
<file path=[Content_Types].xml><?xml version="1.0" encoding="utf-8"?>
<Types xmlns="http://schemas.openxmlformats.org/package/2006/content-types">
  <Default ContentType="application/x-fontdata" Extension="fntdata"/>
  <Default ContentType="image/gif" Extension="gif"/>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31.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 id="283" r:id="rId33"/>
    <p:sldId id="284" r:id="rId34"/>
    <p:sldId id="285" r:id="rId35"/>
    <p:sldId id="286" r:id="rId36"/>
    <p:sldId id="287" r:id="rId37"/>
  </p:sldIdLst>
  <p:sldSz cy="6858000" cx="12192000"/>
  <p:notesSz cx="6858000" cy="9144000"/>
  <p:embeddedFontLst>
    <p:embeddedFont>
      <p:font typeface="Roboto"/>
      <p:regular r:id="rId38"/>
      <p:bold r:id="rId39"/>
      <p:italic r:id="rId40"/>
      <p:boldItalic r:id="rId41"/>
    </p:embeddedFont>
    <p:embeddedFont>
      <p:font typeface="Barlow Condensed Medium"/>
      <p:regular r:id="rId42"/>
      <p:bold r:id="rId43"/>
      <p:italic r:id="rId44"/>
      <p:boldItalic r:id="rId45"/>
    </p:embeddedFont>
    <p:embeddedFont>
      <p:font typeface="Poppins"/>
      <p:regular r:id="rId46"/>
      <p:bold r:id="rId47"/>
      <p:italic r:id="rId48"/>
      <p:boldItalic r:id="rId49"/>
    </p:embeddedFont>
    <p:embeddedFont>
      <p:font typeface="Abril Fatface"/>
      <p:regular r:id="rId50"/>
    </p:embeddedFont>
    <p:embeddedFont>
      <p:font typeface="Barlow Condensed"/>
      <p:regular r:id="rId51"/>
      <p:bold r:id="rId52"/>
      <p:italic r:id="rId53"/>
      <p:boldItalic r:id="rId54"/>
    </p:embeddedFont>
    <p:embeddedFont>
      <p:font typeface="Barlow Condensed ExtraBold"/>
      <p:bold r:id="rId55"/>
      <p:boldItalic r:id="rId56"/>
    </p:embeddedFont>
    <p:embeddedFont>
      <p:font typeface="Homemade Apple"/>
      <p:regular r:id="rId57"/>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Roboto-italic.fntdata"/><Relationship Id="rId42" Type="http://schemas.openxmlformats.org/officeDocument/2006/relationships/font" Target="fonts/BarlowCondensedMedium-regular.fntdata"/><Relationship Id="rId41" Type="http://schemas.openxmlformats.org/officeDocument/2006/relationships/font" Target="fonts/Roboto-boldItalic.fntdata"/><Relationship Id="rId44" Type="http://schemas.openxmlformats.org/officeDocument/2006/relationships/font" Target="fonts/BarlowCondensedMedium-italic.fntdata"/><Relationship Id="rId43" Type="http://schemas.openxmlformats.org/officeDocument/2006/relationships/font" Target="fonts/BarlowCondensedMedium-bold.fntdata"/><Relationship Id="rId46" Type="http://schemas.openxmlformats.org/officeDocument/2006/relationships/font" Target="fonts/Poppins-regular.fntdata"/><Relationship Id="rId45" Type="http://schemas.openxmlformats.org/officeDocument/2006/relationships/font" Target="fonts/BarlowCondensedMedium-boldItalic.fntdata"/><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font" Target="fonts/Poppins-italic.fntdata"/><Relationship Id="rId47" Type="http://schemas.openxmlformats.org/officeDocument/2006/relationships/font" Target="fonts/Poppins-bold.fntdata"/><Relationship Id="rId49" Type="http://schemas.openxmlformats.org/officeDocument/2006/relationships/font" Target="fonts/Poppins-boldItalic.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slide" Target="slides/slide26.xml"/><Relationship Id="rId30" Type="http://schemas.openxmlformats.org/officeDocument/2006/relationships/slide" Target="slides/slide25.xml"/><Relationship Id="rId33" Type="http://schemas.openxmlformats.org/officeDocument/2006/relationships/slide" Target="slides/slide28.xml"/><Relationship Id="rId32" Type="http://schemas.openxmlformats.org/officeDocument/2006/relationships/slide" Target="slides/slide27.xml"/><Relationship Id="rId35" Type="http://schemas.openxmlformats.org/officeDocument/2006/relationships/slide" Target="slides/slide30.xml"/><Relationship Id="rId34" Type="http://schemas.openxmlformats.org/officeDocument/2006/relationships/slide" Target="slides/slide29.xml"/><Relationship Id="rId37" Type="http://schemas.openxmlformats.org/officeDocument/2006/relationships/slide" Target="slides/slide32.xml"/><Relationship Id="rId36" Type="http://schemas.openxmlformats.org/officeDocument/2006/relationships/slide" Target="slides/slide31.xml"/><Relationship Id="rId39" Type="http://schemas.openxmlformats.org/officeDocument/2006/relationships/font" Target="fonts/Roboto-bold.fntdata"/><Relationship Id="rId38" Type="http://schemas.openxmlformats.org/officeDocument/2006/relationships/font" Target="fonts/Roboto-regular.fntdata"/><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29" Type="http://schemas.openxmlformats.org/officeDocument/2006/relationships/slide" Target="slides/slide24.xml"/><Relationship Id="rId51" Type="http://schemas.openxmlformats.org/officeDocument/2006/relationships/font" Target="fonts/BarlowCondensed-regular.fntdata"/><Relationship Id="rId50" Type="http://schemas.openxmlformats.org/officeDocument/2006/relationships/font" Target="fonts/AbrilFatface-regular.fntdata"/><Relationship Id="rId53" Type="http://schemas.openxmlformats.org/officeDocument/2006/relationships/font" Target="fonts/BarlowCondensed-italic.fntdata"/><Relationship Id="rId52" Type="http://schemas.openxmlformats.org/officeDocument/2006/relationships/font" Target="fonts/BarlowCondensed-bold.fntdata"/><Relationship Id="rId11" Type="http://schemas.openxmlformats.org/officeDocument/2006/relationships/slide" Target="slides/slide6.xml"/><Relationship Id="rId55" Type="http://schemas.openxmlformats.org/officeDocument/2006/relationships/font" Target="fonts/BarlowCondensedExtraBold-bold.fntdata"/><Relationship Id="rId10" Type="http://schemas.openxmlformats.org/officeDocument/2006/relationships/slide" Target="slides/slide5.xml"/><Relationship Id="rId54" Type="http://schemas.openxmlformats.org/officeDocument/2006/relationships/font" Target="fonts/BarlowCondensed-boldItalic.fntdata"/><Relationship Id="rId13" Type="http://schemas.openxmlformats.org/officeDocument/2006/relationships/slide" Target="slides/slide8.xml"/><Relationship Id="rId57" Type="http://schemas.openxmlformats.org/officeDocument/2006/relationships/font" Target="fonts/HomemadeApple-regular.fntdata"/><Relationship Id="rId12" Type="http://schemas.openxmlformats.org/officeDocument/2006/relationships/slide" Target="slides/slide7.xml"/><Relationship Id="rId56" Type="http://schemas.openxmlformats.org/officeDocument/2006/relationships/font" Target="fonts/BarlowCondensedExtraBold-boldItalic.fntdata"/><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12" name="Shape 1212"/>
        <p:cNvGrpSpPr/>
        <p:nvPr/>
      </p:nvGrpSpPr>
      <p:grpSpPr>
        <a:xfrm>
          <a:off x="0" y="0"/>
          <a:ext cx="0" cy="0"/>
          <a:chOff x="0" y="0"/>
          <a:chExt cx="0" cy="0"/>
        </a:xfrm>
      </p:grpSpPr>
      <p:sp>
        <p:nvSpPr>
          <p:cNvPr id="1213" name="Google Shape;1213;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14" name="Google Shape;1214;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19" name="Shape 1219"/>
        <p:cNvGrpSpPr/>
        <p:nvPr/>
      </p:nvGrpSpPr>
      <p:grpSpPr>
        <a:xfrm>
          <a:off x="0" y="0"/>
          <a:ext cx="0" cy="0"/>
          <a:chOff x="0" y="0"/>
          <a:chExt cx="0" cy="0"/>
        </a:xfrm>
      </p:grpSpPr>
      <p:sp>
        <p:nvSpPr>
          <p:cNvPr id="1220" name="Google Shape;1220;gb1f09a337c_0_1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21" name="Google Shape;1221;gb1f09a337c_0_1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35" name="Shape 1235"/>
        <p:cNvGrpSpPr/>
        <p:nvPr/>
      </p:nvGrpSpPr>
      <p:grpSpPr>
        <a:xfrm>
          <a:off x="0" y="0"/>
          <a:ext cx="0" cy="0"/>
          <a:chOff x="0" y="0"/>
          <a:chExt cx="0" cy="0"/>
        </a:xfrm>
      </p:grpSpPr>
      <p:sp>
        <p:nvSpPr>
          <p:cNvPr id="1236" name="Google Shape;1236;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37" name="Google Shape;1237;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42" name="Shape 1242"/>
        <p:cNvGrpSpPr/>
        <p:nvPr/>
      </p:nvGrpSpPr>
      <p:grpSpPr>
        <a:xfrm>
          <a:off x="0" y="0"/>
          <a:ext cx="0" cy="0"/>
          <a:chOff x="0" y="0"/>
          <a:chExt cx="0" cy="0"/>
        </a:xfrm>
      </p:grpSpPr>
      <p:sp>
        <p:nvSpPr>
          <p:cNvPr id="1243" name="Google Shape;1243;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44" name="Google Shape;1244;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52" name="Shape 1252"/>
        <p:cNvGrpSpPr/>
        <p:nvPr/>
      </p:nvGrpSpPr>
      <p:grpSpPr>
        <a:xfrm>
          <a:off x="0" y="0"/>
          <a:ext cx="0" cy="0"/>
          <a:chOff x="0" y="0"/>
          <a:chExt cx="0" cy="0"/>
        </a:xfrm>
      </p:grpSpPr>
      <p:sp>
        <p:nvSpPr>
          <p:cNvPr id="1253" name="Google Shape;1253;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54" name="Google Shape;1254;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60" name="Shape 1260"/>
        <p:cNvGrpSpPr/>
        <p:nvPr/>
      </p:nvGrpSpPr>
      <p:grpSpPr>
        <a:xfrm>
          <a:off x="0" y="0"/>
          <a:ext cx="0" cy="0"/>
          <a:chOff x="0" y="0"/>
          <a:chExt cx="0" cy="0"/>
        </a:xfrm>
      </p:grpSpPr>
      <p:sp>
        <p:nvSpPr>
          <p:cNvPr id="1261" name="Google Shape;1261;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62" name="Google Shape;1262;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67" name="Shape 1267"/>
        <p:cNvGrpSpPr/>
        <p:nvPr/>
      </p:nvGrpSpPr>
      <p:grpSpPr>
        <a:xfrm>
          <a:off x="0" y="0"/>
          <a:ext cx="0" cy="0"/>
          <a:chOff x="0" y="0"/>
          <a:chExt cx="0" cy="0"/>
        </a:xfrm>
      </p:grpSpPr>
      <p:sp>
        <p:nvSpPr>
          <p:cNvPr id="1268" name="Google Shape;1268;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69" name="Google Shape;1269;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74" name="Shape 1274"/>
        <p:cNvGrpSpPr/>
        <p:nvPr/>
      </p:nvGrpSpPr>
      <p:grpSpPr>
        <a:xfrm>
          <a:off x="0" y="0"/>
          <a:ext cx="0" cy="0"/>
          <a:chOff x="0" y="0"/>
          <a:chExt cx="0" cy="0"/>
        </a:xfrm>
      </p:grpSpPr>
      <p:sp>
        <p:nvSpPr>
          <p:cNvPr id="1275" name="Google Shape;1275;gb1f09a337c_0_12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76" name="Google Shape;1276;gb1f09a337c_0_12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82" name="Shape 1282"/>
        <p:cNvGrpSpPr/>
        <p:nvPr/>
      </p:nvGrpSpPr>
      <p:grpSpPr>
        <a:xfrm>
          <a:off x="0" y="0"/>
          <a:ext cx="0" cy="0"/>
          <a:chOff x="0" y="0"/>
          <a:chExt cx="0" cy="0"/>
        </a:xfrm>
      </p:grpSpPr>
      <p:sp>
        <p:nvSpPr>
          <p:cNvPr id="1283" name="Google Shape;1283;gb1f09a337c_0_127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84" name="Google Shape;1284;gb1f09a337c_0_127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89" name="Shape 1289"/>
        <p:cNvGrpSpPr/>
        <p:nvPr/>
      </p:nvGrpSpPr>
      <p:grpSpPr>
        <a:xfrm>
          <a:off x="0" y="0"/>
          <a:ext cx="0" cy="0"/>
          <a:chOff x="0" y="0"/>
          <a:chExt cx="0" cy="0"/>
        </a:xfrm>
      </p:grpSpPr>
      <p:sp>
        <p:nvSpPr>
          <p:cNvPr id="1290" name="Google Shape;1290;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91" name="Google Shape;1291;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96" name="Shape 1296"/>
        <p:cNvGrpSpPr/>
        <p:nvPr/>
      </p:nvGrpSpPr>
      <p:grpSpPr>
        <a:xfrm>
          <a:off x="0" y="0"/>
          <a:ext cx="0" cy="0"/>
          <a:chOff x="0" y="0"/>
          <a:chExt cx="0" cy="0"/>
        </a:xfrm>
      </p:grpSpPr>
      <p:sp>
        <p:nvSpPr>
          <p:cNvPr id="1297" name="Google Shape;1297;gb1f09a337c_0_12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98" name="Google Shape;1298;gb1f09a337c_0_12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03" name="Shape 1303"/>
        <p:cNvGrpSpPr/>
        <p:nvPr/>
      </p:nvGrpSpPr>
      <p:grpSpPr>
        <a:xfrm>
          <a:off x="0" y="0"/>
          <a:ext cx="0" cy="0"/>
          <a:chOff x="0" y="0"/>
          <a:chExt cx="0" cy="0"/>
        </a:xfrm>
      </p:grpSpPr>
      <p:sp>
        <p:nvSpPr>
          <p:cNvPr id="1304" name="Google Shape;1304;gb1f09a337c_0_128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05" name="Google Shape;1305;gb1f09a337c_0_128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10" name="Shape 1310"/>
        <p:cNvGrpSpPr/>
        <p:nvPr/>
      </p:nvGrpSpPr>
      <p:grpSpPr>
        <a:xfrm>
          <a:off x="0" y="0"/>
          <a:ext cx="0" cy="0"/>
          <a:chOff x="0" y="0"/>
          <a:chExt cx="0" cy="0"/>
        </a:xfrm>
      </p:grpSpPr>
      <p:sp>
        <p:nvSpPr>
          <p:cNvPr id="1311" name="Google Shape;1311;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12" name="Google Shape;1312;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17" name="Shape 1317"/>
        <p:cNvGrpSpPr/>
        <p:nvPr/>
      </p:nvGrpSpPr>
      <p:grpSpPr>
        <a:xfrm>
          <a:off x="0" y="0"/>
          <a:ext cx="0" cy="0"/>
          <a:chOff x="0" y="0"/>
          <a:chExt cx="0" cy="0"/>
        </a:xfrm>
      </p:grpSpPr>
      <p:sp>
        <p:nvSpPr>
          <p:cNvPr id="1318" name="Google Shape;1318;gb1f09a337c_0_12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19" name="Google Shape;1319;gb1f09a337c_0_12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24" name="Shape 1324"/>
        <p:cNvGrpSpPr/>
        <p:nvPr/>
      </p:nvGrpSpPr>
      <p:grpSpPr>
        <a:xfrm>
          <a:off x="0" y="0"/>
          <a:ext cx="0" cy="0"/>
          <a:chOff x="0" y="0"/>
          <a:chExt cx="0" cy="0"/>
        </a:xfrm>
      </p:grpSpPr>
      <p:sp>
        <p:nvSpPr>
          <p:cNvPr id="1325" name="Google Shape;1325;gb1f09a337c_0_12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26" name="Google Shape;1326;gb1f09a337c_0_12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31" name="Shape 1331"/>
        <p:cNvGrpSpPr/>
        <p:nvPr/>
      </p:nvGrpSpPr>
      <p:grpSpPr>
        <a:xfrm>
          <a:off x="0" y="0"/>
          <a:ext cx="0" cy="0"/>
          <a:chOff x="0" y="0"/>
          <a:chExt cx="0" cy="0"/>
        </a:xfrm>
      </p:grpSpPr>
      <p:sp>
        <p:nvSpPr>
          <p:cNvPr id="1332" name="Google Shape;1332;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33" name="Google Shape;1333;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38" name="Shape 1338"/>
        <p:cNvGrpSpPr/>
        <p:nvPr/>
      </p:nvGrpSpPr>
      <p:grpSpPr>
        <a:xfrm>
          <a:off x="0" y="0"/>
          <a:ext cx="0" cy="0"/>
          <a:chOff x="0" y="0"/>
          <a:chExt cx="0" cy="0"/>
        </a:xfrm>
      </p:grpSpPr>
      <p:sp>
        <p:nvSpPr>
          <p:cNvPr id="1339" name="Google Shape;1339;gb1f09a337c_0_130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40" name="Google Shape;1340;gb1f09a337c_0_130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45" name="Shape 1345"/>
        <p:cNvGrpSpPr/>
        <p:nvPr/>
      </p:nvGrpSpPr>
      <p:grpSpPr>
        <a:xfrm>
          <a:off x="0" y="0"/>
          <a:ext cx="0" cy="0"/>
          <a:chOff x="0" y="0"/>
          <a:chExt cx="0" cy="0"/>
        </a:xfrm>
      </p:grpSpPr>
      <p:sp>
        <p:nvSpPr>
          <p:cNvPr id="1346" name="Google Shape;1346;gb1f09a337c_0_130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47" name="Google Shape;1347;gb1f09a337c_0_130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52" name="Shape 1352"/>
        <p:cNvGrpSpPr/>
        <p:nvPr/>
      </p:nvGrpSpPr>
      <p:grpSpPr>
        <a:xfrm>
          <a:off x="0" y="0"/>
          <a:ext cx="0" cy="0"/>
          <a:chOff x="0" y="0"/>
          <a:chExt cx="0" cy="0"/>
        </a:xfrm>
      </p:grpSpPr>
      <p:sp>
        <p:nvSpPr>
          <p:cNvPr id="1353" name="Google Shape;1353;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54" name="Google Shape;1354;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59" name="Shape 1359"/>
        <p:cNvGrpSpPr/>
        <p:nvPr/>
      </p:nvGrpSpPr>
      <p:grpSpPr>
        <a:xfrm>
          <a:off x="0" y="0"/>
          <a:ext cx="0" cy="0"/>
          <a:chOff x="0" y="0"/>
          <a:chExt cx="0" cy="0"/>
        </a:xfrm>
      </p:grpSpPr>
      <p:sp>
        <p:nvSpPr>
          <p:cNvPr id="1360" name="Google Shape;1360;gb1f09a337c_0_13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61" name="Google Shape;1361;gb1f09a337c_0_13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66" name="Shape 1366"/>
        <p:cNvGrpSpPr/>
        <p:nvPr/>
      </p:nvGrpSpPr>
      <p:grpSpPr>
        <a:xfrm>
          <a:off x="0" y="0"/>
          <a:ext cx="0" cy="0"/>
          <a:chOff x="0" y="0"/>
          <a:chExt cx="0" cy="0"/>
        </a:xfrm>
      </p:grpSpPr>
      <p:sp>
        <p:nvSpPr>
          <p:cNvPr id="1367" name="Google Shape;1367;gb1f09a337c_0_13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68" name="Google Shape;1368;gb1f09a337c_0_13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73" name="Shape 1373"/>
        <p:cNvGrpSpPr/>
        <p:nvPr/>
      </p:nvGrpSpPr>
      <p:grpSpPr>
        <a:xfrm>
          <a:off x="0" y="0"/>
          <a:ext cx="0" cy="0"/>
          <a:chOff x="0" y="0"/>
          <a:chExt cx="0" cy="0"/>
        </a:xfrm>
      </p:grpSpPr>
      <p:sp>
        <p:nvSpPr>
          <p:cNvPr id="1374" name="Google Shape;1374;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75" name="Google Shape;1375;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80" name="Shape 1380"/>
        <p:cNvGrpSpPr/>
        <p:nvPr/>
      </p:nvGrpSpPr>
      <p:grpSpPr>
        <a:xfrm>
          <a:off x="0" y="0"/>
          <a:ext cx="0" cy="0"/>
          <a:chOff x="0" y="0"/>
          <a:chExt cx="0" cy="0"/>
        </a:xfrm>
      </p:grpSpPr>
      <p:sp>
        <p:nvSpPr>
          <p:cNvPr id="1381" name="Google Shape;1381;gb1f09a337c_0_13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82" name="Google Shape;1382;gb1f09a337c_0_132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87" name="Shape 1387"/>
        <p:cNvGrpSpPr/>
        <p:nvPr/>
      </p:nvGrpSpPr>
      <p:grpSpPr>
        <a:xfrm>
          <a:off x="0" y="0"/>
          <a:ext cx="0" cy="0"/>
          <a:chOff x="0" y="0"/>
          <a:chExt cx="0" cy="0"/>
        </a:xfrm>
      </p:grpSpPr>
      <p:sp>
        <p:nvSpPr>
          <p:cNvPr id="1388" name="Google Shape;1388;gb1f09a337c_0_132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89" name="Google Shape;1389;gb1f09a337c_0_13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94" name="Shape 1394"/>
        <p:cNvGrpSpPr/>
        <p:nvPr/>
      </p:nvGrpSpPr>
      <p:grpSpPr>
        <a:xfrm>
          <a:off x="0" y="0"/>
          <a:ext cx="0" cy="0"/>
          <a:chOff x="0" y="0"/>
          <a:chExt cx="0" cy="0"/>
        </a:xfrm>
      </p:grpSpPr>
      <p:sp>
        <p:nvSpPr>
          <p:cNvPr id="1395" name="Google Shape;1395;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96" name="Google Shape;1396;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01" name="Shape 1401"/>
        <p:cNvGrpSpPr/>
        <p:nvPr/>
      </p:nvGrpSpPr>
      <p:grpSpPr>
        <a:xfrm>
          <a:off x="0" y="0"/>
          <a:ext cx="0" cy="0"/>
          <a:chOff x="0" y="0"/>
          <a:chExt cx="0" cy="0"/>
        </a:xfrm>
      </p:grpSpPr>
      <p:sp>
        <p:nvSpPr>
          <p:cNvPr id="1402" name="Google Shape;1402;gb1f09a337c_0_13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03" name="Google Shape;1403;gb1f09a337c_0_13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08" name="Shape 1408"/>
        <p:cNvGrpSpPr/>
        <p:nvPr/>
      </p:nvGrpSpPr>
      <p:grpSpPr>
        <a:xfrm>
          <a:off x="0" y="0"/>
          <a:ext cx="0" cy="0"/>
          <a:chOff x="0" y="0"/>
          <a:chExt cx="0" cy="0"/>
        </a:xfrm>
      </p:grpSpPr>
      <p:sp>
        <p:nvSpPr>
          <p:cNvPr id="1409" name="Google Shape;1409;gb1f09a337c_0_133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10" name="Google Shape;1410;gb1f09a337c_0_133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15" name="Shape 1415"/>
        <p:cNvGrpSpPr/>
        <p:nvPr/>
      </p:nvGrpSpPr>
      <p:grpSpPr>
        <a:xfrm>
          <a:off x="0" y="0"/>
          <a:ext cx="0" cy="0"/>
          <a:chOff x="0" y="0"/>
          <a:chExt cx="0" cy="0"/>
        </a:xfrm>
      </p:grpSpPr>
      <p:sp>
        <p:nvSpPr>
          <p:cNvPr id="1416" name="Google Shape;1416;ga073618e60_0_1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17" name="Google Shape;1417;ga073618e60_0_1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22" name="Shape 1422"/>
        <p:cNvGrpSpPr/>
        <p:nvPr/>
      </p:nvGrpSpPr>
      <p:grpSpPr>
        <a:xfrm>
          <a:off x="0" y="0"/>
          <a:ext cx="0" cy="0"/>
          <a:chOff x="0" y="0"/>
          <a:chExt cx="0" cy="0"/>
        </a:xfrm>
      </p:grpSpPr>
      <p:sp>
        <p:nvSpPr>
          <p:cNvPr id="1423" name="Google Shape;1423;gb1f09a337c_0_13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24" name="Google Shape;1424;gb1f09a337c_0_13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29" name="Shape 1429"/>
        <p:cNvGrpSpPr/>
        <p:nvPr/>
      </p:nvGrpSpPr>
      <p:grpSpPr>
        <a:xfrm>
          <a:off x="0" y="0"/>
          <a:ext cx="0" cy="0"/>
          <a:chOff x="0" y="0"/>
          <a:chExt cx="0" cy="0"/>
        </a:xfrm>
      </p:grpSpPr>
      <p:sp>
        <p:nvSpPr>
          <p:cNvPr id="1430" name="Google Shape;1430;gb1f09a337c_0_13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1" name="Google Shape;1431;gb1f09a337c_0_13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36" name="Shape 1436"/>
        <p:cNvGrpSpPr/>
        <p:nvPr/>
      </p:nvGrpSpPr>
      <p:grpSpPr>
        <a:xfrm>
          <a:off x="0" y="0"/>
          <a:ext cx="0" cy="0"/>
          <a:chOff x="0" y="0"/>
          <a:chExt cx="0" cy="0"/>
        </a:xfrm>
      </p:grpSpPr>
      <p:sp>
        <p:nvSpPr>
          <p:cNvPr id="1437" name="Google Shape;1437;gb1f09a337c_0_139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38" name="Google Shape;1438;gb1f09a337c_0_139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44" name="Shape 1444"/>
        <p:cNvGrpSpPr/>
        <p:nvPr/>
      </p:nvGrpSpPr>
      <p:grpSpPr>
        <a:xfrm>
          <a:off x="0" y="0"/>
          <a:ext cx="0" cy="0"/>
          <a:chOff x="0" y="0"/>
          <a:chExt cx="0" cy="0"/>
        </a:xfrm>
      </p:grpSpPr>
      <p:sp>
        <p:nvSpPr>
          <p:cNvPr id="1445" name="Google Shape;1445;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46" name="Google Shape;1446;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gif"/></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gif"/></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5.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3.png"/><Relationship Id="rId12" Type="http://schemas.openxmlformats.org/officeDocument/2006/relationships/image" Target="../media/image6.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2.png"/><Relationship Id="rId7" Type="http://schemas.openxmlformats.org/officeDocument/2006/relationships/hyperlink" Target="https://twitter.com/SlidesManiaSM/" TargetMode="External"/><Relationship Id="rId8" Type="http://schemas.openxmlformats.org/officeDocument/2006/relationships/image" Target="../media/image4.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0.pn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0.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bg>
      <p:bgPr>
        <a:solidFill>
          <a:srgbClr val="F3F3F3"/>
        </a:solidFill>
      </p:bgPr>
    </p:bg>
    <p:spTree>
      <p:nvGrpSpPr>
        <p:cNvPr id="9" name="Shape 9"/>
        <p:cNvGrpSpPr/>
        <p:nvPr/>
      </p:nvGrpSpPr>
      <p:grpSpPr>
        <a:xfrm>
          <a:off x="0" y="0"/>
          <a:ext cx="0" cy="0"/>
          <a:chOff x="0" y="0"/>
          <a:chExt cx="0" cy="0"/>
        </a:xfrm>
      </p:grpSpPr>
      <p:sp>
        <p:nvSpPr>
          <p:cNvPr id="10" name="Google Shape;10;p2"/>
          <p:cNvSpPr/>
          <p:nvPr/>
        </p:nvSpPr>
        <p:spPr>
          <a:xfrm>
            <a:off x="0" y="6391175"/>
            <a:ext cx="12225600" cy="466800"/>
          </a:xfrm>
          <a:prstGeom prst="rect">
            <a:avLst/>
          </a:prstGeom>
          <a:solidFill>
            <a:srgbClr val="D0CE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 name="Google Shape;11;p2"/>
          <p:cNvSpPr/>
          <p:nvPr/>
        </p:nvSpPr>
        <p:spPr>
          <a:xfrm>
            <a:off x="1674913" y="1465502"/>
            <a:ext cx="3028166" cy="5078842"/>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F7F7F7"/>
              </a:gs>
              <a:gs pos="90000">
                <a:srgbClr val="979799"/>
              </a:gs>
              <a:gs pos="100000">
                <a:srgbClr val="979799"/>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2" name="Google Shape;12;p2"/>
          <p:cNvGrpSpPr/>
          <p:nvPr/>
        </p:nvGrpSpPr>
        <p:grpSpPr>
          <a:xfrm>
            <a:off x="1905436" y="1887883"/>
            <a:ext cx="2573517" cy="3862516"/>
            <a:chOff x="2791645" y="2143693"/>
            <a:chExt cx="2284937" cy="3669600"/>
          </a:xfrm>
        </p:grpSpPr>
        <p:sp>
          <p:nvSpPr>
            <p:cNvPr id="13" name="Google Shape;13;p2"/>
            <p:cNvSpPr/>
            <p:nvPr/>
          </p:nvSpPr>
          <p:spPr>
            <a:xfrm>
              <a:off x="2791645"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4" name="Google Shape;14;p2"/>
            <p:cNvSpPr/>
            <p:nvPr/>
          </p:nvSpPr>
          <p:spPr>
            <a:xfrm>
              <a:off x="3555664"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5" name="Google Shape;15;p2"/>
            <p:cNvSpPr/>
            <p:nvPr/>
          </p:nvSpPr>
          <p:spPr>
            <a:xfrm>
              <a:off x="4319682"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16" name="Google Shape;16;p2"/>
          <p:cNvSpPr/>
          <p:nvPr/>
        </p:nvSpPr>
        <p:spPr>
          <a:xfrm rot="-5400000">
            <a:off x="3063932" y="-726330"/>
            <a:ext cx="264983" cy="3597417"/>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 name="Google Shape;17;p2"/>
          <p:cNvSpPr/>
          <p:nvPr/>
        </p:nvSpPr>
        <p:spPr>
          <a:xfrm>
            <a:off x="1110400" y="937825"/>
            <a:ext cx="285900" cy="5715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8" name="Google Shape;18;p2"/>
          <p:cNvSpPr/>
          <p:nvPr/>
        </p:nvSpPr>
        <p:spPr>
          <a:xfrm>
            <a:off x="4996231" y="931616"/>
            <a:ext cx="313500" cy="5715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9" name="Google Shape;19;p2"/>
          <p:cNvSpPr/>
          <p:nvPr/>
        </p:nvSpPr>
        <p:spPr>
          <a:xfrm flipH="1">
            <a:off x="1725373" y="1492620"/>
            <a:ext cx="265181" cy="4592001"/>
          </a:xfrm>
          <a:custGeom>
            <a:rect b="b" l="l" r="r" t="t"/>
            <a:pathLst>
              <a:path extrusionOk="0" h="4990871" w="310398">
                <a:moveTo>
                  <a:pt x="298286" y="0"/>
                </a:moveTo>
                <a:lnTo>
                  <a:pt x="19219" y="538113"/>
                </a:lnTo>
                <a:cubicBezTo>
                  <a:pt x="15182" y="2187263"/>
                  <a:pt x="4037" y="2924271"/>
                  <a:pt x="0" y="4573421"/>
                </a:cubicBezTo>
                <a:lnTo>
                  <a:pt x="310398" y="4990871"/>
                </a:lnTo>
                <a:cubicBezTo>
                  <a:pt x="306361" y="3327247"/>
                  <a:pt x="302323" y="1663624"/>
                  <a:pt x="298286"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0" name="Google Shape;20;p2"/>
          <p:cNvSpPr/>
          <p:nvPr/>
        </p:nvSpPr>
        <p:spPr>
          <a:xfrm>
            <a:off x="4425046" y="1468816"/>
            <a:ext cx="249588" cy="4592001"/>
          </a:xfrm>
          <a:custGeom>
            <a:rect b="b" l="l" r="r" t="t"/>
            <a:pathLst>
              <a:path extrusionOk="0" h="4990871" w="292146">
                <a:moveTo>
                  <a:pt x="280034" y="0"/>
                </a:moveTo>
                <a:lnTo>
                  <a:pt x="967" y="538113"/>
                </a:lnTo>
                <a:cubicBezTo>
                  <a:pt x="-3070" y="2187263"/>
                  <a:pt x="7109" y="3066160"/>
                  <a:pt x="3072" y="4715310"/>
                </a:cubicBezTo>
                <a:lnTo>
                  <a:pt x="292146" y="4990871"/>
                </a:lnTo>
                <a:cubicBezTo>
                  <a:pt x="288109" y="3327247"/>
                  <a:pt x="284071" y="1663624"/>
                  <a:pt x="280034"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 name="Google Shape;21;p2"/>
          <p:cNvSpPr/>
          <p:nvPr/>
        </p:nvSpPr>
        <p:spPr>
          <a:xfrm>
            <a:off x="1741684" y="1502970"/>
            <a:ext cx="2912707" cy="484257"/>
          </a:xfrm>
          <a:custGeom>
            <a:rect b="b" l="l" r="r" t="t"/>
            <a:pathLst>
              <a:path extrusionOk="0" h="472339" w="2906702">
                <a:moveTo>
                  <a:pt x="0" y="1"/>
                </a:moveTo>
                <a:lnTo>
                  <a:pt x="2906702" y="0"/>
                </a:lnTo>
                <a:lnTo>
                  <a:pt x="2670533" y="466284"/>
                </a:lnTo>
                <a:lnTo>
                  <a:pt x="224058" y="472339"/>
                </a:lnTo>
                <a:lnTo>
                  <a:pt x="0" y="1"/>
                </a:lnTo>
                <a:close/>
              </a:path>
            </a:pathLst>
          </a:custGeom>
          <a:gradFill>
            <a:gsLst>
              <a:gs pos="0">
                <a:srgbClr val="AAABAD"/>
              </a:gs>
              <a:gs pos="20000">
                <a:srgbClr val="AAABAD"/>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 name="Google Shape;22;p2"/>
          <p:cNvSpPr/>
          <p:nvPr/>
        </p:nvSpPr>
        <p:spPr>
          <a:xfrm>
            <a:off x="1717403" y="5726032"/>
            <a:ext cx="2949115" cy="776053"/>
          </a:xfrm>
          <a:custGeom>
            <a:rect b="b" l="l" r="r" t="t"/>
            <a:pathLst>
              <a:path extrusionOk="0" h="756954" w="2943035">
                <a:moveTo>
                  <a:pt x="254336" y="0"/>
                </a:moveTo>
                <a:lnTo>
                  <a:pt x="2718976" y="24223"/>
                </a:lnTo>
                <a:lnTo>
                  <a:pt x="2930924" y="278560"/>
                </a:lnTo>
                <a:lnTo>
                  <a:pt x="2943035" y="756954"/>
                </a:lnTo>
                <a:lnTo>
                  <a:pt x="0" y="720621"/>
                </a:lnTo>
                <a:cubicBezTo>
                  <a:pt x="2018" y="579323"/>
                  <a:pt x="4037" y="438025"/>
                  <a:pt x="6055" y="296727"/>
                </a:cubicBezTo>
                <a:lnTo>
                  <a:pt x="254336" y="0"/>
                </a:lnTo>
                <a:close/>
              </a:path>
            </a:pathLst>
          </a:custGeom>
          <a:gradFill>
            <a:gsLst>
              <a:gs pos="0">
                <a:srgbClr val="AAABAD"/>
              </a:gs>
              <a:gs pos="20000">
                <a:srgbClr val="AAABAD"/>
              </a:gs>
              <a:gs pos="58999">
                <a:srgbClr val="818185"/>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 name="Google Shape;23;p2"/>
          <p:cNvSpPr/>
          <p:nvPr/>
        </p:nvSpPr>
        <p:spPr>
          <a:xfrm rot="10800000">
            <a:off x="3028615" y="1397184"/>
            <a:ext cx="333765" cy="509461"/>
          </a:xfrm>
          <a:prstGeom prst="trapezoid">
            <a:avLst>
              <a:gd fmla="val 25000" name="adj"/>
            </a:avLst>
          </a:prstGeom>
          <a:solidFill>
            <a:srgbClr val="FFFFFF"/>
          </a:solidFill>
          <a:ln>
            <a:noFill/>
          </a:ln>
          <a:effectLst>
            <a:outerShdw blurRad="127000" sx="120000" rotWithShape="0" algn="ctr" sy="120000">
              <a:srgbClr val="FFFFFF"/>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4" name="Google Shape;24;p2"/>
          <p:cNvSpPr/>
          <p:nvPr/>
        </p:nvSpPr>
        <p:spPr>
          <a:xfrm>
            <a:off x="2145844" y="4404673"/>
            <a:ext cx="2139411" cy="110410"/>
          </a:xfrm>
          <a:prstGeom prst="roundRect">
            <a:avLst>
              <a:gd fmla="val 16667" name="adj"/>
            </a:avLst>
          </a:prstGeom>
          <a:gradFill>
            <a:gsLst>
              <a:gs pos="0">
                <a:srgbClr val="CCCCCC"/>
              </a:gs>
              <a:gs pos="25000">
                <a:srgbClr val="666666"/>
              </a:gs>
              <a:gs pos="76000">
                <a:srgbClr val="B7B7B7"/>
              </a:gs>
              <a:gs pos="100000">
                <a:srgbClr val="F3F3F3"/>
              </a:gs>
            </a:gsLst>
            <a:lin ang="16200038" scaled="0"/>
          </a:gradFill>
          <a:ln>
            <a:noFill/>
          </a:ln>
          <a:effectLst>
            <a:outerShdw blurRad="57150" rotWithShape="0" algn="bl" dir="5400000" dist="19050">
              <a:srgbClr val="000000">
                <a:alpha val="1882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5" name="Google Shape;25;p2"/>
          <p:cNvSpPr/>
          <p:nvPr/>
        </p:nvSpPr>
        <p:spPr>
          <a:xfrm>
            <a:off x="6396338" y="1241404"/>
            <a:ext cx="5302500" cy="4059000"/>
          </a:xfrm>
          <a:prstGeom prst="rect">
            <a:avLst/>
          </a:prstGeom>
          <a:solidFill>
            <a:srgbClr val="00000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 name="Google Shape;26;p2"/>
          <p:cNvSpPr/>
          <p:nvPr/>
        </p:nvSpPr>
        <p:spPr>
          <a:xfrm rot="-5400000">
            <a:off x="6454688" y="5127367"/>
            <a:ext cx="114000" cy="1140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7" name="Google Shape;27;p2"/>
          <p:cNvSpPr/>
          <p:nvPr/>
        </p:nvSpPr>
        <p:spPr>
          <a:xfrm rot="-5400000">
            <a:off x="11526589" y="1292223"/>
            <a:ext cx="114000" cy="1140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8" name="Google Shape;28;p2"/>
          <p:cNvSpPr/>
          <p:nvPr/>
        </p:nvSpPr>
        <p:spPr>
          <a:xfrm rot="-5400000">
            <a:off x="11507432" y="5123488"/>
            <a:ext cx="114000" cy="1140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9" name="Google Shape;29;p2"/>
          <p:cNvSpPr/>
          <p:nvPr/>
        </p:nvSpPr>
        <p:spPr>
          <a:xfrm rot="10800000">
            <a:off x="9878217" y="3474329"/>
            <a:ext cx="1821261" cy="182316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 name="Google Shape;30;p2"/>
          <p:cNvSpPr/>
          <p:nvPr/>
        </p:nvSpPr>
        <p:spPr>
          <a:xfrm>
            <a:off x="6396828" y="1242073"/>
            <a:ext cx="1821261" cy="182316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1" name="Google Shape;31;p2"/>
          <p:cNvSpPr/>
          <p:nvPr/>
        </p:nvSpPr>
        <p:spPr>
          <a:xfrm rot="-5400000">
            <a:off x="6458518" y="1303767"/>
            <a:ext cx="114000" cy="1140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2681792" y="370560"/>
            <a:ext cx="970800" cy="368100"/>
          </a:xfrm>
          <a:prstGeom prst="roundRect">
            <a:avLst>
              <a:gd fmla="val 5154" name="adj"/>
            </a:avLst>
          </a:prstGeom>
          <a:solidFill>
            <a:srgbClr val="FFFFFF"/>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33" name="Google Shape;33;p2"/>
          <p:cNvGrpSpPr/>
          <p:nvPr/>
        </p:nvGrpSpPr>
        <p:grpSpPr>
          <a:xfrm>
            <a:off x="2680784" y="369550"/>
            <a:ext cx="970800" cy="368100"/>
            <a:chOff x="5575375" y="485662"/>
            <a:chExt cx="970800" cy="368100"/>
          </a:xfrm>
        </p:grpSpPr>
        <p:sp>
          <p:nvSpPr>
            <p:cNvPr id="34" name="Google Shape;34;p2"/>
            <p:cNvSpPr/>
            <p:nvPr/>
          </p:nvSpPr>
          <p:spPr>
            <a:xfrm>
              <a:off x="5575375" y="485662"/>
              <a:ext cx="970800" cy="368100"/>
            </a:xfrm>
            <a:prstGeom prst="roundRect">
              <a:avLst>
                <a:gd fmla="val 5154" name="adj"/>
              </a:avLst>
            </a:prstGeom>
            <a:gradFill>
              <a:gsLst>
                <a:gs pos="0">
                  <a:srgbClr val="666666"/>
                </a:gs>
                <a:gs pos="12000">
                  <a:srgbClr val="D9D9D9"/>
                </a:gs>
                <a:gs pos="25000">
                  <a:srgbClr val="666666"/>
                </a:gs>
                <a:gs pos="55000">
                  <a:srgbClr val="B7B7B7"/>
                </a:gs>
                <a:gs pos="69000">
                  <a:srgbClr val="D9D9D9"/>
                </a:gs>
                <a:gs pos="82000">
                  <a:srgbClr val="99999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5" name="Google Shape;35;p2"/>
            <p:cNvSpPr/>
            <p:nvPr/>
          </p:nvSpPr>
          <p:spPr>
            <a:xfrm>
              <a:off x="5712132" y="549751"/>
              <a:ext cx="697200" cy="240000"/>
            </a:xfrm>
            <a:prstGeom prst="roundRect">
              <a:avLst>
                <a:gd fmla="val 16667" name="adj"/>
              </a:avLst>
            </a:prstGeom>
            <a:solidFill>
              <a:srgbClr val="242827"/>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nvGrpSpPr>
          <p:cNvPr id="36" name="Google Shape;36;p2"/>
          <p:cNvGrpSpPr/>
          <p:nvPr/>
        </p:nvGrpSpPr>
        <p:grpSpPr>
          <a:xfrm>
            <a:off x="5548459" y="2761563"/>
            <a:ext cx="307196" cy="701367"/>
            <a:chOff x="6765330" y="1884432"/>
            <a:chExt cx="773988" cy="1767112"/>
          </a:xfrm>
        </p:grpSpPr>
        <p:sp>
          <p:nvSpPr>
            <p:cNvPr id="37" name="Google Shape;37;p2"/>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8" name="Google Shape;38;p2"/>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39" name="Google Shape;39;p2"/>
            <p:cNvGrpSpPr/>
            <p:nvPr/>
          </p:nvGrpSpPr>
          <p:grpSpPr>
            <a:xfrm>
              <a:off x="6898397" y="2119470"/>
              <a:ext cx="502500" cy="502500"/>
              <a:chOff x="9407860" y="962845"/>
              <a:chExt cx="502500" cy="502500"/>
            </a:xfrm>
          </p:grpSpPr>
          <p:sp>
            <p:nvSpPr>
              <p:cNvPr id="40" name="Google Shape;40;p2"/>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 name="Google Shape;41;p2"/>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 name="Google Shape;42;p2"/>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 name="Google Shape;43;p2"/>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4" name="Google Shape;44;p2"/>
            <p:cNvGrpSpPr/>
            <p:nvPr/>
          </p:nvGrpSpPr>
          <p:grpSpPr>
            <a:xfrm>
              <a:off x="6898397" y="2889543"/>
              <a:ext cx="502500" cy="502500"/>
              <a:chOff x="9433273" y="1666306"/>
              <a:chExt cx="502500" cy="502500"/>
            </a:xfrm>
          </p:grpSpPr>
          <p:sp>
            <p:nvSpPr>
              <p:cNvPr id="45" name="Google Shape;45;p2"/>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 name="Google Shape;46;p2"/>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7" name="Google Shape;47;p2"/>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8" name="Google Shape;48;p2"/>
          <p:cNvSpPr txBox="1"/>
          <p:nvPr>
            <p:ph type="title"/>
          </p:nvPr>
        </p:nvSpPr>
        <p:spPr>
          <a:xfrm>
            <a:off x="6804625" y="2395767"/>
            <a:ext cx="4464900" cy="2457900"/>
          </a:xfrm>
          <a:prstGeom prst="rect">
            <a:avLst/>
          </a:prstGeom>
        </p:spPr>
        <p:txBody>
          <a:bodyPr anchorCtr="0" anchor="t" bIns="121900" lIns="121900" spcFirstLastPara="1" rIns="121900" wrap="square" tIns="121900">
            <a:noAutofit/>
          </a:bodyPr>
          <a:lstStyle>
            <a:lvl1pPr lvl="0">
              <a:spcBef>
                <a:spcPts val="0"/>
              </a:spcBef>
              <a:spcAft>
                <a:spcPts val="0"/>
              </a:spcAft>
              <a:buClr>
                <a:srgbClr val="FFFFFF"/>
              </a:buClr>
              <a:buSzPts val="6000"/>
              <a:buNone/>
              <a:defRPr sz="6000">
                <a:solidFill>
                  <a:srgbClr val="FFFFFF"/>
                </a:solidFill>
              </a:defRPr>
            </a:lvl1pPr>
            <a:lvl2pPr lvl="1">
              <a:spcBef>
                <a:spcPts val="0"/>
              </a:spcBef>
              <a:spcAft>
                <a:spcPts val="0"/>
              </a:spcAft>
              <a:buClr>
                <a:srgbClr val="FFFFFF"/>
              </a:buClr>
              <a:buSzPts val="7000"/>
              <a:buNone/>
              <a:defRPr sz="7000">
                <a:solidFill>
                  <a:srgbClr val="FFFFFF"/>
                </a:solidFill>
              </a:defRPr>
            </a:lvl2pPr>
            <a:lvl3pPr lvl="2">
              <a:spcBef>
                <a:spcPts val="0"/>
              </a:spcBef>
              <a:spcAft>
                <a:spcPts val="0"/>
              </a:spcAft>
              <a:buClr>
                <a:srgbClr val="FFFFFF"/>
              </a:buClr>
              <a:buSzPts val="7000"/>
              <a:buNone/>
              <a:defRPr sz="7000">
                <a:solidFill>
                  <a:srgbClr val="FFFFFF"/>
                </a:solidFill>
              </a:defRPr>
            </a:lvl3pPr>
            <a:lvl4pPr lvl="3">
              <a:spcBef>
                <a:spcPts val="0"/>
              </a:spcBef>
              <a:spcAft>
                <a:spcPts val="0"/>
              </a:spcAft>
              <a:buClr>
                <a:srgbClr val="FFFFFF"/>
              </a:buClr>
              <a:buSzPts val="7000"/>
              <a:buNone/>
              <a:defRPr sz="7000">
                <a:solidFill>
                  <a:srgbClr val="FFFFFF"/>
                </a:solidFill>
              </a:defRPr>
            </a:lvl4pPr>
            <a:lvl5pPr lvl="4">
              <a:spcBef>
                <a:spcPts val="0"/>
              </a:spcBef>
              <a:spcAft>
                <a:spcPts val="0"/>
              </a:spcAft>
              <a:buClr>
                <a:srgbClr val="FFFFFF"/>
              </a:buClr>
              <a:buSzPts val="7000"/>
              <a:buNone/>
              <a:defRPr sz="7000">
                <a:solidFill>
                  <a:srgbClr val="FFFFFF"/>
                </a:solidFill>
              </a:defRPr>
            </a:lvl5pPr>
            <a:lvl6pPr lvl="5">
              <a:spcBef>
                <a:spcPts val="0"/>
              </a:spcBef>
              <a:spcAft>
                <a:spcPts val="0"/>
              </a:spcAft>
              <a:buClr>
                <a:srgbClr val="FFFFFF"/>
              </a:buClr>
              <a:buSzPts val="7000"/>
              <a:buNone/>
              <a:defRPr sz="7000">
                <a:solidFill>
                  <a:srgbClr val="FFFFFF"/>
                </a:solidFill>
              </a:defRPr>
            </a:lvl6pPr>
            <a:lvl7pPr lvl="6">
              <a:spcBef>
                <a:spcPts val="0"/>
              </a:spcBef>
              <a:spcAft>
                <a:spcPts val="0"/>
              </a:spcAft>
              <a:buClr>
                <a:srgbClr val="FFFFFF"/>
              </a:buClr>
              <a:buSzPts val="7000"/>
              <a:buNone/>
              <a:defRPr sz="7000">
                <a:solidFill>
                  <a:srgbClr val="FFFFFF"/>
                </a:solidFill>
              </a:defRPr>
            </a:lvl7pPr>
            <a:lvl8pPr lvl="7">
              <a:spcBef>
                <a:spcPts val="0"/>
              </a:spcBef>
              <a:spcAft>
                <a:spcPts val="0"/>
              </a:spcAft>
              <a:buClr>
                <a:srgbClr val="FFFFFF"/>
              </a:buClr>
              <a:buSzPts val="7000"/>
              <a:buNone/>
              <a:defRPr sz="7000">
                <a:solidFill>
                  <a:srgbClr val="FFFFFF"/>
                </a:solidFill>
              </a:defRPr>
            </a:lvl8pPr>
            <a:lvl9pPr lvl="8">
              <a:spcBef>
                <a:spcPts val="0"/>
              </a:spcBef>
              <a:spcAft>
                <a:spcPts val="0"/>
              </a:spcAft>
              <a:buClr>
                <a:srgbClr val="FFFFFF"/>
              </a:buClr>
              <a:buSzPts val="7000"/>
              <a:buNone/>
              <a:defRPr sz="7000">
                <a:solidFill>
                  <a:srgbClr val="FFFFFF"/>
                </a:solidFill>
              </a:defRPr>
            </a:lvl9pPr>
          </a:lstStyle>
          <a:p/>
        </p:txBody>
      </p:sp>
      <p:sp>
        <p:nvSpPr>
          <p:cNvPr id="49" name="Google Shape;49;p2"/>
          <p:cNvSpPr txBox="1"/>
          <p:nvPr>
            <p:ph idx="1" type="subTitle"/>
          </p:nvPr>
        </p:nvSpPr>
        <p:spPr>
          <a:xfrm>
            <a:off x="6804625" y="1837175"/>
            <a:ext cx="4472700" cy="717900"/>
          </a:xfrm>
          <a:prstGeom prst="rect">
            <a:avLst/>
          </a:prstGeom>
        </p:spPr>
        <p:txBody>
          <a:bodyPr anchorCtr="0" anchor="t" bIns="121900" lIns="121900" spcFirstLastPara="1" rIns="121900" wrap="square" tIns="121900">
            <a:noAutofit/>
          </a:bodyPr>
          <a:lstStyle>
            <a:lvl1pPr lvl="0">
              <a:spcBef>
                <a:spcPts val="0"/>
              </a:spcBef>
              <a:spcAft>
                <a:spcPts val="0"/>
              </a:spcAft>
              <a:buClr>
                <a:srgbClr val="FFFFFF"/>
              </a:buClr>
              <a:buSzPts val="2500"/>
              <a:buNone/>
              <a:defRPr sz="2500">
                <a:solidFill>
                  <a:srgbClr val="FFFFFF"/>
                </a:solidFill>
              </a:defRPr>
            </a:lvl1pPr>
            <a:lvl2pPr lvl="1">
              <a:spcBef>
                <a:spcPts val="2100"/>
              </a:spcBef>
              <a:spcAft>
                <a:spcPts val="0"/>
              </a:spcAft>
              <a:buClr>
                <a:srgbClr val="FFFFFF"/>
              </a:buClr>
              <a:buSzPts val="2500"/>
              <a:buNone/>
              <a:defRPr sz="2500">
                <a:solidFill>
                  <a:srgbClr val="FFFFFF"/>
                </a:solidFill>
              </a:defRPr>
            </a:lvl2pPr>
            <a:lvl3pPr lvl="2">
              <a:spcBef>
                <a:spcPts val="2100"/>
              </a:spcBef>
              <a:spcAft>
                <a:spcPts val="0"/>
              </a:spcAft>
              <a:buClr>
                <a:srgbClr val="FFFFFF"/>
              </a:buClr>
              <a:buSzPts val="2500"/>
              <a:buNone/>
              <a:defRPr sz="2500">
                <a:solidFill>
                  <a:srgbClr val="FFFFFF"/>
                </a:solidFill>
              </a:defRPr>
            </a:lvl3pPr>
            <a:lvl4pPr lvl="3">
              <a:spcBef>
                <a:spcPts val="2100"/>
              </a:spcBef>
              <a:spcAft>
                <a:spcPts val="0"/>
              </a:spcAft>
              <a:buClr>
                <a:srgbClr val="FFFFFF"/>
              </a:buClr>
              <a:buSzPts val="2500"/>
              <a:buNone/>
              <a:defRPr sz="2500">
                <a:solidFill>
                  <a:srgbClr val="FFFFFF"/>
                </a:solidFill>
              </a:defRPr>
            </a:lvl4pPr>
            <a:lvl5pPr lvl="4">
              <a:spcBef>
                <a:spcPts val="2100"/>
              </a:spcBef>
              <a:spcAft>
                <a:spcPts val="0"/>
              </a:spcAft>
              <a:buClr>
                <a:srgbClr val="FFFFFF"/>
              </a:buClr>
              <a:buSzPts val="2500"/>
              <a:buNone/>
              <a:defRPr sz="2500">
                <a:solidFill>
                  <a:srgbClr val="FFFFFF"/>
                </a:solidFill>
              </a:defRPr>
            </a:lvl5pPr>
            <a:lvl6pPr lvl="5">
              <a:spcBef>
                <a:spcPts val="2100"/>
              </a:spcBef>
              <a:spcAft>
                <a:spcPts val="0"/>
              </a:spcAft>
              <a:buClr>
                <a:srgbClr val="FFFFFF"/>
              </a:buClr>
              <a:buSzPts val="2500"/>
              <a:buNone/>
              <a:defRPr sz="2500">
                <a:solidFill>
                  <a:srgbClr val="FFFFFF"/>
                </a:solidFill>
              </a:defRPr>
            </a:lvl6pPr>
            <a:lvl7pPr lvl="6">
              <a:spcBef>
                <a:spcPts val="2100"/>
              </a:spcBef>
              <a:spcAft>
                <a:spcPts val="0"/>
              </a:spcAft>
              <a:buClr>
                <a:srgbClr val="FFFFFF"/>
              </a:buClr>
              <a:buSzPts val="2500"/>
              <a:buNone/>
              <a:defRPr sz="2500">
                <a:solidFill>
                  <a:srgbClr val="FFFFFF"/>
                </a:solidFill>
              </a:defRPr>
            </a:lvl7pPr>
            <a:lvl8pPr lvl="7">
              <a:spcBef>
                <a:spcPts val="2100"/>
              </a:spcBef>
              <a:spcAft>
                <a:spcPts val="0"/>
              </a:spcAft>
              <a:buClr>
                <a:srgbClr val="FFFFFF"/>
              </a:buClr>
              <a:buSzPts val="2500"/>
              <a:buNone/>
              <a:defRPr sz="2500">
                <a:solidFill>
                  <a:srgbClr val="FFFFFF"/>
                </a:solidFill>
              </a:defRPr>
            </a:lvl8pPr>
            <a:lvl9pPr lvl="8">
              <a:spcBef>
                <a:spcPts val="2100"/>
              </a:spcBef>
              <a:spcAft>
                <a:spcPts val="2100"/>
              </a:spcAft>
              <a:buClr>
                <a:srgbClr val="FFFFFF"/>
              </a:buClr>
              <a:buSzPts val="2500"/>
              <a:buNone/>
              <a:defRPr sz="2500">
                <a:solidFill>
                  <a:srgbClr val="FFFFFF"/>
                </a:solidFill>
              </a:defRPr>
            </a:lvl9pPr>
          </a:lstStyle>
          <a:p/>
        </p:txBody>
      </p:sp>
      <p:sp>
        <p:nvSpPr>
          <p:cNvPr id="50" name="Google Shape;50;p2"/>
          <p:cNvSpPr txBox="1"/>
          <p:nvPr/>
        </p:nvSpPr>
        <p:spPr>
          <a:xfrm rot="5400000">
            <a:off x="-679350" y="57413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
        <p:nvSpPr>
          <p:cNvPr id="51" name="Google Shape;51;p2"/>
          <p:cNvSpPr/>
          <p:nvPr/>
        </p:nvSpPr>
        <p:spPr>
          <a:xfrm>
            <a:off x="1407825" y="1198650"/>
            <a:ext cx="3567007" cy="285523"/>
          </a:xfrm>
          <a:custGeom>
            <a:rect b="b" l="l" r="r" t="t"/>
            <a:pathLst>
              <a:path extrusionOk="0" h="278559" w="3584932">
                <a:moveTo>
                  <a:pt x="0" y="12112"/>
                </a:moveTo>
                <a:lnTo>
                  <a:pt x="3584932" y="0"/>
                </a:lnTo>
                <a:lnTo>
                  <a:pt x="3300317" y="278559"/>
                </a:lnTo>
                <a:lnTo>
                  <a:pt x="278558" y="272504"/>
                </a:lnTo>
                <a:lnTo>
                  <a:pt x="0" y="12112"/>
                </a:lnTo>
                <a:close/>
              </a:path>
            </a:pathLst>
          </a:custGeom>
          <a:gradFill>
            <a:gsLst>
              <a:gs pos="0">
                <a:srgbClr val="605F67"/>
              </a:gs>
              <a:gs pos="17000">
                <a:srgbClr val="AAABAD"/>
              </a:gs>
              <a:gs pos="41000">
                <a:srgbClr val="818185"/>
              </a:gs>
              <a:gs pos="73000">
                <a:srgbClr val="818185"/>
              </a:gs>
              <a:gs pos="100000">
                <a:srgbClr val="3B3A41"/>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pic>
        <p:nvPicPr>
          <p:cNvPr id="52" name="Google Shape;52;p2"/>
          <p:cNvPicPr preferRelativeResize="0"/>
          <p:nvPr/>
        </p:nvPicPr>
        <p:blipFill rotWithShape="1">
          <a:blip r:embed="rId2">
            <a:alphaModFix/>
          </a:blip>
          <a:srcRect b="0" l="0" r="0" t="18240"/>
          <a:stretch/>
        </p:blipFill>
        <p:spPr>
          <a:xfrm>
            <a:off x="1627624" y="1446725"/>
            <a:ext cx="3137268" cy="5078851"/>
          </a:xfrm>
          <a:prstGeom prst="rect">
            <a:avLst/>
          </a:prstGeom>
          <a:noFill/>
          <a:ln>
            <a:noFill/>
          </a:ln>
        </p:spPr>
      </p:pic>
      <p:pic>
        <p:nvPicPr>
          <p:cNvPr id="53" name="Google Shape;53;p2"/>
          <p:cNvPicPr preferRelativeResize="0"/>
          <p:nvPr/>
        </p:nvPicPr>
        <p:blipFill rotWithShape="1">
          <a:blip r:embed="rId2">
            <a:alphaModFix/>
          </a:blip>
          <a:srcRect b="94522" l="42083" r="38883" t="0"/>
          <a:stretch/>
        </p:blipFill>
        <p:spPr>
          <a:xfrm>
            <a:off x="2950588" y="379775"/>
            <a:ext cx="527380" cy="318247"/>
          </a:xfrm>
          <a:prstGeom prst="rect">
            <a:avLst/>
          </a:prstGeom>
          <a:noFill/>
          <a:ln>
            <a:noFill/>
          </a:ln>
        </p:spPr>
      </p:pic>
      <p:sp>
        <p:nvSpPr>
          <p:cNvPr id="54" name="Google Shape;54;p2"/>
          <p:cNvSpPr/>
          <p:nvPr/>
        </p:nvSpPr>
        <p:spPr>
          <a:xfrm>
            <a:off x="4684850" y="1192750"/>
            <a:ext cx="322887" cy="5442795"/>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 name="Google Shape;55;p2"/>
          <p:cNvSpPr/>
          <p:nvPr/>
        </p:nvSpPr>
        <p:spPr>
          <a:xfrm flipH="1">
            <a:off x="1377458" y="1199699"/>
            <a:ext cx="322747" cy="5444027"/>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without GIF">
  <p:cSld name="CUSTOM_20">
    <p:bg>
      <p:bgPr>
        <a:solidFill>
          <a:srgbClr val="F3F3F3"/>
        </a:solidFill>
      </p:bgPr>
    </p:bg>
    <p:spTree>
      <p:nvGrpSpPr>
        <p:cNvPr id="56" name="Shape 56"/>
        <p:cNvGrpSpPr/>
        <p:nvPr/>
      </p:nvGrpSpPr>
      <p:grpSpPr>
        <a:xfrm>
          <a:off x="0" y="0"/>
          <a:ext cx="0" cy="0"/>
          <a:chOff x="0" y="0"/>
          <a:chExt cx="0" cy="0"/>
        </a:xfrm>
      </p:grpSpPr>
      <p:sp>
        <p:nvSpPr>
          <p:cNvPr id="57" name="Google Shape;57;p3"/>
          <p:cNvSpPr/>
          <p:nvPr/>
        </p:nvSpPr>
        <p:spPr>
          <a:xfrm>
            <a:off x="0" y="6391175"/>
            <a:ext cx="12225600" cy="466800"/>
          </a:xfrm>
          <a:prstGeom prst="rect">
            <a:avLst/>
          </a:prstGeom>
          <a:solidFill>
            <a:srgbClr val="D0CECE"/>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8" name="Google Shape;58;p3"/>
          <p:cNvSpPr/>
          <p:nvPr/>
        </p:nvSpPr>
        <p:spPr>
          <a:xfrm>
            <a:off x="1674913" y="1465502"/>
            <a:ext cx="3028200" cy="50787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F7F7F7"/>
              </a:gs>
              <a:gs pos="90000">
                <a:srgbClr val="979799"/>
              </a:gs>
              <a:gs pos="100000">
                <a:srgbClr val="979799"/>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59" name="Google Shape;59;p3"/>
          <p:cNvGrpSpPr/>
          <p:nvPr/>
        </p:nvGrpSpPr>
        <p:grpSpPr>
          <a:xfrm>
            <a:off x="1905445" y="1887944"/>
            <a:ext cx="2573525" cy="3862621"/>
            <a:chOff x="2791645" y="2143693"/>
            <a:chExt cx="2284937" cy="3669600"/>
          </a:xfrm>
        </p:grpSpPr>
        <p:sp>
          <p:nvSpPr>
            <p:cNvPr id="60" name="Google Shape;60;p3"/>
            <p:cNvSpPr/>
            <p:nvPr/>
          </p:nvSpPr>
          <p:spPr>
            <a:xfrm>
              <a:off x="2791645"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1" name="Google Shape;61;p3"/>
            <p:cNvSpPr/>
            <p:nvPr/>
          </p:nvSpPr>
          <p:spPr>
            <a:xfrm>
              <a:off x="3555664"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2" name="Google Shape;62;p3"/>
            <p:cNvSpPr/>
            <p:nvPr/>
          </p:nvSpPr>
          <p:spPr>
            <a:xfrm>
              <a:off x="4319682"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63" name="Google Shape;63;p3"/>
          <p:cNvSpPr/>
          <p:nvPr/>
        </p:nvSpPr>
        <p:spPr>
          <a:xfrm rot="-5400000">
            <a:off x="3063915" y="-726230"/>
            <a:ext cx="264900" cy="35973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 name="Google Shape;64;p3"/>
          <p:cNvSpPr/>
          <p:nvPr/>
        </p:nvSpPr>
        <p:spPr>
          <a:xfrm>
            <a:off x="1110400" y="937825"/>
            <a:ext cx="285900" cy="5715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 name="Google Shape;65;p3"/>
          <p:cNvSpPr/>
          <p:nvPr/>
        </p:nvSpPr>
        <p:spPr>
          <a:xfrm>
            <a:off x="4996231" y="931616"/>
            <a:ext cx="313500" cy="5715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 name="Google Shape;66;p3"/>
          <p:cNvSpPr/>
          <p:nvPr/>
        </p:nvSpPr>
        <p:spPr>
          <a:xfrm flipH="1">
            <a:off x="1725164" y="1492620"/>
            <a:ext cx="265390" cy="4591601"/>
          </a:xfrm>
          <a:custGeom>
            <a:rect b="b" l="l" r="r" t="t"/>
            <a:pathLst>
              <a:path extrusionOk="0" h="4990871" w="310398">
                <a:moveTo>
                  <a:pt x="298286" y="0"/>
                </a:moveTo>
                <a:lnTo>
                  <a:pt x="19219" y="538113"/>
                </a:lnTo>
                <a:cubicBezTo>
                  <a:pt x="15182" y="2187263"/>
                  <a:pt x="4037" y="2924271"/>
                  <a:pt x="0" y="4573421"/>
                </a:cubicBezTo>
                <a:lnTo>
                  <a:pt x="310398" y="4990871"/>
                </a:lnTo>
                <a:cubicBezTo>
                  <a:pt x="306361" y="3327247"/>
                  <a:pt x="302323" y="1663624"/>
                  <a:pt x="298286"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 name="Google Shape;67;p3"/>
          <p:cNvSpPr/>
          <p:nvPr/>
        </p:nvSpPr>
        <p:spPr>
          <a:xfrm>
            <a:off x="4425046" y="1468816"/>
            <a:ext cx="249785" cy="4591601"/>
          </a:xfrm>
          <a:custGeom>
            <a:rect b="b" l="l" r="r" t="t"/>
            <a:pathLst>
              <a:path extrusionOk="0" h="4990871" w="292146">
                <a:moveTo>
                  <a:pt x="280034" y="0"/>
                </a:moveTo>
                <a:lnTo>
                  <a:pt x="967" y="538113"/>
                </a:lnTo>
                <a:cubicBezTo>
                  <a:pt x="-3070" y="2187263"/>
                  <a:pt x="7109" y="3066160"/>
                  <a:pt x="3072" y="4715310"/>
                </a:cubicBezTo>
                <a:lnTo>
                  <a:pt x="292146" y="4990871"/>
                </a:lnTo>
                <a:cubicBezTo>
                  <a:pt x="288109" y="3327247"/>
                  <a:pt x="284071" y="1663624"/>
                  <a:pt x="280034"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8" name="Google Shape;68;p3"/>
          <p:cNvSpPr/>
          <p:nvPr/>
        </p:nvSpPr>
        <p:spPr>
          <a:xfrm>
            <a:off x="1741684" y="1502970"/>
            <a:ext cx="2913969" cy="484147"/>
          </a:xfrm>
          <a:custGeom>
            <a:rect b="b" l="l" r="r" t="t"/>
            <a:pathLst>
              <a:path extrusionOk="0" h="472339" w="2906702">
                <a:moveTo>
                  <a:pt x="0" y="1"/>
                </a:moveTo>
                <a:lnTo>
                  <a:pt x="2906702" y="0"/>
                </a:lnTo>
                <a:lnTo>
                  <a:pt x="2670533" y="466284"/>
                </a:lnTo>
                <a:lnTo>
                  <a:pt x="224058" y="472339"/>
                </a:lnTo>
                <a:lnTo>
                  <a:pt x="0" y="1"/>
                </a:lnTo>
                <a:close/>
              </a:path>
            </a:pathLst>
          </a:custGeom>
          <a:gradFill>
            <a:gsLst>
              <a:gs pos="0">
                <a:srgbClr val="AAABAD"/>
              </a:gs>
              <a:gs pos="20000">
                <a:srgbClr val="AAABAD"/>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9" name="Google Shape;69;p3"/>
          <p:cNvSpPr/>
          <p:nvPr/>
        </p:nvSpPr>
        <p:spPr>
          <a:xfrm>
            <a:off x="1717403" y="5726032"/>
            <a:ext cx="2950393" cy="775878"/>
          </a:xfrm>
          <a:custGeom>
            <a:rect b="b" l="l" r="r" t="t"/>
            <a:pathLst>
              <a:path extrusionOk="0" h="756954" w="2943035">
                <a:moveTo>
                  <a:pt x="254336" y="0"/>
                </a:moveTo>
                <a:lnTo>
                  <a:pt x="2718976" y="24223"/>
                </a:lnTo>
                <a:lnTo>
                  <a:pt x="2930924" y="278560"/>
                </a:lnTo>
                <a:lnTo>
                  <a:pt x="2943035" y="756954"/>
                </a:lnTo>
                <a:lnTo>
                  <a:pt x="0" y="720621"/>
                </a:lnTo>
                <a:cubicBezTo>
                  <a:pt x="2018" y="579323"/>
                  <a:pt x="4037" y="438025"/>
                  <a:pt x="6055" y="296727"/>
                </a:cubicBezTo>
                <a:lnTo>
                  <a:pt x="254336" y="0"/>
                </a:lnTo>
                <a:close/>
              </a:path>
            </a:pathLst>
          </a:custGeom>
          <a:gradFill>
            <a:gsLst>
              <a:gs pos="0">
                <a:srgbClr val="AAABAD"/>
              </a:gs>
              <a:gs pos="20000">
                <a:srgbClr val="AAABAD"/>
              </a:gs>
              <a:gs pos="58999">
                <a:srgbClr val="818185"/>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0" name="Google Shape;70;p3"/>
          <p:cNvSpPr/>
          <p:nvPr/>
        </p:nvSpPr>
        <p:spPr>
          <a:xfrm rot="10800000">
            <a:off x="3028480" y="1397245"/>
            <a:ext cx="333900" cy="509400"/>
          </a:xfrm>
          <a:prstGeom prst="trapezoid">
            <a:avLst>
              <a:gd fmla="val 25000" name="adj"/>
            </a:avLst>
          </a:prstGeom>
          <a:solidFill>
            <a:srgbClr val="FFFFFF"/>
          </a:solidFill>
          <a:ln>
            <a:noFill/>
          </a:ln>
          <a:effectLst>
            <a:outerShdw blurRad="127000" sx="120000" rotWithShape="0" algn="ctr" sy="120000">
              <a:srgbClr val="FFFFFF"/>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1" name="Google Shape;71;p3"/>
          <p:cNvSpPr/>
          <p:nvPr/>
        </p:nvSpPr>
        <p:spPr>
          <a:xfrm>
            <a:off x="2145844" y="4404673"/>
            <a:ext cx="2139300" cy="110400"/>
          </a:xfrm>
          <a:prstGeom prst="roundRect">
            <a:avLst>
              <a:gd fmla="val 16667" name="adj"/>
            </a:avLst>
          </a:prstGeom>
          <a:gradFill>
            <a:gsLst>
              <a:gs pos="0">
                <a:srgbClr val="CCCCCC"/>
              </a:gs>
              <a:gs pos="25000">
                <a:srgbClr val="666666"/>
              </a:gs>
              <a:gs pos="76000">
                <a:srgbClr val="B7B7B7"/>
              </a:gs>
              <a:gs pos="100000">
                <a:srgbClr val="F3F3F3"/>
              </a:gs>
            </a:gsLst>
            <a:lin ang="16200038" scaled="0"/>
          </a:gradFill>
          <a:ln>
            <a:noFill/>
          </a:ln>
          <a:effectLst>
            <a:outerShdw blurRad="57150" rotWithShape="0" algn="bl" dir="5400000" dist="19050">
              <a:srgbClr val="000000">
                <a:alpha val="1882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2" name="Google Shape;72;p3"/>
          <p:cNvSpPr/>
          <p:nvPr/>
        </p:nvSpPr>
        <p:spPr>
          <a:xfrm>
            <a:off x="6396338" y="1241404"/>
            <a:ext cx="5302500" cy="4059000"/>
          </a:xfrm>
          <a:prstGeom prst="rect">
            <a:avLst/>
          </a:prstGeom>
          <a:solidFill>
            <a:srgbClr val="00000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 name="Google Shape;73;p3"/>
          <p:cNvSpPr/>
          <p:nvPr/>
        </p:nvSpPr>
        <p:spPr>
          <a:xfrm rot="-5400000">
            <a:off x="6454688" y="5127367"/>
            <a:ext cx="114000" cy="1140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4" name="Google Shape;74;p3"/>
          <p:cNvSpPr/>
          <p:nvPr/>
        </p:nvSpPr>
        <p:spPr>
          <a:xfrm rot="-5400000">
            <a:off x="11526589" y="1292223"/>
            <a:ext cx="114000" cy="1140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5" name="Google Shape;75;p3"/>
          <p:cNvSpPr/>
          <p:nvPr/>
        </p:nvSpPr>
        <p:spPr>
          <a:xfrm rot="-5400000">
            <a:off x="11507432" y="5123488"/>
            <a:ext cx="114000" cy="1140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6" name="Google Shape;76;p3"/>
          <p:cNvSpPr/>
          <p:nvPr/>
        </p:nvSpPr>
        <p:spPr>
          <a:xfrm rot="10800000">
            <a:off x="9878217" y="3474329"/>
            <a:ext cx="1821261" cy="182316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 name="Google Shape;77;p3"/>
          <p:cNvSpPr/>
          <p:nvPr/>
        </p:nvSpPr>
        <p:spPr>
          <a:xfrm>
            <a:off x="6396828" y="1242073"/>
            <a:ext cx="1821261" cy="182316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8" name="Google Shape;78;p3"/>
          <p:cNvSpPr/>
          <p:nvPr/>
        </p:nvSpPr>
        <p:spPr>
          <a:xfrm rot="-5400000">
            <a:off x="6458518" y="1303767"/>
            <a:ext cx="114000" cy="1140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9" name="Google Shape;79;p3"/>
          <p:cNvSpPr/>
          <p:nvPr/>
        </p:nvSpPr>
        <p:spPr>
          <a:xfrm>
            <a:off x="2681792" y="370560"/>
            <a:ext cx="970800" cy="368100"/>
          </a:xfrm>
          <a:prstGeom prst="roundRect">
            <a:avLst>
              <a:gd fmla="val 5154" name="adj"/>
            </a:avLst>
          </a:prstGeom>
          <a:solidFill>
            <a:srgbClr val="FFFFFF"/>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80" name="Google Shape;80;p3"/>
          <p:cNvGrpSpPr/>
          <p:nvPr/>
        </p:nvGrpSpPr>
        <p:grpSpPr>
          <a:xfrm>
            <a:off x="2680784" y="369550"/>
            <a:ext cx="970800" cy="368100"/>
            <a:chOff x="5575375" y="485662"/>
            <a:chExt cx="970800" cy="368100"/>
          </a:xfrm>
        </p:grpSpPr>
        <p:sp>
          <p:nvSpPr>
            <p:cNvPr id="81" name="Google Shape;81;p3"/>
            <p:cNvSpPr/>
            <p:nvPr/>
          </p:nvSpPr>
          <p:spPr>
            <a:xfrm>
              <a:off x="5575375" y="485662"/>
              <a:ext cx="970800" cy="368100"/>
            </a:xfrm>
            <a:prstGeom prst="roundRect">
              <a:avLst>
                <a:gd fmla="val 5154" name="adj"/>
              </a:avLst>
            </a:prstGeom>
            <a:gradFill>
              <a:gsLst>
                <a:gs pos="0">
                  <a:srgbClr val="666666"/>
                </a:gs>
                <a:gs pos="12000">
                  <a:srgbClr val="D9D9D9"/>
                </a:gs>
                <a:gs pos="25000">
                  <a:srgbClr val="666666"/>
                </a:gs>
                <a:gs pos="55000">
                  <a:srgbClr val="B7B7B7"/>
                </a:gs>
                <a:gs pos="69000">
                  <a:srgbClr val="D9D9D9"/>
                </a:gs>
                <a:gs pos="82000">
                  <a:srgbClr val="99999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82" name="Google Shape;82;p3"/>
            <p:cNvSpPr/>
            <p:nvPr/>
          </p:nvSpPr>
          <p:spPr>
            <a:xfrm>
              <a:off x="5712132" y="549751"/>
              <a:ext cx="697200" cy="240000"/>
            </a:xfrm>
            <a:prstGeom prst="roundRect">
              <a:avLst>
                <a:gd fmla="val 16667" name="adj"/>
              </a:avLst>
            </a:prstGeom>
            <a:solidFill>
              <a:srgbClr val="242827"/>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grpSp>
        <p:nvGrpSpPr>
          <p:cNvPr id="83" name="Google Shape;83;p3"/>
          <p:cNvGrpSpPr/>
          <p:nvPr/>
        </p:nvGrpSpPr>
        <p:grpSpPr>
          <a:xfrm>
            <a:off x="5548459" y="2761563"/>
            <a:ext cx="307196" cy="701367"/>
            <a:chOff x="6765330" y="1884432"/>
            <a:chExt cx="773988" cy="1767112"/>
          </a:xfrm>
        </p:grpSpPr>
        <p:sp>
          <p:nvSpPr>
            <p:cNvPr id="84" name="Google Shape;84;p3"/>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85" name="Google Shape;85;p3"/>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86" name="Google Shape;86;p3"/>
            <p:cNvGrpSpPr/>
            <p:nvPr/>
          </p:nvGrpSpPr>
          <p:grpSpPr>
            <a:xfrm>
              <a:off x="6898397" y="2119470"/>
              <a:ext cx="502500" cy="502500"/>
              <a:chOff x="9407860" y="962845"/>
              <a:chExt cx="502500" cy="502500"/>
            </a:xfrm>
          </p:grpSpPr>
          <p:sp>
            <p:nvSpPr>
              <p:cNvPr id="87" name="Google Shape;87;p3"/>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8" name="Google Shape;88;p3"/>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3"/>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3"/>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1" name="Google Shape;91;p3"/>
            <p:cNvGrpSpPr/>
            <p:nvPr/>
          </p:nvGrpSpPr>
          <p:grpSpPr>
            <a:xfrm>
              <a:off x="6898397" y="2889543"/>
              <a:ext cx="502500" cy="502500"/>
              <a:chOff x="9433273" y="1666306"/>
              <a:chExt cx="502500" cy="502500"/>
            </a:xfrm>
          </p:grpSpPr>
          <p:sp>
            <p:nvSpPr>
              <p:cNvPr id="92" name="Google Shape;92;p3"/>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3" name="Google Shape;93;p3"/>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4" name="Google Shape;94;p3"/>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95" name="Google Shape;95;p3"/>
          <p:cNvSpPr txBox="1"/>
          <p:nvPr>
            <p:ph type="title"/>
          </p:nvPr>
        </p:nvSpPr>
        <p:spPr>
          <a:xfrm>
            <a:off x="6804625" y="2395767"/>
            <a:ext cx="4464900" cy="2457900"/>
          </a:xfrm>
          <a:prstGeom prst="rect">
            <a:avLst/>
          </a:prstGeom>
        </p:spPr>
        <p:txBody>
          <a:bodyPr anchorCtr="0" anchor="t" bIns="121900" lIns="121900" spcFirstLastPara="1" rIns="121900" wrap="square" tIns="121900">
            <a:noAutofit/>
          </a:bodyPr>
          <a:lstStyle>
            <a:lvl1pPr lvl="0" rtl="0">
              <a:spcBef>
                <a:spcPts val="0"/>
              </a:spcBef>
              <a:spcAft>
                <a:spcPts val="0"/>
              </a:spcAft>
              <a:buClr>
                <a:srgbClr val="FFFFFF"/>
              </a:buClr>
              <a:buSzPts val="6000"/>
              <a:buNone/>
              <a:defRPr sz="6000">
                <a:solidFill>
                  <a:srgbClr val="FFFFFF"/>
                </a:solidFill>
              </a:defRPr>
            </a:lvl1pPr>
            <a:lvl2pPr lvl="1" rtl="0">
              <a:spcBef>
                <a:spcPts val="0"/>
              </a:spcBef>
              <a:spcAft>
                <a:spcPts val="0"/>
              </a:spcAft>
              <a:buClr>
                <a:srgbClr val="FFFFFF"/>
              </a:buClr>
              <a:buSzPts val="7000"/>
              <a:buNone/>
              <a:defRPr sz="7000">
                <a:solidFill>
                  <a:srgbClr val="FFFFFF"/>
                </a:solidFill>
              </a:defRPr>
            </a:lvl2pPr>
            <a:lvl3pPr lvl="2" rtl="0">
              <a:spcBef>
                <a:spcPts val="0"/>
              </a:spcBef>
              <a:spcAft>
                <a:spcPts val="0"/>
              </a:spcAft>
              <a:buClr>
                <a:srgbClr val="FFFFFF"/>
              </a:buClr>
              <a:buSzPts val="7000"/>
              <a:buNone/>
              <a:defRPr sz="7000">
                <a:solidFill>
                  <a:srgbClr val="FFFFFF"/>
                </a:solidFill>
              </a:defRPr>
            </a:lvl3pPr>
            <a:lvl4pPr lvl="3" rtl="0">
              <a:spcBef>
                <a:spcPts val="0"/>
              </a:spcBef>
              <a:spcAft>
                <a:spcPts val="0"/>
              </a:spcAft>
              <a:buClr>
                <a:srgbClr val="FFFFFF"/>
              </a:buClr>
              <a:buSzPts val="7000"/>
              <a:buNone/>
              <a:defRPr sz="7000">
                <a:solidFill>
                  <a:srgbClr val="FFFFFF"/>
                </a:solidFill>
              </a:defRPr>
            </a:lvl4pPr>
            <a:lvl5pPr lvl="4" rtl="0">
              <a:spcBef>
                <a:spcPts val="0"/>
              </a:spcBef>
              <a:spcAft>
                <a:spcPts val="0"/>
              </a:spcAft>
              <a:buClr>
                <a:srgbClr val="FFFFFF"/>
              </a:buClr>
              <a:buSzPts val="7000"/>
              <a:buNone/>
              <a:defRPr sz="7000">
                <a:solidFill>
                  <a:srgbClr val="FFFFFF"/>
                </a:solidFill>
              </a:defRPr>
            </a:lvl5pPr>
            <a:lvl6pPr lvl="5" rtl="0">
              <a:spcBef>
                <a:spcPts val="0"/>
              </a:spcBef>
              <a:spcAft>
                <a:spcPts val="0"/>
              </a:spcAft>
              <a:buClr>
                <a:srgbClr val="FFFFFF"/>
              </a:buClr>
              <a:buSzPts val="7000"/>
              <a:buNone/>
              <a:defRPr sz="7000">
                <a:solidFill>
                  <a:srgbClr val="FFFFFF"/>
                </a:solidFill>
              </a:defRPr>
            </a:lvl6pPr>
            <a:lvl7pPr lvl="6" rtl="0">
              <a:spcBef>
                <a:spcPts val="0"/>
              </a:spcBef>
              <a:spcAft>
                <a:spcPts val="0"/>
              </a:spcAft>
              <a:buClr>
                <a:srgbClr val="FFFFFF"/>
              </a:buClr>
              <a:buSzPts val="7000"/>
              <a:buNone/>
              <a:defRPr sz="7000">
                <a:solidFill>
                  <a:srgbClr val="FFFFFF"/>
                </a:solidFill>
              </a:defRPr>
            </a:lvl7pPr>
            <a:lvl8pPr lvl="7" rtl="0">
              <a:spcBef>
                <a:spcPts val="0"/>
              </a:spcBef>
              <a:spcAft>
                <a:spcPts val="0"/>
              </a:spcAft>
              <a:buClr>
                <a:srgbClr val="FFFFFF"/>
              </a:buClr>
              <a:buSzPts val="7000"/>
              <a:buNone/>
              <a:defRPr sz="7000">
                <a:solidFill>
                  <a:srgbClr val="FFFFFF"/>
                </a:solidFill>
              </a:defRPr>
            </a:lvl8pPr>
            <a:lvl9pPr lvl="8" rtl="0">
              <a:spcBef>
                <a:spcPts val="0"/>
              </a:spcBef>
              <a:spcAft>
                <a:spcPts val="0"/>
              </a:spcAft>
              <a:buClr>
                <a:srgbClr val="FFFFFF"/>
              </a:buClr>
              <a:buSzPts val="7000"/>
              <a:buNone/>
              <a:defRPr sz="7000">
                <a:solidFill>
                  <a:srgbClr val="FFFFFF"/>
                </a:solidFill>
              </a:defRPr>
            </a:lvl9pPr>
          </a:lstStyle>
          <a:p/>
        </p:txBody>
      </p:sp>
      <p:sp>
        <p:nvSpPr>
          <p:cNvPr id="96" name="Google Shape;96;p3"/>
          <p:cNvSpPr txBox="1"/>
          <p:nvPr>
            <p:ph idx="1" type="subTitle"/>
          </p:nvPr>
        </p:nvSpPr>
        <p:spPr>
          <a:xfrm>
            <a:off x="6804625" y="1837175"/>
            <a:ext cx="4472700" cy="717900"/>
          </a:xfrm>
          <a:prstGeom prst="rect">
            <a:avLst/>
          </a:prstGeom>
        </p:spPr>
        <p:txBody>
          <a:bodyPr anchorCtr="0" anchor="t" bIns="121900" lIns="121900" spcFirstLastPara="1" rIns="121900" wrap="square" tIns="121900">
            <a:noAutofit/>
          </a:bodyPr>
          <a:lstStyle>
            <a:lvl1pPr lvl="0" rtl="0">
              <a:spcBef>
                <a:spcPts val="0"/>
              </a:spcBef>
              <a:spcAft>
                <a:spcPts val="0"/>
              </a:spcAft>
              <a:buClr>
                <a:srgbClr val="FFFFFF"/>
              </a:buClr>
              <a:buSzPts val="2500"/>
              <a:buNone/>
              <a:defRPr sz="2500">
                <a:solidFill>
                  <a:srgbClr val="FFFFFF"/>
                </a:solidFill>
              </a:defRPr>
            </a:lvl1pPr>
            <a:lvl2pPr lvl="1" rtl="0">
              <a:spcBef>
                <a:spcPts val="2100"/>
              </a:spcBef>
              <a:spcAft>
                <a:spcPts val="0"/>
              </a:spcAft>
              <a:buClr>
                <a:srgbClr val="FFFFFF"/>
              </a:buClr>
              <a:buSzPts val="2500"/>
              <a:buNone/>
              <a:defRPr sz="2500">
                <a:solidFill>
                  <a:srgbClr val="FFFFFF"/>
                </a:solidFill>
              </a:defRPr>
            </a:lvl2pPr>
            <a:lvl3pPr lvl="2" rtl="0">
              <a:spcBef>
                <a:spcPts val="2100"/>
              </a:spcBef>
              <a:spcAft>
                <a:spcPts val="0"/>
              </a:spcAft>
              <a:buClr>
                <a:srgbClr val="FFFFFF"/>
              </a:buClr>
              <a:buSzPts val="2500"/>
              <a:buNone/>
              <a:defRPr sz="2500">
                <a:solidFill>
                  <a:srgbClr val="FFFFFF"/>
                </a:solidFill>
              </a:defRPr>
            </a:lvl3pPr>
            <a:lvl4pPr lvl="3" rtl="0">
              <a:spcBef>
                <a:spcPts val="2100"/>
              </a:spcBef>
              <a:spcAft>
                <a:spcPts val="0"/>
              </a:spcAft>
              <a:buClr>
                <a:srgbClr val="FFFFFF"/>
              </a:buClr>
              <a:buSzPts val="2500"/>
              <a:buNone/>
              <a:defRPr sz="2500">
                <a:solidFill>
                  <a:srgbClr val="FFFFFF"/>
                </a:solidFill>
              </a:defRPr>
            </a:lvl4pPr>
            <a:lvl5pPr lvl="4" rtl="0">
              <a:spcBef>
                <a:spcPts val="2100"/>
              </a:spcBef>
              <a:spcAft>
                <a:spcPts val="0"/>
              </a:spcAft>
              <a:buClr>
                <a:srgbClr val="FFFFFF"/>
              </a:buClr>
              <a:buSzPts val="2500"/>
              <a:buNone/>
              <a:defRPr sz="2500">
                <a:solidFill>
                  <a:srgbClr val="FFFFFF"/>
                </a:solidFill>
              </a:defRPr>
            </a:lvl5pPr>
            <a:lvl6pPr lvl="5" rtl="0">
              <a:spcBef>
                <a:spcPts val="2100"/>
              </a:spcBef>
              <a:spcAft>
                <a:spcPts val="0"/>
              </a:spcAft>
              <a:buClr>
                <a:srgbClr val="FFFFFF"/>
              </a:buClr>
              <a:buSzPts val="2500"/>
              <a:buNone/>
              <a:defRPr sz="2500">
                <a:solidFill>
                  <a:srgbClr val="FFFFFF"/>
                </a:solidFill>
              </a:defRPr>
            </a:lvl6pPr>
            <a:lvl7pPr lvl="6" rtl="0">
              <a:spcBef>
                <a:spcPts val="2100"/>
              </a:spcBef>
              <a:spcAft>
                <a:spcPts val="0"/>
              </a:spcAft>
              <a:buClr>
                <a:srgbClr val="FFFFFF"/>
              </a:buClr>
              <a:buSzPts val="2500"/>
              <a:buNone/>
              <a:defRPr sz="2500">
                <a:solidFill>
                  <a:srgbClr val="FFFFFF"/>
                </a:solidFill>
              </a:defRPr>
            </a:lvl7pPr>
            <a:lvl8pPr lvl="7" rtl="0">
              <a:spcBef>
                <a:spcPts val="2100"/>
              </a:spcBef>
              <a:spcAft>
                <a:spcPts val="0"/>
              </a:spcAft>
              <a:buClr>
                <a:srgbClr val="FFFFFF"/>
              </a:buClr>
              <a:buSzPts val="2500"/>
              <a:buNone/>
              <a:defRPr sz="2500">
                <a:solidFill>
                  <a:srgbClr val="FFFFFF"/>
                </a:solidFill>
              </a:defRPr>
            </a:lvl8pPr>
            <a:lvl9pPr lvl="8" rtl="0">
              <a:spcBef>
                <a:spcPts val="2100"/>
              </a:spcBef>
              <a:spcAft>
                <a:spcPts val="2100"/>
              </a:spcAft>
              <a:buClr>
                <a:srgbClr val="FFFFFF"/>
              </a:buClr>
              <a:buSzPts val="2500"/>
              <a:buNone/>
              <a:defRPr sz="2500">
                <a:solidFill>
                  <a:srgbClr val="FFFFFF"/>
                </a:solidFill>
              </a:defRPr>
            </a:lvl9pPr>
          </a:lstStyle>
          <a:p/>
        </p:txBody>
      </p:sp>
      <p:sp>
        <p:nvSpPr>
          <p:cNvPr id="97" name="Google Shape;97;p3"/>
          <p:cNvSpPr txBox="1"/>
          <p:nvPr/>
        </p:nvSpPr>
        <p:spPr>
          <a:xfrm rot="5400000">
            <a:off x="-679350" y="57413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
        <p:nvSpPr>
          <p:cNvPr id="98" name="Google Shape;98;p3"/>
          <p:cNvSpPr/>
          <p:nvPr/>
        </p:nvSpPr>
        <p:spPr>
          <a:xfrm>
            <a:off x="4684850" y="1192750"/>
            <a:ext cx="322887" cy="5442795"/>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9" name="Google Shape;99;p3"/>
          <p:cNvSpPr/>
          <p:nvPr/>
        </p:nvSpPr>
        <p:spPr>
          <a:xfrm flipH="1">
            <a:off x="1377318" y="1199699"/>
            <a:ext cx="322887" cy="5442795"/>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0" name="Google Shape;100;p3"/>
          <p:cNvSpPr/>
          <p:nvPr/>
        </p:nvSpPr>
        <p:spPr>
          <a:xfrm>
            <a:off x="1678425" y="1444425"/>
            <a:ext cx="1545000" cy="50778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28575">
            <a:solidFill>
              <a:srgbClr val="3F3F3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1" name="Google Shape;101;p3"/>
          <p:cNvSpPr/>
          <p:nvPr/>
        </p:nvSpPr>
        <p:spPr>
          <a:xfrm>
            <a:off x="3169109" y="1445459"/>
            <a:ext cx="1545000" cy="50778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28575">
            <a:solidFill>
              <a:srgbClr val="3F3F3F"/>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rgbClr val="FFFFFF"/>
              </a:solidFill>
              <a:latin typeface="Calibri"/>
              <a:ea typeface="Calibri"/>
              <a:cs typeface="Calibri"/>
              <a:sym typeface="Calibri"/>
            </a:endParaRPr>
          </a:p>
        </p:txBody>
      </p:sp>
      <p:sp>
        <p:nvSpPr>
          <p:cNvPr id="102" name="Google Shape;102;p3"/>
          <p:cNvSpPr txBox="1"/>
          <p:nvPr/>
        </p:nvSpPr>
        <p:spPr>
          <a:xfrm>
            <a:off x="2971005" y="393192"/>
            <a:ext cx="284700" cy="3231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500">
                <a:solidFill>
                  <a:srgbClr val="FFC000"/>
                </a:solidFill>
                <a:latin typeface="Barlow Condensed Medium"/>
                <a:ea typeface="Barlow Condensed Medium"/>
                <a:cs typeface="Barlow Condensed Medium"/>
                <a:sym typeface="Barlow Condensed Medium"/>
              </a:rPr>
              <a:t>0</a:t>
            </a:r>
            <a:endParaRPr/>
          </a:p>
        </p:txBody>
      </p:sp>
      <p:sp>
        <p:nvSpPr>
          <p:cNvPr id="103" name="Google Shape;103;p3"/>
          <p:cNvSpPr/>
          <p:nvPr/>
        </p:nvSpPr>
        <p:spPr>
          <a:xfrm>
            <a:off x="1407825" y="1198650"/>
            <a:ext cx="3567007" cy="285523"/>
          </a:xfrm>
          <a:custGeom>
            <a:rect b="b" l="l" r="r" t="t"/>
            <a:pathLst>
              <a:path extrusionOk="0" h="278559" w="3584932">
                <a:moveTo>
                  <a:pt x="0" y="12112"/>
                </a:moveTo>
                <a:lnTo>
                  <a:pt x="3584932" y="0"/>
                </a:lnTo>
                <a:lnTo>
                  <a:pt x="3300317" y="278559"/>
                </a:lnTo>
                <a:lnTo>
                  <a:pt x="278558" y="272504"/>
                </a:lnTo>
                <a:lnTo>
                  <a:pt x="0" y="12112"/>
                </a:lnTo>
                <a:close/>
              </a:path>
            </a:pathLst>
          </a:custGeom>
          <a:gradFill>
            <a:gsLst>
              <a:gs pos="0">
                <a:srgbClr val="605F67"/>
              </a:gs>
              <a:gs pos="17000">
                <a:srgbClr val="AAABAD"/>
              </a:gs>
              <a:gs pos="41000">
                <a:srgbClr val="818185"/>
              </a:gs>
              <a:gs pos="73000">
                <a:srgbClr val="818185"/>
              </a:gs>
              <a:gs pos="100000">
                <a:srgbClr val="3B3A41"/>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Elevator">
  <p:cSld name="CUSTOM_18">
    <p:bg>
      <p:bgPr>
        <a:gradFill>
          <a:gsLst>
            <a:gs pos="0">
              <a:srgbClr val="666666"/>
            </a:gs>
            <a:gs pos="51000">
              <a:srgbClr val="D9D9D9"/>
            </a:gs>
            <a:gs pos="100000">
              <a:srgbClr val="666666"/>
            </a:gs>
          </a:gsLst>
          <a:lin ang="16200038" scaled="0"/>
        </a:gradFill>
      </p:bgPr>
    </p:bg>
    <p:spTree>
      <p:nvGrpSpPr>
        <p:cNvPr id="104" name="Shape 104"/>
        <p:cNvGrpSpPr/>
        <p:nvPr/>
      </p:nvGrpSpPr>
      <p:grpSpPr>
        <a:xfrm>
          <a:off x="0" y="0"/>
          <a:ext cx="0" cy="0"/>
          <a:chOff x="0" y="0"/>
          <a:chExt cx="0" cy="0"/>
        </a:xfrm>
      </p:grpSpPr>
      <p:sp>
        <p:nvSpPr>
          <p:cNvPr id="105" name="Google Shape;105;p4"/>
          <p:cNvSpPr/>
          <p:nvPr/>
        </p:nvSpPr>
        <p:spPr>
          <a:xfrm rot="-5400000">
            <a:off x="-1965036" y="2349300"/>
            <a:ext cx="6795000" cy="2222400"/>
          </a:xfrm>
          <a:prstGeom prst="roundRect">
            <a:avLst>
              <a:gd fmla="val 3935" name="adj"/>
            </a:avLst>
          </a:prstGeom>
          <a:solidFill>
            <a:srgbClr val="5F5E6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06" name="Google Shape;106;p4"/>
          <p:cNvSpPr/>
          <p:nvPr/>
        </p:nvSpPr>
        <p:spPr>
          <a:xfrm rot="-5400000">
            <a:off x="-2013475" y="2286293"/>
            <a:ext cx="6795000" cy="2222400"/>
          </a:xfrm>
          <a:prstGeom prst="roundRect">
            <a:avLst>
              <a:gd fmla="val 3935" name="adj"/>
            </a:avLst>
          </a:prstGeom>
          <a:solidFill>
            <a:srgbClr val="D8D8D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07" name="Google Shape;107;p4"/>
          <p:cNvSpPr/>
          <p:nvPr/>
        </p:nvSpPr>
        <p:spPr>
          <a:xfrm rot="-5400000">
            <a:off x="-1990262" y="2310449"/>
            <a:ext cx="6795000" cy="2222400"/>
          </a:xfrm>
          <a:prstGeom prst="roundRect">
            <a:avLst>
              <a:gd fmla="val 3935"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108" name="Google Shape;108;p4"/>
          <p:cNvGrpSpPr/>
          <p:nvPr/>
        </p:nvGrpSpPr>
        <p:grpSpPr>
          <a:xfrm>
            <a:off x="564992" y="1291254"/>
            <a:ext cx="692043" cy="692043"/>
            <a:chOff x="9433273" y="1666306"/>
            <a:chExt cx="502500" cy="502500"/>
          </a:xfrm>
        </p:grpSpPr>
        <p:sp>
          <p:nvSpPr>
            <p:cNvPr id="109" name="Google Shape;109;p4"/>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 name="Google Shape;110;p4"/>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11" name="Google Shape;111;p4"/>
          <p:cNvSpPr/>
          <p:nvPr/>
        </p:nvSpPr>
        <p:spPr>
          <a:xfrm>
            <a:off x="610917" y="432119"/>
            <a:ext cx="1574400" cy="689100"/>
          </a:xfrm>
          <a:prstGeom prst="roundRect">
            <a:avLst>
              <a:gd fmla="val 16667" name="adj"/>
            </a:avLst>
          </a:prstGeom>
          <a:solidFill>
            <a:srgbClr val="242827"/>
          </a:solidFill>
          <a:ln>
            <a:noFill/>
          </a:ln>
          <a:effectLst>
            <a:outerShdw sx="102000" rotWithShape="0" algn="ctr" sy="102000">
              <a:srgbClr val="595959"/>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12" name="Google Shape;112;p4"/>
          <p:cNvSpPr/>
          <p:nvPr/>
        </p:nvSpPr>
        <p:spPr>
          <a:xfrm rot="-5400000">
            <a:off x="1290302" y="120994"/>
            <a:ext cx="172200" cy="1722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13" name="Google Shape;113;p4"/>
          <p:cNvSpPr/>
          <p:nvPr/>
        </p:nvSpPr>
        <p:spPr>
          <a:xfrm rot="-5400000">
            <a:off x="1290302" y="6529869"/>
            <a:ext cx="172200" cy="1722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114" name="Google Shape;114;p4"/>
          <p:cNvGrpSpPr/>
          <p:nvPr/>
        </p:nvGrpSpPr>
        <p:grpSpPr>
          <a:xfrm>
            <a:off x="564992" y="2890444"/>
            <a:ext cx="692043" cy="692043"/>
            <a:chOff x="9433273" y="1666306"/>
            <a:chExt cx="502500" cy="502500"/>
          </a:xfrm>
        </p:grpSpPr>
        <p:sp>
          <p:nvSpPr>
            <p:cNvPr id="115" name="Google Shape;115;p4"/>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 name="Google Shape;116;p4"/>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7" name="Google Shape;117;p4"/>
          <p:cNvGrpSpPr/>
          <p:nvPr/>
        </p:nvGrpSpPr>
        <p:grpSpPr>
          <a:xfrm>
            <a:off x="564992" y="3690039"/>
            <a:ext cx="692043" cy="692043"/>
            <a:chOff x="9433273" y="1666306"/>
            <a:chExt cx="502500" cy="502500"/>
          </a:xfrm>
        </p:grpSpPr>
        <p:sp>
          <p:nvSpPr>
            <p:cNvPr id="118" name="Google Shape;118;p4"/>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 name="Google Shape;119;p4"/>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0" name="Google Shape;120;p4"/>
          <p:cNvGrpSpPr/>
          <p:nvPr/>
        </p:nvGrpSpPr>
        <p:grpSpPr>
          <a:xfrm>
            <a:off x="564992" y="4489635"/>
            <a:ext cx="692043" cy="692043"/>
            <a:chOff x="9433273" y="1666306"/>
            <a:chExt cx="502500" cy="502500"/>
          </a:xfrm>
        </p:grpSpPr>
        <p:sp>
          <p:nvSpPr>
            <p:cNvPr id="121" name="Google Shape;121;p4"/>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2" name="Google Shape;122;p4"/>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3" name="Google Shape;123;p4"/>
          <p:cNvGrpSpPr/>
          <p:nvPr/>
        </p:nvGrpSpPr>
        <p:grpSpPr>
          <a:xfrm>
            <a:off x="564992" y="2090849"/>
            <a:ext cx="692043" cy="692043"/>
            <a:chOff x="9433273" y="1666306"/>
            <a:chExt cx="502500" cy="502500"/>
          </a:xfrm>
        </p:grpSpPr>
        <p:sp>
          <p:nvSpPr>
            <p:cNvPr id="124" name="Google Shape;124;p4"/>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5" name="Google Shape;125;p4"/>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6" name="Google Shape;126;p4"/>
          <p:cNvGrpSpPr/>
          <p:nvPr/>
        </p:nvGrpSpPr>
        <p:grpSpPr>
          <a:xfrm>
            <a:off x="1516735" y="1286208"/>
            <a:ext cx="692043" cy="692043"/>
            <a:chOff x="9433273" y="1666306"/>
            <a:chExt cx="502500" cy="502500"/>
          </a:xfrm>
        </p:grpSpPr>
        <p:sp>
          <p:nvSpPr>
            <p:cNvPr id="127" name="Google Shape;127;p4"/>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8" name="Google Shape;128;p4"/>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29" name="Google Shape;129;p4"/>
          <p:cNvGrpSpPr/>
          <p:nvPr/>
        </p:nvGrpSpPr>
        <p:grpSpPr>
          <a:xfrm>
            <a:off x="1516735" y="2885398"/>
            <a:ext cx="692043" cy="692043"/>
            <a:chOff x="9433273" y="1666306"/>
            <a:chExt cx="502500" cy="502500"/>
          </a:xfrm>
        </p:grpSpPr>
        <p:sp>
          <p:nvSpPr>
            <p:cNvPr id="130" name="Google Shape;130;p4"/>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1" name="Google Shape;131;p4"/>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2" name="Google Shape;132;p4"/>
          <p:cNvGrpSpPr/>
          <p:nvPr/>
        </p:nvGrpSpPr>
        <p:grpSpPr>
          <a:xfrm>
            <a:off x="1516735" y="3684993"/>
            <a:ext cx="692043" cy="692043"/>
            <a:chOff x="9433273" y="1666306"/>
            <a:chExt cx="502500" cy="502500"/>
          </a:xfrm>
        </p:grpSpPr>
        <p:sp>
          <p:nvSpPr>
            <p:cNvPr id="133" name="Google Shape;133;p4"/>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4" name="Google Shape;134;p4"/>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5" name="Google Shape;135;p4"/>
          <p:cNvGrpSpPr/>
          <p:nvPr/>
        </p:nvGrpSpPr>
        <p:grpSpPr>
          <a:xfrm>
            <a:off x="1516735" y="4484589"/>
            <a:ext cx="692043" cy="692043"/>
            <a:chOff x="9433273" y="1666306"/>
            <a:chExt cx="502500" cy="502500"/>
          </a:xfrm>
        </p:grpSpPr>
        <p:sp>
          <p:nvSpPr>
            <p:cNvPr id="136" name="Google Shape;136;p4"/>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37" name="Google Shape;137;p4"/>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38" name="Google Shape;138;p4"/>
          <p:cNvGrpSpPr/>
          <p:nvPr/>
        </p:nvGrpSpPr>
        <p:grpSpPr>
          <a:xfrm>
            <a:off x="1516735" y="2085803"/>
            <a:ext cx="692043" cy="692043"/>
            <a:chOff x="9433273" y="1666306"/>
            <a:chExt cx="502500" cy="502500"/>
          </a:xfrm>
        </p:grpSpPr>
        <p:sp>
          <p:nvSpPr>
            <p:cNvPr id="139" name="Google Shape;139;p4"/>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0" name="Google Shape;140;p4"/>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41" name="Google Shape;141;p4"/>
          <p:cNvSpPr txBox="1"/>
          <p:nvPr/>
        </p:nvSpPr>
        <p:spPr>
          <a:xfrm>
            <a:off x="1452742" y="1321090"/>
            <a:ext cx="8172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3200">
                <a:solidFill>
                  <a:srgbClr val="FFC000"/>
                </a:solidFill>
                <a:latin typeface="Barlow Condensed Medium"/>
                <a:ea typeface="Barlow Condensed Medium"/>
                <a:cs typeface="Barlow Condensed Medium"/>
                <a:sym typeface="Barlow Condensed Medium"/>
              </a:rPr>
              <a:t>10</a:t>
            </a:r>
            <a:endParaRPr/>
          </a:p>
        </p:txBody>
      </p:sp>
      <p:sp>
        <p:nvSpPr>
          <p:cNvPr id="142" name="Google Shape;142;p4"/>
          <p:cNvSpPr txBox="1"/>
          <p:nvPr/>
        </p:nvSpPr>
        <p:spPr>
          <a:xfrm>
            <a:off x="580642" y="1328154"/>
            <a:ext cx="6963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3200">
                <a:solidFill>
                  <a:srgbClr val="3A3838"/>
                </a:solidFill>
                <a:latin typeface="Barlow Condensed Medium"/>
                <a:ea typeface="Barlow Condensed Medium"/>
                <a:cs typeface="Barlow Condensed Medium"/>
                <a:sym typeface="Barlow Condensed Medium"/>
              </a:rPr>
              <a:t>9</a:t>
            </a:r>
            <a:endParaRPr/>
          </a:p>
        </p:txBody>
      </p:sp>
      <p:sp>
        <p:nvSpPr>
          <p:cNvPr id="143" name="Google Shape;143;p4"/>
          <p:cNvSpPr txBox="1"/>
          <p:nvPr/>
        </p:nvSpPr>
        <p:spPr>
          <a:xfrm>
            <a:off x="569539" y="2146675"/>
            <a:ext cx="6963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3200">
                <a:solidFill>
                  <a:srgbClr val="3A3838"/>
                </a:solidFill>
                <a:latin typeface="Barlow Condensed Medium"/>
                <a:ea typeface="Barlow Condensed Medium"/>
                <a:cs typeface="Barlow Condensed Medium"/>
                <a:sym typeface="Barlow Condensed Medium"/>
              </a:rPr>
              <a:t>7</a:t>
            </a:r>
            <a:endParaRPr/>
          </a:p>
        </p:txBody>
      </p:sp>
      <p:sp>
        <p:nvSpPr>
          <p:cNvPr id="144" name="Google Shape;144;p4"/>
          <p:cNvSpPr txBox="1"/>
          <p:nvPr/>
        </p:nvSpPr>
        <p:spPr>
          <a:xfrm>
            <a:off x="1521283" y="2147687"/>
            <a:ext cx="6963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3200">
                <a:solidFill>
                  <a:srgbClr val="3A3838"/>
                </a:solidFill>
                <a:latin typeface="Barlow Condensed Medium"/>
                <a:ea typeface="Barlow Condensed Medium"/>
                <a:cs typeface="Barlow Condensed Medium"/>
                <a:sym typeface="Barlow Condensed Medium"/>
              </a:rPr>
              <a:t>8</a:t>
            </a:r>
            <a:endParaRPr/>
          </a:p>
        </p:txBody>
      </p:sp>
      <p:sp>
        <p:nvSpPr>
          <p:cNvPr id="145" name="Google Shape;145;p4"/>
          <p:cNvSpPr txBox="1"/>
          <p:nvPr/>
        </p:nvSpPr>
        <p:spPr>
          <a:xfrm>
            <a:off x="558435" y="2934916"/>
            <a:ext cx="6963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3200">
                <a:solidFill>
                  <a:srgbClr val="FFC000"/>
                </a:solidFill>
                <a:latin typeface="Barlow Condensed Medium"/>
                <a:ea typeface="Barlow Condensed Medium"/>
                <a:cs typeface="Barlow Condensed Medium"/>
                <a:sym typeface="Barlow Condensed Medium"/>
              </a:rPr>
              <a:t>5</a:t>
            </a:r>
            <a:endParaRPr/>
          </a:p>
        </p:txBody>
      </p:sp>
      <p:sp>
        <p:nvSpPr>
          <p:cNvPr id="146" name="Google Shape;146;p4"/>
          <p:cNvSpPr txBox="1"/>
          <p:nvPr/>
        </p:nvSpPr>
        <p:spPr>
          <a:xfrm>
            <a:off x="1510179" y="2935928"/>
            <a:ext cx="6963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3200">
                <a:solidFill>
                  <a:srgbClr val="3A3838"/>
                </a:solidFill>
                <a:latin typeface="Barlow Condensed Medium"/>
                <a:ea typeface="Barlow Condensed Medium"/>
                <a:cs typeface="Barlow Condensed Medium"/>
                <a:sym typeface="Barlow Condensed Medium"/>
              </a:rPr>
              <a:t>6</a:t>
            </a:r>
            <a:endParaRPr/>
          </a:p>
        </p:txBody>
      </p:sp>
      <p:sp>
        <p:nvSpPr>
          <p:cNvPr id="147" name="Google Shape;147;p4"/>
          <p:cNvSpPr txBox="1"/>
          <p:nvPr/>
        </p:nvSpPr>
        <p:spPr>
          <a:xfrm>
            <a:off x="565497" y="3729216"/>
            <a:ext cx="6963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3200">
                <a:solidFill>
                  <a:srgbClr val="3A3838"/>
                </a:solidFill>
                <a:latin typeface="Barlow Condensed Medium"/>
                <a:ea typeface="Barlow Condensed Medium"/>
                <a:cs typeface="Barlow Condensed Medium"/>
                <a:sym typeface="Barlow Condensed Medium"/>
              </a:rPr>
              <a:t>3</a:t>
            </a:r>
            <a:endParaRPr/>
          </a:p>
        </p:txBody>
      </p:sp>
      <p:sp>
        <p:nvSpPr>
          <p:cNvPr id="148" name="Google Shape;148;p4"/>
          <p:cNvSpPr txBox="1"/>
          <p:nvPr/>
        </p:nvSpPr>
        <p:spPr>
          <a:xfrm>
            <a:off x="1517241" y="3730228"/>
            <a:ext cx="6963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3200">
                <a:solidFill>
                  <a:srgbClr val="3A3838"/>
                </a:solidFill>
                <a:latin typeface="Barlow Condensed Medium"/>
                <a:ea typeface="Barlow Condensed Medium"/>
                <a:cs typeface="Barlow Condensed Medium"/>
                <a:sym typeface="Barlow Condensed Medium"/>
              </a:rPr>
              <a:t>4</a:t>
            </a:r>
            <a:endParaRPr/>
          </a:p>
        </p:txBody>
      </p:sp>
      <p:sp>
        <p:nvSpPr>
          <p:cNvPr id="149" name="Google Shape;149;p4"/>
          <p:cNvSpPr txBox="1"/>
          <p:nvPr/>
        </p:nvSpPr>
        <p:spPr>
          <a:xfrm>
            <a:off x="559630" y="4543309"/>
            <a:ext cx="6963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3200">
                <a:solidFill>
                  <a:srgbClr val="3A3838"/>
                </a:solidFill>
                <a:latin typeface="Barlow Condensed Medium"/>
                <a:ea typeface="Barlow Condensed Medium"/>
                <a:cs typeface="Barlow Condensed Medium"/>
                <a:sym typeface="Barlow Condensed Medium"/>
              </a:rPr>
              <a:t>1</a:t>
            </a:r>
            <a:endParaRPr/>
          </a:p>
        </p:txBody>
      </p:sp>
      <p:sp>
        <p:nvSpPr>
          <p:cNvPr id="150" name="Google Shape;150;p4"/>
          <p:cNvSpPr txBox="1"/>
          <p:nvPr/>
        </p:nvSpPr>
        <p:spPr>
          <a:xfrm>
            <a:off x="1518249" y="4542696"/>
            <a:ext cx="6963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3200">
                <a:solidFill>
                  <a:srgbClr val="FFC000"/>
                </a:solidFill>
                <a:latin typeface="Barlow Condensed Medium"/>
                <a:ea typeface="Barlow Condensed Medium"/>
                <a:cs typeface="Barlow Condensed Medium"/>
                <a:sym typeface="Barlow Condensed Medium"/>
              </a:rPr>
              <a:t>2</a:t>
            </a:r>
            <a:endParaRPr>
              <a:solidFill>
                <a:srgbClr val="FFC000"/>
              </a:solidFill>
            </a:endParaRPr>
          </a:p>
        </p:txBody>
      </p:sp>
      <p:grpSp>
        <p:nvGrpSpPr>
          <p:cNvPr id="151" name="Google Shape;151;p4"/>
          <p:cNvGrpSpPr/>
          <p:nvPr/>
        </p:nvGrpSpPr>
        <p:grpSpPr>
          <a:xfrm>
            <a:off x="524314" y="6109632"/>
            <a:ext cx="632746" cy="617523"/>
            <a:chOff x="8913362" y="1673548"/>
            <a:chExt cx="1436100" cy="1436100"/>
          </a:xfrm>
        </p:grpSpPr>
        <p:grpSp>
          <p:nvGrpSpPr>
            <p:cNvPr id="152" name="Google Shape;152;p4"/>
            <p:cNvGrpSpPr/>
            <p:nvPr/>
          </p:nvGrpSpPr>
          <p:grpSpPr>
            <a:xfrm>
              <a:off x="8913362" y="1673548"/>
              <a:ext cx="1436100" cy="1436100"/>
              <a:chOff x="8913362" y="1657904"/>
              <a:chExt cx="1436100" cy="1436100"/>
            </a:xfrm>
          </p:grpSpPr>
          <p:sp>
            <p:nvSpPr>
              <p:cNvPr id="153" name="Google Shape;153;p4"/>
              <p:cNvSpPr/>
              <p:nvPr/>
            </p:nvSpPr>
            <p:spPr>
              <a:xfrm rot="5400000">
                <a:off x="8913362" y="1657904"/>
                <a:ext cx="1436100" cy="14361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4" name="Google Shape;154;p4"/>
              <p:cNvSpPr/>
              <p:nvPr/>
            </p:nvSpPr>
            <p:spPr>
              <a:xfrm rot="5400000">
                <a:off x="9033770" y="1778396"/>
                <a:ext cx="1195200" cy="11952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55" name="Google Shape;155;p4"/>
            <p:cNvGrpSpPr/>
            <p:nvPr/>
          </p:nvGrpSpPr>
          <p:grpSpPr>
            <a:xfrm>
              <a:off x="9249787" y="2138660"/>
              <a:ext cx="772530" cy="468180"/>
              <a:chOff x="9146708" y="2072034"/>
              <a:chExt cx="1069246" cy="648000"/>
            </a:xfrm>
          </p:grpSpPr>
          <p:sp>
            <p:nvSpPr>
              <p:cNvPr id="156" name="Google Shape;156;p4"/>
              <p:cNvSpPr/>
              <p:nvPr/>
            </p:nvSpPr>
            <p:spPr>
              <a:xfrm flipH="1" rot="5400000">
                <a:off x="9066289" y="2164654"/>
                <a:ext cx="623261" cy="46242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7" name="Google Shape;157;p4"/>
              <p:cNvSpPr/>
              <p:nvPr/>
            </p:nvSpPr>
            <p:spPr>
              <a:xfrm rot="-5400000">
                <a:off x="9673112" y="2164654"/>
                <a:ext cx="623261" cy="46242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4"/>
              <p:cNvSpPr/>
              <p:nvPr/>
            </p:nvSpPr>
            <p:spPr>
              <a:xfrm>
                <a:off x="9665796" y="2072034"/>
                <a:ext cx="72000" cy="648000"/>
              </a:xfrm>
              <a:prstGeom prst="rect">
                <a:avLst/>
              </a:prstGeom>
              <a:gradFill>
                <a:gsLst>
                  <a:gs pos="0">
                    <a:srgbClr val="B7B7B7"/>
                  </a:gs>
                  <a:gs pos="27000">
                    <a:srgbClr val="B7B7B7"/>
                  </a:gs>
                  <a:gs pos="48000">
                    <a:srgbClr val="999999"/>
                  </a:gs>
                  <a:gs pos="78000">
                    <a:srgbClr val="D9D9D9"/>
                  </a:gs>
                  <a:gs pos="100000">
                    <a:srgbClr val="666666"/>
                  </a:gs>
                </a:gsLst>
                <a:lin ang="5400012"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59" name="Google Shape;159;p4"/>
          <p:cNvGrpSpPr/>
          <p:nvPr/>
        </p:nvGrpSpPr>
        <p:grpSpPr>
          <a:xfrm>
            <a:off x="1588108" y="6109951"/>
            <a:ext cx="632746" cy="617523"/>
            <a:chOff x="9005206" y="3299989"/>
            <a:chExt cx="1436100" cy="1436100"/>
          </a:xfrm>
        </p:grpSpPr>
        <p:grpSp>
          <p:nvGrpSpPr>
            <p:cNvPr id="160" name="Google Shape;160;p4"/>
            <p:cNvGrpSpPr/>
            <p:nvPr/>
          </p:nvGrpSpPr>
          <p:grpSpPr>
            <a:xfrm>
              <a:off x="9005206" y="3299989"/>
              <a:ext cx="1436100" cy="1436100"/>
              <a:chOff x="8913362" y="1657904"/>
              <a:chExt cx="1436100" cy="1436100"/>
            </a:xfrm>
          </p:grpSpPr>
          <p:sp>
            <p:nvSpPr>
              <p:cNvPr id="161" name="Google Shape;161;p4"/>
              <p:cNvSpPr/>
              <p:nvPr/>
            </p:nvSpPr>
            <p:spPr>
              <a:xfrm rot="5400000">
                <a:off x="8913362" y="1657904"/>
                <a:ext cx="1436100" cy="14361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2" name="Google Shape;162;p4"/>
              <p:cNvSpPr/>
              <p:nvPr/>
            </p:nvSpPr>
            <p:spPr>
              <a:xfrm rot="5400000">
                <a:off x="9033770" y="1778396"/>
                <a:ext cx="1195200" cy="11952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FFC000"/>
                  </a:solidFill>
                  <a:latin typeface="Calibri"/>
                  <a:ea typeface="Calibri"/>
                  <a:cs typeface="Calibri"/>
                  <a:sym typeface="Calibri"/>
                </a:endParaRPr>
              </a:p>
            </p:txBody>
          </p:sp>
        </p:grpSp>
        <p:grpSp>
          <p:nvGrpSpPr>
            <p:cNvPr id="163" name="Google Shape;163;p4"/>
            <p:cNvGrpSpPr/>
            <p:nvPr/>
          </p:nvGrpSpPr>
          <p:grpSpPr>
            <a:xfrm>
              <a:off x="9305410" y="3786784"/>
              <a:ext cx="838779" cy="468300"/>
              <a:chOff x="9323577" y="5149301"/>
              <a:chExt cx="838779" cy="468300"/>
            </a:xfrm>
          </p:grpSpPr>
          <p:sp>
            <p:nvSpPr>
              <p:cNvPr id="164" name="Google Shape;164;p4"/>
              <p:cNvSpPr/>
              <p:nvPr/>
            </p:nvSpPr>
            <p:spPr>
              <a:xfrm rot="-5400000">
                <a:off x="9265287" y="5214948"/>
                <a:ext cx="451760" cy="335179"/>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5" name="Google Shape;165;p4"/>
              <p:cNvSpPr/>
              <p:nvPr/>
            </p:nvSpPr>
            <p:spPr>
              <a:xfrm flipH="1" rot="5400000">
                <a:off x="9768887" y="5214948"/>
                <a:ext cx="451760" cy="335179"/>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6" name="Google Shape;166;p4"/>
              <p:cNvSpPr/>
              <p:nvPr/>
            </p:nvSpPr>
            <p:spPr>
              <a:xfrm>
                <a:off x="9716603" y="5149301"/>
                <a:ext cx="51900" cy="468300"/>
              </a:xfrm>
              <a:prstGeom prst="rect">
                <a:avLst/>
              </a:prstGeom>
              <a:gradFill>
                <a:gsLst>
                  <a:gs pos="0">
                    <a:srgbClr val="B7B7B7"/>
                  </a:gs>
                  <a:gs pos="27000">
                    <a:srgbClr val="B7B7B7"/>
                  </a:gs>
                  <a:gs pos="48000">
                    <a:srgbClr val="999999"/>
                  </a:gs>
                  <a:gs pos="78000">
                    <a:srgbClr val="D9D9D9"/>
                  </a:gs>
                  <a:gs pos="100000">
                    <a:srgbClr val="666666"/>
                  </a:gs>
                </a:gsLst>
                <a:lin ang="5400012"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67" name="Google Shape;167;p4"/>
          <p:cNvSpPr/>
          <p:nvPr/>
        </p:nvSpPr>
        <p:spPr>
          <a:xfrm>
            <a:off x="2935705" y="230114"/>
            <a:ext cx="8895900" cy="6414600"/>
          </a:xfrm>
          <a:prstGeom prst="rect">
            <a:avLst/>
          </a:prstGeom>
          <a:solidFill>
            <a:srgbClr val="000000"/>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68" name="Google Shape;168;p4"/>
          <p:cNvSpPr/>
          <p:nvPr/>
        </p:nvSpPr>
        <p:spPr>
          <a:xfrm rot="-5400000">
            <a:off x="3029207" y="6356674"/>
            <a:ext cx="180300" cy="1803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69" name="Google Shape;169;p4"/>
          <p:cNvSpPr/>
          <p:nvPr/>
        </p:nvSpPr>
        <p:spPr>
          <a:xfrm rot="-5400000">
            <a:off x="11559479" y="310284"/>
            <a:ext cx="180300" cy="1803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70" name="Google Shape;170;p4"/>
          <p:cNvSpPr/>
          <p:nvPr/>
        </p:nvSpPr>
        <p:spPr>
          <a:xfrm rot="-5400000">
            <a:off x="11529204" y="6364981"/>
            <a:ext cx="180300" cy="1803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71" name="Google Shape;171;p4"/>
          <p:cNvSpPr/>
          <p:nvPr/>
        </p:nvSpPr>
        <p:spPr>
          <a:xfrm rot="10800000">
            <a:off x="8160536" y="2973643"/>
            <a:ext cx="3662535" cy="3661657"/>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2" name="Google Shape;172;p4"/>
          <p:cNvSpPr txBox="1"/>
          <p:nvPr/>
        </p:nvSpPr>
        <p:spPr>
          <a:xfrm>
            <a:off x="3440901" y="602754"/>
            <a:ext cx="2998200" cy="6120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200">
                <a:solidFill>
                  <a:srgbClr val="FFFFFF"/>
                </a:solidFill>
                <a:latin typeface="Roboto"/>
                <a:ea typeface="Roboto"/>
                <a:cs typeface="Roboto"/>
                <a:sym typeface="Roboto"/>
              </a:rPr>
              <a:t>1 </a:t>
            </a:r>
            <a:r>
              <a:rPr b="1" lang="en" sz="2000">
                <a:solidFill>
                  <a:srgbClr val="FFFFFF"/>
                </a:solidFill>
                <a:latin typeface="Roboto"/>
                <a:ea typeface="Roboto"/>
                <a:cs typeface="Roboto"/>
                <a:sym typeface="Roboto"/>
              </a:rPr>
              <a:t>First Floor</a:t>
            </a:r>
            <a:endParaRPr sz="1800">
              <a:solidFill>
                <a:srgbClr val="FFFFFF"/>
              </a:solidFill>
              <a:latin typeface="Roboto"/>
              <a:ea typeface="Roboto"/>
              <a:cs typeface="Roboto"/>
              <a:sym typeface="Roboto"/>
            </a:endParaRPr>
          </a:p>
        </p:txBody>
      </p:sp>
      <p:sp>
        <p:nvSpPr>
          <p:cNvPr id="173" name="Google Shape;173;p4"/>
          <p:cNvSpPr/>
          <p:nvPr/>
        </p:nvSpPr>
        <p:spPr>
          <a:xfrm>
            <a:off x="2937769" y="231172"/>
            <a:ext cx="3662535" cy="3661657"/>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74" name="Google Shape;174;p4"/>
          <p:cNvSpPr/>
          <p:nvPr/>
        </p:nvSpPr>
        <p:spPr>
          <a:xfrm rot="-5400000">
            <a:off x="3035260" y="314090"/>
            <a:ext cx="180300" cy="180300"/>
          </a:xfrm>
          <a:prstGeom prst="ellipse">
            <a:avLst/>
          </a:prstGeom>
          <a:gradFill>
            <a:gsLst>
              <a:gs pos="0">
                <a:srgbClr val="D9D9D9"/>
              </a:gs>
              <a:gs pos="11000">
                <a:srgbClr val="D9D9D9"/>
              </a:gs>
              <a:gs pos="48000">
                <a:srgbClr val="999999"/>
              </a:gs>
              <a:gs pos="100000">
                <a:srgbClr val="66666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75" name="Google Shape;175;p4"/>
          <p:cNvSpPr txBox="1"/>
          <p:nvPr/>
        </p:nvSpPr>
        <p:spPr>
          <a:xfrm>
            <a:off x="3440901" y="1765948"/>
            <a:ext cx="2998200" cy="584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200">
                <a:solidFill>
                  <a:srgbClr val="FFFFFF"/>
                </a:solidFill>
                <a:latin typeface="Roboto"/>
                <a:ea typeface="Roboto"/>
                <a:cs typeface="Roboto"/>
                <a:sym typeface="Roboto"/>
              </a:rPr>
              <a:t>2 </a:t>
            </a:r>
            <a:r>
              <a:rPr b="1" lang="en" sz="2000">
                <a:solidFill>
                  <a:srgbClr val="FFFFFF"/>
                </a:solidFill>
                <a:latin typeface="Roboto"/>
                <a:ea typeface="Roboto"/>
                <a:cs typeface="Roboto"/>
                <a:sym typeface="Roboto"/>
              </a:rPr>
              <a:t>Second Floor</a:t>
            </a:r>
            <a:endParaRPr sz="1800">
              <a:solidFill>
                <a:srgbClr val="FFFFFF"/>
              </a:solidFill>
              <a:latin typeface="Roboto"/>
              <a:ea typeface="Roboto"/>
              <a:cs typeface="Roboto"/>
              <a:sym typeface="Roboto"/>
            </a:endParaRPr>
          </a:p>
        </p:txBody>
      </p:sp>
      <p:sp>
        <p:nvSpPr>
          <p:cNvPr id="176" name="Google Shape;176;p4"/>
          <p:cNvSpPr txBox="1"/>
          <p:nvPr/>
        </p:nvSpPr>
        <p:spPr>
          <a:xfrm>
            <a:off x="3440901" y="2901811"/>
            <a:ext cx="2998200" cy="584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200">
                <a:solidFill>
                  <a:srgbClr val="FFFFFF"/>
                </a:solidFill>
                <a:latin typeface="Roboto"/>
                <a:ea typeface="Roboto"/>
                <a:cs typeface="Roboto"/>
                <a:sym typeface="Roboto"/>
              </a:rPr>
              <a:t>3 </a:t>
            </a:r>
            <a:r>
              <a:rPr b="1" lang="en" sz="2000">
                <a:solidFill>
                  <a:srgbClr val="FFFFFF"/>
                </a:solidFill>
                <a:latin typeface="Roboto"/>
                <a:ea typeface="Roboto"/>
                <a:cs typeface="Roboto"/>
                <a:sym typeface="Roboto"/>
              </a:rPr>
              <a:t>Third Floor</a:t>
            </a:r>
            <a:endParaRPr sz="1800">
              <a:solidFill>
                <a:srgbClr val="FFFFFF"/>
              </a:solidFill>
              <a:latin typeface="Roboto"/>
              <a:ea typeface="Roboto"/>
              <a:cs typeface="Roboto"/>
              <a:sym typeface="Roboto"/>
            </a:endParaRPr>
          </a:p>
        </p:txBody>
      </p:sp>
      <p:sp>
        <p:nvSpPr>
          <p:cNvPr id="177" name="Google Shape;177;p4"/>
          <p:cNvSpPr txBox="1"/>
          <p:nvPr/>
        </p:nvSpPr>
        <p:spPr>
          <a:xfrm>
            <a:off x="3440901" y="4037674"/>
            <a:ext cx="2998200" cy="584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200">
                <a:solidFill>
                  <a:srgbClr val="FFFFFF"/>
                </a:solidFill>
                <a:latin typeface="Roboto"/>
                <a:ea typeface="Roboto"/>
                <a:cs typeface="Roboto"/>
                <a:sym typeface="Roboto"/>
              </a:rPr>
              <a:t>4 </a:t>
            </a:r>
            <a:r>
              <a:rPr b="1" lang="en" sz="2000">
                <a:solidFill>
                  <a:srgbClr val="FFFFFF"/>
                </a:solidFill>
                <a:latin typeface="Roboto"/>
                <a:ea typeface="Roboto"/>
                <a:cs typeface="Roboto"/>
                <a:sym typeface="Roboto"/>
              </a:rPr>
              <a:t>Fourth Floor</a:t>
            </a:r>
            <a:endParaRPr sz="1800">
              <a:solidFill>
                <a:srgbClr val="FFFFFF"/>
              </a:solidFill>
              <a:latin typeface="Roboto"/>
              <a:ea typeface="Roboto"/>
              <a:cs typeface="Roboto"/>
              <a:sym typeface="Roboto"/>
            </a:endParaRPr>
          </a:p>
        </p:txBody>
      </p:sp>
      <p:sp>
        <p:nvSpPr>
          <p:cNvPr id="178" name="Google Shape;178;p4"/>
          <p:cNvSpPr txBox="1"/>
          <p:nvPr/>
        </p:nvSpPr>
        <p:spPr>
          <a:xfrm>
            <a:off x="3440901" y="5173538"/>
            <a:ext cx="2998200" cy="584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200">
                <a:solidFill>
                  <a:srgbClr val="FFFFFF"/>
                </a:solidFill>
                <a:latin typeface="Roboto"/>
                <a:ea typeface="Roboto"/>
                <a:cs typeface="Roboto"/>
                <a:sym typeface="Roboto"/>
              </a:rPr>
              <a:t>5 </a:t>
            </a:r>
            <a:r>
              <a:rPr b="1" lang="en" sz="2000">
                <a:solidFill>
                  <a:srgbClr val="FFFFFF"/>
                </a:solidFill>
                <a:latin typeface="Roboto"/>
                <a:ea typeface="Roboto"/>
                <a:cs typeface="Roboto"/>
                <a:sym typeface="Roboto"/>
              </a:rPr>
              <a:t>Fifth Floor</a:t>
            </a:r>
            <a:endParaRPr sz="1800">
              <a:solidFill>
                <a:srgbClr val="FFFFFF"/>
              </a:solidFill>
              <a:latin typeface="Roboto"/>
              <a:ea typeface="Roboto"/>
              <a:cs typeface="Roboto"/>
              <a:sym typeface="Roboto"/>
            </a:endParaRPr>
          </a:p>
        </p:txBody>
      </p:sp>
      <p:sp>
        <p:nvSpPr>
          <p:cNvPr id="179" name="Google Shape;179;p4"/>
          <p:cNvSpPr txBox="1"/>
          <p:nvPr/>
        </p:nvSpPr>
        <p:spPr>
          <a:xfrm>
            <a:off x="7571832" y="597708"/>
            <a:ext cx="2998200" cy="584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200">
                <a:solidFill>
                  <a:srgbClr val="FFFFFF"/>
                </a:solidFill>
                <a:latin typeface="Roboto"/>
                <a:ea typeface="Roboto"/>
                <a:cs typeface="Roboto"/>
                <a:sym typeface="Roboto"/>
              </a:rPr>
              <a:t>6 </a:t>
            </a:r>
            <a:r>
              <a:rPr b="1" lang="en" sz="2000">
                <a:solidFill>
                  <a:srgbClr val="FFFFFF"/>
                </a:solidFill>
                <a:latin typeface="Roboto"/>
                <a:ea typeface="Roboto"/>
                <a:cs typeface="Roboto"/>
                <a:sym typeface="Roboto"/>
              </a:rPr>
              <a:t>Sixth Floor</a:t>
            </a:r>
            <a:endParaRPr sz="1800">
              <a:solidFill>
                <a:srgbClr val="FFFFFF"/>
              </a:solidFill>
              <a:latin typeface="Roboto"/>
              <a:ea typeface="Roboto"/>
              <a:cs typeface="Roboto"/>
              <a:sym typeface="Roboto"/>
            </a:endParaRPr>
          </a:p>
        </p:txBody>
      </p:sp>
      <p:sp>
        <p:nvSpPr>
          <p:cNvPr id="180" name="Google Shape;180;p4"/>
          <p:cNvSpPr txBox="1"/>
          <p:nvPr/>
        </p:nvSpPr>
        <p:spPr>
          <a:xfrm>
            <a:off x="7571832" y="1760902"/>
            <a:ext cx="2998200" cy="584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200">
                <a:solidFill>
                  <a:srgbClr val="FFFFFF"/>
                </a:solidFill>
                <a:latin typeface="Roboto"/>
                <a:ea typeface="Roboto"/>
                <a:cs typeface="Roboto"/>
                <a:sym typeface="Roboto"/>
              </a:rPr>
              <a:t>7 </a:t>
            </a:r>
            <a:r>
              <a:rPr b="1" lang="en" sz="2000">
                <a:solidFill>
                  <a:srgbClr val="FFFFFF"/>
                </a:solidFill>
                <a:latin typeface="Roboto"/>
                <a:ea typeface="Roboto"/>
                <a:cs typeface="Roboto"/>
                <a:sym typeface="Roboto"/>
              </a:rPr>
              <a:t>Seventh Floor</a:t>
            </a:r>
            <a:endParaRPr sz="1800">
              <a:solidFill>
                <a:srgbClr val="FFFFFF"/>
              </a:solidFill>
              <a:latin typeface="Roboto"/>
              <a:ea typeface="Roboto"/>
              <a:cs typeface="Roboto"/>
              <a:sym typeface="Roboto"/>
            </a:endParaRPr>
          </a:p>
        </p:txBody>
      </p:sp>
      <p:sp>
        <p:nvSpPr>
          <p:cNvPr id="181" name="Google Shape;181;p4"/>
          <p:cNvSpPr txBox="1"/>
          <p:nvPr/>
        </p:nvSpPr>
        <p:spPr>
          <a:xfrm>
            <a:off x="7571832" y="2896765"/>
            <a:ext cx="2998200" cy="584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200">
                <a:solidFill>
                  <a:srgbClr val="FFFFFF"/>
                </a:solidFill>
                <a:latin typeface="Roboto"/>
                <a:ea typeface="Roboto"/>
                <a:cs typeface="Roboto"/>
                <a:sym typeface="Roboto"/>
              </a:rPr>
              <a:t>8 </a:t>
            </a:r>
            <a:r>
              <a:rPr b="1" lang="en" sz="2000">
                <a:solidFill>
                  <a:srgbClr val="FFFFFF"/>
                </a:solidFill>
                <a:latin typeface="Roboto"/>
                <a:ea typeface="Roboto"/>
                <a:cs typeface="Roboto"/>
                <a:sym typeface="Roboto"/>
              </a:rPr>
              <a:t>Eighth Floor</a:t>
            </a:r>
            <a:endParaRPr sz="1800">
              <a:solidFill>
                <a:srgbClr val="FFFFFF"/>
              </a:solidFill>
              <a:latin typeface="Roboto"/>
              <a:ea typeface="Roboto"/>
              <a:cs typeface="Roboto"/>
              <a:sym typeface="Roboto"/>
            </a:endParaRPr>
          </a:p>
        </p:txBody>
      </p:sp>
      <p:sp>
        <p:nvSpPr>
          <p:cNvPr id="182" name="Google Shape;182;p4"/>
          <p:cNvSpPr txBox="1"/>
          <p:nvPr/>
        </p:nvSpPr>
        <p:spPr>
          <a:xfrm>
            <a:off x="7571832" y="4032628"/>
            <a:ext cx="2998200" cy="584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200">
                <a:solidFill>
                  <a:srgbClr val="FFFFFF"/>
                </a:solidFill>
                <a:latin typeface="Roboto"/>
                <a:ea typeface="Roboto"/>
                <a:cs typeface="Roboto"/>
                <a:sym typeface="Roboto"/>
              </a:rPr>
              <a:t>9 </a:t>
            </a:r>
            <a:r>
              <a:rPr b="1" lang="en" sz="2000">
                <a:solidFill>
                  <a:srgbClr val="FFFFFF"/>
                </a:solidFill>
                <a:latin typeface="Roboto"/>
                <a:ea typeface="Roboto"/>
                <a:cs typeface="Roboto"/>
                <a:sym typeface="Roboto"/>
              </a:rPr>
              <a:t>Ninth Floor</a:t>
            </a:r>
            <a:endParaRPr sz="1800">
              <a:solidFill>
                <a:srgbClr val="FFFFFF"/>
              </a:solidFill>
              <a:latin typeface="Roboto"/>
              <a:ea typeface="Roboto"/>
              <a:cs typeface="Roboto"/>
              <a:sym typeface="Roboto"/>
            </a:endParaRPr>
          </a:p>
        </p:txBody>
      </p:sp>
      <p:sp>
        <p:nvSpPr>
          <p:cNvPr id="183" name="Google Shape;183;p4"/>
          <p:cNvSpPr txBox="1"/>
          <p:nvPr/>
        </p:nvSpPr>
        <p:spPr>
          <a:xfrm>
            <a:off x="7571832" y="5168492"/>
            <a:ext cx="2998200" cy="584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200">
                <a:solidFill>
                  <a:srgbClr val="FFFFFF"/>
                </a:solidFill>
                <a:latin typeface="Roboto"/>
                <a:ea typeface="Roboto"/>
                <a:cs typeface="Roboto"/>
                <a:sym typeface="Roboto"/>
              </a:rPr>
              <a:t>10 </a:t>
            </a:r>
            <a:r>
              <a:rPr b="1" lang="en" sz="2000">
                <a:solidFill>
                  <a:srgbClr val="FFFFFF"/>
                </a:solidFill>
                <a:latin typeface="Roboto"/>
                <a:ea typeface="Roboto"/>
                <a:cs typeface="Roboto"/>
                <a:sym typeface="Roboto"/>
              </a:rPr>
              <a:t>Tenth Floor</a:t>
            </a:r>
            <a:endParaRPr sz="1800">
              <a:solidFill>
                <a:srgbClr val="FFFFFF"/>
              </a:solidFill>
              <a:latin typeface="Roboto"/>
              <a:ea typeface="Roboto"/>
              <a:cs typeface="Roboto"/>
              <a:sym typeface="Roboto"/>
            </a:endParaRPr>
          </a:p>
        </p:txBody>
      </p:sp>
      <p:sp>
        <p:nvSpPr>
          <p:cNvPr id="184" name="Google Shape;184;p4"/>
          <p:cNvSpPr txBox="1"/>
          <p:nvPr/>
        </p:nvSpPr>
        <p:spPr>
          <a:xfrm>
            <a:off x="4052525" y="1162576"/>
            <a:ext cx="3033900" cy="6921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400">
                <a:solidFill>
                  <a:srgbClr val="FFFFFF"/>
                </a:solidFill>
                <a:latin typeface="Roboto"/>
                <a:ea typeface="Roboto"/>
                <a:cs typeface="Roboto"/>
                <a:sym typeface="Roboto"/>
              </a:rPr>
              <a:t>Introduction - To edit this slide: Google </a:t>
            </a:r>
            <a:r>
              <a:rPr lang="en">
                <a:solidFill>
                  <a:srgbClr val="FFFFFF"/>
                </a:solidFill>
                <a:latin typeface="Roboto"/>
                <a:ea typeface="Roboto"/>
                <a:cs typeface="Roboto"/>
                <a:sym typeface="Roboto"/>
              </a:rPr>
              <a:t>Slides:</a:t>
            </a:r>
            <a:r>
              <a:rPr lang="en" sz="1400">
                <a:solidFill>
                  <a:srgbClr val="FFFFFF"/>
                </a:solidFill>
                <a:latin typeface="Roboto"/>
                <a:ea typeface="Roboto"/>
                <a:cs typeface="Roboto"/>
                <a:sym typeface="Roboto"/>
              </a:rPr>
              <a:t> Slide </a:t>
            </a:r>
            <a:r>
              <a:rPr lang="en">
                <a:solidFill>
                  <a:srgbClr val="FFFFFF"/>
                </a:solidFill>
                <a:latin typeface="Roboto"/>
                <a:ea typeface="Roboto"/>
                <a:cs typeface="Roboto"/>
                <a:sym typeface="Roboto"/>
              </a:rPr>
              <a:t>&gt; </a:t>
            </a:r>
            <a:r>
              <a:rPr lang="en" sz="1400">
                <a:solidFill>
                  <a:srgbClr val="FFFFFF"/>
                </a:solidFill>
                <a:latin typeface="Roboto"/>
                <a:ea typeface="Roboto"/>
                <a:cs typeface="Roboto"/>
                <a:sym typeface="Roboto"/>
              </a:rPr>
              <a:t>Edit Master</a:t>
            </a:r>
            <a:endParaRPr>
              <a:solidFill>
                <a:srgbClr val="FFFFFF"/>
              </a:solidFill>
              <a:latin typeface="Roboto"/>
              <a:ea typeface="Roboto"/>
              <a:cs typeface="Roboto"/>
              <a:sym typeface="Roboto"/>
            </a:endParaRPr>
          </a:p>
          <a:p>
            <a:pPr indent="0" lvl="0" marL="0" marR="0" rtl="0" algn="l">
              <a:spcBef>
                <a:spcPts val="0"/>
              </a:spcBef>
              <a:spcAft>
                <a:spcPts val="0"/>
              </a:spcAft>
              <a:buNone/>
            </a:pPr>
            <a:r>
              <a:rPr lang="en">
                <a:solidFill>
                  <a:srgbClr val="FFFFFF"/>
                </a:solidFill>
                <a:latin typeface="Roboto"/>
                <a:ea typeface="Roboto"/>
                <a:cs typeface="Roboto"/>
                <a:sym typeface="Roboto"/>
              </a:rPr>
              <a:t>PowerPoint: View &gt; Slide Master</a:t>
            </a:r>
            <a:endParaRPr/>
          </a:p>
        </p:txBody>
      </p:sp>
      <p:sp>
        <p:nvSpPr>
          <p:cNvPr id="185" name="Google Shape;185;p4"/>
          <p:cNvSpPr txBox="1"/>
          <p:nvPr/>
        </p:nvSpPr>
        <p:spPr>
          <a:xfrm>
            <a:off x="4052528" y="2398935"/>
            <a:ext cx="30339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400">
                <a:solidFill>
                  <a:srgbClr val="FFFFFF"/>
                </a:solidFill>
                <a:latin typeface="Roboto"/>
                <a:ea typeface="Roboto"/>
                <a:cs typeface="Roboto"/>
                <a:sym typeface="Roboto"/>
              </a:rPr>
              <a:t>2.1 This is your Title One</a:t>
            </a:r>
            <a:endParaRPr/>
          </a:p>
          <a:p>
            <a:pPr indent="0" lvl="0" marL="0" marR="0" rtl="0" algn="l">
              <a:spcBef>
                <a:spcPts val="0"/>
              </a:spcBef>
              <a:spcAft>
                <a:spcPts val="0"/>
              </a:spcAft>
              <a:buNone/>
            </a:pPr>
            <a:r>
              <a:rPr lang="en" sz="1400">
                <a:solidFill>
                  <a:srgbClr val="FFFFFF"/>
                </a:solidFill>
                <a:latin typeface="Roboto"/>
                <a:ea typeface="Roboto"/>
                <a:cs typeface="Roboto"/>
                <a:sym typeface="Roboto"/>
              </a:rPr>
              <a:t>2.2 This is your Title Two</a:t>
            </a:r>
            <a:endParaRPr/>
          </a:p>
        </p:txBody>
      </p:sp>
      <p:sp>
        <p:nvSpPr>
          <p:cNvPr id="186" name="Google Shape;186;p4"/>
          <p:cNvSpPr txBox="1"/>
          <p:nvPr/>
        </p:nvSpPr>
        <p:spPr>
          <a:xfrm>
            <a:off x="4052528" y="3434449"/>
            <a:ext cx="30339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400">
                <a:solidFill>
                  <a:srgbClr val="FFFFFF"/>
                </a:solidFill>
                <a:latin typeface="Roboto"/>
                <a:ea typeface="Roboto"/>
                <a:cs typeface="Roboto"/>
                <a:sym typeface="Roboto"/>
              </a:rPr>
              <a:t>3.1 This is your Title One</a:t>
            </a:r>
            <a:endParaRPr/>
          </a:p>
          <a:p>
            <a:pPr indent="0" lvl="0" marL="0" marR="0" rtl="0" algn="l">
              <a:spcBef>
                <a:spcPts val="0"/>
              </a:spcBef>
              <a:spcAft>
                <a:spcPts val="0"/>
              </a:spcAft>
              <a:buNone/>
            </a:pPr>
            <a:r>
              <a:rPr lang="en" sz="1400">
                <a:solidFill>
                  <a:srgbClr val="FFFFFF"/>
                </a:solidFill>
                <a:latin typeface="Roboto"/>
                <a:ea typeface="Roboto"/>
                <a:cs typeface="Roboto"/>
                <a:sym typeface="Roboto"/>
              </a:rPr>
              <a:t>3.2 This is your Title Two</a:t>
            </a:r>
            <a:endParaRPr/>
          </a:p>
        </p:txBody>
      </p:sp>
      <p:sp>
        <p:nvSpPr>
          <p:cNvPr id="187" name="Google Shape;187;p4"/>
          <p:cNvSpPr txBox="1"/>
          <p:nvPr/>
        </p:nvSpPr>
        <p:spPr>
          <a:xfrm>
            <a:off x="4052528" y="4670805"/>
            <a:ext cx="30339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400">
                <a:solidFill>
                  <a:srgbClr val="FFFFFF"/>
                </a:solidFill>
                <a:latin typeface="Roboto"/>
                <a:ea typeface="Roboto"/>
                <a:cs typeface="Roboto"/>
                <a:sym typeface="Roboto"/>
              </a:rPr>
              <a:t>4.1 This is your Title One</a:t>
            </a:r>
            <a:endParaRPr/>
          </a:p>
          <a:p>
            <a:pPr indent="0" lvl="0" marL="0" marR="0" rtl="0" algn="l">
              <a:spcBef>
                <a:spcPts val="0"/>
              </a:spcBef>
              <a:spcAft>
                <a:spcPts val="0"/>
              </a:spcAft>
              <a:buNone/>
            </a:pPr>
            <a:r>
              <a:rPr lang="en" sz="1400">
                <a:solidFill>
                  <a:srgbClr val="FFFFFF"/>
                </a:solidFill>
                <a:latin typeface="Roboto"/>
                <a:ea typeface="Roboto"/>
                <a:cs typeface="Roboto"/>
                <a:sym typeface="Roboto"/>
              </a:rPr>
              <a:t>4.2 This is your Title Two</a:t>
            </a:r>
            <a:endParaRPr/>
          </a:p>
        </p:txBody>
      </p:sp>
      <p:sp>
        <p:nvSpPr>
          <p:cNvPr id="188" name="Google Shape;188;p4"/>
          <p:cNvSpPr txBox="1"/>
          <p:nvPr/>
        </p:nvSpPr>
        <p:spPr>
          <a:xfrm>
            <a:off x="4052528" y="5856701"/>
            <a:ext cx="30339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400">
                <a:solidFill>
                  <a:srgbClr val="FFFFFF"/>
                </a:solidFill>
                <a:latin typeface="Roboto"/>
                <a:ea typeface="Roboto"/>
                <a:cs typeface="Roboto"/>
                <a:sym typeface="Roboto"/>
              </a:rPr>
              <a:t>5.1 This is your Title One</a:t>
            </a:r>
            <a:endParaRPr/>
          </a:p>
          <a:p>
            <a:pPr indent="0" lvl="0" marL="0" marR="0" rtl="0" algn="l">
              <a:spcBef>
                <a:spcPts val="0"/>
              </a:spcBef>
              <a:spcAft>
                <a:spcPts val="0"/>
              </a:spcAft>
              <a:buNone/>
            </a:pPr>
            <a:r>
              <a:rPr lang="en" sz="1400">
                <a:solidFill>
                  <a:srgbClr val="FFFFFF"/>
                </a:solidFill>
                <a:latin typeface="Roboto"/>
                <a:ea typeface="Roboto"/>
                <a:cs typeface="Roboto"/>
                <a:sym typeface="Roboto"/>
              </a:rPr>
              <a:t>5.2 This is your Title Two</a:t>
            </a:r>
            <a:endParaRPr/>
          </a:p>
        </p:txBody>
      </p:sp>
      <p:sp>
        <p:nvSpPr>
          <p:cNvPr id="189" name="Google Shape;189;p4"/>
          <p:cNvSpPr txBox="1"/>
          <p:nvPr/>
        </p:nvSpPr>
        <p:spPr>
          <a:xfrm>
            <a:off x="8268255" y="1169644"/>
            <a:ext cx="30339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400">
                <a:solidFill>
                  <a:srgbClr val="FFFFFF"/>
                </a:solidFill>
                <a:latin typeface="Roboto"/>
                <a:ea typeface="Roboto"/>
                <a:cs typeface="Roboto"/>
                <a:sym typeface="Roboto"/>
              </a:rPr>
              <a:t>6.1 This is your Title One</a:t>
            </a:r>
            <a:endParaRPr/>
          </a:p>
          <a:p>
            <a:pPr indent="0" lvl="0" marL="0" marR="0" rtl="0" algn="l">
              <a:spcBef>
                <a:spcPts val="0"/>
              </a:spcBef>
              <a:spcAft>
                <a:spcPts val="0"/>
              </a:spcAft>
              <a:buNone/>
            </a:pPr>
            <a:r>
              <a:rPr lang="en" sz="1400">
                <a:solidFill>
                  <a:srgbClr val="FFFFFF"/>
                </a:solidFill>
                <a:latin typeface="Roboto"/>
                <a:ea typeface="Roboto"/>
                <a:cs typeface="Roboto"/>
                <a:sym typeface="Roboto"/>
              </a:rPr>
              <a:t>6.2 This is your Title Two</a:t>
            </a:r>
            <a:endParaRPr/>
          </a:p>
        </p:txBody>
      </p:sp>
      <p:sp>
        <p:nvSpPr>
          <p:cNvPr id="190" name="Google Shape;190;p4"/>
          <p:cNvSpPr txBox="1"/>
          <p:nvPr/>
        </p:nvSpPr>
        <p:spPr>
          <a:xfrm>
            <a:off x="8268255" y="2406000"/>
            <a:ext cx="30339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400">
                <a:solidFill>
                  <a:srgbClr val="FFFFFF"/>
                </a:solidFill>
                <a:latin typeface="Roboto"/>
                <a:ea typeface="Roboto"/>
                <a:cs typeface="Roboto"/>
                <a:sym typeface="Roboto"/>
              </a:rPr>
              <a:t>7.1 This is your Title One</a:t>
            </a:r>
            <a:endParaRPr/>
          </a:p>
          <a:p>
            <a:pPr indent="0" lvl="0" marL="0" marR="0" rtl="0" algn="l">
              <a:spcBef>
                <a:spcPts val="0"/>
              </a:spcBef>
              <a:spcAft>
                <a:spcPts val="0"/>
              </a:spcAft>
              <a:buNone/>
            </a:pPr>
            <a:r>
              <a:rPr lang="en" sz="1400">
                <a:solidFill>
                  <a:srgbClr val="FFFFFF"/>
                </a:solidFill>
                <a:latin typeface="Roboto"/>
                <a:ea typeface="Roboto"/>
                <a:cs typeface="Roboto"/>
                <a:sym typeface="Roboto"/>
              </a:rPr>
              <a:t>7.2 This is your Title Two</a:t>
            </a:r>
            <a:endParaRPr/>
          </a:p>
        </p:txBody>
      </p:sp>
      <p:sp>
        <p:nvSpPr>
          <p:cNvPr id="191" name="Google Shape;191;p4"/>
          <p:cNvSpPr txBox="1"/>
          <p:nvPr/>
        </p:nvSpPr>
        <p:spPr>
          <a:xfrm>
            <a:off x="8268255" y="3441514"/>
            <a:ext cx="30339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400">
                <a:solidFill>
                  <a:srgbClr val="FFFFFF"/>
                </a:solidFill>
                <a:latin typeface="Roboto"/>
                <a:ea typeface="Roboto"/>
                <a:cs typeface="Roboto"/>
                <a:sym typeface="Roboto"/>
              </a:rPr>
              <a:t>8.1 This is your Title One</a:t>
            </a:r>
            <a:endParaRPr/>
          </a:p>
          <a:p>
            <a:pPr indent="0" lvl="0" marL="0" marR="0" rtl="0" algn="l">
              <a:spcBef>
                <a:spcPts val="0"/>
              </a:spcBef>
              <a:spcAft>
                <a:spcPts val="0"/>
              </a:spcAft>
              <a:buNone/>
            </a:pPr>
            <a:r>
              <a:rPr lang="en" sz="1400">
                <a:solidFill>
                  <a:srgbClr val="FFFFFF"/>
                </a:solidFill>
                <a:latin typeface="Roboto"/>
                <a:ea typeface="Roboto"/>
                <a:cs typeface="Roboto"/>
                <a:sym typeface="Roboto"/>
              </a:rPr>
              <a:t>8.2 This is your Title Two</a:t>
            </a:r>
            <a:endParaRPr/>
          </a:p>
        </p:txBody>
      </p:sp>
      <p:sp>
        <p:nvSpPr>
          <p:cNvPr id="192" name="Google Shape;192;p4"/>
          <p:cNvSpPr txBox="1"/>
          <p:nvPr/>
        </p:nvSpPr>
        <p:spPr>
          <a:xfrm>
            <a:off x="8268255" y="4677870"/>
            <a:ext cx="30339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400">
                <a:solidFill>
                  <a:srgbClr val="FFFFFF"/>
                </a:solidFill>
                <a:latin typeface="Roboto"/>
                <a:ea typeface="Roboto"/>
                <a:cs typeface="Roboto"/>
                <a:sym typeface="Roboto"/>
              </a:rPr>
              <a:t>9.1 This is your Title One</a:t>
            </a:r>
            <a:endParaRPr/>
          </a:p>
          <a:p>
            <a:pPr indent="0" lvl="0" marL="0" marR="0" rtl="0" algn="l">
              <a:spcBef>
                <a:spcPts val="0"/>
              </a:spcBef>
              <a:spcAft>
                <a:spcPts val="0"/>
              </a:spcAft>
              <a:buNone/>
            </a:pPr>
            <a:r>
              <a:rPr lang="en" sz="1400">
                <a:solidFill>
                  <a:srgbClr val="FFFFFF"/>
                </a:solidFill>
                <a:latin typeface="Roboto"/>
                <a:ea typeface="Roboto"/>
                <a:cs typeface="Roboto"/>
                <a:sym typeface="Roboto"/>
              </a:rPr>
              <a:t>9.2 This is your Title Two</a:t>
            </a:r>
            <a:endParaRPr/>
          </a:p>
        </p:txBody>
      </p:sp>
      <p:sp>
        <p:nvSpPr>
          <p:cNvPr id="193" name="Google Shape;193;p4"/>
          <p:cNvSpPr txBox="1"/>
          <p:nvPr/>
        </p:nvSpPr>
        <p:spPr>
          <a:xfrm>
            <a:off x="8268255" y="5863766"/>
            <a:ext cx="3033900" cy="5232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lang="en" sz="1400">
                <a:solidFill>
                  <a:srgbClr val="FFFFFF"/>
                </a:solidFill>
                <a:latin typeface="Roboto"/>
                <a:ea typeface="Roboto"/>
                <a:cs typeface="Roboto"/>
                <a:sym typeface="Roboto"/>
              </a:rPr>
              <a:t>10.1 This is your Title One</a:t>
            </a:r>
            <a:endParaRPr/>
          </a:p>
          <a:p>
            <a:pPr indent="0" lvl="0" marL="0" marR="0" rtl="0" algn="l">
              <a:spcBef>
                <a:spcPts val="0"/>
              </a:spcBef>
              <a:spcAft>
                <a:spcPts val="0"/>
              </a:spcAft>
              <a:buNone/>
            </a:pPr>
            <a:r>
              <a:rPr lang="en" sz="1400">
                <a:solidFill>
                  <a:srgbClr val="FFFFFF"/>
                </a:solidFill>
                <a:latin typeface="Roboto"/>
                <a:ea typeface="Roboto"/>
                <a:cs typeface="Roboto"/>
                <a:sym typeface="Roboto"/>
              </a:rPr>
              <a:t>10.3 This is your Title Two</a:t>
            </a:r>
            <a:endParaRPr/>
          </a:p>
        </p:txBody>
      </p:sp>
      <p:pic>
        <p:nvPicPr>
          <p:cNvPr descr="A picture containing logo&#10;&#10;Description automatically generated" id="194" name="Google Shape;194;p4"/>
          <p:cNvPicPr preferRelativeResize="0"/>
          <p:nvPr/>
        </p:nvPicPr>
        <p:blipFill rotWithShape="1">
          <a:blip r:embed="rId2">
            <a:alphaModFix/>
          </a:blip>
          <a:srcRect b="0" l="0" r="0" t="0"/>
          <a:stretch/>
        </p:blipFill>
        <p:spPr>
          <a:xfrm>
            <a:off x="820854" y="234498"/>
            <a:ext cx="1134422" cy="1246683"/>
          </a:xfrm>
          <a:prstGeom prst="rect">
            <a:avLst/>
          </a:prstGeom>
          <a:noFill/>
          <a:ln>
            <a:noFill/>
          </a:ln>
        </p:spPr>
      </p:pic>
      <p:sp>
        <p:nvSpPr>
          <p:cNvPr id="195" name="Google Shape;195;p4"/>
          <p:cNvSpPr txBox="1"/>
          <p:nvPr/>
        </p:nvSpPr>
        <p:spPr>
          <a:xfrm rot="5400000">
            <a:off x="-679350" y="57413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rgbClr val="FFFFFF"/>
                </a:solidFill>
                <a:latin typeface="Barlow Condensed"/>
                <a:ea typeface="Barlow Condensed"/>
                <a:cs typeface="Barlow Condensed"/>
                <a:sym typeface="Barlow Condensed"/>
              </a:rPr>
              <a:t>SLIDESMANIA.COM</a:t>
            </a:r>
            <a:endParaRPr>
              <a:solidFill>
                <a:srgbClr val="FFFFFF"/>
              </a:solidFill>
              <a:latin typeface="Barlow Condensed"/>
              <a:ea typeface="Barlow Condensed"/>
              <a:cs typeface="Barlow Condensed"/>
              <a:sym typeface="Barlow Condensed"/>
            </a:endParaRPr>
          </a:p>
        </p:txBody>
      </p:sp>
      <p:grpSp>
        <p:nvGrpSpPr>
          <p:cNvPr id="196" name="Google Shape;196;p4"/>
          <p:cNvGrpSpPr/>
          <p:nvPr/>
        </p:nvGrpSpPr>
        <p:grpSpPr>
          <a:xfrm>
            <a:off x="1051292" y="5289235"/>
            <a:ext cx="692043" cy="692043"/>
            <a:chOff x="9433273" y="1666306"/>
            <a:chExt cx="502500" cy="502500"/>
          </a:xfrm>
        </p:grpSpPr>
        <p:sp>
          <p:nvSpPr>
            <p:cNvPr id="197" name="Google Shape;197;p4"/>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 name="Google Shape;198;p4"/>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99" name="Google Shape;199;p4"/>
          <p:cNvSpPr txBox="1"/>
          <p:nvPr/>
        </p:nvSpPr>
        <p:spPr>
          <a:xfrm>
            <a:off x="1059105" y="5326071"/>
            <a:ext cx="696300" cy="5847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3200">
                <a:solidFill>
                  <a:srgbClr val="3A3838"/>
                </a:solidFill>
                <a:latin typeface="Barlow Condensed Medium"/>
                <a:ea typeface="Barlow Condensed Medium"/>
                <a:cs typeface="Barlow Condensed Medium"/>
                <a:sym typeface="Barlow Condensed Medium"/>
              </a:rPr>
              <a:t>0</a:t>
            </a:r>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19">
    <p:spTree>
      <p:nvGrpSpPr>
        <p:cNvPr id="200" name="Shape 200"/>
        <p:cNvGrpSpPr/>
        <p:nvPr/>
      </p:nvGrpSpPr>
      <p:grpSpPr>
        <a:xfrm>
          <a:off x="0" y="0"/>
          <a:ext cx="0" cy="0"/>
          <a:chOff x="0" y="0"/>
          <a:chExt cx="0" cy="0"/>
        </a:xfrm>
      </p:grpSpPr>
      <p:grpSp>
        <p:nvGrpSpPr>
          <p:cNvPr id="201" name="Google Shape;201;p5"/>
          <p:cNvGrpSpPr/>
          <p:nvPr/>
        </p:nvGrpSpPr>
        <p:grpSpPr>
          <a:xfrm>
            <a:off x="0" y="0"/>
            <a:ext cx="12192000" cy="6858000"/>
            <a:chOff x="0" y="0"/>
            <a:chExt cx="12192000" cy="6858000"/>
          </a:xfrm>
        </p:grpSpPr>
        <p:sp>
          <p:nvSpPr>
            <p:cNvPr id="202" name="Google Shape;202;p5"/>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203" name="Google Shape;203;p5">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204" name="Google Shape;204;p5"/>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205" name="Google Shape;205;p5"/>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206" name="Google Shape;206;p5">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207" name="Google Shape;207;p5">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208" name="Google Shape;208;p5">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209" name="Google Shape;209;p5">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210" name="Google Shape;210;p5"/>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First Floor">
  <p:cSld name="CUSTOM_1">
    <p:bg>
      <p:bgPr>
        <a:solidFill>
          <a:srgbClr val="F3F3F3"/>
        </a:solidFill>
      </p:bgPr>
    </p:bg>
    <p:spTree>
      <p:nvGrpSpPr>
        <p:cNvPr id="211" name="Shape 211"/>
        <p:cNvGrpSpPr/>
        <p:nvPr/>
      </p:nvGrpSpPr>
      <p:grpSpPr>
        <a:xfrm>
          <a:off x="0" y="0"/>
          <a:ext cx="0" cy="0"/>
          <a:chOff x="0" y="0"/>
          <a:chExt cx="0" cy="0"/>
        </a:xfrm>
      </p:grpSpPr>
      <p:sp>
        <p:nvSpPr>
          <p:cNvPr id="212" name="Google Shape;212;p6"/>
          <p:cNvSpPr/>
          <p:nvPr/>
        </p:nvSpPr>
        <p:spPr>
          <a:xfrm>
            <a:off x="8467" y="4936067"/>
            <a:ext cx="12192000" cy="1928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213" name="Google Shape;213;p6"/>
          <p:cNvGrpSpPr/>
          <p:nvPr/>
        </p:nvGrpSpPr>
        <p:grpSpPr>
          <a:xfrm>
            <a:off x="-2844" y="5104339"/>
            <a:ext cx="12209801" cy="1767606"/>
            <a:chOff x="-2845" y="4143168"/>
            <a:chExt cx="12209801" cy="2822299"/>
          </a:xfrm>
        </p:grpSpPr>
        <p:sp>
          <p:nvSpPr>
            <p:cNvPr id="214" name="Google Shape;214;p6"/>
            <p:cNvSpPr/>
            <p:nvPr/>
          </p:nvSpPr>
          <p:spPr>
            <a:xfrm>
              <a:off x="-1" y="4765780"/>
              <a:ext cx="78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5" name="Google Shape;215;p6"/>
            <p:cNvSpPr/>
            <p:nvPr/>
          </p:nvSpPr>
          <p:spPr>
            <a:xfrm>
              <a:off x="-1" y="5214907"/>
              <a:ext cx="7992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6" name="Google Shape;216;p6"/>
            <p:cNvSpPr/>
            <p:nvPr/>
          </p:nvSpPr>
          <p:spPr>
            <a:xfrm>
              <a:off x="0" y="5894147"/>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7" name="Google Shape;217;p6"/>
            <p:cNvSpPr/>
            <p:nvPr/>
          </p:nvSpPr>
          <p:spPr>
            <a:xfrm>
              <a:off x="0" y="6755056"/>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8" name="Google Shape;218;p6"/>
            <p:cNvSpPr/>
            <p:nvPr/>
          </p:nvSpPr>
          <p:spPr>
            <a:xfrm rot="5400000">
              <a:off x="1518135" y="5655768"/>
              <a:ext cx="24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19" name="Google Shape;219;p6"/>
            <p:cNvSpPr/>
            <p:nvPr/>
          </p:nvSpPr>
          <p:spPr>
            <a:xfrm rot="4612175">
              <a:off x="2348808" y="5612253"/>
              <a:ext cx="2628008"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0" name="Google Shape;220;p6"/>
            <p:cNvSpPr/>
            <p:nvPr/>
          </p:nvSpPr>
          <p:spPr>
            <a:xfrm rot="3975548">
              <a:off x="3320467" y="5632308"/>
              <a:ext cx="2771977"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1" name="Google Shape;221;p6"/>
            <p:cNvSpPr/>
            <p:nvPr/>
          </p:nvSpPr>
          <p:spPr>
            <a:xfrm rot="3290564">
              <a:off x="4068831" y="5593878"/>
              <a:ext cx="3204111"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2" name="Google Shape;222;p6"/>
            <p:cNvSpPr/>
            <p:nvPr/>
          </p:nvSpPr>
          <p:spPr>
            <a:xfrm rot="2565478">
              <a:off x="5314401" y="5723046"/>
              <a:ext cx="3459552" cy="3588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3" name="Google Shape;223;p6"/>
            <p:cNvSpPr/>
            <p:nvPr/>
          </p:nvSpPr>
          <p:spPr>
            <a:xfrm flipH="1" rot="-4612062">
              <a:off x="421610" y="5648387"/>
              <a:ext cx="2591986"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4" name="Google Shape;224;p6"/>
            <p:cNvSpPr/>
            <p:nvPr/>
          </p:nvSpPr>
          <p:spPr>
            <a:xfrm flipH="1" rot="-3975617">
              <a:off x="-656211" y="5516415"/>
              <a:ext cx="3023978"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5" name="Google Shape;225;p6"/>
            <p:cNvSpPr/>
            <p:nvPr/>
          </p:nvSpPr>
          <p:spPr>
            <a:xfrm flipH="1" rot="-3289836">
              <a:off x="-217043" y="4885900"/>
              <a:ext cx="1079695"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6" name="Google Shape;226;p6"/>
            <p:cNvSpPr/>
            <p:nvPr/>
          </p:nvSpPr>
          <p:spPr>
            <a:xfrm rot="2043353">
              <a:off x="6148511" y="5601246"/>
              <a:ext cx="4756596" cy="35044"/>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7" name="Google Shape;227;p6"/>
            <p:cNvSpPr/>
            <p:nvPr/>
          </p:nvSpPr>
          <p:spPr>
            <a:xfrm rot="1173448">
              <a:off x="8495078" y="5748164"/>
              <a:ext cx="3815957" cy="3596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228" name="Google Shape;228;p6"/>
          <p:cNvSpPr/>
          <p:nvPr/>
        </p:nvSpPr>
        <p:spPr>
          <a:xfrm>
            <a:off x="-1" y="870474"/>
            <a:ext cx="8060400" cy="455370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29" name="Google Shape;229;p6"/>
          <p:cNvSpPr/>
          <p:nvPr/>
        </p:nvSpPr>
        <p:spPr>
          <a:xfrm>
            <a:off x="-1" y="870474"/>
            <a:ext cx="8060400" cy="45537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30" name="Google Shape;230;p6"/>
          <p:cNvSpPr/>
          <p:nvPr/>
        </p:nvSpPr>
        <p:spPr>
          <a:xfrm>
            <a:off x="8238066" y="0"/>
            <a:ext cx="3966000" cy="620700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231" name="Google Shape;231;p6"/>
          <p:cNvGrpSpPr/>
          <p:nvPr/>
        </p:nvGrpSpPr>
        <p:grpSpPr>
          <a:xfrm>
            <a:off x="11909201" y="3546152"/>
            <a:ext cx="223218" cy="509635"/>
            <a:chOff x="6765330" y="1884432"/>
            <a:chExt cx="773988" cy="1767112"/>
          </a:xfrm>
        </p:grpSpPr>
        <p:sp>
          <p:nvSpPr>
            <p:cNvPr id="232" name="Google Shape;232;p6"/>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33" name="Google Shape;233;p6"/>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234" name="Google Shape;234;p6"/>
            <p:cNvGrpSpPr/>
            <p:nvPr/>
          </p:nvGrpSpPr>
          <p:grpSpPr>
            <a:xfrm>
              <a:off x="6898397" y="2119470"/>
              <a:ext cx="502500" cy="502500"/>
              <a:chOff x="9407860" y="962845"/>
              <a:chExt cx="502500" cy="502500"/>
            </a:xfrm>
          </p:grpSpPr>
          <p:sp>
            <p:nvSpPr>
              <p:cNvPr id="235" name="Google Shape;235;p6"/>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 name="Google Shape;236;p6"/>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7" name="Google Shape;237;p6"/>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8" name="Google Shape;238;p6"/>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239" name="Google Shape;239;p6"/>
            <p:cNvGrpSpPr/>
            <p:nvPr/>
          </p:nvGrpSpPr>
          <p:grpSpPr>
            <a:xfrm>
              <a:off x="6898397" y="2889543"/>
              <a:ext cx="502500" cy="502500"/>
              <a:chOff x="9433273" y="1666306"/>
              <a:chExt cx="502500" cy="502500"/>
            </a:xfrm>
          </p:grpSpPr>
          <p:sp>
            <p:nvSpPr>
              <p:cNvPr id="240" name="Google Shape;240;p6"/>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1" name="Google Shape;241;p6"/>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2" name="Google Shape;242;p6"/>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243" name="Google Shape;243;p6"/>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244" name="Google Shape;244;p6"/>
          <p:cNvGrpSpPr/>
          <p:nvPr/>
        </p:nvGrpSpPr>
        <p:grpSpPr>
          <a:xfrm>
            <a:off x="9591914" y="777314"/>
            <a:ext cx="1006723" cy="1000635"/>
            <a:chOff x="2844615" y="1554494"/>
            <a:chExt cx="1453332" cy="1444543"/>
          </a:xfrm>
        </p:grpSpPr>
        <p:sp>
          <p:nvSpPr>
            <p:cNvPr id="245" name="Google Shape;245;p6"/>
            <p:cNvSpPr/>
            <p:nvPr/>
          </p:nvSpPr>
          <p:spPr>
            <a:xfrm>
              <a:off x="2844615"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246" name="Google Shape;246;p6"/>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247" name="Google Shape;247;p6"/>
            <p:cNvSpPr/>
            <p:nvPr/>
          </p:nvSpPr>
          <p:spPr>
            <a:xfrm rot="-5400000">
              <a:off x="4179902" y="159193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248" name="Google Shape;248;p6"/>
            <p:cNvSpPr/>
            <p:nvPr/>
          </p:nvSpPr>
          <p:spPr>
            <a:xfrm rot="-5400000">
              <a:off x="4186623"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249" name="Google Shape;249;p6"/>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250" name="Google Shape;250;p6"/>
            <p:cNvSpPr/>
            <p:nvPr/>
          </p:nvSpPr>
          <p:spPr>
            <a:xfrm rot="-5400000">
              <a:off x="2898541"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251" name="Google Shape;251;p6"/>
            <p:cNvSpPr/>
            <p:nvPr/>
          </p:nvSpPr>
          <p:spPr>
            <a:xfrm flipH="1" rot="5400000">
              <a:off x="3527005" y="2227063"/>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252" name="Google Shape;252;p6"/>
            <p:cNvSpPr txBox="1"/>
            <p:nvPr/>
          </p:nvSpPr>
          <p:spPr>
            <a:xfrm>
              <a:off x="3040531" y="1704847"/>
              <a:ext cx="1059000" cy="11553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3200">
                  <a:solidFill>
                    <a:srgbClr val="000000"/>
                  </a:solidFill>
                  <a:latin typeface="Roboto"/>
                  <a:ea typeface="Roboto"/>
                  <a:cs typeface="Roboto"/>
                  <a:sym typeface="Roboto"/>
                </a:rPr>
                <a:t>1</a:t>
              </a:r>
              <a:r>
                <a:rPr b="1" lang="en" sz="2800">
                  <a:solidFill>
                    <a:srgbClr val="000000"/>
                  </a:solidFill>
                  <a:latin typeface="Roboto"/>
                  <a:ea typeface="Roboto"/>
                  <a:cs typeface="Roboto"/>
                  <a:sym typeface="Roboto"/>
                </a:rPr>
                <a:t> </a:t>
              </a:r>
              <a:endParaRPr/>
            </a:p>
            <a:p>
              <a:pPr indent="0" lvl="0" marL="0" marR="0" rtl="0" algn="ctr">
                <a:spcBef>
                  <a:spcPts val="0"/>
                </a:spcBef>
                <a:spcAft>
                  <a:spcPts val="0"/>
                </a:spcAft>
                <a:buNone/>
              </a:pPr>
              <a:r>
                <a:rPr lang="en" sz="1400">
                  <a:solidFill>
                    <a:srgbClr val="000000"/>
                  </a:solidFill>
                  <a:latin typeface="Roboto"/>
                  <a:ea typeface="Roboto"/>
                  <a:cs typeface="Roboto"/>
                  <a:sym typeface="Roboto"/>
                </a:rPr>
                <a:t>FLOOR</a:t>
              </a:r>
              <a:endParaRPr sz="1200">
                <a:solidFill>
                  <a:srgbClr val="000000"/>
                </a:solidFill>
                <a:latin typeface="Roboto"/>
                <a:ea typeface="Roboto"/>
                <a:cs typeface="Roboto"/>
                <a:sym typeface="Roboto"/>
              </a:endParaRPr>
            </a:p>
          </p:txBody>
        </p:sp>
      </p:grpSp>
      <p:sp>
        <p:nvSpPr>
          <p:cNvPr id="253" name="Google Shape;253;p6"/>
          <p:cNvSpPr/>
          <p:nvPr/>
        </p:nvSpPr>
        <p:spPr>
          <a:xfrm>
            <a:off x="372780" y="1079305"/>
            <a:ext cx="6820200" cy="4059000"/>
          </a:xfrm>
          <a:prstGeom prst="rect">
            <a:avLst/>
          </a:prstGeom>
          <a:solidFill>
            <a:srgbClr val="FFFFFF">
              <a:alpha val="3490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4" name="Google Shape;254;p6"/>
          <p:cNvSpPr/>
          <p:nvPr/>
        </p:nvSpPr>
        <p:spPr>
          <a:xfrm rot="-5400000">
            <a:off x="431131" y="4965268"/>
            <a:ext cx="114000" cy="114000"/>
          </a:xfrm>
          <a:prstGeom prst="ellipse">
            <a:avLst/>
          </a:prstGeom>
          <a:gradFill>
            <a:gsLst>
              <a:gs pos="0">
                <a:srgbClr val="D9D9D9"/>
              </a:gs>
              <a:gs pos="11000">
                <a:srgbClr val="D9D9D9"/>
              </a:gs>
              <a:gs pos="48000">
                <a:srgbClr val="999999"/>
              </a:gs>
              <a:gs pos="100000">
                <a:srgbClr val="17161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5" name="Google Shape;255;p6"/>
          <p:cNvSpPr/>
          <p:nvPr/>
        </p:nvSpPr>
        <p:spPr>
          <a:xfrm rot="-5400000">
            <a:off x="6993165" y="1147057"/>
            <a:ext cx="114000" cy="114000"/>
          </a:xfrm>
          <a:prstGeom prst="ellipse">
            <a:avLst/>
          </a:prstGeom>
          <a:gradFill>
            <a:gsLst>
              <a:gs pos="0">
                <a:srgbClr val="D9D9D9"/>
              </a:gs>
              <a:gs pos="11000">
                <a:srgbClr val="D9D9D9"/>
              </a:gs>
              <a:gs pos="48000">
                <a:srgbClr val="999999"/>
              </a:gs>
              <a:gs pos="100000">
                <a:srgbClr val="17161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6" name="Google Shape;256;p6"/>
          <p:cNvSpPr/>
          <p:nvPr/>
        </p:nvSpPr>
        <p:spPr>
          <a:xfrm rot="10800000">
            <a:off x="4811040" y="3423122"/>
            <a:ext cx="2381649" cy="1715923"/>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7" name="Google Shape;257;p6"/>
          <p:cNvSpPr/>
          <p:nvPr/>
        </p:nvSpPr>
        <p:spPr>
          <a:xfrm>
            <a:off x="373271" y="1079974"/>
            <a:ext cx="1901316" cy="1945734"/>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58" name="Google Shape;258;p6"/>
          <p:cNvSpPr/>
          <p:nvPr/>
        </p:nvSpPr>
        <p:spPr>
          <a:xfrm rot="-5400000">
            <a:off x="434961" y="1141668"/>
            <a:ext cx="114000" cy="114000"/>
          </a:xfrm>
          <a:prstGeom prst="ellipse">
            <a:avLst/>
          </a:prstGeom>
          <a:gradFill>
            <a:gsLst>
              <a:gs pos="0">
                <a:srgbClr val="D9D9D9"/>
              </a:gs>
              <a:gs pos="11000">
                <a:srgbClr val="D9D9D9"/>
              </a:gs>
              <a:gs pos="48000">
                <a:srgbClr val="999999"/>
              </a:gs>
              <a:gs pos="100000">
                <a:srgbClr val="17161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59" name="Google Shape;259;p6"/>
          <p:cNvSpPr/>
          <p:nvPr/>
        </p:nvSpPr>
        <p:spPr>
          <a:xfrm rot="-5400000">
            <a:off x="6974008" y="4978322"/>
            <a:ext cx="114000" cy="114000"/>
          </a:xfrm>
          <a:prstGeom prst="ellipse">
            <a:avLst/>
          </a:prstGeom>
          <a:gradFill>
            <a:gsLst>
              <a:gs pos="0">
                <a:srgbClr val="D9D9D9"/>
              </a:gs>
              <a:gs pos="11000">
                <a:srgbClr val="D9D9D9"/>
              </a:gs>
              <a:gs pos="48000">
                <a:srgbClr val="999999"/>
              </a:gs>
              <a:gs pos="100000">
                <a:srgbClr val="171616"/>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0" name="Google Shape;260;p6"/>
          <p:cNvSpPr txBox="1"/>
          <p:nvPr>
            <p:ph type="title"/>
          </p:nvPr>
        </p:nvSpPr>
        <p:spPr>
          <a:xfrm>
            <a:off x="623975" y="1413450"/>
            <a:ext cx="6350100" cy="716100"/>
          </a:xfrm>
          <a:prstGeom prst="rect">
            <a:avLst/>
          </a:prstGeom>
        </p:spPr>
        <p:txBody>
          <a:bodyPr anchorCtr="0" anchor="t" bIns="121900" lIns="121900" spcFirstLastPara="1" rIns="121900" wrap="square" tIns="121900">
            <a:noAutofit/>
          </a:bodyPr>
          <a:lstStyle>
            <a:lvl1pPr indent="0" lvl="0" marL="0" marR="0" rtl="0">
              <a:lnSpc>
                <a:spcPct val="100000"/>
              </a:lnSpc>
              <a:spcBef>
                <a:spcPts val="0"/>
              </a:spcBef>
              <a:spcAft>
                <a:spcPts val="0"/>
              </a:spcAft>
              <a:buClr>
                <a:schemeClr val="dk1"/>
              </a:buClr>
              <a:buSzPts val="3600"/>
              <a:buFont typeface="Aldrich"/>
              <a:buNone/>
              <a:defRPr sz="3600"/>
            </a:lvl1pPr>
            <a:lvl2pPr lvl="1"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261" name="Google Shape;261;p6"/>
          <p:cNvSpPr txBox="1"/>
          <p:nvPr>
            <p:ph idx="1" type="body"/>
          </p:nvPr>
        </p:nvSpPr>
        <p:spPr>
          <a:xfrm>
            <a:off x="623975" y="2235150"/>
            <a:ext cx="6350100" cy="26160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a:lvl1pPr>
            <a:lvl2pPr indent="-317500" lvl="1" marL="914400">
              <a:spcBef>
                <a:spcPts val="0"/>
              </a:spcBef>
              <a:spcAft>
                <a:spcPts val="0"/>
              </a:spcAft>
              <a:buSzPts val="1400"/>
              <a:buChar char="○"/>
              <a:defRPr/>
            </a:lvl2pPr>
            <a:lvl3pPr indent="-317500" lvl="2" marL="1371600">
              <a:spcBef>
                <a:spcPts val="0"/>
              </a:spcBef>
              <a:spcAft>
                <a:spcPts val="0"/>
              </a:spcAft>
              <a:buSzPts val="1400"/>
              <a:buChar char="■"/>
              <a:defRPr/>
            </a:lvl3pPr>
            <a:lvl4pPr indent="-317500" lvl="3" marL="1828800">
              <a:spcBef>
                <a:spcPts val="0"/>
              </a:spcBef>
              <a:spcAft>
                <a:spcPts val="0"/>
              </a:spcAft>
              <a:buSzPts val="1400"/>
              <a:buChar char="●"/>
              <a:defRPr/>
            </a:lvl4pPr>
            <a:lvl5pPr indent="-317500" lvl="4" marL="2286000">
              <a:spcBef>
                <a:spcPts val="0"/>
              </a:spcBef>
              <a:spcAft>
                <a:spcPts val="0"/>
              </a:spcAft>
              <a:buSzPts val="1400"/>
              <a:buChar char="○"/>
              <a:defRPr/>
            </a:lvl5pPr>
            <a:lvl6pPr indent="-317500" lvl="5" marL="2743200">
              <a:spcBef>
                <a:spcPts val="0"/>
              </a:spcBef>
              <a:spcAft>
                <a:spcPts val="0"/>
              </a:spcAft>
              <a:buSzPts val="1400"/>
              <a:buChar char="■"/>
              <a:defRPr/>
            </a:lvl6pPr>
            <a:lvl7pPr indent="-317500" lvl="6" marL="3200400">
              <a:spcBef>
                <a:spcPts val="0"/>
              </a:spcBef>
              <a:spcAft>
                <a:spcPts val="0"/>
              </a:spcAft>
              <a:buSzPts val="1400"/>
              <a:buChar char="●"/>
              <a:defRPr/>
            </a:lvl7pPr>
            <a:lvl8pPr indent="-317500" lvl="7" marL="3657600">
              <a:spcBef>
                <a:spcPts val="0"/>
              </a:spcBef>
              <a:spcAft>
                <a:spcPts val="0"/>
              </a:spcAft>
              <a:buSzPts val="1400"/>
              <a:buChar char="○"/>
              <a:defRPr/>
            </a:lvl8pPr>
            <a:lvl9pPr indent="-317500" lvl="8" marL="4114800">
              <a:spcBef>
                <a:spcPts val="0"/>
              </a:spcBef>
              <a:spcAft>
                <a:spcPts val="0"/>
              </a:spcAft>
              <a:buSzPts val="1400"/>
              <a:buChar char="■"/>
              <a:defRPr/>
            </a:lvl9pPr>
          </a:lstStyle>
          <a:p/>
        </p:txBody>
      </p:sp>
      <p:sp>
        <p:nvSpPr>
          <p:cNvPr id="262" name="Google Shape;262;p6"/>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rgbClr val="000000">
              <a:alpha val="128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3" name="Google Shape;263;p6"/>
          <p:cNvSpPr txBox="1"/>
          <p:nvPr/>
        </p:nvSpPr>
        <p:spPr>
          <a:xfrm rot="5400000">
            <a:off x="-679350" y="4750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grpSp>
        <p:nvGrpSpPr>
          <p:cNvPr id="264" name="Google Shape;264;p6"/>
          <p:cNvGrpSpPr/>
          <p:nvPr/>
        </p:nvGrpSpPr>
        <p:grpSpPr>
          <a:xfrm>
            <a:off x="8462776" y="1930000"/>
            <a:ext cx="3264999" cy="4361248"/>
            <a:chOff x="8462776" y="1930000"/>
            <a:chExt cx="3264999" cy="4361248"/>
          </a:xfrm>
        </p:grpSpPr>
        <p:sp>
          <p:nvSpPr>
            <p:cNvPr id="265" name="Google Shape;265;p6"/>
            <p:cNvSpPr/>
            <p:nvPr/>
          </p:nvSpPr>
          <p:spPr>
            <a:xfrm>
              <a:off x="8902188" y="2336182"/>
              <a:ext cx="2357100" cy="3864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F7F7F7"/>
                </a:gs>
                <a:gs pos="90000">
                  <a:srgbClr val="979799"/>
                </a:gs>
                <a:gs pos="100000">
                  <a:srgbClr val="979799"/>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266" name="Google Shape;266;p6"/>
            <p:cNvGrpSpPr/>
            <p:nvPr/>
          </p:nvGrpSpPr>
          <p:grpSpPr>
            <a:xfrm>
              <a:off x="9081625" y="2657531"/>
              <a:ext cx="2003204" cy="2938616"/>
              <a:chOff x="2791645" y="2143693"/>
              <a:chExt cx="2284937" cy="3669600"/>
            </a:xfrm>
          </p:grpSpPr>
          <p:sp>
            <p:nvSpPr>
              <p:cNvPr id="267" name="Google Shape;267;p6"/>
              <p:cNvSpPr/>
              <p:nvPr/>
            </p:nvSpPr>
            <p:spPr>
              <a:xfrm>
                <a:off x="2791645"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8" name="Google Shape;268;p6"/>
              <p:cNvSpPr/>
              <p:nvPr/>
            </p:nvSpPr>
            <p:spPr>
              <a:xfrm>
                <a:off x="3555664"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69" name="Google Shape;269;p6"/>
              <p:cNvSpPr/>
              <p:nvPr/>
            </p:nvSpPr>
            <p:spPr>
              <a:xfrm>
                <a:off x="4319682"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270" name="Google Shape;270;p6"/>
            <p:cNvSpPr/>
            <p:nvPr/>
          </p:nvSpPr>
          <p:spPr>
            <a:xfrm rot="-5400000">
              <a:off x="9985720" y="636992"/>
              <a:ext cx="201600" cy="28002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1" name="Google Shape;271;p6"/>
            <p:cNvSpPr/>
            <p:nvPr/>
          </p:nvSpPr>
          <p:spPr>
            <a:xfrm>
              <a:off x="8462776" y="1934724"/>
              <a:ext cx="2175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2" name="Google Shape;272;p6"/>
            <p:cNvSpPr/>
            <p:nvPr/>
          </p:nvSpPr>
          <p:spPr>
            <a:xfrm>
              <a:off x="11487475" y="1930000"/>
              <a:ext cx="2403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3" name="Google Shape;273;p6"/>
            <p:cNvSpPr/>
            <p:nvPr/>
          </p:nvSpPr>
          <p:spPr>
            <a:xfrm flipH="1">
              <a:off x="8941466" y="2356814"/>
              <a:ext cx="206415" cy="3493610"/>
            </a:xfrm>
            <a:custGeom>
              <a:rect b="b" l="l" r="r" t="t"/>
              <a:pathLst>
                <a:path extrusionOk="0" h="4990871" w="310398">
                  <a:moveTo>
                    <a:pt x="298286" y="0"/>
                  </a:moveTo>
                  <a:lnTo>
                    <a:pt x="19219" y="538113"/>
                  </a:lnTo>
                  <a:cubicBezTo>
                    <a:pt x="15182" y="2187263"/>
                    <a:pt x="4037" y="2924271"/>
                    <a:pt x="0" y="4573421"/>
                  </a:cubicBezTo>
                  <a:lnTo>
                    <a:pt x="310398" y="4990871"/>
                  </a:lnTo>
                  <a:cubicBezTo>
                    <a:pt x="306361" y="3327247"/>
                    <a:pt x="302323" y="1663624"/>
                    <a:pt x="298286"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4" name="Google Shape;274;p6"/>
            <p:cNvSpPr/>
            <p:nvPr/>
          </p:nvSpPr>
          <p:spPr>
            <a:xfrm>
              <a:off x="11042869" y="2338703"/>
              <a:ext cx="194277" cy="3493610"/>
            </a:xfrm>
            <a:custGeom>
              <a:rect b="b" l="l" r="r" t="t"/>
              <a:pathLst>
                <a:path extrusionOk="0" h="4990871" w="292146">
                  <a:moveTo>
                    <a:pt x="280034" y="0"/>
                  </a:moveTo>
                  <a:lnTo>
                    <a:pt x="967" y="538113"/>
                  </a:lnTo>
                  <a:cubicBezTo>
                    <a:pt x="-3070" y="2187263"/>
                    <a:pt x="7109" y="3066160"/>
                    <a:pt x="3072" y="4715310"/>
                  </a:cubicBezTo>
                  <a:lnTo>
                    <a:pt x="292146" y="4990871"/>
                  </a:lnTo>
                  <a:cubicBezTo>
                    <a:pt x="288109" y="3327247"/>
                    <a:pt x="284071" y="1663624"/>
                    <a:pt x="280034"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5" name="Google Shape;275;p6"/>
            <p:cNvSpPr/>
            <p:nvPr/>
          </p:nvSpPr>
          <p:spPr>
            <a:xfrm>
              <a:off x="8954162" y="2364688"/>
              <a:ext cx="2267228" cy="368424"/>
            </a:xfrm>
            <a:custGeom>
              <a:rect b="b" l="l" r="r" t="t"/>
              <a:pathLst>
                <a:path extrusionOk="0" h="472339" w="2906702">
                  <a:moveTo>
                    <a:pt x="0" y="1"/>
                  </a:moveTo>
                  <a:lnTo>
                    <a:pt x="2906702" y="0"/>
                  </a:lnTo>
                  <a:lnTo>
                    <a:pt x="2670533" y="466284"/>
                  </a:lnTo>
                  <a:lnTo>
                    <a:pt x="224058" y="472339"/>
                  </a:lnTo>
                  <a:lnTo>
                    <a:pt x="0" y="1"/>
                  </a:lnTo>
                  <a:close/>
                </a:path>
              </a:pathLst>
            </a:custGeom>
            <a:gradFill>
              <a:gsLst>
                <a:gs pos="0">
                  <a:srgbClr val="AAABAD"/>
                </a:gs>
                <a:gs pos="20000">
                  <a:srgbClr val="AAABAD"/>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6" name="Google Shape;276;p6"/>
            <p:cNvSpPr/>
            <p:nvPr/>
          </p:nvSpPr>
          <p:spPr>
            <a:xfrm>
              <a:off x="8935262" y="5577607"/>
              <a:ext cx="2295567" cy="590424"/>
            </a:xfrm>
            <a:custGeom>
              <a:rect b="b" l="l" r="r" t="t"/>
              <a:pathLst>
                <a:path extrusionOk="0" h="756954" w="2943035">
                  <a:moveTo>
                    <a:pt x="254336" y="0"/>
                  </a:moveTo>
                  <a:lnTo>
                    <a:pt x="2718976" y="24223"/>
                  </a:lnTo>
                  <a:lnTo>
                    <a:pt x="2930924" y="278560"/>
                  </a:lnTo>
                  <a:lnTo>
                    <a:pt x="2943035" y="756954"/>
                  </a:lnTo>
                  <a:lnTo>
                    <a:pt x="0" y="720621"/>
                  </a:lnTo>
                  <a:cubicBezTo>
                    <a:pt x="2018" y="579323"/>
                    <a:pt x="4037" y="438025"/>
                    <a:pt x="6055" y="296727"/>
                  </a:cubicBezTo>
                  <a:lnTo>
                    <a:pt x="254336" y="0"/>
                  </a:lnTo>
                  <a:close/>
                </a:path>
              </a:pathLst>
            </a:custGeom>
            <a:gradFill>
              <a:gsLst>
                <a:gs pos="0">
                  <a:srgbClr val="AAABAD"/>
                </a:gs>
                <a:gs pos="20000">
                  <a:srgbClr val="AAABAD"/>
                </a:gs>
                <a:gs pos="58999">
                  <a:srgbClr val="818185"/>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7" name="Google Shape;277;p6"/>
            <p:cNvSpPr/>
            <p:nvPr/>
          </p:nvSpPr>
          <p:spPr>
            <a:xfrm rot="10800000">
              <a:off x="9955899" y="2284205"/>
              <a:ext cx="259800" cy="387600"/>
            </a:xfrm>
            <a:prstGeom prst="trapezoid">
              <a:avLst>
                <a:gd fmla="val 25000" name="adj"/>
              </a:avLst>
            </a:prstGeom>
            <a:solidFill>
              <a:srgbClr val="FFFFFF"/>
            </a:solidFill>
            <a:ln>
              <a:noFill/>
            </a:ln>
            <a:effectLst>
              <a:outerShdw blurRad="127000" sx="120000" rotWithShape="0" algn="ctr" sy="120000">
                <a:srgbClr val="FFFFFF"/>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78" name="Google Shape;278;p6"/>
            <p:cNvSpPr/>
            <p:nvPr/>
          </p:nvSpPr>
          <p:spPr>
            <a:xfrm>
              <a:off x="9268757" y="4572313"/>
              <a:ext cx="1665300" cy="84000"/>
            </a:xfrm>
            <a:prstGeom prst="roundRect">
              <a:avLst>
                <a:gd fmla="val 16667" name="adj"/>
              </a:avLst>
            </a:prstGeom>
            <a:gradFill>
              <a:gsLst>
                <a:gs pos="0">
                  <a:srgbClr val="CCCCCC"/>
                </a:gs>
                <a:gs pos="25000">
                  <a:srgbClr val="666666"/>
                </a:gs>
                <a:gs pos="76000">
                  <a:srgbClr val="B7B7B7"/>
                </a:gs>
                <a:gs pos="100000">
                  <a:srgbClr val="F3F3F3"/>
                </a:gs>
              </a:gsLst>
              <a:lin ang="16200038" scaled="0"/>
            </a:gradFill>
            <a:ln>
              <a:noFill/>
            </a:ln>
            <a:effectLst>
              <a:outerShdw blurRad="57150" rotWithShape="0" algn="bl" dir="5400000" dist="19050">
                <a:srgbClr val="000000">
                  <a:alpha val="1882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279" name="Google Shape;279;p6"/>
            <p:cNvSpPr/>
            <p:nvPr/>
          </p:nvSpPr>
          <p:spPr>
            <a:xfrm>
              <a:off x="11250446" y="2137895"/>
              <a:ext cx="255946" cy="4153353"/>
            </a:xfrm>
            <a:custGeom>
              <a:rect b="b" l="l" r="r" t="t"/>
              <a:pathLst>
                <a:path extrusionOk="0" h="5324811" w="328136">
                  <a:moveTo>
                    <a:pt x="296725" y="0"/>
                  </a:moveTo>
                  <a:lnTo>
                    <a:pt x="12110" y="254336"/>
                  </a:lnTo>
                  <a:cubicBezTo>
                    <a:pt x="8073" y="1903486"/>
                    <a:pt x="4037" y="3552635"/>
                    <a:pt x="0" y="5201785"/>
                  </a:cubicBezTo>
                  <a:cubicBezTo>
                    <a:pt x="104964" y="5282527"/>
                    <a:pt x="223172" y="5244069"/>
                    <a:pt x="328136" y="5324811"/>
                  </a:cubicBezTo>
                  <a:cubicBezTo>
                    <a:pt x="322080" y="3510141"/>
                    <a:pt x="302781" y="1814670"/>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0" name="Google Shape;280;p6"/>
            <p:cNvSpPr/>
            <p:nvPr/>
          </p:nvSpPr>
          <p:spPr>
            <a:xfrm flipH="1">
              <a:off x="8670651" y="2133958"/>
              <a:ext cx="251224" cy="4141834"/>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1" name="Google Shape;281;p6"/>
            <p:cNvSpPr/>
            <p:nvPr/>
          </p:nvSpPr>
          <p:spPr>
            <a:xfrm>
              <a:off x="8694296" y="2133167"/>
              <a:ext cx="2796247" cy="217276"/>
            </a:xfrm>
            <a:custGeom>
              <a:rect b="b" l="l" r="r" t="t"/>
              <a:pathLst>
                <a:path extrusionOk="0" h="278559" w="3584932">
                  <a:moveTo>
                    <a:pt x="0" y="12112"/>
                  </a:moveTo>
                  <a:lnTo>
                    <a:pt x="3584932" y="0"/>
                  </a:lnTo>
                  <a:lnTo>
                    <a:pt x="3300317" y="278559"/>
                  </a:lnTo>
                  <a:lnTo>
                    <a:pt x="278558" y="272504"/>
                  </a:lnTo>
                  <a:lnTo>
                    <a:pt x="0" y="12112"/>
                  </a:lnTo>
                  <a:close/>
                </a:path>
              </a:pathLst>
            </a:custGeom>
            <a:gradFill>
              <a:gsLst>
                <a:gs pos="0">
                  <a:srgbClr val="605F67"/>
                </a:gs>
                <a:gs pos="17000">
                  <a:srgbClr val="AAABAD"/>
                </a:gs>
                <a:gs pos="41000">
                  <a:srgbClr val="818185"/>
                </a:gs>
                <a:gs pos="73000">
                  <a:srgbClr val="818185"/>
                </a:gs>
                <a:gs pos="100000">
                  <a:srgbClr val="3B3A41"/>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ond Floor">
  <p:cSld name="CUSTOM_2">
    <p:bg>
      <p:bgPr>
        <a:solidFill>
          <a:srgbClr val="F3F3F3"/>
        </a:solidFill>
      </p:bgPr>
    </p:bg>
    <p:spTree>
      <p:nvGrpSpPr>
        <p:cNvPr id="282" name="Shape 282"/>
        <p:cNvGrpSpPr/>
        <p:nvPr/>
      </p:nvGrpSpPr>
      <p:grpSpPr>
        <a:xfrm>
          <a:off x="0" y="0"/>
          <a:ext cx="0" cy="0"/>
          <a:chOff x="0" y="0"/>
          <a:chExt cx="0" cy="0"/>
        </a:xfrm>
      </p:grpSpPr>
      <p:sp>
        <p:nvSpPr>
          <p:cNvPr id="283" name="Google Shape;283;p7"/>
          <p:cNvSpPr/>
          <p:nvPr/>
        </p:nvSpPr>
        <p:spPr>
          <a:xfrm>
            <a:off x="8467" y="4936067"/>
            <a:ext cx="12192000" cy="1928100"/>
          </a:xfrm>
          <a:prstGeom prst="rect">
            <a:avLst/>
          </a:prstGeom>
          <a:solidFill>
            <a:srgbClr val="17161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284" name="Google Shape;284;p7"/>
          <p:cNvGrpSpPr/>
          <p:nvPr/>
        </p:nvGrpSpPr>
        <p:grpSpPr>
          <a:xfrm>
            <a:off x="-2844" y="5104339"/>
            <a:ext cx="12209801" cy="1767606"/>
            <a:chOff x="-2845" y="4143168"/>
            <a:chExt cx="12209801" cy="2822299"/>
          </a:xfrm>
        </p:grpSpPr>
        <p:sp>
          <p:nvSpPr>
            <p:cNvPr id="285" name="Google Shape;285;p7"/>
            <p:cNvSpPr/>
            <p:nvPr/>
          </p:nvSpPr>
          <p:spPr>
            <a:xfrm>
              <a:off x="-1" y="4765780"/>
              <a:ext cx="78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6" name="Google Shape;286;p7"/>
            <p:cNvSpPr/>
            <p:nvPr/>
          </p:nvSpPr>
          <p:spPr>
            <a:xfrm>
              <a:off x="-1" y="5214907"/>
              <a:ext cx="7992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7" name="Google Shape;287;p7"/>
            <p:cNvSpPr/>
            <p:nvPr/>
          </p:nvSpPr>
          <p:spPr>
            <a:xfrm>
              <a:off x="0" y="5894147"/>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8" name="Google Shape;288;p7"/>
            <p:cNvSpPr/>
            <p:nvPr/>
          </p:nvSpPr>
          <p:spPr>
            <a:xfrm>
              <a:off x="0" y="6755056"/>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89" name="Google Shape;289;p7"/>
            <p:cNvSpPr/>
            <p:nvPr/>
          </p:nvSpPr>
          <p:spPr>
            <a:xfrm rot="5400000">
              <a:off x="1518135" y="5655768"/>
              <a:ext cx="24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0" name="Google Shape;290;p7"/>
            <p:cNvSpPr/>
            <p:nvPr/>
          </p:nvSpPr>
          <p:spPr>
            <a:xfrm rot="4612175">
              <a:off x="2348808" y="5612253"/>
              <a:ext cx="2628008"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1" name="Google Shape;291;p7"/>
            <p:cNvSpPr/>
            <p:nvPr/>
          </p:nvSpPr>
          <p:spPr>
            <a:xfrm rot="3975548">
              <a:off x="3320467" y="5632308"/>
              <a:ext cx="2771977"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2" name="Google Shape;292;p7"/>
            <p:cNvSpPr/>
            <p:nvPr/>
          </p:nvSpPr>
          <p:spPr>
            <a:xfrm rot="3290564">
              <a:off x="4068831" y="5593878"/>
              <a:ext cx="3204111"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3" name="Google Shape;293;p7"/>
            <p:cNvSpPr/>
            <p:nvPr/>
          </p:nvSpPr>
          <p:spPr>
            <a:xfrm rot="2565478">
              <a:off x="5314401" y="5723046"/>
              <a:ext cx="3459552" cy="3588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4" name="Google Shape;294;p7"/>
            <p:cNvSpPr/>
            <p:nvPr/>
          </p:nvSpPr>
          <p:spPr>
            <a:xfrm flipH="1" rot="-4612062">
              <a:off x="421610" y="5648387"/>
              <a:ext cx="2591986"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5" name="Google Shape;295;p7"/>
            <p:cNvSpPr/>
            <p:nvPr/>
          </p:nvSpPr>
          <p:spPr>
            <a:xfrm flipH="1" rot="-3975617">
              <a:off x="-656211" y="5516415"/>
              <a:ext cx="3023978"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6" name="Google Shape;296;p7"/>
            <p:cNvSpPr/>
            <p:nvPr/>
          </p:nvSpPr>
          <p:spPr>
            <a:xfrm flipH="1" rot="-3289836">
              <a:off x="-217043" y="4885900"/>
              <a:ext cx="1079695"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7" name="Google Shape;297;p7"/>
            <p:cNvSpPr/>
            <p:nvPr/>
          </p:nvSpPr>
          <p:spPr>
            <a:xfrm rot="2043353">
              <a:off x="6148511" y="5601246"/>
              <a:ext cx="4756596" cy="35044"/>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298" name="Google Shape;298;p7"/>
            <p:cNvSpPr/>
            <p:nvPr/>
          </p:nvSpPr>
          <p:spPr>
            <a:xfrm rot="1173448">
              <a:off x="8495078" y="5748164"/>
              <a:ext cx="3815957" cy="3596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299" name="Google Shape;299;p7"/>
          <p:cNvSpPr/>
          <p:nvPr/>
        </p:nvSpPr>
        <p:spPr>
          <a:xfrm>
            <a:off x="-1" y="870474"/>
            <a:ext cx="8060400" cy="455370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00" name="Google Shape;300;p7"/>
          <p:cNvSpPr/>
          <p:nvPr/>
        </p:nvSpPr>
        <p:spPr>
          <a:xfrm>
            <a:off x="8238066" y="0"/>
            <a:ext cx="3966000" cy="6207000"/>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01" name="Google Shape;301;p7"/>
          <p:cNvGrpSpPr/>
          <p:nvPr/>
        </p:nvGrpSpPr>
        <p:grpSpPr>
          <a:xfrm>
            <a:off x="11909201" y="3546152"/>
            <a:ext cx="223218" cy="509635"/>
            <a:chOff x="6765330" y="1884432"/>
            <a:chExt cx="773988" cy="1767112"/>
          </a:xfrm>
        </p:grpSpPr>
        <p:sp>
          <p:nvSpPr>
            <p:cNvPr id="302" name="Google Shape;302;p7"/>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03" name="Google Shape;303;p7"/>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304" name="Google Shape;304;p7"/>
            <p:cNvGrpSpPr/>
            <p:nvPr/>
          </p:nvGrpSpPr>
          <p:grpSpPr>
            <a:xfrm>
              <a:off x="6898397" y="2119470"/>
              <a:ext cx="502500" cy="502500"/>
              <a:chOff x="9407860" y="962845"/>
              <a:chExt cx="502500" cy="502500"/>
            </a:xfrm>
          </p:grpSpPr>
          <p:sp>
            <p:nvSpPr>
              <p:cNvPr id="305" name="Google Shape;305;p7"/>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6" name="Google Shape;306;p7"/>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 name="Google Shape;307;p7"/>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8" name="Google Shape;308;p7"/>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309" name="Google Shape;309;p7"/>
            <p:cNvGrpSpPr/>
            <p:nvPr/>
          </p:nvGrpSpPr>
          <p:grpSpPr>
            <a:xfrm>
              <a:off x="6898397" y="2889543"/>
              <a:ext cx="502500" cy="502500"/>
              <a:chOff x="9433273" y="1666306"/>
              <a:chExt cx="502500" cy="502500"/>
            </a:xfrm>
          </p:grpSpPr>
          <p:sp>
            <p:nvSpPr>
              <p:cNvPr id="310" name="Google Shape;310;p7"/>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1" name="Google Shape;311;p7"/>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2" name="Google Shape;312;p7"/>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313" name="Google Shape;313;p7"/>
          <p:cNvSpPr/>
          <p:nvPr/>
        </p:nvSpPr>
        <p:spPr>
          <a:xfrm>
            <a:off x="-1" y="870474"/>
            <a:ext cx="8060400" cy="45537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14" name="Google Shape;314;p7"/>
          <p:cNvGrpSpPr/>
          <p:nvPr/>
        </p:nvGrpSpPr>
        <p:grpSpPr>
          <a:xfrm>
            <a:off x="895750" y="1652324"/>
            <a:ext cx="2218747" cy="3816955"/>
            <a:chOff x="823561" y="1566498"/>
            <a:chExt cx="2218747" cy="3816955"/>
          </a:xfrm>
        </p:grpSpPr>
        <p:sp>
          <p:nvSpPr>
            <p:cNvPr id="315" name="Google Shape;315;p7"/>
            <p:cNvSpPr/>
            <p:nvPr/>
          </p:nvSpPr>
          <p:spPr>
            <a:xfrm>
              <a:off x="823561" y="1750074"/>
              <a:ext cx="21411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316" name="Google Shape;316;p7"/>
            <p:cNvSpPr/>
            <p:nvPr/>
          </p:nvSpPr>
          <p:spPr>
            <a:xfrm rot="-5400000">
              <a:off x="24461" y="2365606"/>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317" name="Google Shape;317;p7"/>
            <p:cNvGrpSpPr/>
            <p:nvPr/>
          </p:nvGrpSpPr>
          <p:grpSpPr>
            <a:xfrm>
              <a:off x="1113044" y="3457312"/>
              <a:ext cx="282852" cy="425374"/>
              <a:chOff x="5848350" y="3057525"/>
              <a:chExt cx="491489" cy="739139"/>
            </a:xfrm>
          </p:grpSpPr>
          <p:sp>
            <p:nvSpPr>
              <p:cNvPr id="318" name="Google Shape;318;p7"/>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9" name="Google Shape;319;p7"/>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0" name="Google Shape;320;p7"/>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21" name="Google Shape;321;p7"/>
          <p:cNvGrpSpPr/>
          <p:nvPr/>
        </p:nvGrpSpPr>
        <p:grpSpPr>
          <a:xfrm>
            <a:off x="4264949" y="1655819"/>
            <a:ext cx="2218739" cy="3816955"/>
            <a:chOff x="4197564" y="1579619"/>
            <a:chExt cx="2218739" cy="3816955"/>
          </a:xfrm>
        </p:grpSpPr>
        <p:sp>
          <p:nvSpPr>
            <p:cNvPr id="322" name="Google Shape;322;p7"/>
            <p:cNvSpPr/>
            <p:nvPr/>
          </p:nvSpPr>
          <p:spPr>
            <a:xfrm>
              <a:off x="4316290" y="1763200"/>
              <a:ext cx="19665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323" name="Google Shape;323;p7"/>
            <p:cNvSpPr/>
            <p:nvPr/>
          </p:nvSpPr>
          <p:spPr>
            <a:xfrm rot="-5400000">
              <a:off x="3398456" y="2378727"/>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324" name="Google Shape;324;p7"/>
            <p:cNvGrpSpPr/>
            <p:nvPr/>
          </p:nvGrpSpPr>
          <p:grpSpPr>
            <a:xfrm>
              <a:off x="4487039" y="3470433"/>
              <a:ext cx="282852" cy="425374"/>
              <a:chOff x="5848350" y="3057525"/>
              <a:chExt cx="491489" cy="739139"/>
            </a:xfrm>
          </p:grpSpPr>
          <p:sp>
            <p:nvSpPr>
              <p:cNvPr id="325" name="Google Shape;325;p7"/>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6" name="Google Shape;326;p7"/>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 name="Google Shape;327;p7"/>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328" name="Google Shape;328;p7"/>
          <p:cNvGrpSpPr/>
          <p:nvPr/>
        </p:nvGrpSpPr>
        <p:grpSpPr>
          <a:xfrm>
            <a:off x="1494567" y="2118434"/>
            <a:ext cx="1006723" cy="1000635"/>
            <a:chOff x="2844616" y="1554494"/>
            <a:chExt cx="1453332" cy="1444543"/>
          </a:xfrm>
        </p:grpSpPr>
        <p:sp>
          <p:nvSpPr>
            <p:cNvPr id="329" name="Google Shape;329;p7"/>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330" name="Google Shape;330;p7"/>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331" name="Google Shape;331;p7"/>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332" name="Google Shape;332;p7"/>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333" name="Google Shape;333;p7"/>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334" name="Google Shape;334;p7"/>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335" name="Google Shape;335;p7"/>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336" name="Google Shape;336;p7"/>
            <p:cNvSpPr txBox="1"/>
            <p:nvPr/>
          </p:nvSpPr>
          <p:spPr>
            <a:xfrm>
              <a:off x="2937928" y="1954954"/>
              <a:ext cx="1292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solidFill>
                    <a:srgbClr val="000000"/>
                  </a:solidFill>
                  <a:latin typeface="Roboto"/>
                  <a:ea typeface="Roboto"/>
                  <a:cs typeface="Roboto"/>
                  <a:sym typeface="Roboto"/>
                </a:rPr>
                <a:t>2.1</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ONE</a:t>
              </a:r>
              <a:endParaRPr b="1" sz="500">
                <a:solidFill>
                  <a:srgbClr val="000000"/>
                </a:solidFill>
                <a:latin typeface="Roboto"/>
                <a:ea typeface="Roboto"/>
                <a:cs typeface="Roboto"/>
                <a:sym typeface="Roboto"/>
              </a:endParaRPr>
            </a:p>
          </p:txBody>
        </p:sp>
      </p:grpSp>
      <p:grpSp>
        <p:nvGrpSpPr>
          <p:cNvPr id="337" name="Google Shape;337;p7"/>
          <p:cNvGrpSpPr/>
          <p:nvPr/>
        </p:nvGrpSpPr>
        <p:grpSpPr>
          <a:xfrm>
            <a:off x="4879924" y="2116830"/>
            <a:ext cx="1012673" cy="1000635"/>
            <a:chOff x="2836027" y="1554494"/>
            <a:chExt cx="1461921" cy="1444543"/>
          </a:xfrm>
        </p:grpSpPr>
        <p:sp>
          <p:nvSpPr>
            <p:cNvPr id="338" name="Google Shape;338;p7"/>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339" name="Google Shape;339;p7"/>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340" name="Google Shape;340;p7"/>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341" name="Google Shape;341;p7"/>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342" name="Google Shape;342;p7"/>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343" name="Google Shape;343;p7"/>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344" name="Google Shape;344;p7"/>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345" name="Google Shape;345;p7"/>
            <p:cNvSpPr txBox="1"/>
            <p:nvPr/>
          </p:nvSpPr>
          <p:spPr>
            <a:xfrm>
              <a:off x="2836027" y="1920214"/>
              <a:ext cx="1424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solidFill>
                    <a:srgbClr val="000000"/>
                  </a:solidFill>
                  <a:latin typeface="Roboto"/>
                  <a:ea typeface="Roboto"/>
                  <a:cs typeface="Roboto"/>
                  <a:sym typeface="Roboto"/>
                </a:rPr>
                <a:t>2.2</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TWO</a:t>
              </a:r>
              <a:endParaRPr b="1" sz="500">
                <a:solidFill>
                  <a:srgbClr val="000000"/>
                </a:solidFill>
                <a:latin typeface="Roboto"/>
                <a:ea typeface="Roboto"/>
                <a:cs typeface="Roboto"/>
                <a:sym typeface="Roboto"/>
              </a:endParaRPr>
            </a:p>
          </p:txBody>
        </p:sp>
      </p:grpSp>
      <p:grpSp>
        <p:nvGrpSpPr>
          <p:cNvPr id="346" name="Google Shape;346;p7"/>
          <p:cNvGrpSpPr/>
          <p:nvPr/>
        </p:nvGrpSpPr>
        <p:grpSpPr>
          <a:xfrm>
            <a:off x="8462776" y="1930000"/>
            <a:ext cx="3264999" cy="4361248"/>
            <a:chOff x="8462776" y="1930000"/>
            <a:chExt cx="3264999" cy="4361248"/>
          </a:xfrm>
        </p:grpSpPr>
        <p:sp>
          <p:nvSpPr>
            <p:cNvPr id="347" name="Google Shape;347;p7"/>
            <p:cNvSpPr/>
            <p:nvPr/>
          </p:nvSpPr>
          <p:spPr>
            <a:xfrm>
              <a:off x="8902188" y="2336182"/>
              <a:ext cx="2357100" cy="3864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F7F7F7"/>
                </a:gs>
                <a:gs pos="90000">
                  <a:srgbClr val="979799"/>
                </a:gs>
                <a:gs pos="100000">
                  <a:srgbClr val="979799"/>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48" name="Google Shape;348;p7"/>
            <p:cNvGrpSpPr/>
            <p:nvPr/>
          </p:nvGrpSpPr>
          <p:grpSpPr>
            <a:xfrm>
              <a:off x="9081625" y="2657531"/>
              <a:ext cx="2003204" cy="2938616"/>
              <a:chOff x="2791645" y="2143693"/>
              <a:chExt cx="2284937" cy="3669600"/>
            </a:xfrm>
          </p:grpSpPr>
          <p:sp>
            <p:nvSpPr>
              <p:cNvPr id="349" name="Google Shape;349;p7"/>
              <p:cNvSpPr/>
              <p:nvPr/>
            </p:nvSpPr>
            <p:spPr>
              <a:xfrm>
                <a:off x="2791645"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0" name="Google Shape;350;p7"/>
              <p:cNvSpPr/>
              <p:nvPr/>
            </p:nvSpPr>
            <p:spPr>
              <a:xfrm>
                <a:off x="3555664"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1" name="Google Shape;351;p7"/>
              <p:cNvSpPr/>
              <p:nvPr/>
            </p:nvSpPr>
            <p:spPr>
              <a:xfrm>
                <a:off x="4319682"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352" name="Google Shape;352;p7"/>
            <p:cNvSpPr/>
            <p:nvPr/>
          </p:nvSpPr>
          <p:spPr>
            <a:xfrm rot="-5400000">
              <a:off x="9985720" y="636992"/>
              <a:ext cx="201600" cy="28002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3" name="Google Shape;353;p7"/>
            <p:cNvSpPr/>
            <p:nvPr/>
          </p:nvSpPr>
          <p:spPr>
            <a:xfrm>
              <a:off x="8462776" y="1934724"/>
              <a:ext cx="2175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4" name="Google Shape;354;p7"/>
            <p:cNvSpPr/>
            <p:nvPr/>
          </p:nvSpPr>
          <p:spPr>
            <a:xfrm>
              <a:off x="11487475" y="1930000"/>
              <a:ext cx="2403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5" name="Google Shape;355;p7"/>
            <p:cNvSpPr/>
            <p:nvPr/>
          </p:nvSpPr>
          <p:spPr>
            <a:xfrm flipH="1">
              <a:off x="8941466" y="2356814"/>
              <a:ext cx="206415" cy="3493610"/>
            </a:xfrm>
            <a:custGeom>
              <a:rect b="b" l="l" r="r" t="t"/>
              <a:pathLst>
                <a:path extrusionOk="0" h="4990871" w="310398">
                  <a:moveTo>
                    <a:pt x="298286" y="0"/>
                  </a:moveTo>
                  <a:lnTo>
                    <a:pt x="19219" y="538113"/>
                  </a:lnTo>
                  <a:cubicBezTo>
                    <a:pt x="15182" y="2187263"/>
                    <a:pt x="4037" y="2924271"/>
                    <a:pt x="0" y="4573421"/>
                  </a:cubicBezTo>
                  <a:lnTo>
                    <a:pt x="310398" y="4990871"/>
                  </a:lnTo>
                  <a:cubicBezTo>
                    <a:pt x="306361" y="3327247"/>
                    <a:pt x="302323" y="1663624"/>
                    <a:pt x="298286"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6" name="Google Shape;356;p7"/>
            <p:cNvSpPr/>
            <p:nvPr/>
          </p:nvSpPr>
          <p:spPr>
            <a:xfrm>
              <a:off x="11042869" y="2338703"/>
              <a:ext cx="194277" cy="3493610"/>
            </a:xfrm>
            <a:custGeom>
              <a:rect b="b" l="l" r="r" t="t"/>
              <a:pathLst>
                <a:path extrusionOk="0" h="4990871" w="292146">
                  <a:moveTo>
                    <a:pt x="280034" y="0"/>
                  </a:moveTo>
                  <a:lnTo>
                    <a:pt x="967" y="538113"/>
                  </a:lnTo>
                  <a:cubicBezTo>
                    <a:pt x="-3070" y="2187263"/>
                    <a:pt x="7109" y="3066160"/>
                    <a:pt x="3072" y="4715310"/>
                  </a:cubicBezTo>
                  <a:lnTo>
                    <a:pt x="292146" y="4990871"/>
                  </a:lnTo>
                  <a:cubicBezTo>
                    <a:pt x="288109" y="3327247"/>
                    <a:pt x="284071" y="1663624"/>
                    <a:pt x="280034"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7" name="Google Shape;357;p7"/>
            <p:cNvSpPr/>
            <p:nvPr/>
          </p:nvSpPr>
          <p:spPr>
            <a:xfrm>
              <a:off x="8954162" y="2364688"/>
              <a:ext cx="2267228" cy="368424"/>
            </a:xfrm>
            <a:custGeom>
              <a:rect b="b" l="l" r="r" t="t"/>
              <a:pathLst>
                <a:path extrusionOk="0" h="472339" w="2906702">
                  <a:moveTo>
                    <a:pt x="0" y="1"/>
                  </a:moveTo>
                  <a:lnTo>
                    <a:pt x="2906702" y="0"/>
                  </a:lnTo>
                  <a:lnTo>
                    <a:pt x="2670533" y="466284"/>
                  </a:lnTo>
                  <a:lnTo>
                    <a:pt x="224058" y="472339"/>
                  </a:lnTo>
                  <a:lnTo>
                    <a:pt x="0" y="1"/>
                  </a:lnTo>
                  <a:close/>
                </a:path>
              </a:pathLst>
            </a:custGeom>
            <a:gradFill>
              <a:gsLst>
                <a:gs pos="0">
                  <a:srgbClr val="AAABAD"/>
                </a:gs>
                <a:gs pos="20000">
                  <a:srgbClr val="AAABAD"/>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8" name="Google Shape;358;p7"/>
            <p:cNvSpPr/>
            <p:nvPr/>
          </p:nvSpPr>
          <p:spPr>
            <a:xfrm>
              <a:off x="8935262" y="5577607"/>
              <a:ext cx="2295567" cy="590424"/>
            </a:xfrm>
            <a:custGeom>
              <a:rect b="b" l="l" r="r" t="t"/>
              <a:pathLst>
                <a:path extrusionOk="0" h="756954" w="2943035">
                  <a:moveTo>
                    <a:pt x="254336" y="0"/>
                  </a:moveTo>
                  <a:lnTo>
                    <a:pt x="2718976" y="24223"/>
                  </a:lnTo>
                  <a:lnTo>
                    <a:pt x="2930924" y="278560"/>
                  </a:lnTo>
                  <a:lnTo>
                    <a:pt x="2943035" y="756954"/>
                  </a:lnTo>
                  <a:lnTo>
                    <a:pt x="0" y="720621"/>
                  </a:lnTo>
                  <a:cubicBezTo>
                    <a:pt x="2018" y="579323"/>
                    <a:pt x="4037" y="438025"/>
                    <a:pt x="6055" y="296727"/>
                  </a:cubicBezTo>
                  <a:lnTo>
                    <a:pt x="254336" y="0"/>
                  </a:lnTo>
                  <a:close/>
                </a:path>
              </a:pathLst>
            </a:custGeom>
            <a:gradFill>
              <a:gsLst>
                <a:gs pos="0">
                  <a:srgbClr val="AAABAD"/>
                </a:gs>
                <a:gs pos="20000">
                  <a:srgbClr val="AAABAD"/>
                </a:gs>
                <a:gs pos="58999">
                  <a:srgbClr val="818185"/>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59" name="Google Shape;359;p7"/>
            <p:cNvSpPr/>
            <p:nvPr/>
          </p:nvSpPr>
          <p:spPr>
            <a:xfrm rot="10800000">
              <a:off x="9955899" y="2284205"/>
              <a:ext cx="259800" cy="387600"/>
            </a:xfrm>
            <a:prstGeom prst="trapezoid">
              <a:avLst>
                <a:gd fmla="val 25000" name="adj"/>
              </a:avLst>
            </a:prstGeom>
            <a:solidFill>
              <a:srgbClr val="FFFFFF"/>
            </a:solidFill>
            <a:ln>
              <a:noFill/>
            </a:ln>
            <a:effectLst>
              <a:outerShdw blurRad="127000" sx="120000" rotWithShape="0" algn="ctr" sy="120000">
                <a:srgbClr val="FFFFFF"/>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0" name="Google Shape;360;p7"/>
            <p:cNvSpPr/>
            <p:nvPr/>
          </p:nvSpPr>
          <p:spPr>
            <a:xfrm>
              <a:off x="9268757" y="4572313"/>
              <a:ext cx="1665300" cy="84000"/>
            </a:xfrm>
            <a:prstGeom prst="roundRect">
              <a:avLst>
                <a:gd fmla="val 16667" name="adj"/>
              </a:avLst>
            </a:prstGeom>
            <a:gradFill>
              <a:gsLst>
                <a:gs pos="0">
                  <a:srgbClr val="CCCCCC"/>
                </a:gs>
                <a:gs pos="25000">
                  <a:srgbClr val="666666"/>
                </a:gs>
                <a:gs pos="76000">
                  <a:srgbClr val="B7B7B7"/>
                </a:gs>
                <a:gs pos="100000">
                  <a:srgbClr val="F3F3F3"/>
                </a:gs>
              </a:gsLst>
              <a:lin ang="16200038" scaled="0"/>
            </a:gradFill>
            <a:ln>
              <a:noFill/>
            </a:ln>
            <a:effectLst>
              <a:outerShdw blurRad="57150" rotWithShape="0" algn="bl" dir="5400000" dist="19050">
                <a:srgbClr val="000000">
                  <a:alpha val="1882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61" name="Google Shape;361;p7"/>
            <p:cNvSpPr/>
            <p:nvPr/>
          </p:nvSpPr>
          <p:spPr>
            <a:xfrm>
              <a:off x="11250446" y="2137895"/>
              <a:ext cx="255946" cy="4153353"/>
            </a:xfrm>
            <a:custGeom>
              <a:rect b="b" l="l" r="r" t="t"/>
              <a:pathLst>
                <a:path extrusionOk="0" h="5324811" w="328136">
                  <a:moveTo>
                    <a:pt x="296725" y="0"/>
                  </a:moveTo>
                  <a:lnTo>
                    <a:pt x="12110" y="254336"/>
                  </a:lnTo>
                  <a:cubicBezTo>
                    <a:pt x="8073" y="1903486"/>
                    <a:pt x="4037" y="3552635"/>
                    <a:pt x="0" y="5201785"/>
                  </a:cubicBezTo>
                  <a:cubicBezTo>
                    <a:pt x="104964" y="5282527"/>
                    <a:pt x="223172" y="5244069"/>
                    <a:pt x="328136" y="5324811"/>
                  </a:cubicBezTo>
                  <a:cubicBezTo>
                    <a:pt x="322080" y="3510141"/>
                    <a:pt x="302781" y="1814670"/>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2" name="Google Shape;362;p7"/>
            <p:cNvSpPr/>
            <p:nvPr/>
          </p:nvSpPr>
          <p:spPr>
            <a:xfrm flipH="1">
              <a:off x="8670651" y="2133958"/>
              <a:ext cx="251224" cy="4141834"/>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63" name="Google Shape;363;p7"/>
            <p:cNvSpPr/>
            <p:nvPr/>
          </p:nvSpPr>
          <p:spPr>
            <a:xfrm>
              <a:off x="8694296" y="2133167"/>
              <a:ext cx="2796247" cy="217276"/>
            </a:xfrm>
            <a:custGeom>
              <a:rect b="b" l="l" r="r" t="t"/>
              <a:pathLst>
                <a:path extrusionOk="0" h="278559" w="3584932">
                  <a:moveTo>
                    <a:pt x="0" y="12112"/>
                  </a:moveTo>
                  <a:lnTo>
                    <a:pt x="3584932" y="0"/>
                  </a:lnTo>
                  <a:lnTo>
                    <a:pt x="3300317" y="278559"/>
                  </a:lnTo>
                  <a:lnTo>
                    <a:pt x="278558" y="272504"/>
                  </a:lnTo>
                  <a:lnTo>
                    <a:pt x="0" y="12112"/>
                  </a:lnTo>
                  <a:close/>
                </a:path>
              </a:pathLst>
            </a:custGeom>
            <a:gradFill>
              <a:gsLst>
                <a:gs pos="0">
                  <a:srgbClr val="605F67"/>
                </a:gs>
                <a:gs pos="17000">
                  <a:srgbClr val="AAABAD"/>
                </a:gs>
                <a:gs pos="41000">
                  <a:srgbClr val="818185"/>
                </a:gs>
                <a:gs pos="73000">
                  <a:srgbClr val="818185"/>
                </a:gs>
                <a:gs pos="100000">
                  <a:srgbClr val="3B3A41"/>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364" name="Google Shape;364;p7"/>
          <p:cNvGrpSpPr/>
          <p:nvPr/>
        </p:nvGrpSpPr>
        <p:grpSpPr>
          <a:xfrm>
            <a:off x="9591914" y="777314"/>
            <a:ext cx="1006723" cy="1000635"/>
            <a:chOff x="2844615" y="1554494"/>
            <a:chExt cx="1453332" cy="1444543"/>
          </a:xfrm>
        </p:grpSpPr>
        <p:sp>
          <p:nvSpPr>
            <p:cNvPr id="365" name="Google Shape;365;p7"/>
            <p:cNvSpPr/>
            <p:nvPr/>
          </p:nvSpPr>
          <p:spPr>
            <a:xfrm>
              <a:off x="2844615"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366" name="Google Shape;366;p7"/>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367" name="Google Shape;367;p7"/>
            <p:cNvSpPr/>
            <p:nvPr/>
          </p:nvSpPr>
          <p:spPr>
            <a:xfrm rot="-5400000">
              <a:off x="4179902" y="159193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368" name="Google Shape;368;p7"/>
            <p:cNvSpPr/>
            <p:nvPr/>
          </p:nvSpPr>
          <p:spPr>
            <a:xfrm rot="-5400000">
              <a:off x="4186623"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369" name="Google Shape;369;p7"/>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370" name="Google Shape;370;p7"/>
            <p:cNvSpPr/>
            <p:nvPr/>
          </p:nvSpPr>
          <p:spPr>
            <a:xfrm rot="-5400000">
              <a:off x="2898541"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371" name="Google Shape;371;p7"/>
            <p:cNvSpPr/>
            <p:nvPr/>
          </p:nvSpPr>
          <p:spPr>
            <a:xfrm flipH="1" rot="5400000">
              <a:off x="3527005" y="2227063"/>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372" name="Google Shape;372;p7"/>
            <p:cNvSpPr txBox="1"/>
            <p:nvPr/>
          </p:nvSpPr>
          <p:spPr>
            <a:xfrm>
              <a:off x="3040531" y="1704847"/>
              <a:ext cx="1059000" cy="11553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3200">
                  <a:latin typeface="Roboto"/>
                  <a:ea typeface="Roboto"/>
                  <a:cs typeface="Roboto"/>
                  <a:sym typeface="Roboto"/>
                </a:rPr>
                <a:t>2</a:t>
              </a:r>
              <a:r>
                <a:rPr b="1" lang="en" sz="2800">
                  <a:solidFill>
                    <a:srgbClr val="000000"/>
                  </a:solidFill>
                  <a:latin typeface="Roboto"/>
                  <a:ea typeface="Roboto"/>
                  <a:cs typeface="Roboto"/>
                  <a:sym typeface="Roboto"/>
                </a:rPr>
                <a:t> </a:t>
              </a:r>
              <a:endParaRPr/>
            </a:p>
            <a:p>
              <a:pPr indent="0" lvl="0" marL="0" marR="0" rtl="0" algn="ctr">
                <a:spcBef>
                  <a:spcPts val="0"/>
                </a:spcBef>
                <a:spcAft>
                  <a:spcPts val="0"/>
                </a:spcAft>
                <a:buNone/>
              </a:pPr>
              <a:r>
                <a:rPr lang="en" sz="1400">
                  <a:solidFill>
                    <a:srgbClr val="000000"/>
                  </a:solidFill>
                  <a:latin typeface="Roboto"/>
                  <a:ea typeface="Roboto"/>
                  <a:cs typeface="Roboto"/>
                  <a:sym typeface="Roboto"/>
                </a:rPr>
                <a:t>FLOOR</a:t>
              </a:r>
              <a:endParaRPr sz="1200">
                <a:solidFill>
                  <a:srgbClr val="000000"/>
                </a:solidFill>
                <a:latin typeface="Roboto"/>
                <a:ea typeface="Roboto"/>
                <a:cs typeface="Roboto"/>
                <a:sym typeface="Roboto"/>
              </a:endParaRPr>
            </a:p>
          </p:txBody>
        </p:sp>
      </p:grpSp>
      <p:sp>
        <p:nvSpPr>
          <p:cNvPr id="373" name="Google Shape;373;p7"/>
          <p:cNvSpPr txBox="1"/>
          <p:nvPr/>
        </p:nvSpPr>
        <p:spPr>
          <a:xfrm rot="5400000">
            <a:off x="-679350" y="4750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
        <p:nvSpPr>
          <p:cNvPr id="374" name="Google Shape;374;p7"/>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75" name="Google Shape;375;p7"/>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rgbClr val="000000">
              <a:alpha val="128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hird Floor">
  <p:cSld name="CUSTOM_3">
    <p:bg>
      <p:bgPr>
        <a:solidFill>
          <a:srgbClr val="F3F3F3"/>
        </a:solidFill>
      </p:bgPr>
    </p:bg>
    <p:spTree>
      <p:nvGrpSpPr>
        <p:cNvPr id="376" name="Shape 376"/>
        <p:cNvGrpSpPr/>
        <p:nvPr/>
      </p:nvGrpSpPr>
      <p:grpSpPr>
        <a:xfrm>
          <a:off x="0" y="0"/>
          <a:ext cx="0" cy="0"/>
          <a:chOff x="0" y="0"/>
          <a:chExt cx="0" cy="0"/>
        </a:xfrm>
      </p:grpSpPr>
      <p:sp>
        <p:nvSpPr>
          <p:cNvPr id="377" name="Google Shape;377;p8"/>
          <p:cNvSpPr/>
          <p:nvPr/>
        </p:nvSpPr>
        <p:spPr>
          <a:xfrm>
            <a:off x="8467" y="4936067"/>
            <a:ext cx="12192000" cy="1928100"/>
          </a:xfrm>
          <a:prstGeom prst="rect">
            <a:avLst/>
          </a:prstGeom>
          <a:solidFill>
            <a:srgbClr val="17161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78" name="Google Shape;378;p8"/>
          <p:cNvGrpSpPr/>
          <p:nvPr/>
        </p:nvGrpSpPr>
        <p:grpSpPr>
          <a:xfrm>
            <a:off x="-2844" y="5104339"/>
            <a:ext cx="12209801" cy="1767606"/>
            <a:chOff x="-2845" y="4143168"/>
            <a:chExt cx="12209801" cy="2822299"/>
          </a:xfrm>
        </p:grpSpPr>
        <p:sp>
          <p:nvSpPr>
            <p:cNvPr id="379" name="Google Shape;379;p8"/>
            <p:cNvSpPr/>
            <p:nvPr/>
          </p:nvSpPr>
          <p:spPr>
            <a:xfrm>
              <a:off x="-1" y="4765780"/>
              <a:ext cx="78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0" name="Google Shape;380;p8"/>
            <p:cNvSpPr/>
            <p:nvPr/>
          </p:nvSpPr>
          <p:spPr>
            <a:xfrm>
              <a:off x="-1" y="5214907"/>
              <a:ext cx="7992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1" name="Google Shape;381;p8"/>
            <p:cNvSpPr/>
            <p:nvPr/>
          </p:nvSpPr>
          <p:spPr>
            <a:xfrm>
              <a:off x="0" y="5894147"/>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2" name="Google Shape;382;p8"/>
            <p:cNvSpPr/>
            <p:nvPr/>
          </p:nvSpPr>
          <p:spPr>
            <a:xfrm>
              <a:off x="0" y="6755056"/>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3" name="Google Shape;383;p8"/>
            <p:cNvSpPr/>
            <p:nvPr/>
          </p:nvSpPr>
          <p:spPr>
            <a:xfrm rot="5400000">
              <a:off x="1518135" y="5655768"/>
              <a:ext cx="24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4" name="Google Shape;384;p8"/>
            <p:cNvSpPr/>
            <p:nvPr/>
          </p:nvSpPr>
          <p:spPr>
            <a:xfrm rot="4612175">
              <a:off x="2348808" y="5612253"/>
              <a:ext cx="2628008"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5" name="Google Shape;385;p8"/>
            <p:cNvSpPr/>
            <p:nvPr/>
          </p:nvSpPr>
          <p:spPr>
            <a:xfrm rot="3975548">
              <a:off x="3320467" y="5632308"/>
              <a:ext cx="2771977"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6" name="Google Shape;386;p8"/>
            <p:cNvSpPr/>
            <p:nvPr/>
          </p:nvSpPr>
          <p:spPr>
            <a:xfrm rot="3290564">
              <a:off x="4068831" y="5593878"/>
              <a:ext cx="3204111"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7" name="Google Shape;387;p8"/>
            <p:cNvSpPr/>
            <p:nvPr/>
          </p:nvSpPr>
          <p:spPr>
            <a:xfrm rot="2565478">
              <a:off x="5314401" y="5723046"/>
              <a:ext cx="3459552" cy="3588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8" name="Google Shape;388;p8"/>
            <p:cNvSpPr/>
            <p:nvPr/>
          </p:nvSpPr>
          <p:spPr>
            <a:xfrm flipH="1" rot="-4612062">
              <a:off x="421610" y="5648387"/>
              <a:ext cx="2591986"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89" name="Google Shape;389;p8"/>
            <p:cNvSpPr/>
            <p:nvPr/>
          </p:nvSpPr>
          <p:spPr>
            <a:xfrm flipH="1" rot="-3975617">
              <a:off x="-656211" y="5516415"/>
              <a:ext cx="3023978"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0" name="Google Shape;390;p8"/>
            <p:cNvSpPr/>
            <p:nvPr/>
          </p:nvSpPr>
          <p:spPr>
            <a:xfrm flipH="1" rot="-3289836">
              <a:off x="-217043" y="4885900"/>
              <a:ext cx="1079695"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1" name="Google Shape;391;p8"/>
            <p:cNvSpPr/>
            <p:nvPr/>
          </p:nvSpPr>
          <p:spPr>
            <a:xfrm rot="2043353">
              <a:off x="6148511" y="5601246"/>
              <a:ext cx="4756596" cy="35044"/>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2" name="Google Shape;392;p8"/>
            <p:cNvSpPr/>
            <p:nvPr/>
          </p:nvSpPr>
          <p:spPr>
            <a:xfrm rot="1173448">
              <a:off x="8495078" y="5748164"/>
              <a:ext cx="3815957" cy="3596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393" name="Google Shape;393;p8"/>
          <p:cNvSpPr/>
          <p:nvPr/>
        </p:nvSpPr>
        <p:spPr>
          <a:xfrm>
            <a:off x="-1" y="870474"/>
            <a:ext cx="8060400" cy="4553700"/>
          </a:xfrm>
          <a:prstGeom prst="rect">
            <a:avLst/>
          </a:prstGeom>
          <a:solidFill>
            <a:schemeClr val="dk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394" name="Google Shape;394;p8"/>
          <p:cNvSpPr/>
          <p:nvPr/>
        </p:nvSpPr>
        <p:spPr>
          <a:xfrm>
            <a:off x="8238066" y="0"/>
            <a:ext cx="3966000" cy="6207000"/>
          </a:xfrm>
          <a:prstGeom prst="rect">
            <a:avLst/>
          </a:prstGeom>
          <a:solidFill>
            <a:schemeClr val="dk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395" name="Google Shape;395;p8"/>
          <p:cNvGrpSpPr/>
          <p:nvPr/>
        </p:nvGrpSpPr>
        <p:grpSpPr>
          <a:xfrm>
            <a:off x="11909201" y="3546152"/>
            <a:ext cx="223218" cy="509635"/>
            <a:chOff x="6765330" y="1884432"/>
            <a:chExt cx="773988" cy="1767112"/>
          </a:xfrm>
        </p:grpSpPr>
        <p:sp>
          <p:nvSpPr>
            <p:cNvPr id="396" name="Google Shape;396;p8"/>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397" name="Google Shape;397;p8"/>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398" name="Google Shape;398;p8"/>
            <p:cNvGrpSpPr/>
            <p:nvPr/>
          </p:nvGrpSpPr>
          <p:grpSpPr>
            <a:xfrm>
              <a:off x="6898397" y="2119470"/>
              <a:ext cx="502500" cy="502500"/>
              <a:chOff x="9407860" y="962845"/>
              <a:chExt cx="502500" cy="502500"/>
            </a:xfrm>
          </p:grpSpPr>
          <p:sp>
            <p:nvSpPr>
              <p:cNvPr id="399" name="Google Shape;399;p8"/>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 name="Google Shape;400;p8"/>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1" name="Google Shape;401;p8"/>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2" name="Google Shape;402;p8"/>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03" name="Google Shape;403;p8"/>
            <p:cNvGrpSpPr/>
            <p:nvPr/>
          </p:nvGrpSpPr>
          <p:grpSpPr>
            <a:xfrm>
              <a:off x="6898397" y="2889543"/>
              <a:ext cx="502500" cy="502500"/>
              <a:chOff x="9433273" y="1666306"/>
              <a:chExt cx="502500" cy="502500"/>
            </a:xfrm>
          </p:grpSpPr>
          <p:sp>
            <p:nvSpPr>
              <p:cNvPr id="404" name="Google Shape;404;p8"/>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5" name="Google Shape;405;p8"/>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8"/>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407" name="Google Shape;407;p8"/>
          <p:cNvSpPr/>
          <p:nvPr/>
        </p:nvSpPr>
        <p:spPr>
          <a:xfrm>
            <a:off x="-1" y="870474"/>
            <a:ext cx="8060400" cy="45537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08" name="Google Shape;408;p8"/>
          <p:cNvGrpSpPr/>
          <p:nvPr/>
        </p:nvGrpSpPr>
        <p:grpSpPr>
          <a:xfrm>
            <a:off x="895750" y="1652324"/>
            <a:ext cx="2218747" cy="3816955"/>
            <a:chOff x="823561" y="1566498"/>
            <a:chExt cx="2218747" cy="3816955"/>
          </a:xfrm>
        </p:grpSpPr>
        <p:sp>
          <p:nvSpPr>
            <p:cNvPr id="409" name="Google Shape;409;p8"/>
            <p:cNvSpPr/>
            <p:nvPr/>
          </p:nvSpPr>
          <p:spPr>
            <a:xfrm>
              <a:off x="823561" y="1750074"/>
              <a:ext cx="21411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410" name="Google Shape;410;p8"/>
            <p:cNvSpPr/>
            <p:nvPr/>
          </p:nvSpPr>
          <p:spPr>
            <a:xfrm rot="-5400000">
              <a:off x="24461" y="2365606"/>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411" name="Google Shape;411;p8"/>
            <p:cNvGrpSpPr/>
            <p:nvPr/>
          </p:nvGrpSpPr>
          <p:grpSpPr>
            <a:xfrm>
              <a:off x="1113044" y="3457312"/>
              <a:ext cx="282852" cy="425374"/>
              <a:chOff x="5848350" y="3057525"/>
              <a:chExt cx="491489" cy="739139"/>
            </a:xfrm>
          </p:grpSpPr>
          <p:sp>
            <p:nvSpPr>
              <p:cNvPr id="412" name="Google Shape;412;p8"/>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 name="Google Shape;413;p8"/>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4" name="Google Shape;414;p8"/>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15" name="Google Shape;415;p8"/>
          <p:cNvGrpSpPr/>
          <p:nvPr/>
        </p:nvGrpSpPr>
        <p:grpSpPr>
          <a:xfrm>
            <a:off x="1494567" y="2118434"/>
            <a:ext cx="1006723" cy="1000635"/>
            <a:chOff x="2844616" y="1554494"/>
            <a:chExt cx="1453332" cy="1444543"/>
          </a:xfrm>
        </p:grpSpPr>
        <p:sp>
          <p:nvSpPr>
            <p:cNvPr id="416" name="Google Shape;416;p8"/>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417" name="Google Shape;417;p8"/>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418" name="Google Shape;418;p8"/>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419" name="Google Shape;419;p8"/>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420" name="Google Shape;420;p8"/>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421" name="Google Shape;421;p8"/>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422" name="Google Shape;422;p8"/>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423" name="Google Shape;423;p8"/>
            <p:cNvSpPr txBox="1"/>
            <p:nvPr/>
          </p:nvSpPr>
          <p:spPr>
            <a:xfrm>
              <a:off x="2937928" y="1954954"/>
              <a:ext cx="1292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3</a:t>
              </a:r>
              <a:r>
                <a:rPr lang="en" sz="1100">
                  <a:solidFill>
                    <a:srgbClr val="000000"/>
                  </a:solidFill>
                  <a:latin typeface="Roboto"/>
                  <a:ea typeface="Roboto"/>
                  <a:cs typeface="Roboto"/>
                  <a:sym typeface="Roboto"/>
                </a:rPr>
                <a:t>.1</a:t>
              </a:r>
              <a:endParaRPr/>
            </a:p>
            <a:p>
              <a:pPr indent="0" lvl="0" marL="0" marR="0" rtl="0" algn="ctr">
                <a:spcBef>
                  <a:spcPts val="0"/>
                </a:spcBef>
                <a:spcAft>
                  <a:spcPts val="0"/>
                </a:spcAft>
                <a:buNone/>
              </a:pPr>
              <a:r>
                <a:rPr b="1" lang="en" sz="1100">
                  <a:latin typeface="Roboto"/>
                  <a:ea typeface="Roboto"/>
                  <a:cs typeface="Roboto"/>
                  <a:sym typeface="Roboto"/>
                </a:rPr>
                <a:t>CHARLES DICKENS</a:t>
              </a:r>
              <a:endParaRPr b="1" sz="500">
                <a:solidFill>
                  <a:srgbClr val="000000"/>
                </a:solidFill>
                <a:latin typeface="Roboto"/>
                <a:ea typeface="Roboto"/>
                <a:cs typeface="Roboto"/>
                <a:sym typeface="Roboto"/>
              </a:endParaRPr>
            </a:p>
          </p:txBody>
        </p:sp>
      </p:grpSp>
      <p:grpSp>
        <p:nvGrpSpPr>
          <p:cNvPr id="424" name="Google Shape;424;p8"/>
          <p:cNvGrpSpPr/>
          <p:nvPr/>
        </p:nvGrpSpPr>
        <p:grpSpPr>
          <a:xfrm>
            <a:off x="8462776" y="1930000"/>
            <a:ext cx="3264999" cy="4361248"/>
            <a:chOff x="8462776" y="1930000"/>
            <a:chExt cx="3264999" cy="4361248"/>
          </a:xfrm>
        </p:grpSpPr>
        <p:sp>
          <p:nvSpPr>
            <p:cNvPr id="425" name="Google Shape;425;p8"/>
            <p:cNvSpPr/>
            <p:nvPr/>
          </p:nvSpPr>
          <p:spPr>
            <a:xfrm>
              <a:off x="8902188" y="2336182"/>
              <a:ext cx="2357100" cy="3864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F7F7F7"/>
                </a:gs>
                <a:gs pos="90000">
                  <a:srgbClr val="979799"/>
                </a:gs>
                <a:gs pos="100000">
                  <a:srgbClr val="979799"/>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26" name="Google Shape;426;p8"/>
            <p:cNvGrpSpPr/>
            <p:nvPr/>
          </p:nvGrpSpPr>
          <p:grpSpPr>
            <a:xfrm>
              <a:off x="9081625" y="2657531"/>
              <a:ext cx="2003204" cy="2938616"/>
              <a:chOff x="2791645" y="2143693"/>
              <a:chExt cx="2284937" cy="3669600"/>
            </a:xfrm>
          </p:grpSpPr>
          <p:sp>
            <p:nvSpPr>
              <p:cNvPr id="427" name="Google Shape;427;p8"/>
              <p:cNvSpPr/>
              <p:nvPr/>
            </p:nvSpPr>
            <p:spPr>
              <a:xfrm>
                <a:off x="2791645"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8" name="Google Shape;428;p8"/>
              <p:cNvSpPr/>
              <p:nvPr/>
            </p:nvSpPr>
            <p:spPr>
              <a:xfrm>
                <a:off x="3555664"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29" name="Google Shape;429;p8"/>
              <p:cNvSpPr/>
              <p:nvPr/>
            </p:nvSpPr>
            <p:spPr>
              <a:xfrm>
                <a:off x="4319682"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430" name="Google Shape;430;p8"/>
            <p:cNvSpPr/>
            <p:nvPr/>
          </p:nvSpPr>
          <p:spPr>
            <a:xfrm rot="-5400000">
              <a:off x="9985720" y="636992"/>
              <a:ext cx="201600" cy="28002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1" name="Google Shape;431;p8"/>
            <p:cNvSpPr/>
            <p:nvPr/>
          </p:nvSpPr>
          <p:spPr>
            <a:xfrm>
              <a:off x="8462776" y="1934724"/>
              <a:ext cx="2175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2" name="Google Shape;432;p8"/>
            <p:cNvSpPr/>
            <p:nvPr/>
          </p:nvSpPr>
          <p:spPr>
            <a:xfrm>
              <a:off x="11487475" y="1930000"/>
              <a:ext cx="2403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3" name="Google Shape;433;p8"/>
            <p:cNvSpPr/>
            <p:nvPr/>
          </p:nvSpPr>
          <p:spPr>
            <a:xfrm flipH="1">
              <a:off x="8941466" y="2356814"/>
              <a:ext cx="206415" cy="3493610"/>
            </a:xfrm>
            <a:custGeom>
              <a:rect b="b" l="l" r="r" t="t"/>
              <a:pathLst>
                <a:path extrusionOk="0" h="4990871" w="310398">
                  <a:moveTo>
                    <a:pt x="298286" y="0"/>
                  </a:moveTo>
                  <a:lnTo>
                    <a:pt x="19219" y="538113"/>
                  </a:lnTo>
                  <a:cubicBezTo>
                    <a:pt x="15182" y="2187263"/>
                    <a:pt x="4037" y="2924271"/>
                    <a:pt x="0" y="4573421"/>
                  </a:cubicBezTo>
                  <a:lnTo>
                    <a:pt x="310398" y="4990871"/>
                  </a:lnTo>
                  <a:cubicBezTo>
                    <a:pt x="306361" y="3327247"/>
                    <a:pt x="302323" y="1663624"/>
                    <a:pt x="298286"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4" name="Google Shape;434;p8"/>
            <p:cNvSpPr/>
            <p:nvPr/>
          </p:nvSpPr>
          <p:spPr>
            <a:xfrm>
              <a:off x="11042869" y="2338703"/>
              <a:ext cx="194277" cy="3493610"/>
            </a:xfrm>
            <a:custGeom>
              <a:rect b="b" l="l" r="r" t="t"/>
              <a:pathLst>
                <a:path extrusionOk="0" h="4990871" w="292146">
                  <a:moveTo>
                    <a:pt x="280034" y="0"/>
                  </a:moveTo>
                  <a:lnTo>
                    <a:pt x="967" y="538113"/>
                  </a:lnTo>
                  <a:cubicBezTo>
                    <a:pt x="-3070" y="2187263"/>
                    <a:pt x="7109" y="3066160"/>
                    <a:pt x="3072" y="4715310"/>
                  </a:cubicBezTo>
                  <a:lnTo>
                    <a:pt x="292146" y="4990871"/>
                  </a:lnTo>
                  <a:cubicBezTo>
                    <a:pt x="288109" y="3327247"/>
                    <a:pt x="284071" y="1663624"/>
                    <a:pt x="280034"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5" name="Google Shape;435;p8"/>
            <p:cNvSpPr/>
            <p:nvPr/>
          </p:nvSpPr>
          <p:spPr>
            <a:xfrm>
              <a:off x="8954162" y="2364688"/>
              <a:ext cx="2267228" cy="368424"/>
            </a:xfrm>
            <a:custGeom>
              <a:rect b="b" l="l" r="r" t="t"/>
              <a:pathLst>
                <a:path extrusionOk="0" h="472339" w="2906702">
                  <a:moveTo>
                    <a:pt x="0" y="1"/>
                  </a:moveTo>
                  <a:lnTo>
                    <a:pt x="2906702" y="0"/>
                  </a:lnTo>
                  <a:lnTo>
                    <a:pt x="2670533" y="466284"/>
                  </a:lnTo>
                  <a:lnTo>
                    <a:pt x="224058" y="472339"/>
                  </a:lnTo>
                  <a:lnTo>
                    <a:pt x="0" y="1"/>
                  </a:lnTo>
                  <a:close/>
                </a:path>
              </a:pathLst>
            </a:custGeom>
            <a:gradFill>
              <a:gsLst>
                <a:gs pos="0">
                  <a:srgbClr val="AAABAD"/>
                </a:gs>
                <a:gs pos="20000">
                  <a:srgbClr val="AAABAD"/>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6" name="Google Shape;436;p8"/>
            <p:cNvSpPr/>
            <p:nvPr/>
          </p:nvSpPr>
          <p:spPr>
            <a:xfrm>
              <a:off x="8935262" y="5577607"/>
              <a:ext cx="2295567" cy="590424"/>
            </a:xfrm>
            <a:custGeom>
              <a:rect b="b" l="l" r="r" t="t"/>
              <a:pathLst>
                <a:path extrusionOk="0" h="756954" w="2943035">
                  <a:moveTo>
                    <a:pt x="254336" y="0"/>
                  </a:moveTo>
                  <a:lnTo>
                    <a:pt x="2718976" y="24223"/>
                  </a:lnTo>
                  <a:lnTo>
                    <a:pt x="2930924" y="278560"/>
                  </a:lnTo>
                  <a:lnTo>
                    <a:pt x="2943035" y="756954"/>
                  </a:lnTo>
                  <a:lnTo>
                    <a:pt x="0" y="720621"/>
                  </a:lnTo>
                  <a:cubicBezTo>
                    <a:pt x="2018" y="579323"/>
                    <a:pt x="4037" y="438025"/>
                    <a:pt x="6055" y="296727"/>
                  </a:cubicBezTo>
                  <a:lnTo>
                    <a:pt x="254336" y="0"/>
                  </a:lnTo>
                  <a:close/>
                </a:path>
              </a:pathLst>
            </a:custGeom>
            <a:gradFill>
              <a:gsLst>
                <a:gs pos="0">
                  <a:srgbClr val="AAABAD"/>
                </a:gs>
                <a:gs pos="20000">
                  <a:srgbClr val="AAABAD"/>
                </a:gs>
                <a:gs pos="58999">
                  <a:srgbClr val="818185"/>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7" name="Google Shape;437;p8"/>
            <p:cNvSpPr/>
            <p:nvPr/>
          </p:nvSpPr>
          <p:spPr>
            <a:xfrm rot="10800000">
              <a:off x="9955899" y="2284205"/>
              <a:ext cx="259800" cy="387600"/>
            </a:xfrm>
            <a:prstGeom prst="trapezoid">
              <a:avLst>
                <a:gd fmla="val 25000" name="adj"/>
              </a:avLst>
            </a:prstGeom>
            <a:solidFill>
              <a:srgbClr val="FFFFFF"/>
            </a:solidFill>
            <a:ln>
              <a:noFill/>
            </a:ln>
            <a:effectLst>
              <a:outerShdw blurRad="127000" sx="120000" rotWithShape="0" algn="ctr" sy="120000">
                <a:srgbClr val="FFFFFF"/>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38" name="Google Shape;438;p8"/>
            <p:cNvSpPr/>
            <p:nvPr/>
          </p:nvSpPr>
          <p:spPr>
            <a:xfrm>
              <a:off x="9268757" y="4572313"/>
              <a:ext cx="1665300" cy="84000"/>
            </a:xfrm>
            <a:prstGeom prst="roundRect">
              <a:avLst>
                <a:gd fmla="val 16667" name="adj"/>
              </a:avLst>
            </a:prstGeom>
            <a:gradFill>
              <a:gsLst>
                <a:gs pos="0">
                  <a:srgbClr val="CCCCCC"/>
                </a:gs>
                <a:gs pos="25000">
                  <a:srgbClr val="666666"/>
                </a:gs>
                <a:gs pos="76000">
                  <a:srgbClr val="B7B7B7"/>
                </a:gs>
                <a:gs pos="100000">
                  <a:srgbClr val="F3F3F3"/>
                </a:gs>
              </a:gsLst>
              <a:lin ang="16200038" scaled="0"/>
            </a:gradFill>
            <a:ln>
              <a:noFill/>
            </a:ln>
            <a:effectLst>
              <a:outerShdw blurRad="57150" rotWithShape="0" algn="bl" dir="5400000" dist="19050">
                <a:srgbClr val="000000">
                  <a:alpha val="1882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39" name="Google Shape;439;p8"/>
            <p:cNvSpPr/>
            <p:nvPr/>
          </p:nvSpPr>
          <p:spPr>
            <a:xfrm>
              <a:off x="11250446" y="2137895"/>
              <a:ext cx="255946" cy="4153353"/>
            </a:xfrm>
            <a:custGeom>
              <a:rect b="b" l="l" r="r" t="t"/>
              <a:pathLst>
                <a:path extrusionOk="0" h="5324811" w="328136">
                  <a:moveTo>
                    <a:pt x="296725" y="0"/>
                  </a:moveTo>
                  <a:lnTo>
                    <a:pt x="12110" y="254336"/>
                  </a:lnTo>
                  <a:cubicBezTo>
                    <a:pt x="8073" y="1903486"/>
                    <a:pt x="4037" y="3552635"/>
                    <a:pt x="0" y="5201785"/>
                  </a:cubicBezTo>
                  <a:cubicBezTo>
                    <a:pt x="104964" y="5282527"/>
                    <a:pt x="223172" y="5244069"/>
                    <a:pt x="328136" y="5324811"/>
                  </a:cubicBezTo>
                  <a:cubicBezTo>
                    <a:pt x="322080" y="3510141"/>
                    <a:pt x="302781" y="1814670"/>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0" name="Google Shape;440;p8"/>
            <p:cNvSpPr/>
            <p:nvPr/>
          </p:nvSpPr>
          <p:spPr>
            <a:xfrm flipH="1">
              <a:off x="8670651" y="2133958"/>
              <a:ext cx="251224" cy="4141834"/>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41" name="Google Shape;441;p8"/>
            <p:cNvSpPr/>
            <p:nvPr/>
          </p:nvSpPr>
          <p:spPr>
            <a:xfrm>
              <a:off x="8694296" y="2133167"/>
              <a:ext cx="2796247" cy="217276"/>
            </a:xfrm>
            <a:custGeom>
              <a:rect b="b" l="l" r="r" t="t"/>
              <a:pathLst>
                <a:path extrusionOk="0" h="278559" w="3584932">
                  <a:moveTo>
                    <a:pt x="0" y="12112"/>
                  </a:moveTo>
                  <a:lnTo>
                    <a:pt x="3584932" y="0"/>
                  </a:lnTo>
                  <a:lnTo>
                    <a:pt x="3300317" y="278559"/>
                  </a:lnTo>
                  <a:lnTo>
                    <a:pt x="278558" y="272504"/>
                  </a:lnTo>
                  <a:lnTo>
                    <a:pt x="0" y="12112"/>
                  </a:lnTo>
                  <a:close/>
                </a:path>
              </a:pathLst>
            </a:custGeom>
            <a:gradFill>
              <a:gsLst>
                <a:gs pos="0">
                  <a:srgbClr val="605F67"/>
                </a:gs>
                <a:gs pos="17000">
                  <a:srgbClr val="AAABAD"/>
                </a:gs>
                <a:gs pos="41000">
                  <a:srgbClr val="818185"/>
                </a:gs>
                <a:gs pos="73000">
                  <a:srgbClr val="818185"/>
                </a:gs>
                <a:gs pos="100000">
                  <a:srgbClr val="3B3A41"/>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442" name="Google Shape;442;p8"/>
          <p:cNvGrpSpPr/>
          <p:nvPr/>
        </p:nvGrpSpPr>
        <p:grpSpPr>
          <a:xfrm>
            <a:off x="9591914" y="777314"/>
            <a:ext cx="1006723" cy="1000635"/>
            <a:chOff x="2844615" y="1554494"/>
            <a:chExt cx="1453332" cy="1444543"/>
          </a:xfrm>
        </p:grpSpPr>
        <p:sp>
          <p:nvSpPr>
            <p:cNvPr id="443" name="Google Shape;443;p8"/>
            <p:cNvSpPr/>
            <p:nvPr/>
          </p:nvSpPr>
          <p:spPr>
            <a:xfrm>
              <a:off x="2844615"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444" name="Google Shape;444;p8"/>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445" name="Google Shape;445;p8"/>
            <p:cNvSpPr/>
            <p:nvPr/>
          </p:nvSpPr>
          <p:spPr>
            <a:xfrm rot="-5400000">
              <a:off x="4179902" y="159193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446" name="Google Shape;446;p8"/>
            <p:cNvSpPr/>
            <p:nvPr/>
          </p:nvSpPr>
          <p:spPr>
            <a:xfrm rot="-5400000">
              <a:off x="4186623"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447" name="Google Shape;447;p8"/>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448" name="Google Shape;448;p8"/>
            <p:cNvSpPr/>
            <p:nvPr/>
          </p:nvSpPr>
          <p:spPr>
            <a:xfrm rot="-5400000">
              <a:off x="2898541"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449" name="Google Shape;449;p8"/>
            <p:cNvSpPr/>
            <p:nvPr/>
          </p:nvSpPr>
          <p:spPr>
            <a:xfrm flipH="1" rot="5400000">
              <a:off x="3527005" y="2227063"/>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450" name="Google Shape;450;p8"/>
            <p:cNvSpPr txBox="1"/>
            <p:nvPr/>
          </p:nvSpPr>
          <p:spPr>
            <a:xfrm>
              <a:off x="3040531" y="1704847"/>
              <a:ext cx="1059000" cy="11553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3200">
                  <a:latin typeface="Roboto"/>
                  <a:ea typeface="Roboto"/>
                  <a:cs typeface="Roboto"/>
                  <a:sym typeface="Roboto"/>
                </a:rPr>
                <a:t>3</a:t>
              </a:r>
              <a:r>
                <a:rPr b="1" lang="en" sz="2800">
                  <a:solidFill>
                    <a:srgbClr val="000000"/>
                  </a:solidFill>
                  <a:latin typeface="Roboto"/>
                  <a:ea typeface="Roboto"/>
                  <a:cs typeface="Roboto"/>
                  <a:sym typeface="Roboto"/>
                </a:rPr>
                <a:t> </a:t>
              </a:r>
              <a:endParaRPr/>
            </a:p>
            <a:p>
              <a:pPr indent="0" lvl="0" marL="0" marR="0" rtl="0" algn="ctr">
                <a:spcBef>
                  <a:spcPts val="0"/>
                </a:spcBef>
                <a:spcAft>
                  <a:spcPts val="0"/>
                </a:spcAft>
                <a:buNone/>
              </a:pPr>
              <a:r>
                <a:rPr lang="en" sz="1400">
                  <a:solidFill>
                    <a:srgbClr val="000000"/>
                  </a:solidFill>
                  <a:latin typeface="Roboto"/>
                  <a:ea typeface="Roboto"/>
                  <a:cs typeface="Roboto"/>
                  <a:sym typeface="Roboto"/>
                </a:rPr>
                <a:t>FLOOR</a:t>
              </a:r>
              <a:endParaRPr sz="1200">
                <a:solidFill>
                  <a:srgbClr val="000000"/>
                </a:solidFill>
                <a:latin typeface="Roboto"/>
                <a:ea typeface="Roboto"/>
                <a:cs typeface="Roboto"/>
                <a:sym typeface="Roboto"/>
              </a:endParaRPr>
            </a:p>
          </p:txBody>
        </p:sp>
      </p:grpSp>
      <p:sp>
        <p:nvSpPr>
          <p:cNvPr id="451" name="Google Shape;451;p8"/>
          <p:cNvSpPr txBox="1"/>
          <p:nvPr/>
        </p:nvSpPr>
        <p:spPr>
          <a:xfrm rot="5400000">
            <a:off x="-679350" y="4750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
        <p:nvSpPr>
          <p:cNvPr id="452" name="Google Shape;452;p8"/>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chemeClr val="dk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53" name="Google Shape;453;p8"/>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rgbClr val="000000">
              <a:alpha val="128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54" name="Google Shape;454;p8"/>
          <p:cNvGrpSpPr/>
          <p:nvPr/>
        </p:nvGrpSpPr>
        <p:grpSpPr>
          <a:xfrm>
            <a:off x="4264949" y="1655819"/>
            <a:ext cx="2218739" cy="3816955"/>
            <a:chOff x="4197564" y="1579619"/>
            <a:chExt cx="2218739" cy="3816955"/>
          </a:xfrm>
        </p:grpSpPr>
        <p:sp>
          <p:nvSpPr>
            <p:cNvPr id="455" name="Google Shape;455;p8"/>
            <p:cNvSpPr/>
            <p:nvPr/>
          </p:nvSpPr>
          <p:spPr>
            <a:xfrm>
              <a:off x="4316290" y="1763200"/>
              <a:ext cx="19665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456" name="Google Shape;456;p8"/>
            <p:cNvSpPr/>
            <p:nvPr/>
          </p:nvSpPr>
          <p:spPr>
            <a:xfrm rot="-5400000">
              <a:off x="3398456" y="2378727"/>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457" name="Google Shape;457;p8"/>
            <p:cNvGrpSpPr/>
            <p:nvPr/>
          </p:nvGrpSpPr>
          <p:grpSpPr>
            <a:xfrm>
              <a:off x="4487039" y="3470433"/>
              <a:ext cx="282852" cy="425374"/>
              <a:chOff x="5848350" y="3057525"/>
              <a:chExt cx="491489" cy="739139"/>
            </a:xfrm>
          </p:grpSpPr>
          <p:sp>
            <p:nvSpPr>
              <p:cNvPr id="458" name="Google Shape;458;p8"/>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59" name="Google Shape;459;p8"/>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60" name="Google Shape;460;p8"/>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461" name="Google Shape;461;p8"/>
          <p:cNvGrpSpPr/>
          <p:nvPr/>
        </p:nvGrpSpPr>
        <p:grpSpPr>
          <a:xfrm>
            <a:off x="4879924" y="2116830"/>
            <a:ext cx="1012673" cy="1000635"/>
            <a:chOff x="2836027" y="1554494"/>
            <a:chExt cx="1461921" cy="1444543"/>
          </a:xfrm>
        </p:grpSpPr>
        <p:sp>
          <p:nvSpPr>
            <p:cNvPr id="462" name="Google Shape;462;p8"/>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463" name="Google Shape;463;p8"/>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464" name="Google Shape;464;p8"/>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465" name="Google Shape;465;p8"/>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466" name="Google Shape;466;p8"/>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467" name="Google Shape;467;p8"/>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468" name="Google Shape;468;p8"/>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469" name="Google Shape;469;p8"/>
            <p:cNvSpPr txBox="1"/>
            <p:nvPr/>
          </p:nvSpPr>
          <p:spPr>
            <a:xfrm>
              <a:off x="2836027" y="1920214"/>
              <a:ext cx="1424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3</a:t>
              </a:r>
              <a:r>
                <a:rPr lang="en" sz="1100">
                  <a:solidFill>
                    <a:srgbClr val="000000"/>
                  </a:solidFill>
                  <a:latin typeface="Roboto"/>
                  <a:ea typeface="Roboto"/>
                  <a:cs typeface="Roboto"/>
                  <a:sym typeface="Roboto"/>
                </a:rPr>
                <a:t>.2</a:t>
              </a:r>
              <a:endParaRPr/>
            </a:p>
            <a:p>
              <a:pPr indent="0" lvl="0" marL="0" marR="0" rtl="0" algn="ctr">
                <a:spcBef>
                  <a:spcPts val="0"/>
                </a:spcBef>
                <a:spcAft>
                  <a:spcPts val="0"/>
                </a:spcAft>
                <a:buNone/>
              </a:pPr>
              <a:r>
                <a:rPr b="1" lang="en" sz="1100">
                  <a:latin typeface="Roboto"/>
                  <a:ea typeface="Roboto"/>
                  <a:cs typeface="Roboto"/>
                  <a:sym typeface="Roboto"/>
                </a:rPr>
                <a:t>JANE AUSTEN</a:t>
              </a:r>
              <a:endParaRPr b="1" sz="500">
                <a:solidFill>
                  <a:srgbClr val="000000"/>
                </a:solidFill>
                <a:latin typeface="Roboto"/>
                <a:ea typeface="Roboto"/>
                <a:cs typeface="Roboto"/>
                <a:sym typeface="Roboto"/>
              </a:endParaRPr>
            </a:p>
          </p:txBody>
        </p:sp>
      </p:gr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Fourth Floor">
  <p:cSld name="CUSTOM_4">
    <p:bg>
      <p:bgPr>
        <a:solidFill>
          <a:srgbClr val="F3F3F3"/>
        </a:solidFill>
      </p:bgPr>
    </p:bg>
    <p:spTree>
      <p:nvGrpSpPr>
        <p:cNvPr id="470" name="Shape 470"/>
        <p:cNvGrpSpPr/>
        <p:nvPr/>
      </p:nvGrpSpPr>
      <p:grpSpPr>
        <a:xfrm>
          <a:off x="0" y="0"/>
          <a:ext cx="0" cy="0"/>
          <a:chOff x="0" y="0"/>
          <a:chExt cx="0" cy="0"/>
        </a:xfrm>
      </p:grpSpPr>
      <p:sp>
        <p:nvSpPr>
          <p:cNvPr id="471" name="Google Shape;471;p9"/>
          <p:cNvSpPr/>
          <p:nvPr/>
        </p:nvSpPr>
        <p:spPr>
          <a:xfrm>
            <a:off x="8467" y="4936067"/>
            <a:ext cx="12192000" cy="1928100"/>
          </a:xfrm>
          <a:prstGeom prst="rect">
            <a:avLst/>
          </a:prstGeom>
          <a:solidFill>
            <a:srgbClr val="17161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72" name="Google Shape;472;p9"/>
          <p:cNvGrpSpPr/>
          <p:nvPr/>
        </p:nvGrpSpPr>
        <p:grpSpPr>
          <a:xfrm>
            <a:off x="-2844" y="5104339"/>
            <a:ext cx="12209801" cy="1767606"/>
            <a:chOff x="-2845" y="4143168"/>
            <a:chExt cx="12209801" cy="2822299"/>
          </a:xfrm>
        </p:grpSpPr>
        <p:sp>
          <p:nvSpPr>
            <p:cNvPr id="473" name="Google Shape;473;p9"/>
            <p:cNvSpPr/>
            <p:nvPr/>
          </p:nvSpPr>
          <p:spPr>
            <a:xfrm>
              <a:off x="-1" y="4765780"/>
              <a:ext cx="78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4" name="Google Shape;474;p9"/>
            <p:cNvSpPr/>
            <p:nvPr/>
          </p:nvSpPr>
          <p:spPr>
            <a:xfrm>
              <a:off x="-1" y="5214907"/>
              <a:ext cx="7992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5" name="Google Shape;475;p9"/>
            <p:cNvSpPr/>
            <p:nvPr/>
          </p:nvSpPr>
          <p:spPr>
            <a:xfrm>
              <a:off x="0" y="5894147"/>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6" name="Google Shape;476;p9"/>
            <p:cNvSpPr/>
            <p:nvPr/>
          </p:nvSpPr>
          <p:spPr>
            <a:xfrm>
              <a:off x="0" y="6755056"/>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7" name="Google Shape;477;p9"/>
            <p:cNvSpPr/>
            <p:nvPr/>
          </p:nvSpPr>
          <p:spPr>
            <a:xfrm rot="5400000">
              <a:off x="1518135" y="5655768"/>
              <a:ext cx="24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8" name="Google Shape;478;p9"/>
            <p:cNvSpPr/>
            <p:nvPr/>
          </p:nvSpPr>
          <p:spPr>
            <a:xfrm rot="4612175">
              <a:off x="2348808" y="5612253"/>
              <a:ext cx="2628008"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79" name="Google Shape;479;p9"/>
            <p:cNvSpPr/>
            <p:nvPr/>
          </p:nvSpPr>
          <p:spPr>
            <a:xfrm rot="3975548">
              <a:off x="3320467" y="5632308"/>
              <a:ext cx="2771977"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0" name="Google Shape;480;p9"/>
            <p:cNvSpPr/>
            <p:nvPr/>
          </p:nvSpPr>
          <p:spPr>
            <a:xfrm rot="3290564">
              <a:off x="4068831" y="5593878"/>
              <a:ext cx="3204111"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1" name="Google Shape;481;p9"/>
            <p:cNvSpPr/>
            <p:nvPr/>
          </p:nvSpPr>
          <p:spPr>
            <a:xfrm rot="2565478">
              <a:off x="5314401" y="5723046"/>
              <a:ext cx="3459552" cy="3588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2" name="Google Shape;482;p9"/>
            <p:cNvSpPr/>
            <p:nvPr/>
          </p:nvSpPr>
          <p:spPr>
            <a:xfrm flipH="1" rot="-4612062">
              <a:off x="421610" y="5648387"/>
              <a:ext cx="2591986"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3" name="Google Shape;483;p9"/>
            <p:cNvSpPr/>
            <p:nvPr/>
          </p:nvSpPr>
          <p:spPr>
            <a:xfrm flipH="1" rot="-3975617">
              <a:off x="-656211" y="5516415"/>
              <a:ext cx="3023978"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4" name="Google Shape;484;p9"/>
            <p:cNvSpPr/>
            <p:nvPr/>
          </p:nvSpPr>
          <p:spPr>
            <a:xfrm flipH="1" rot="-3289836">
              <a:off x="-217043" y="4885900"/>
              <a:ext cx="1079695"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5" name="Google Shape;485;p9"/>
            <p:cNvSpPr/>
            <p:nvPr/>
          </p:nvSpPr>
          <p:spPr>
            <a:xfrm rot="2043353">
              <a:off x="6148511" y="5601246"/>
              <a:ext cx="4756596" cy="35044"/>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6" name="Google Shape;486;p9"/>
            <p:cNvSpPr/>
            <p:nvPr/>
          </p:nvSpPr>
          <p:spPr>
            <a:xfrm rot="1173448">
              <a:off x="8495078" y="5748164"/>
              <a:ext cx="3815957" cy="3596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487" name="Google Shape;487;p9"/>
          <p:cNvSpPr/>
          <p:nvPr/>
        </p:nvSpPr>
        <p:spPr>
          <a:xfrm>
            <a:off x="-1" y="870474"/>
            <a:ext cx="8060400" cy="455370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488" name="Google Shape;488;p9"/>
          <p:cNvSpPr/>
          <p:nvPr/>
        </p:nvSpPr>
        <p:spPr>
          <a:xfrm>
            <a:off x="8238066" y="0"/>
            <a:ext cx="3966000" cy="620700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489" name="Google Shape;489;p9"/>
          <p:cNvGrpSpPr/>
          <p:nvPr/>
        </p:nvGrpSpPr>
        <p:grpSpPr>
          <a:xfrm>
            <a:off x="11909201" y="3546152"/>
            <a:ext cx="223218" cy="509635"/>
            <a:chOff x="6765330" y="1884432"/>
            <a:chExt cx="773988" cy="1767112"/>
          </a:xfrm>
        </p:grpSpPr>
        <p:sp>
          <p:nvSpPr>
            <p:cNvPr id="490" name="Google Shape;490;p9"/>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491" name="Google Shape;491;p9"/>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492" name="Google Shape;492;p9"/>
            <p:cNvGrpSpPr/>
            <p:nvPr/>
          </p:nvGrpSpPr>
          <p:grpSpPr>
            <a:xfrm>
              <a:off x="6898397" y="2119470"/>
              <a:ext cx="502500" cy="502500"/>
              <a:chOff x="9407860" y="962845"/>
              <a:chExt cx="502500" cy="502500"/>
            </a:xfrm>
          </p:grpSpPr>
          <p:sp>
            <p:nvSpPr>
              <p:cNvPr id="493" name="Google Shape;493;p9"/>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4" name="Google Shape;494;p9"/>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5" name="Google Shape;495;p9"/>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6" name="Google Shape;496;p9"/>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497" name="Google Shape;497;p9"/>
            <p:cNvGrpSpPr/>
            <p:nvPr/>
          </p:nvGrpSpPr>
          <p:grpSpPr>
            <a:xfrm>
              <a:off x="6898397" y="2889543"/>
              <a:ext cx="502500" cy="502500"/>
              <a:chOff x="9433273" y="1666306"/>
              <a:chExt cx="502500" cy="502500"/>
            </a:xfrm>
          </p:grpSpPr>
          <p:sp>
            <p:nvSpPr>
              <p:cNvPr id="498" name="Google Shape;498;p9"/>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99" name="Google Shape;499;p9"/>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0" name="Google Shape;500;p9"/>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501" name="Google Shape;501;p9"/>
          <p:cNvSpPr/>
          <p:nvPr/>
        </p:nvSpPr>
        <p:spPr>
          <a:xfrm>
            <a:off x="-1" y="870474"/>
            <a:ext cx="8060400" cy="45537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502" name="Google Shape;502;p9"/>
          <p:cNvGrpSpPr/>
          <p:nvPr/>
        </p:nvGrpSpPr>
        <p:grpSpPr>
          <a:xfrm>
            <a:off x="895750" y="1652324"/>
            <a:ext cx="2218747" cy="3816955"/>
            <a:chOff x="823561" y="1566498"/>
            <a:chExt cx="2218747" cy="3816955"/>
          </a:xfrm>
        </p:grpSpPr>
        <p:sp>
          <p:nvSpPr>
            <p:cNvPr id="503" name="Google Shape;503;p9"/>
            <p:cNvSpPr/>
            <p:nvPr/>
          </p:nvSpPr>
          <p:spPr>
            <a:xfrm>
              <a:off x="823561" y="1750074"/>
              <a:ext cx="21411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504" name="Google Shape;504;p9"/>
            <p:cNvSpPr/>
            <p:nvPr/>
          </p:nvSpPr>
          <p:spPr>
            <a:xfrm rot="-5400000">
              <a:off x="24461" y="2365606"/>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505" name="Google Shape;505;p9"/>
            <p:cNvGrpSpPr/>
            <p:nvPr/>
          </p:nvGrpSpPr>
          <p:grpSpPr>
            <a:xfrm>
              <a:off x="1113044" y="3457312"/>
              <a:ext cx="282852" cy="425374"/>
              <a:chOff x="5848350" y="3057525"/>
              <a:chExt cx="491489" cy="739139"/>
            </a:xfrm>
          </p:grpSpPr>
          <p:sp>
            <p:nvSpPr>
              <p:cNvPr id="506" name="Google Shape;506;p9"/>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7" name="Google Shape;507;p9"/>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08" name="Google Shape;508;p9"/>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509" name="Google Shape;509;p9"/>
          <p:cNvGrpSpPr/>
          <p:nvPr/>
        </p:nvGrpSpPr>
        <p:grpSpPr>
          <a:xfrm>
            <a:off x="4264949" y="1655819"/>
            <a:ext cx="2218739" cy="3816955"/>
            <a:chOff x="4197564" y="1579619"/>
            <a:chExt cx="2218739" cy="3816955"/>
          </a:xfrm>
        </p:grpSpPr>
        <p:sp>
          <p:nvSpPr>
            <p:cNvPr id="510" name="Google Shape;510;p9"/>
            <p:cNvSpPr/>
            <p:nvPr/>
          </p:nvSpPr>
          <p:spPr>
            <a:xfrm>
              <a:off x="4316290" y="1763200"/>
              <a:ext cx="19665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511" name="Google Shape;511;p9"/>
            <p:cNvSpPr/>
            <p:nvPr/>
          </p:nvSpPr>
          <p:spPr>
            <a:xfrm rot="-5400000">
              <a:off x="3398456" y="2378727"/>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512" name="Google Shape;512;p9"/>
            <p:cNvGrpSpPr/>
            <p:nvPr/>
          </p:nvGrpSpPr>
          <p:grpSpPr>
            <a:xfrm>
              <a:off x="4487039" y="3470433"/>
              <a:ext cx="282852" cy="425374"/>
              <a:chOff x="5848350" y="3057525"/>
              <a:chExt cx="491489" cy="739139"/>
            </a:xfrm>
          </p:grpSpPr>
          <p:sp>
            <p:nvSpPr>
              <p:cNvPr id="513" name="Google Shape;513;p9"/>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4" name="Google Shape;514;p9"/>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15" name="Google Shape;515;p9"/>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516" name="Google Shape;516;p9"/>
          <p:cNvGrpSpPr/>
          <p:nvPr/>
        </p:nvGrpSpPr>
        <p:grpSpPr>
          <a:xfrm>
            <a:off x="1494567" y="2118434"/>
            <a:ext cx="1006723" cy="1000635"/>
            <a:chOff x="2844616" y="1554494"/>
            <a:chExt cx="1453332" cy="1444543"/>
          </a:xfrm>
        </p:grpSpPr>
        <p:sp>
          <p:nvSpPr>
            <p:cNvPr id="517" name="Google Shape;517;p9"/>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518" name="Google Shape;518;p9"/>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519" name="Google Shape;519;p9"/>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520" name="Google Shape;520;p9"/>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521" name="Google Shape;521;p9"/>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522" name="Google Shape;522;p9"/>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523" name="Google Shape;523;p9"/>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524" name="Google Shape;524;p9"/>
            <p:cNvSpPr txBox="1"/>
            <p:nvPr/>
          </p:nvSpPr>
          <p:spPr>
            <a:xfrm>
              <a:off x="2937928" y="1954954"/>
              <a:ext cx="1292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4</a:t>
              </a:r>
              <a:r>
                <a:rPr lang="en" sz="1100">
                  <a:solidFill>
                    <a:srgbClr val="000000"/>
                  </a:solidFill>
                  <a:latin typeface="Roboto"/>
                  <a:ea typeface="Roboto"/>
                  <a:cs typeface="Roboto"/>
                  <a:sym typeface="Roboto"/>
                </a:rPr>
                <a:t>.1</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ONE</a:t>
              </a:r>
              <a:endParaRPr b="1" sz="500">
                <a:solidFill>
                  <a:srgbClr val="000000"/>
                </a:solidFill>
                <a:latin typeface="Roboto"/>
                <a:ea typeface="Roboto"/>
                <a:cs typeface="Roboto"/>
                <a:sym typeface="Roboto"/>
              </a:endParaRPr>
            </a:p>
          </p:txBody>
        </p:sp>
      </p:grpSp>
      <p:grpSp>
        <p:nvGrpSpPr>
          <p:cNvPr id="525" name="Google Shape;525;p9"/>
          <p:cNvGrpSpPr/>
          <p:nvPr/>
        </p:nvGrpSpPr>
        <p:grpSpPr>
          <a:xfrm>
            <a:off x="4879924" y="2116830"/>
            <a:ext cx="1012673" cy="1000635"/>
            <a:chOff x="2836027" y="1554494"/>
            <a:chExt cx="1461921" cy="1444543"/>
          </a:xfrm>
        </p:grpSpPr>
        <p:sp>
          <p:nvSpPr>
            <p:cNvPr id="526" name="Google Shape;526;p9"/>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527" name="Google Shape;527;p9"/>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528" name="Google Shape;528;p9"/>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529" name="Google Shape;529;p9"/>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530" name="Google Shape;530;p9"/>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531" name="Google Shape;531;p9"/>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532" name="Google Shape;532;p9"/>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533" name="Google Shape;533;p9"/>
            <p:cNvSpPr txBox="1"/>
            <p:nvPr/>
          </p:nvSpPr>
          <p:spPr>
            <a:xfrm>
              <a:off x="2836027" y="1920214"/>
              <a:ext cx="1424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4</a:t>
              </a:r>
              <a:r>
                <a:rPr lang="en" sz="1100">
                  <a:solidFill>
                    <a:srgbClr val="000000"/>
                  </a:solidFill>
                  <a:latin typeface="Roboto"/>
                  <a:ea typeface="Roboto"/>
                  <a:cs typeface="Roboto"/>
                  <a:sym typeface="Roboto"/>
                </a:rPr>
                <a:t>.2</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TWO</a:t>
              </a:r>
              <a:endParaRPr b="1" sz="500">
                <a:solidFill>
                  <a:srgbClr val="000000"/>
                </a:solidFill>
                <a:latin typeface="Roboto"/>
                <a:ea typeface="Roboto"/>
                <a:cs typeface="Roboto"/>
                <a:sym typeface="Roboto"/>
              </a:endParaRPr>
            </a:p>
          </p:txBody>
        </p:sp>
      </p:grpSp>
      <p:grpSp>
        <p:nvGrpSpPr>
          <p:cNvPr id="534" name="Google Shape;534;p9"/>
          <p:cNvGrpSpPr/>
          <p:nvPr/>
        </p:nvGrpSpPr>
        <p:grpSpPr>
          <a:xfrm>
            <a:off x="8462776" y="1930000"/>
            <a:ext cx="3264999" cy="4361248"/>
            <a:chOff x="8462776" y="1930000"/>
            <a:chExt cx="3264999" cy="4361248"/>
          </a:xfrm>
        </p:grpSpPr>
        <p:sp>
          <p:nvSpPr>
            <p:cNvPr id="535" name="Google Shape;535;p9"/>
            <p:cNvSpPr/>
            <p:nvPr/>
          </p:nvSpPr>
          <p:spPr>
            <a:xfrm>
              <a:off x="8902188" y="2336182"/>
              <a:ext cx="2357100" cy="3864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F7F7F7"/>
                </a:gs>
                <a:gs pos="90000">
                  <a:srgbClr val="979799"/>
                </a:gs>
                <a:gs pos="100000">
                  <a:srgbClr val="979799"/>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536" name="Google Shape;536;p9"/>
            <p:cNvGrpSpPr/>
            <p:nvPr/>
          </p:nvGrpSpPr>
          <p:grpSpPr>
            <a:xfrm>
              <a:off x="9081625" y="2657531"/>
              <a:ext cx="2003204" cy="2938616"/>
              <a:chOff x="2791645" y="2143693"/>
              <a:chExt cx="2284937" cy="3669600"/>
            </a:xfrm>
          </p:grpSpPr>
          <p:sp>
            <p:nvSpPr>
              <p:cNvPr id="537" name="Google Shape;537;p9"/>
              <p:cNvSpPr/>
              <p:nvPr/>
            </p:nvSpPr>
            <p:spPr>
              <a:xfrm>
                <a:off x="2791645"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8" name="Google Shape;538;p9"/>
              <p:cNvSpPr/>
              <p:nvPr/>
            </p:nvSpPr>
            <p:spPr>
              <a:xfrm>
                <a:off x="3555664"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39" name="Google Shape;539;p9"/>
              <p:cNvSpPr/>
              <p:nvPr/>
            </p:nvSpPr>
            <p:spPr>
              <a:xfrm>
                <a:off x="4319682"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540" name="Google Shape;540;p9"/>
            <p:cNvSpPr/>
            <p:nvPr/>
          </p:nvSpPr>
          <p:spPr>
            <a:xfrm rot="-5400000">
              <a:off x="9985720" y="636992"/>
              <a:ext cx="201600" cy="28002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1" name="Google Shape;541;p9"/>
            <p:cNvSpPr/>
            <p:nvPr/>
          </p:nvSpPr>
          <p:spPr>
            <a:xfrm>
              <a:off x="8462776" y="1934724"/>
              <a:ext cx="2175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2" name="Google Shape;542;p9"/>
            <p:cNvSpPr/>
            <p:nvPr/>
          </p:nvSpPr>
          <p:spPr>
            <a:xfrm>
              <a:off x="11487475" y="1930000"/>
              <a:ext cx="2403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3" name="Google Shape;543;p9"/>
            <p:cNvSpPr/>
            <p:nvPr/>
          </p:nvSpPr>
          <p:spPr>
            <a:xfrm flipH="1">
              <a:off x="8941466" y="2356814"/>
              <a:ext cx="206415" cy="3493610"/>
            </a:xfrm>
            <a:custGeom>
              <a:rect b="b" l="l" r="r" t="t"/>
              <a:pathLst>
                <a:path extrusionOk="0" h="4990871" w="310398">
                  <a:moveTo>
                    <a:pt x="298286" y="0"/>
                  </a:moveTo>
                  <a:lnTo>
                    <a:pt x="19219" y="538113"/>
                  </a:lnTo>
                  <a:cubicBezTo>
                    <a:pt x="15182" y="2187263"/>
                    <a:pt x="4037" y="2924271"/>
                    <a:pt x="0" y="4573421"/>
                  </a:cubicBezTo>
                  <a:lnTo>
                    <a:pt x="310398" y="4990871"/>
                  </a:lnTo>
                  <a:cubicBezTo>
                    <a:pt x="306361" y="3327247"/>
                    <a:pt x="302323" y="1663624"/>
                    <a:pt x="298286"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4" name="Google Shape;544;p9"/>
            <p:cNvSpPr/>
            <p:nvPr/>
          </p:nvSpPr>
          <p:spPr>
            <a:xfrm>
              <a:off x="11042869" y="2338703"/>
              <a:ext cx="194277" cy="3493610"/>
            </a:xfrm>
            <a:custGeom>
              <a:rect b="b" l="l" r="r" t="t"/>
              <a:pathLst>
                <a:path extrusionOk="0" h="4990871" w="292146">
                  <a:moveTo>
                    <a:pt x="280034" y="0"/>
                  </a:moveTo>
                  <a:lnTo>
                    <a:pt x="967" y="538113"/>
                  </a:lnTo>
                  <a:cubicBezTo>
                    <a:pt x="-3070" y="2187263"/>
                    <a:pt x="7109" y="3066160"/>
                    <a:pt x="3072" y="4715310"/>
                  </a:cubicBezTo>
                  <a:lnTo>
                    <a:pt x="292146" y="4990871"/>
                  </a:lnTo>
                  <a:cubicBezTo>
                    <a:pt x="288109" y="3327247"/>
                    <a:pt x="284071" y="1663624"/>
                    <a:pt x="280034"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5" name="Google Shape;545;p9"/>
            <p:cNvSpPr/>
            <p:nvPr/>
          </p:nvSpPr>
          <p:spPr>
            <a:xfrm>
              <a:off x="8954162" y="2364688"/>
              <a:ext cx="2267228" cy="368424"/>
            </a:xfrm>
            <a:custGeom>
              <a:rect b="b" l="l" r="r" t="t"/>
              <a:pathLst>
                <a:path extrusionOk="0" h="472339" w="2906702">
                  <a:moveTo>
                    <a:pt x="0" y="1"/>
                  </a:moveTo>
                  <a:lnTo>
                    <a:pt x="2906702" y="0"/>
                  </a:lnTo>
                  <a:lnTo>
                    <a:pt x="2670533" y="466284"/>
                  </a:lnTo>
                  <a:lnTo>
                    <a:pt x="224058" y="472339"/>
                  </a:lnTo>
                  <a:lnTo>
                    <a:pt x="0" y="1"/>
                  </a:lnTo>
                  <a:close/>
                </a:path>
              </a:pathLst>
            </a:custGeom>
            <a:gradFill>
              <a:gsLst>
                <a:gs pos="0">
                  <a:srgbClr val="AAABAD"/>
                </a:gs>
                <a:gs pos="20000">
                  <a:srgbClr val="AAABAD"/>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6" name="Google Shape;546;p9"/>
            <p:cNvSpPr/>
            <p:nvPr/>
          </p:nvSpPr>
          <p:spPr>
            <a:xfrm>
              <a:off x="8935262" y="5577607"/>
              <a:ext cx="2295567" cy="590424"/>
            </a:xfrm>
            <a:custGeom>
              <a:rect b="b" l="l" r="r" t="t"/>
              <a:pathLst>
                <a:path extrusionOk="0" h="756954" w="2943035">
                  <a:moveTo>
                    <a:pt x="254336" y="0"/>
                  </a:moveTo>
                  <a:lnTo>
                    <a:pt x="2718976" y="24223"/>
                  </a:lnTo>
                  <a:lnTo>
                    <a:pt x="2930924" y="278560"/>
                  </a:lnTo>
                  <a:lnTo>
                    <a:pt x="2943035" y="756954"/>
                  </a:lnTo>
                  <a:lnTo>
                    <a:pt x="0" y="720621"/>
                  </a:lnTo>
                  <a:cubicBezTo>
                    <a:pt x="2018" y="579323"/>
                    <a:pt x="4037" y="438025"/>
                    <a:pt x="6055" y="296727"/>
                  </a:cubicBezTo>
                  <a:lnTo>
                    <a:pt x="254336" y="0"/>
                  </a:lnTo>
                  <a:close/>
                </a:path>
              </a:pathLst>
            </a:custGeom>
            <a:gradFill>
              <a:gsLst>
                <a:gs pos="0">
                  <a:srgbClr val="AAABAD"/>
                </a:gs>
                <a:gs pos="20000">
                  <a:srgbClr val="AAABAD"/>
                </a:gs>
                <a:gs pos="58999">
                  <a:srgbClr val="818185"/>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7" name="Google Shape;547;p9"/>
            <p:cNvSpPr/>
            <p:nvPr/>
          </p:nvSpPr>
          <p:spPr>
            <a:xfrm rot="10800000">
              <a:off x="9955899" y="2284205"/>
              <a:ext cx="259800" cy="387600"/>
            </a:xfrm>
            <a:prstGeom prst="trapezoid">
              <a:avLst>
                <a:gd fmla="val 25000" name="adj"/>
              </a:avLst>
            </a:prstGeom>
            <a:solidFill>
              <a:srgbClr val="FFFFFF"/>
            </a:solidFill>
            <a:ln>
              <a:noFill/>
            </a:ln>
            <a:effectLst>
              <a:outerShdw blurRad="127000" sx="120000" rotWithShape="0" algn="ctr" sy="120000">
                <a:srgbClr val="FFFFFF"/>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48" name="Google Shape;548;p9"/>
            <p:cNvSpPr/>
            <p:nvPr/>
          </p:nvSpPr>
          <p:spPr>
            <a:xfrm>
              <a:off x="9268757" y="4572313"/>
              <a:ext cx="1665300" cy="84000"/>
            </a:xfrm>
            <a:prstGeom prst="roundRect">
              <a:avLst>
                <a:gd fmla="val 16667" name="adj"/>
              </a:avLst>
            </a:prstGeom>
            <a:gradFill>
              <a:gsLst>
                <a:gs pos="0">
                  <a:srgbClr val="CCCCCC"/>
                </a:gs>
                <a:gs pos="25000">
                  <a:srgbClr val="666666"/>
                </a:gs>
                <a:gs pos="76000">
                  <a:srgbClr val="B7B7B7"/>
                </a:gs>
                <a:gs pos="100000">
                  <a:srgbClr val="F3F3F3"/>
                </a:gs>
              </a:gsLst>
              <a:lin ang="16200038" scaled="0"/>
            </a:gradFill>
            <a:ln>
              <a:noFill/>
            </a:ln>
            <a:effectLst>
              <a:outerShdw blurRad="57150" rotWithShape="0" algn="bl" dir="5400000" dist="19050">
                <a:srgbClr val="000000">
                  <a:alpha val="1882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549" name="Google Shape;549;p9"/>
            <p:cNvSpPr/>
            <p:nvPr/>
          </p:nvSpPr>
          <p:spPr>
            <a:xfrm>
              <a:off x="11250446" y="2137895"/>
              <a:ext cx="255946" cy="4153353"/>
            </a:xfrm>
            <a:custGeom>
              <a:rect b="b" l="l" r="r" t="t"/>
              <a:pathLst>
                <a:path extrusionOk="0" h="5324811" w="328136">
                  <a:moveTo>
                    <a:pt x="296725" y="0"/>
                  </a:moveTo>
                  <a:lnTo>
                    <a:pt x="12110" y="254336"/>
                  </a:lnTo>
                  <a:cubicBezTo>
                    <a:pt x="8073" y="1903486"/>
                    <a:pt x="4037" y="3552635"/>
                    <a:pt x="0" y="5201785"/>
                  </a:cubicBezTo>
                  <a:cubicBezTo>
                    <a:pt x="104964" y="5282527"/>
                    <a:pt x="223172" y="5244069"/>
                    <a:pt x="328136" y="5324811"/>
                  </a:cubicBezTo>
                  <a:cubicBezTo>
                    <a:pt x="322080" y="3510141"/>
                    <a:pt x="302781" y="1814670"/>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0" name="Google Shape;550;p9"/>
            <p:cNvSpPr/>
            <p:nvPr/>
          </p:nvSpPr>
          <p:spPr>
            <a:xfrm flipH="1">
              <a:off x="8670651" y="2133958"/>
              <a:ext cx="251224" cy="4141834"/>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51" name="Google Shape;551;p9"/>
            <p:cNvSpPr/>
            <p:nvPr/>
          </p:nvSpPr>
          <p:spPr>
            <a:xfrm>
              <a:off x="8694296" y="2133167"/>
              <a:ext cx="2796247" cy="217276"/>
            </a:xfrm>
            <a:custGeom>
              <a:rect b="b" l="l" r="r" t="t"/>
              <a:pathLst>
                <a:path extrusionOk="0" h="278559" w="3584932">
                  <a:moveTo>
                    <a:pt x="0" y="12112"/>
                  </a:moveTo>
                  <a:lnTo>
                    <a:pt x="3584932" y="0"/>
                  </a:lnTo>
                  <a:lnTo>
                    <a:pt x="3300317" y="278559"/>
                  </a:lnTo>
                  <a:lnTo>
                    <a:pt x="278558" y="272504"/>
                  </a:lnTo>
                  <a:lnTo>
                    <a:pt x="0" y="12112"/>
                  </a:lnTo>
                  <a:close/>
                </a:path>
              </a:pathLst>
            </a:custGeom>
            <a:gradFill>
              <a:gsLst>
                <a:gs pos="0">
                  <a:srgbClr val="605F67"/>
                </a:gs>
                <a:gs pos="17000">
                  <a:srgbClr val="AAABAD"/>
                </a:gs>
                <a:gs pos="41000">
                  <a:srgbClr val="818185"/>
                </a:gs>
                <a:gs pos="73000">
                  <a:srgbClr val="818185"/>
                </a:gs>
                <a:gs pos="100000">
                  <a:srgbClr val="3B3A41"/>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552" name="Google Shape;552;p9"/>
          <p:cNvGrpSpPr/>
          <p:nvPr/>
        </p:nvGrpSpPr>
        <p:grpSpPr>
          <a:xfrm>
            <a:off x="9591914" y="777314"/>
            <a:ext cx="1006723" cy="1000635"/>
            <a:chOff x="2844615" y="1554494"/>
            <a:chExt cx="1453332" cy="1444543"/>
          </a:xfrm>
        </p:grpSpPr>
        <p:sp>
          <p:nvSpPr>
            <p:cNvPr id="553" name="Google Shape;553;p9"/>
            <p:cNvSpPr/>
            <p:nvPr/>
          </p:nvSpPr>
          <p:spPr>
            <a:xfrm>
              <a:off x="2844615"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554" name="Google Shape;554;p9"/>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555" name="Google Shape;555;p9"/>
            <p:cNvSpPr/>
            <p:nvPr/>
          </p:nvSpPr>
          <p:spPr>
            <a:xfrm rot="-5400000">
              <a:off x="4179902" y="159193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556" name="Google Shape;556;p9"/>
            <p:cNvSpPr/>
            <p:nvPr/>
          </p:nvSpPr>
          <p:spPr>
            <a:xfrm rot="-5400000">
              <a:off x="4186623"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557" name="Google Shape;557;p9"/>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558" name="Google Shape;558;p9"/>
            <p:cNvSpPr/>
            <p:nvPr/>
          </p:nvSpPr>
          <p:spPr>
            <a:xfrm rot="-5400000">
              <a:off x="2898541"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559" name="Google Shape;559;p9"/>
            <p:cNvSpPr/>
            <p:nvPr/>
          </p:nvSpPr>
          <p:spPr>
            <a:xfrm flipH="1" rot="5400000">
              <a:off x="3527005" y="2227063"/>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560" name="Google Shape;560;p9"/>
            <p:cNvSpPr txBox="1"/>
            <p:nvPr/>
          </p:nvSpPr>
          <p:spPr>
            <a:xfrm>
              <a:off x="3040531" y="1704847"/>
              <a:ext cx="1059000" cy="11553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3200">
                  <a:latin typeface="Roboto"/>
                  <a:ea typeface="Roboto"/>
                  <a:cs typeface="Roboto"/>
                  <a:sym typeface="Roboto"/>
                </a:rPr>
                <a:t>4</a:t>
              </a:r>
              <a:r>
                <a:rPr b="1" lang="en" sz="2800">
                  <a:solidFill>
                    <a:srgbClr val="000000"/>
                  </a:solidFill>
                  <a:latin typeface="Roboto"/>
                  <a:ea typeface="Roboto"/>
                  <a:cs typeface="Roboto"/>
                  <a:sym typeface="Roboto"/>
                </a:rPr>
                <a:t> </a:t>
              </a:r>
              <a:endParaRPr/>
            </a:p>
            <a:p>
              <a:pPr indent="0" lvl="0" marL="0" marR="0" rtl="0" algn="ctr">
                <a:spcBef>
                  <a:spcPts val="0"/>
                </a:spcBef>
                <a:spcAft>
                  <a:spcPts val="0"/>
                </a:spcAft>
                <a:buNone/>
              </a:pPr>
              <a:r>
                <a:rPr lang="en" sz="1400">
                  <a:solidFill>
                    <a:srgbClr val="000000"/>
                  </a:solidFill>
                  <a:latin typeface="Roboto"/>
                  <a:ea typeface="Roboto"/>
                  <a:cs typeface="Roboto"/>
                  <a:sym typeface="Roboto"/>
                </a:rPr>
                <a:t>FLOOR</a:t>
              </a:r>
              <a:endParaRPr sz="1200">
                <a:solidFill>
                  <a:srgbClr val="000000"/>
                </a:solidFill>
                <a:latin typeface="Roboto"/>
                <a:ea typeface="Roboto"/>
                <a:cs typeface="Roboto"/>
                <a:sym typeface="Roboto"/>
              </a:endParaRPr>
            </a:p>
          </p:txBody>
        </p:sp>
      </p:grpSp>
      <p:sp>
        <p:nvSpPr>
          <p:cNvPr id="561" name="Google Shape;561;p9"/>
          <p:cNvSpPr txBox="1"/>
          <p:nvPr/>
        </p:nvSpPr>
        <p:spPr>
          <a:xfrm rot="5400000">
            <a:off x="-679350" y="4750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
        <p:nvSpPr>
          <p:cNvPr id="562" name="Google Shape;562;p9"/>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3" name="Google Shape;563;p9"/>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rgbClr val="000000">
              <a:alpha val="128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Fifth Floor">
  <p:cSld name="CUSTOM_5">
    <p:bg>
      <p:bgPr>
        <a:solidFill>
          <a:srgbClr val="F3F3F3"/>
        </a:solidFill>
      </p:bgPr>
    </p:bg>
    <p:spTree>
      <p:nvGrpSpPr>
        <p:cNvPr id="564" name="Shape 564"/>
        <p:cNvGrpSpPr/>
        <p:nvPr/>
      </p:nvGrpSpPr>
      <p:grpSpPr>
        <a:xfrm>
          <a:off x="0" y="0"/>
          <a:ext cx="0" cy="0"/>
          <a:chOff x="0" y="0"/>
          <a:chExt cx="0" cy="0"/>
        </a:xfrm>
      </p:grpSpPr>
      <p:sp>
        <p:nvSpPr>
          <p:cNvPr id="565" name="Google Shape;565;p10"/>
          <p:cNvSpPr/>
          <p:nvPr/>
        </p:nvSpPr>
        <p:spPr>
          <a:xfrm>
            <a:off x="8467" y="4936067"/>
            <a:ext cx="12192000" cy="1928100"/>
          </a:xfrm>
          <a:prstGeom prst="rect">
            <a:avLst/>
          </a:prstGeom>
          <a:solidFill>
            <a:srgbClr val="17161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566" name="Google Shape;566;p10"/>
          <p:cNvGrpSpPr/>
          <p:nvPr/>
        </p:nvGrpSpPr>
        <p:grpSpPr>
          <a:xfrm>
            <a:off x="-2844" y="5104339"/>
            <a:ext cx="12209801" cy="1767606"/>
            <a:chOff x="-2845" y="4143168"/>
            <a:chExt cx="12209801" cy="2822299"/>
          </a:xfrm>
        </p:grpSpPr>
        <p:sp>
          <p:nvSpPr>
            <p:cNvPr id="567" name="Google Shape;567;p10"/>
            <p:cNvSpPr/>
            <p:nvPr/>
          </p:nvSpPr>
          <p:spPr>
            <a:xfrm>
              <a:off x="-1" y="4765780"/>
              <a:ext cx="78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8" name="Google Shape;568;p10"/>
            <p:cNvSpPr/>
            <p:nvPr/>
          </p:nvSpPr>
          <p:spPr>
            <a:xfrm>
              <a:off x="-1" y="5214907"/>
              <a:ext cx="7992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69" name="Google Shape;569;p10"/>
            <p:cNvSpPr/>
            <p:nvPr/>
          </p:nvSpPr>
          <p:spPr>
            <a:xfrm>
              <a:off x="0" y="5894147"/>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0" name="Google Shape;570;p10"/>
            <p:cNvSpPr/>
            <p:nvPr/>
          </p:nvSpPr>
          <p:spPr>
            <a:xfrm>
              <a:off x="0" y="6755056"/>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1" name="Google Shape;571;p10"/>
            <p:cNvSpPr/>
            <p:nvPr/>
          </p:nvSpPr>
          <p:spPr>
            <a:xfrm rot="5400000">
              <a:off x="1518135" y="5655768"/>
              <a:ext cx="24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2" name="Google Shape;572;p10"/>
            <p:cNvSpPr/>
            <p:nvPr/>
          </p:nvSpPr>
          <p:spPr>
            <a:xfrm rot="4612175">
              <a:off x="2348808" y="5612253"/>
              <a:ext cx="2628008"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3" name="Google Shape;573;p10"/>
            <p:cNvSpPr/>
            <p:nvPr/>
          </p:nvSpPr>
          <p:spPr>
            <a:xfrm rot="3975548">
              <a:off x="3320467" y="5632308"/>
              <a:ext cx="2771977"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4" name="Google Shape;574;p10"/>
            <p:cNvSpPr/>
            <p:nvPr/>
          </p:nvSpPr>
          <p:spPr>
            <a:xfrm rot="3290564">
              <a:off x="4068831" y="5593878"/>
              <a:ext cx="3204111"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5" name="Google Shape;575;p10"/>
            <p:cNvSpPr/>
            <p:nvPr/>
          </p:nvSpPr>
          <p:spPr>
            <a:xfrm rot="2565478">
              <a:off x="5314401" y="5723046"/>
              <a:ext cx="3459552" cy="3588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6" name="Google Shape;576;p10"/>
            <p:cNvSpPr/>
            <p:nvPr/>
          </p:nvSpPr>
          <p:spPr>
            <a:xfrm flipH="1" rot="-4612062">
              <a:off x="421610" y="5648387"/>
              <a:ext cx="2591986"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7" name="Google Shape;577;p10"/>
            <p:cNvSpPr/>
            <p:nvPr/>
          </p:nvSpPr>
          <p:spPr>
            <a:xfrm flipH="1" rot="-3975617">
              <a:off x="-656211" y="5516415"/>
              <a:ext cx="3023978"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8" name="Google Shape;578;p10"/>
            <p:cNvSpPr/>
            <p:nvPr/>
          </p:nvSpPr>
          <p:spPr>
            <a:xfrm flipH="1" rot="-3289836">
              <a:off x="-217043" y="4885900"/>
              <a:ext cx="1079695"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79" name="Google Shape;579;p10"/>
            <p:cNvSpPr/>
            <p:nvPr/>
          </p:nvSpPr>
          <p:spPr>
            <a:xfrm rot="2043353">
              <a:off x="6148511" y="5601246"/>
              <a:ext cx="4756596" cy="35044"/>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80" name="Google Shape;580;p10"/>
            <p:cNvSpPr/>
            <p:nvPr/>
          </p:nvSpPr>
          <p:spPr>
            <a:xfrm rot="1173448">
              <a:off x="8495078" y="5748164"/>
              <a:ext cx="3815957" cy="3596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581" name="Google Shape;581;p10"/>
          <p:cNvSpPr/>
          <p:nvPr/>
        </p:nvSpPr>
        <p:spPr>
          <a:xfrm>
            <a:off x="-1" y="870474"/>
            <a:ext cx="8060400" cy="45537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582" name="Google Shape;582;p10"/>
          <p:cNvSpPr/>
          <p:nvPr/>
        </p:nvSpPr>
        <p:spPr>
          <a:xfrm>
            <a:off x="8238066" y="0"/>
            <a:ext cx="3966000" cy="6207000"/>
          </a:xfrm>
          <a:prstGeom prst="rect">
            <a:avLst/>
          </a:pr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583" name="Google Shape;583;p10"/>
          <p:cNvGrpSpPr/>
          <p:nvPr/>
        </p:nvGrpSpPr>
        <p:grpSpPr>
          <a:xfrm>
            <a:off x="11909201" y="3546152"/>
            <a:ext cx="223218" cy="509635"/>
            <a:chOff x="6765330" y="1884432"/>
            <a:chExt cx="773988" cy="1767112"/>
          </a:xfrm>
        </p:grpSpPr>
        <p:sp>
          <p:nvSpPr>
            <p:cNvPr id="584" name="Google Shape;584;p10"/>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585" name="Google Shape;585;p10"/>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586" name="Google Shape;586;p10"/>
            <p:cNvGrpSpPr/>
            <p:nvPr/>
          </p:nvGrpSpPr>
          <p:grpSpPr>
            <a:xfrm>
              <a:off x="6898397" y="2119470"/>
              <a:ext cx="502500" cy="502500"/>
              <a:chOff x="9407860" y="962845"/>
              <a:chExt cx="502500" cy="502500"/>
            </a:xfrm>
          </p:grpSpPr>
          <p:sp>
            <p:nvSpPr>
              <p:cNvPr id="587" name="Google Shape;587;p10"/>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8" name="Google Shape;588;p10"/>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9" name="Google Shape;589;p10"/>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0" name="Google Shape;590;p10"/>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591" name="Google Shape;591;p10"/>
            <p:cNvGrpSpPr/>
            <p:nvPr/>
          </p:nvGrpSpPr>
          <p:grpSpPr>
            <a:xfrm>
              <a:off x="6898397" y="2889543"/>
              <a:ext cx="502500" cy="502500"/>
              <a:chOff x="9433273" y="1666306"/>
              <a:chExt cx="502500" cy="502500"/>
            </a:xfrm>
          </p:grpSpPr>
          <p:sp>
            <p:nvSpPr>
              <p:cNvPr id="592" name="Google Shape;592;p10"/>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3" name="Google Shape;593;p10"/>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94" name="Google Shape;594;p10"/>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595" name="Google Shape;595;p10"/>
          <p:cNvSpPr/>
          <p:nvPr/>
        </p:nvSpPr>
        <p:spPr>
          <a:xfrm>
            <a:off x="-1" y="870474"/>
            <a:ext cx="8060400" cy="45537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596" name="Google Shape;596;p10"/>
          <p:cNvGrpSpPr/>
          <p:nvPr/>
        </p:nvGrpSpPr>
        <p:grpSpPr>
          <a:xfrm>
            <a:off x="895750" y="1652324"/>
            <a:ext cx="2218747" cy="3816955"/>
            <a:chOff x="823561" y="1566498"/>
            <a:chExt cx="2218747" cy="3816955"/>
          </a:xfrm>
        </p:grpSpPr>
        <p:sp>
          <p:nvSpPr>
            <p:cNvPr id="597" name="Google Shape;597;p10"/>
            <p:cNvSpPr/>
            <p:nvPr/>
          </p:nvSpPr>
          <p:spPr>
            <a:xfrm>
              <a:off x="823561" y="1750074"/>
              <a:ext cx="21411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598" name="Google Shape;598;p10"/>
            <p:cNvSpPr/>
            <p:nvPr/>
          </p:nvSpPr>
          <p:spPr>
            <a:xfrm rot="-5400000">
              <a:off x="24461" y="2365606"/>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599" name="Google Shape;599;p10"/>
            <p:cNvGrpSpPr/>
            <p:nvPr/>
          </p:nvGrpSpPr>
          <p:grpSpPr>
            <a:xfrm>
              <a:off x="1113044" y="3457312"/>
              <a:ext cx="282852" cy="425374"/>
              <a:chOff x="5848350" y="3057525"/>
              <a:chExt cx="491489" cy="739139"/>
            </a:xfrm>
          </p:grpSpPr>
          <p:sp>
            <p:nvSpPr>
              <p:cNvPr id="600" name="Google Shape;600;p10"/>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1" name="Google Shape;601;p10"/>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2" name="Google Shape;602;p10"/>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603" name="Google Shape;603;p10"/>
          <p:cNvGrpSpPr/>
          <p:nvPr/>
        </p:nvGrpSpPr>
        <p:grpSpPr>
          <a:xfrm>
            <a:off x="4264949" y="1655819"/>
            <a:ext cx="2218739" cy="3816955"/>
            <a:chOff x="4197564" y="1579619"/>
            <a:chExt cx="2218739" cy="3816955"/>
          </a:xfrm>
        </p:grpSpPr>
        <p:sp>
          <p:nvSpPr>
            <p:cNvPr id="604" name="Google Shape;604;p10"/>
            <p:cNvSpPr/>
            <p:nvPr/>
          </p:nvSpPr>
          <p:spPr>
            <a:xfrm>
              <a:off x="4316290" y="1763200"/>
              <a:ext cx="19665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605" name="Google Shape;605;p10"/>
            <p:cNvSpPr/>
            <p:nvPr/>
          </p:nvSpPr>
          <p:spPr>
            <a:xfrm rot="-5400000">
              <a:off x="3398456" y="2378727"/>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606" name="Google Shape;606;p10"/>
            <p:cNvGrpSpPr/>
            <p:nvPr/>
          </p:nvGrpSpPr>
          <p:grpSpPr>
            <a:xfrm>
              <a:off x="4487039" y="3470433"/>
              <a:ext cx="282852" cy="425374"/>
              <a:chOff x="5848350" y="3057525"/>
              <a:chExt cx="491489" cy="739139"/>
            </a:xfrm>
          </p:grpSpPr>
          <p:sp>
            <p:nvSpPr>
              <p:cNvPr id="607" name="Google Shape;607;p10"/>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8" name="Google Shape;608;p10"/>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09" name="Google Shape;609;p10"/>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610" name="Google Shape;610;p10"/>
          <p:cNvGrpSpPr/>
          <p:nvPr/>
        </p:nvGrpSpPr>
        <p:grpSpPr>
          <a:xfrm>
            <a:off x="1494567" y="2118434"/>
            <a:ext cx="1006723" cy="1000635"/>
            <a:chOff x="2844616" y="1554494"/>
            <a:chExt cx="1453332" cy="1444543"/>
          </a:xfrm>
        </p:grpSpPr>
        <p:sp>
          <p:nvSpPr>
            <p:cNvPr id="611" name="Google Shape;611;p10"/>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612" name="Google Shape;612;p10"/>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613" name="Google Shape;613;p10"/>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614" name="Google Shape;614;p10"/>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615" name="Google Shape;615;p10"/>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616" name="Google Shape;616;p10"/>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617" name="Google Shape;617;p10"/>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618" name="Google Shape;618;p10"/>
            <p:cNvSpPr txBox="1"/>
            <p:nvPr/>
          </p:nvSpPr>
          <p:spPr>
            <a:xfrm>
              <a:off x="2937928" y="1954954"/>
              <a:ext cx="1292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5</a:t>
              </a:r>
              <a:r>
                <a:rPr lang="en" sz="1100">
                  <a:solidFill>
                    <a:srgbClr val="000000"/>
                  </a:solidFill>
                  <a:latin typeface="Roboto"/>
                  <a:ea typeface="Roboto"/>
                  <a:cs typeface="Roboto"/>
                  <a:sym typeface="Roboto"/>
                </a:rPr>
                <a:t>.1</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ONE</a:t>
              </a:r>
              <a:endParaRPr b="1" sz="500">
                <a:solidFill>
                  <a:srgbClr val="000000"/>
                </a:solidFill>
                <a:latin typeface="Roboto"/>
                <a:ea typeface="Roboto"/>
                <a:cs typeface="Roboto"/>
                <a:sym typeface="Roboto"/>
              </a:endParaRPr>
            </a:p>
          </p:txBody>
        </p:sp>
      </p:grpSp>
      <p:grpSp>
        <p:nvGrpSpPr>
          <p:cNvPr id="619" name="Google Shape;619;p10"/>
          <p:cNvGrpSpPr/>
          <p:nvPr/>
        </p:nvGrpSpPr>
        <p:grpSpPr>
          <a:xfrm>
            <a:off x="4879924" y="2116830"/>
            <a:ext cx="1012673" cy="1000635"/>
            <a:chOff x="2836027" y="1554494"/>
            <a:chExt cx="1461921" cy="1444543"/>
          </a:xfrm>
        </p:grpSpPr>
        <p:sp>
          <p:nvSpPr>
            <p:cNvPr id="620" name="Google Shape;620;p10"/>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621" name="Google Shape;621;p10"/>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622" name="Google Shape;622;p10"/>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623" name="Google Shape;623;p10"/>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624" name="Google Shape;624;p10"/>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625" name="Google Shape;625;p10"/>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626" name="Google Shape;626;p10"/>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627" name="Google Shape;627;p10"/>
            <p:cNvSpPr txBox="1"/>
            <p:nvPr/>
          </p:nvSpPr>
          <p:spPr>
            <a:xfrm>
              <a:off x="2836027" y="1920214"/>
              <a:ext cx="1424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5</a:t>
              </a:r>
              <a:r>
                <a:rPr lang="en" sz="1100">
                  <a:solidFill>
                    <a:srgbClr val="000000"/>
                  </a:solidFill>
                  <a:latin typeface="Roboto"/>
                  <a:ea typeface="Roboto"/>
                  <a:cs typeface="Roboto"/>
                  <a:sym typeface="Roboto"/>
                </a:rPr>
                <a:t>.2</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TWO</a:t>
              </a:r>
              <a:endParaRPr b="1" sz="500">
                <a:solidFill>
                  <a:srgbClr val="000000"/>
                </a:solidFill>
                <a:latin typeface="Roboto"/>
                <a:ea typeface="Roboto"/>
                <a:cs typeface="Roboto"/>
                <a:sym typeface="Roboto"/>
              </a:endParaRPr>
            </a:p>
          </p:txBody>
        </p:sp>
      </p:grpSp>
      <p:grpSp>
        <p:nvGrpSpPr>
          <p:cNvPr id="628" name="Google Shape;628;p10"/>
          <p:cNvGrpSpPr/>
          <p:nvPr/>
        </p:nvGrpSpPr>
        <p:grpSpPr>
          <a:xfrm>
            <a:off x="8462776" y="1930000"/>
            <a:ext cx="3264999" cy="4361248"/>
            <a:chOff x="8462776" y="1930000"/>
            <a:chExt cx="3264999" cy="4361248"/>
          </a:xfrm>
        </p:grpSpPr>
        <p:sp>
          <p:nvSpPr>
            <p:cNvPr id="629" name="Google Shape;629;p10"/>
            <p:cNvSpPr/>
            <p:nvPr/>
          </p:nvSpPr>
          <p:spPr>
            <a:xfrm>
              <a:off x="8902188" y="2336182"/>
              <a:ext cx="2357100" cy="3864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F7F7F7"/>
                </a:gs>
                <a:gs pos="90000">
                  <a:srgbClr val="979799"/>
                </a:gs>
                <a:gs pos="100000">
                  <a:srgbClr val="979799"/>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630" name="Google Shape;630;p10"/>
            <p:cNvGrpSpPr/>
            <p:nvPr/>
          </p:nvGrpSpPr>
          <p:grpSpPr>
            <a:xfrm>
              <a:off x="9081625" y="2657531"/>
              <a:ext cx="2003204" cy="2938616"/>
              <a:chOff x="2791645" y="2143693"/>
              <a:chExt cx="2284937" cy="3669600"/>
            </a:xfrm>
          </p:grpSpPr>
          <p:sp>
            <p:nvSpPr>
              <p:cNvPr id="631" name="Google Shape;631;p10"/>
              <p:cNvSpPr/>
              <p:nvPr/>
            </p:nvSpPr>
            <p:spPr>
              <a:xfrm>
                <a:off x="2791645"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2" name="Google Shape;632;p10"/>
              <p:cNvSpPr/>
              <p:nvPr/>
            </p:nvSpPr>
            <p:spPr>
              <a:xfrm>
                <a:off x="3555664"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3" name="Google Shape;633;p10"/>
              <p:cNvSpPr/>
              <p:nvPr/>
            </p:nvSpPr>
            <p:spPr>
              <a:xfrm>
                <a:off x="4319682"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634" name="Google Shape;634;p10"/>
            <p:cNvSpPr/>
            <p:nvPr/>
          </p:nvSpPr>
          <p:spPr>
            <a:xfrm rot="-5400000">
              <a:off x="9985720" y="636992"/>
              <a:ext cx="201600" cy="28002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5" name="Google Shape;635;p10"/>
            <p:cNvSpPr/>
            <p:nvPr/>
          </p:nvSpPr>
          <p:spPr>
            <a:xfrm>
              <a:off x="8462776" y="1934724"/>
              <a:ext cx="2175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6" name="Google Shape;636;p10"/>
            <p:cNvSpPr/>
            <p:nvPr/>
          </p:nvSpPr>
          <p:spPr>
            <a:xfrm>
              <a:off x="11487475" y="1930000"/>
              <a:ext cx="2403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7" name="Google Shape;637;p10"/>
            <p:cNvSpPr/>
            <p:nvPr/>
          </p:nvSpPr>
          <p:spPr>
            <a:xfrm flipH="1">
              <a:off x="8941466" y="2356814"/>
              <a:ext cx="206415" cy="3493610"/>
            </a:xfrm>
            <a:custGeom>
              <a:rect b="b" l="l" r="r" t="t"/>
              <a:pathLst>
                <a:path extrusionOk="0" h="4990871" w="310398">
                  <a:moveTo>
                    <a:pt x="298286" y="0"/>
                  </a:moveTo>
                  <a:lnTo>
                    <a:pt x="19219" y="538113"/>
                  </a:lnTo>
                  <a:cubicBezTo>
                    <a:pt x="15182" y="2187263"/>
                    <a:pt x="4037" y="2924271"/>
                    <a:pt x="0" y="4573421"/>
                  </a:cubicBezTo>
                  <a:lnTo>
                    <a:pt x="310398" y="4990871"/>
                  </a:lnTo>
                  <a:cubicBezTo>
                    <a:pt x="306361" y="3327247"/>
                    <a:pt x="302323" y="1663624"/>
                    <a:pt x="298286"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8" name="Google Shape;638;p10"/>
            <p:cNvSpPr/>
            <p:nvPr/>
          </p:nvSpPr>
          <p:spPr>
            <a:xfrm>
              <a:off x="11042869" y="2338703"/>
              <a:ext cx="194277" cy="3493610"/>
            </a:xfrm>
            <a:custGeom>
              <a:rect b="b" l="l" r="r" t="t"/>
              <a:pathLst>
                <a:path extrusionOk="0" h="4990871" w="292146">
                  <a:moveTo>
                    <a:pt x="280034" y="0"/>
                  </a:moveTo>
                  <a:lnTo>
                    <a:pt x="967" y="538113"/>
                  </a:lnTo>
                  <a:cubicBezTo>
                    <a:pt x="-3070" y="2187263"/>
                    <a:pt x="7109" y="3066160"/>
                    <a:pt x="3072" y="4715310"/>
                  </a:cubicBezTo>
                  <a:lnTo>
                    <a:pt x="292146" y="4990871"/>
                  </a:lnTo>
                  <a:cubicBezTo>
                    <a:pt x="288109" y="3327247"/>
                    <a:pt x="284071" y="1663624"/>
                    <a:pt x="280034"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39" name="Google Shape;639;p10"/>
            <p:cNvSpPr/>
            <p:nvPr/>
          </p:nvSpPr>
          <p:spPr>
            <a:xfrm>
              <a:off x="8954162" y="2364688"/>
              <a:ext cx="2267228" cy="368424"/>
            </a:xfrm>
            <a:custGeom>
              <a:rect b="b" l="l" r="r" t="t"/>
              <a:pathLst>
                <a:path extrusionOk="0" h="472339" w="2906702">
                  <a:moveTo>
                    <a:pt x="0" y="1"/>
                  </a:moveTo>
                  <a:lnTo>
                    <a:pt x="2906702" y="0"/>
                  </a:lnTo>
                  <a:lnTo>
                    <a:pt x="2670533" y="466284"/>
                  </a:lnTo>
                  <a:lnTo>
                    <a:pt x="224058" y="472339"/>
                  </a:lnTo>
                  <a:lnTo>
                    <a:pt x="0" y="1"/>
                  </a:lnTo>
                  <a:close/>
                </a:path>
              </a:pathLst>
            </a:custGeom>
            <a:gradFill>
              <a:gsLst>
                <a:gs pos="0">
                  <a:srgbClr val="AAABAD"/>
                </a:gs>
                <a:gs pos="20000">
                  <a:srgbClr val="AAABAD"/>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0" name="Google Shape;640;p10"/>
            <p:cNvSpPr/>
            <p:nvPr/>
          </p:nvSpPr>
          <p:spPr>
            <a:xfrm>
              <a:off x="8935262" y="5577607"/>
              <a:ext cx="2295567" cy="590424"/>
            </a:xfrm>
            <a:custGeom>
              <a:rect b="b" l="l" r="r" t="t"/>
              <a:pathLst>
                <a:path extrusionOk="0" h="756954" w="2943035">
                  <a:moveTo>
                    <a:pt x="254336" y="0"/>
                  </a:moveTo>
                  <a:lnTo>
                    <a:pt x="2718976" y="24223"/>
                  </a:lnTo>
                  <a:lnTo>
                    <a:pt x="2930924" y="278560"/>
                  </a:lnTo>
                  <a:lnTo>
                    <a:pt x="2943035" y="756954"/>
                  </a:lnTo>
                  <a:lnTo>
                    <a:pt x="0" y="720621"/>
                  </a:lnTo>
                  <a:cubicBezTo>
                    <a:pt x="2018" y="579323"/>
                    <a:pt x="4037" y="438025"/>
                    <a:pt x="6055" y="296727"/>
                  </a:cubicBezTo>
                  <a:lnTo>
                    <a:pt x="254336" y="0"/>
                  </a:lnTo>
                  <a:close/>
                </a:path>
              </a:pathLst>
            </a:custGeom>
            <a:gradFill>
              <a:gsLst>
                <a:gs pos="0">
                  <a:srgbClr val="AAABAD"/>
                </a:gs>
                <a:gs pos="20000">
                  <a:srgbClr val="AAABAD"/>
                </a:gs>
                <a:gs pos="58999">
                  <a:srgbClr val="818185"/>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1" name="Google Shape;641;p10"/>
            <p:cNvSpPr/>
            <p:nvPr/>
          </p:nvSpPr>
          <p:spPr>
            <a:xfrm rot="10800000">
              <a:off x="9955899" y="2284205"/>
              <a:ext cx="259800" cy="387600"/>
            </a:xfrm>
            <a:prstGeom prst="trapezoid">
              <a:avLst>
                <a:gd fmla="val 25000" name="adj"/>
              </a:avLst>
            </a:prstGeom>
            <a:solidFill>
              <a:srgbClr val="FFFFFF"/>
            </a:solidFill>
            <a:ln>
              <a:noFill/>
            </a:ln>
            <a:effectLst>
              <a:outerShdw blurRad="127000" sx="120000" rotWithShape="0" algn="ctr" sy="120000">
                <a:srgbClr val="FFFFFF"/>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2" name="Google Shape;642;p10"/>
            <p:cNvSpPr/>
            <p:nvPr/>
          </p:nvSpPr>
          <p:spPr>
            <a:xfrm>
              <a:off x="9268757" y="4572313"/>
              <a:ext cx="1665300" cy="84000"/>
            </a:xfrm>
            <a:prstGeom prst="roundRect">
              <a:avLst>
                <a:gd fmla="val 16667" name="adj"/>
              </a:avLst>
            </a:prstGeom>
            <a:gradFill>
              <a:gsLst>
                <a:gs pos="0">
                  <a:srgbClr val="CCCCCC"/>
                </a:gs>
                <a:gs pos="25000">
                  <a:srgbClr val="666666"/>
                </a:gs>
                <a:gs pos="76000">
                  <a:srgbClr val="B7B7B7"/>
                </a:gs>
                <a:gs pos="100000">
                  <a:srgbClr val="F3F3F3"/>
                </a:gs>
              </a:gsLst>
              <a:lin ang="16200038" scaled="0"/>
            </a:gradFill>
            <a:ln>
              <a:noFill/>
            </a:ln>
            <a:effectLst>
              <a:outerShdw blurRad="57150" rotWithShape="0" algn="bl" dir="5400000" dist="19050">
                <a:srgbClr val="000000">
                  <a:alpha val="1882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43" name="Google Shape;643;p10"/>
            <p:cNvSpPr/>
            <p:nvPr/>
          </p:nvSpPr>
          <p:spPr>
            <a:xfrm>
              <a:off x="11250446" y="2137895"/>
              <a:ext cx="255946" cy="4153353"/>
            </a:xfrm>
            <a:custGeom>
              <a:rect b="b" l="l" r="r" t="t"/>
              <a:pathLst>
                <a:path extrusionOk="0" h="5324811" w="328136">
                  <a:moveTo>
                    <a:pt x="296725" y="0"/>
                  </a:moveTo>
                  <a:lnTo>
                    <a:pt x="12110" y="254336"/>
                  </a:lnTo>
                  <a:cubicBezTo>
                    <a:pt x="8073" y="1903486"/>
                    <a:pt x="4037" y="3552635"/>
                    <a:pt x="0" y="5201785"/>
                  </a:cubicBezTo>
                  <a:cubicBezTo>
                    <a:pt x="104964" y="5282527"/>
                    <a:pt x="223172" y="5244069"/>
                    <a:pt x="328136" y="5324811"/>
                  </a:cubicBezTo>
                  <a:cubicBezTo>
                    <a:pt x="322080" y="3510141"/>
                    <a:pt x="302781" y="1814670"/>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4" name="Google Shape;644;p10"/>
            <p:cNvSpPr/>
            <p:nvPr/>
          </p:nvSpPr>
          <p:spPr>
            <a:xfrm flipH="1">
              <a:off x="8670651" y="2133958"/>
              <a:ext cx="251224" cy="4141834"/>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45" name="Google Shape;645;p10"/>
            <p:cNvSpPr/>
            <p:nvPr/>
          </p:nvSpPr>
          <p:spPr>
            <a:xfrm>
              <a:off x="8694296" y="2133167"/>
              <a:ext cx="2796247" cy="217276"/>
            </a:xfrm>
            <a:custGeom>
              <a:rect b="b" l="l" r="r" t="t"/>
              <a:pathLst>
                <a:path extrusionOk="0" h="278559" w="3584932">
                  <a:moveTo>
                    <a:pt x="0" y="12112"/>
                  </a:moveTo>
                  <a:lnTo>
                    <a:pt x="3584932" y="0"/>
                  </a:lnTo>
                  <a:lnTo>
                    <a:pt x="3300317" y="278559"/>
                  </a:lnTo>
                  <a:lnTo>
                    <a:pt x="278558" y="272504"/>
                  </a:lnTo>
                  <a:lnTo>
                    <a:pt x="0" y="12112"/>
                  </a:lnTo>
                  <a:close/>
                </a:path>
              </a:pathLst>
            </a:custGeom>
            <a:gradFill>
              <a:gsLst>
                <a:gs pos="0">
                  <a:srgbClr val="605F67"/>
                </a:gs>
                <a:gs pos="17000">
                  <a:srgbClr val="AAABAD"/>
                </a:gs>
                <a:gs pos="41000">
                  <a:srgbClr val="818185"/>
                </a:gs>
                <a:gs pos="73000">
                  <a:srgbClr val="818185"/>
                </a:gs>
                <a:gs pos="100000">
                  <a:srgbClr val="3B3A41"/>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646" name="Google Shape;646;p10"/>
          <p:cNvGrpSpPr/>
          <p:nvPr/>
        </p:nvGrpSpPr>
        <p:grpSpPr>
          <a:xfrm>
            <a:off x="9591914" y="777314"/>
            <a:ext cx="1006723" cy="1000635"/>
            <a:chOff x="2844615" y="1554494"/>
            <a:chExt cx="1453332" cy="1444543"/>
          </a:xfrm>
        </p:grpSpPr>
        <p:sp>
          <p:nvSpPr>
            <p:cNvPr id="647" name="Google Shape;647;p10"/>
            <p:cNvSpPr/>
            <p:nvPr/>
          </p:nvSpPr>
          <p:spPr>
            <a:xfrm>
              <a:off x="2844615"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648" name="Google Shape;648;p10"/>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649" name="Google Shape;649;p10"/>
            <p:cNvSpPr/>
            <p:nvPr/>
          </p:nvSpPr>
          <p:spPr>
            <a:xfrm rot="-5400000">
              <a:off x="4179902" y="159193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650" name="Google Shape;650;p10"/>
            <p:cNvSpPr/>
            <p:nvPr/>
          </p:nvSpPr>
          <p:spPr>
            <a:xfrm rot="-5400000">
              <a:off x="4186623"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651" name="Google Shape;651;p10"/>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652" name="Google Shape;652;p10"/>
            <p:cNvSpPr/>
            <p:nvPr/>
          </p:nvSpPr>
          <p:spPr>
            <a:xfrm rot="-5400000">
              <a:off x="2898541"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653" name="Google Shape;653;p10"/>
            <p:cNvSpPr/>
            <p:nvPr/>
          </p:nvSpPr>
          <p:spPr>
            <a:xfrm flipH="1" rot="5400000">
              <a:off x="3527005" y="2227063"/>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654" name="Google Shape;654;p10"/>
            <p:cNvSpPr txBox="1"/>
            <p:nvPr/>
          </p:nvSpPr>
          <p:spPr>
            <a:xfrm>
              <a:off x="3040531" y="1704847"/>
              <a:ext cx="1059000" cy="11553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3200">
                  <a:latin typeface="Roboto"/>
                  <a:ea typeface="Roboto"/>
                  <a:cs typeface="Roboto"/>
                  <a:sym typeface="Roboto"/>
                </a:rPr>
                <a:t>5</a:t>
              </a:r>
              <a:r>
                <a:rPr b="1" lang="en" sz="2800">
                  <a:solidFill>
                    <a:srgbClr val="000000"/>
                  </a:solidFill>
                  <a:latin typeface="Roboto"/>
                  <a:ea typeface="Roboto"/>
                  <a:cs typeface="Roboto"/>
                  <a:sym typeface="Roboto"/>
                </a:rPr>
                <a:t> </a:t>
              </a:r>
              <a:endParaRPr/>
            </a:p>
            <a:p>
              <a:pPr indent="0" lvl="0" marL="0" marR="0" rtl="0" algn="ctr">
                <a:spcBef>
                  <a:spcPts val="0"/>
                </a:spcBef>
                <a:spcAft>
                  <a:spcPts val="0"/>
                </a:spcAft>
                <a:buNone/>
              </a:pPr>
              <a:r>
                <a:rPr lang="en" sz="1400">
                  <a:solidFill>
                    <a:srgbClr val="000000"/>
                  </a:solidFill>
                  <a:latin typeface="Roboto"/>
                  <a:ea typeface="Roboto"/>
                  <a:cs typeface="Roboto"/>
                  <a:sym typeface="Roboto"/>
                </a:rPr>
                <a:t>FLOOR</a:t>
              </a:r>
              <a:endParaRPr sz="1200">
                <a:solidFill>
                  <a:srgbClr val="000000"/>
                </a:solidFill>
                <a:latin typeface="Roboto"/>
                <a:ea typeface="Roboto"/>
                <a:cs typeface="Roboto"/>
                <a:sym typeface="Roboto"/>
              </a:endParaRPr>
            </a:p>
          </p:txBody>
        </p:sp>
      </p:grpSp>
      <p:sp>
        <p:nvSpPr>
          <p:cNvPr id="655" name="Google Shape;655;p10"/>
          <p:cNvSpPr txBox="1"/>
          <p:nvPr/>
        </p:nvSpPr>
        <p:spPr>
          <a:xfrm rot="5400000">
            <a:off x="-679350" y="4750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
        <p:nvSpPr>
          <p:cNvPr id="656" name="Google Shape;656;p10"/>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57" name="Google Shape;657;p10"/>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rgbClr val="000000">
              <a:alpha val="128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Sixth Floor">
  <p:cSld name="CUSTOM_6">
    <p:bg>
      <p:bgPr>
        <a:solidFill>
          <a:srgbClr val="F3F3F3"/>
        </a:solidFill>
      </p:bgPr>
    </p:bg>
    <p:spTree>
      <p:nvGrpSpPr>
        <p:cNvPr id="658" name="Shape 658"/>
        <p:cNvGrpSpPr/>
        <p:nvPr/>
      </p:nvGrpSpPr>
      <p:grpSpPr>
        <a:xfrm>
          <a:off x="0" y="0"/>
          <a:ext cx="0" cy="0"/>
          <a:chOff x="0" y="0"/>
          <a:chExt cx="0" cy="0"/>
        </a:xfrm>
      </p:grpSpPr>
      <p:sp>
        <p:nvSpPr>
          <p:cNvPr id="659" name="Google Shape;659;p11"/>
          <p:cNvSpPr/>
          <p:nvPr/>
        </p:nvSpPr>
        <p:spPr>
          <a:xfrm>
            <a:off x="8467" y="4936067"/>
            <a:ext cx="12192000" cy="1928100"/>
          </a:xfrm>
          <a:prstGeom prst="rect">
            <a:avLst/>
          </a:prstGeom>
          <a:solidFill>
            <a:srgbClr val="17161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660" name="Google Shape;660;p11"/>
          <p:cNvGrpSpPr/>
          <p:nvPr/>
        </p:nvGrpSpPr>
        <p:grpSpPr>
          <a:xfrm>
            <a:off x="-2844" y="5104339"/>
            <a:ext cx="12209801" cy="1767606"/>
            <a:chOff x="-2845" y="4143168"/>
            <a:chExt cx="12209801" cy="2822299"/>
          </a:xfrm>
        </p:grpSpPr>
        <p:sp>
          <p:nvSpPr>
            <p:cNvPr id="661" name="Google Shape;661;p11"/>
            <p:cNvSpPr/>
            <p:nvPr/>
          </p:nvSpPr>
          <p:spPr>
            <a:xfrm>
              <a:off x="-1" y="4765780"/>
              <a:ext cx="78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2" name="Google Shape;662;p11"/>
            <p:cNvSpPr/>
            <p:nvPr/>
          </p:nvSpPr>
          <p:spPr>
            <a:xfrm>
              <a:off x="-1" y="5214907"/>
              <a:ext cx="7992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3" name="Google Shape;663;p11"/>
            <p:cNvSpPr/>
            <p:nvPr/>
          </p:nvSpPr>
          <p:spPr>
            <a:xfrm>
              <a:off x="0" y="5894147"/>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4" name="Google Shape;664;p11"/>
            <p:cNvSpPr/>
            <p:nvPr/>
          </p:nvSpPr>
          <p:spPr>
            <a:xfrm>
              <a:off x="0" y="6755056"/>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5" name="Google Shape;665;p11"/>
            <p:cNvSpPr/>
            <p:nvPr/>
          </p:nvSpPr>
          <p:spPr>
            <a:xfrm rot="5400000">
              <a:off x="1518135" y="5655768"/>
              <a:ext cx="24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6" name="Google Shape;666;p11"/>
            <p:cNvSpPr/>
            <p:nvPr/>
          </p:nvSpPr>
          <p:spPr>
            <a:xfrm rot="4612175">
              <a:off x="2348808" y="5612253"/>
              <a:ext cx="2628008"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7" name="Google Shape;667;p11"/>
            <p:cNvSpPr/>
            <p:nvPr/>
          </p:nvSpPr>
          <p:spPr>
            <a:xfrm rot="3975548">
              <a:off x="3320467" y="5632308"/>
              <a:ext cx="2771977"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8" name="Google Shape;668;p11"/>
            <p:cNvSpPr/>
            <p:nvPr/>
          </p:nvSpPr>
          <p:spPr>
            <a:xfrm rot="3290564">
              <a:off x="4068831" y="5593878"/>
              <a:ext cx="3204111"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69" name="Google Shape;669;p11"/>
            <p:cNvSpPr/>
            <p:nvPr/>
          </p:nvSpPr>
          <p:spPr>
            <a:xfrm rot="2565478">
              <a:off x="5314401" y="5723046"/>
              <a:ext cx="3459552" cy="3588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0" name="Google Shape;670;p11"/>
            <p:cNvSpPr/>
            <p:nvPr/>
          </p:nvSpPr>
          <p:spPr>
            <a:xfrm flipH="1" rot="-4612062">
              <a:off x="421610" y="5648387"/>
              <a:ext cx="2591986"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1" name="Google Shape;671;p11"/>
            <p:cNvSpPr/>
            <p:nvPr/>
          </p:nvSpPr>
          <p:spPr>
            <a:xfrm flipH="1" rot="-3975617">
              <a:off x="-656211" y="5516415"/>
              <a:ext cx="3023978"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2" name="Google Shape;672;p11"/>
            <p:cNvSpPr/>
            <p:nvPr/>
          </p:nvSpPr>
          <p:spPr>
            <a:xfrm flipH="1" rot="-3289836">
              <a:off x="-217043" y="4885900"/>
              <a:ext cx="1079695"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3" name="Google Shape;673;p11"/>
            <p:cNvSpPr/>
            <p:nvPr/>
          </p:nvSpPr>
          <p:spPr>
            <a:xfrm rot="2043353">
              <a:off x="6148511" y="5601246"/>
              <a:ext cx="4756596" cy="35044"/>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4" name="Google Shape;674;p11"/>
            <p:cNvSpPr/>
            <p:nvPr/>
          </p:nvSpPr>
          <p:spPr>
            <a:xfrm rot="1173448">
              <a:off x="8495078" y="5748164"/>
              <a:ext cx="3815957" cy="3596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675" name="Google Shape;675;p11"/>
          <p:cNvSpPr/>
          <p:nvPr/>
        </p:nvSpPr>
        <p:spPr>
          <a:xfrm>
            <a:off x="-1" y="870474"/>
            <a:ext cx="8060400" cy="45537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676" name="Google Shape;676;p11"/>
          <p:cNvSpPr/>
          <p:nvPr/>
        </p:nvSpPr>
        <p:spPr>
          <a:xfrm>
            <a:off x="8238066" y="0"/>
            <a:ext cx="3966000" cy="6207000"/>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677" name="Google Shape;677;p11"/>
          <p:cNvGrpSpPr/>
          <p:nvPr/>
        </p:nvGrpSpPr>
        <p:grpSpPr>
          <a:xfrm>
            <a:off x="11909201" y="3546152"/>
            <a:ext cx="223218" cy="509635"/>
            <a:chOff x="6765330" y="1884432"/>
            <a:chExt cx="773988" cy="1767112"/>
          </a:xfrm>
        </p:grpSpPr>
        <p:sp>
          <p:nvSpPr>
            <p:cNvPr id="678" name="Google Shape;678;p11"/>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79" name="Google Shape;679;p11"/>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680" name="Google Shape;680;p11"/>
            <p:cNvGrpSpPr/>
            <p:nvPr/>
          </p:nvGrpSpPr>
          <p:grpSpPr>
            <a:xfrm>
              <a:off x="6898397" y="2119470"/>
              <a:ext cx="502500" cy="502500"/>
              <a:chOff x="9407860" y="962845"/>
              <a:chExt cx="502500" cy="502500"/>
            </a:xfrm>
          </p:grpSpPr>
          <p:sp>
            <p:nvSpPr>
              <p:cNvPr id="681" name="Google Shape;681;p11"/>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2" name="Google Shape;682;p11"/>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3" name="Google Shape;683;p11"/>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4" name="Google Shape;684;p11"/>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85" name="Google Shape;685;p11"/>
            <p:cNvGrpSpPr/>
            <p:nvPr/>
          </p:nvGrpSpPr>
          <p:grpSpPr>
            <a:xfrm>
              <a:off x="6898397" y="2889543"/>
              <a:ext cx="502500" cy="502500"/>
              <a:chOff x="9433273" y="1666306"/>
              <a:chExt cx="502500" cy="502500"/>
            </a:xfrm>
          </p:grpSpPr>
          <p:sp>
            <p:nvSpPr>
              <p:cNvPr id="686" name="Google Shape;686;p11"/>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7" name="Google Shape;687;p11"/>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88" name="Google Shape;688;p11"/>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689" name="Google Shape;689;p11"/>
          <p:cNvGrpSpPr/>
          <p:nvPr/>
        </p:nvGrpSpPr>
        <p:grpSpPr>
          <a:xfrm>
            <a:off x="11909201" y="3546152"/>
            <a:ext cx="223218" cy="509635"/>
            <a:chOff x="6765330" y="1884432"/>
            <a:chExt cx="773988" cy="1767112"/>
          </a:xfrm>
        </p:grpSpPr>
        <p:sp>
          <p:nvSpPr>
            <p:cNvPr id="690" name="Google Shape;690;p11"/>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691" name="Google Shape;691;p11"/>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692" name="Google Shape;692;p11"/>
            <p:cNvGrpSpPr/>
            <p:nvPr/>
          </p:nvGrpSpPr>
          <p:grpSpPr>
            <a:xfrm>
              <a:off x="6898397" y="2119470"/>
              <a:ext cx="502500" cy="502500"/>
              <a:chOff x="9407860" y="962845"/>
              <a:chExt cx="502500" cy="502500"/>
            </a:xfrm>
          </p:grpSpPr>
          <p:sp>
            <p:nvSpPr>
              <p:cNvPr id="693" name="Google Shape;693;p11"/>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4" name="Google Shape;694;p11"/>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5" name="Google Shape;695;p11"/>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6" name="Google Shape;696;p11"/>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697" name="Google Shape;697;p11"/>
            <p:cNvGrpSpPr/>
            <p:nvPr/>
          </p:nvGrpSpPr>
          <p:grpSpPr>
            <a:xfrm>
              <a:off x="6898397" y="2889543"/>
              <a:ext cx="502500" cy="502500"/>
              <a:chOff x="9433273" y="1666306"/>
              <a:chExt cx="502500" cy="502500"/>
            </a:xfrm>
          </p:grpSpPr>
          <p:sp>
            <p:nvSpPr>
              <p:cNvPr id="698" name="Google Shape;698;p11"/>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9" name="Google Shape;699;p11"/>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0" name="Google Shape;700;p11"/>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701" name="Google Shape;701;p11"/>
          <p:cNvSpPr/>
          <p:nvPr/>
        </p:nvSpPr>
        <p:spPr>
          <a:xfrm>
            <a:off x="-1" y="870474"/>
            <a:ext cx="8060400" cy="45537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702" name="Google Shape;702;p11"/>
          <p:cNvGrpSpPr/>
          <p:nvPr/>
        </p:nvGrpSpPr>
        <p:grpSpPr>
          <a:xfrm>
            <a:off x="895750" y="1652324"/>
            <a:ext cx="2218747" cy="3816955"/>
            <a:chOff x="823561" y="1566498"/>
            <a:chExt cx="2218747" cy="3816955"/>
          </a:xfrm>
        </p:grpSpPr>
        <p:sp>
          <p:nvSpPr>
            <p:cNvPr id="703" name="Google Shape;703;p11"/>
            <p:cNvSpPr/>
            <p:nvPr/>
          </p:nvSpPr>
          <p:spPr>
            <a:xfrm>
              <a:off x="823561" y="1750074"/>
              <a:ext cx="21411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704" name="Google Shape;704;p11"/>
            <p:cNvSpPr/>
            <p:nvPr/>
          </p:nvSpPr>
          <p:spPr>
            <a:xfrm rot="-5400000">
              <a:off x="24461" y="2365606"/>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705" name="Google Shape;705;p11"/>
            <p:cNvGrpSpPr/>
            <p:nvPr/>
          </p:nvGrpSpPr>
          <p:grpSpPr>
            <a:xfrm>
              <a:off x="1113044" y="3457312"/>
              <a:ext cx="282852" cy="425374"/>
              <a:chOff x="5848350" y="3057525"/>
              <a:chExt cx="491489" cy="739139"/>
            </a:xfrm>
          </p:grpSpPr>
          <p:sp>
            <p:nvSpPr>
              <p:cNvPr id="706" name="Google Shape;706;p11"/>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7" name="Google Shape;707;p11"/>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08" name="Google Shape;708;p11"/>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09" name="Google Shape;709;p11"/>
          <p:cNvGrpSpPr/>
          <p:nvPr/>
        </p:nvGrpSpPr>
        <p:grpSpPr>
          <a:xfrm>
            <a:off x="4264949" y="1655819"/>
            <a:ext cx="2218739" cy="3816955"/>
            <a:chOff x="4197564" y="1579619"/>
            <a:chExt cx="2218739" cy="3816955"/>
          </a:xfrm>
        </p:grpSpPr>
        <p:sp>
          <p:nvSpPr>
            <p:cNvPr id="710" name="Google Shape;710;p11"/>
            <p:cNvSpPr/>
            <p:nvPr/>
          </p:nvSpPr>
          <p:spPr>
            <a:xfrm>
              <a:off x="4316290" y="1763200"/>
              <a:ext cx="19665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711" name="Google Shape;711;p11"/>
            <p:cNvSpPr/>
            <p:nvPr/>
          </p:nvSpPr>
          <p:spPr>
            <a:xfrm rot="-5400000">
              <a:off x="3398456" y="2378727"/>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712" name="Google Shape;712;p11"/>
            <p:cNvGrpSpPr/>
            <p:nvPr/>
          </p:nvGrpSpPr>
          <p:grpSpPr>
            <a:xfrm>
              <a:off x="4487039" y="3470433"/>
              <a:ext cx="282852" cy="425374"/>
              <a:chOff x="5848350" y="3057525"/>
              <a:chExt cx="491489" cy="739139"/>
            </a:xfrm>
          </p:grpSpPr>
          <p:sp>
            <p:nvSpPr>
              <p:cNvPr id="713" name="Google Shape;713;p11"/>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4" name="Google Shape;714;p11"/>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15" name="Google Shape;715;p11"/>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16" name="Google Shape;716;p11"/>
          <p:cNvGrpSpPr/>
          <p:nvPr/>
        </p:nvGrpSpPr>
        <p:grpSpPr>
          <a:xfrm>
            <a:off x="1494567" y="2118434"/>
            <a:ext cx="1006723" cy="1000635"/>
            <a:chOff x="2844616" y="1554494"/>
            <a:chExt cx="1453332" cy="1444543"/>
          </a:xfrm>
        </p:grpSpPr>
        <p:sp>
          <p:nvSpPr>
            <p:cNvPr id="717" name="Google Shape;717;p11"/>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718" name="Google Shape;718;p11"/>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719" name="Google Shape;719;p11"/>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720" name="Google Shape;720;p11"/>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721" name="Google Shape;721;p11"/>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722" name="Google Shape;722;p11"/>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723" name="Google Shape;723;p11"/>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724" name="Google Shape;724;p11"/>
            <p:cNvSpPr txBox="1"/>
            <p:nvPr/>
          </p:nvSpPr>
          <p:spPr>
            <a:xfrm>
              <a:off x="2937928" y="1954954"/>
              <a:ext cx="1292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6</a:t>
              </a:r>
              <a:r>
                <a:rPr lang="en" sz="1100">
                  <a:solidFill>
                    <a:srgbClr val="000000"/>
                  </a:solidFill>
                  <a:latin typeface="Roboto"/>
                  <a:ea typeface="Roboto"/>
                  <a:cs typeface="Roboto"/>
                  <a:sym typeface="Roboto"/>
                </a:rPr>
                <a:t>.1</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ONE</a:t>
              </a:r>
              <a:endParaRPr b="1" sz="500">
                <a:solidFill>
                  <a:srgbClr val="000000"/>
                </a:solidFill>
                <a:latin typeface="Roboto"/>
                <a:ea typeface="Roboto"/>
                <a:cs typeface="Roboto"/>
                <a:sym typeface="Roboto"/>
              </a:endParaRPr>
            </a:p>
          </p:txBody>
        </p:sp>
      </p:grpSp>
      <p:grpSp>
        <p:nvGrpSpPr>
          <p:cNvPr id="725" name="Google Shape;725;p11"/>
          <p:cNvGrpSpPr/>
          <p:nvPr/>
        </p:nvGrpSpPr>
        <p:grpSpPr>
          <a:xfrm>
            <a:off x="4879924" y="2116830"/>
            <a:ext cx="1012673" cy="1000635"/>
            <a:chOff x="2836027" y="1554494"/>
            <a:chExt cx="1461921" cy="1444543"/>
          </a:xfrm>
        </p:grpSpPr>
        <p:sp>
          <p:nvSpPr>
            <p:cNvPr id="726" name="Google Shape;726;p11"/>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727" name="Google Shape;727;p11"/>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728" name="Google Shape;728;p11"/>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729" name="Google Shape;729;p11"/>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730" name="Google Shape;730;p11"/>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731" name="Google Shape;731;p11"/>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732" name="Google Shape;732;p11"/>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733" name="Google Shape;733;p11"/>
            <p:cNvSpPr txBox="1"/>
            <p:nvPr/>
          </p:nvSpPr>
          <p:spPr>
            <a:xfrm>
              <a:off x="2836027" y="1920214"/>
              <a:ext cx="1424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6</a:t>
              </a:r>
              <a:r>
                <a:rPr lang="en" sz="1100">
                  <a:solidFill>
                    <a:srgbClr val="000000"/>
                  </a:solidFill>
                  <a:latin typeface="Roboto"/>
                  <a:ea typeface="Roboto"/>
                  <a:cs typeface="Roboto"/>
                  <a:sym typeface="Roboto"/>
                </a:rPr>
                <a:t>.2</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TWO</a:t>
              </a:r>
              <a:endParaRPr b="1" sz="500">
                <a:solidFill>
                  <a:srgbClr val="000000"/>
                </a:solidFill>
                <a:latin typeface="Roboto"/>
                <a:ea typeface="Roboto"/>
                <a:cs typeface="Roboto"/>
                <a:sym typeface="Roboto"/>
              </a:endParaRPr>
            </a:p>
          </p:txBody>
        </p:sp>
      </p:grpSp>
      <p:grpSp>
        <p:nvGrpSpPr>
          <p:cNvPr id="734" name="Google Shape;734;p11"/>
          <p:cNvGrpSpPr/>
          <p:nvPr/>
        </p:nvGrpSpPr>
        <p:grpSpPr>
          <a:xfrm>
            <a:off x="8462776" y="1930000"/>
            <a:ext cx="3264999" cy="4361248"/>
            <a:chOff x="8462776" y="1930000"/>
            <a:chExt cx="3264999" cy="4361248"/>
          </a:xfrm>
        </p:grpSpPr>
        <p:sp>
          <p:nvSpPr>
            <p:cNvPr id="735" name="Google Shape;735;p11"/>
            <p:cNvSpPr/>
            <p:nvPr/>
          </p:nvSpPr>
          <p:spPr>
            <a:xfrm>
              <a:off x="8902188" y="2336182"/>
              <a:ext cx="2357100" cy="3864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F7F7F7"/>
                </a:gs>
                <a:gs pos="90000">
                  <a:srgbClr val="979799"/>
                </a:gs>
                <a:gs pos="100000">
                  <a:srgbClr val="979799"/>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736" name="Google Shape;736;p11"/>
            <p:cNvGrpSpPr/>
            <p:nvPr/>
          </p:nvGrpSpPr>
          <p:grpSpPr>
            <a:xfrm>
              <a:off x="9081625" y="2657531"/>
              <a:ext cx="2003204" cy="2938616"/>
              <a:chOff x="2791645" y="2143693"/>
              <a:chExt cx="2284937" cy="3669600"/>
            </a:xfrm>
          </p:grpSpPr>
          <p:sp>
            <p:nvSpPr>
              <p:cNvPr id="737" name="Google Shape;737;p11"/>
              <p:cNvSpPr/>
              <p:nvPr/>
            </p:nvSpPr>
            <p:spPr>
              <a:xfrm>
                <a:off x="2791645"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8" name="Google Shape;738;p11"/>
              <p:cNvSpPr/>
              <p:nvPr/>
            </p:nvSpPr>
            <p:spPr>
              <a:xfrm>
                <a:off x="3555664"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39" name="Google Shape;739;p11"/>
              <p:cNvSpPr/>
              <p:nvPr/>
            </p:nvSpPr>
            <p:spPr>
              <a:xfrm>
                <a:off x="4319682"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740" name="Google Shape;740;p11"/>
            <p:cNvSpPr/>
            <p:nvPr/>
          </p:nvSpPr>
          <p:spPr>
            <a:xfrm rot="-5400000">
              <a:off x="9985720" y="636992"/>
              <a:ext cx="201600" cy="28002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1" name="Google Shape;741;p11"/>
            <p:cNvSpPr/>
            <p:nvPr/>
          </p:nvSpPr>
          <p:spPr>
            <a:xfrm>
              <a:off x="8462776" y="1934724"/>
              <a:ext cx="2175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2" name="Google Shape;742;p11"/>
            <p:cNvSpPr/>
            <p:nvPr/>
          </p:nvSpPr>
          <p:spPr>
            <a:xfrm>
              <a:off x="11487475" y="1930000"/>
              <a:ext cx="2403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3" name="Google Shape;743;p11"/>
            <p:cNvSpPr/>
            <p:nvPr/>
          </p:nvSpPr>
          <p:spPr>
            <a:xfrm flipH="1">
              <a:off x="8941466" y="2356814"/>
              <a:ext cx="206415" cy="3493610"/>
            </a:xfrm>
            <a:custGeom>
              <a:rect b="b" l="l" r="r" t="t"/>
              <a:pathLst>
                <a:path extrusionOk="0" h="4990871" w="310398">
                  <a:moveTo>
                    <a:pt x="298286" y="0"/>
                  </a:moveTo>
                  <a:lnTo>
                    <a:pt x="19219" y="538113"/>
                  </a:lnTo>
                  <a:cubicBezTo>
                    <a:pt x="15182" y="2187263"/>
                    <a:pt x="4037" y="2924271"/>
                    <a:pt x="0" y="4573421"/>
                  </a:cubicBezTo>
                  <a:lnTo>
                    <a:pt x="310398" y="4990871"/>
                  </a:lnTo>
                  <a:cubicBezTo>
                    <a:pt x="306361" y="3327247"/>
                    <a:pt x="302323" y="1663624"/>
                    <a:pt x="298286"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4" name="Google Shape;744;p11"/>
            <p:cNvSpPr/>
            <p:nvPr/>
          </p:nvSpPr>
          <p:spPr>
            <a:xfrm>
              <a:off x="11042869" y="2338703"/>
              <a:ext cx="194277" cy="3493610"/>
            </a:xfrm>
            <a:custGeom>
              <a:rect b="b" l="l" r="r" t="t"/>
              <a:pathLst>
                <a:path extrusionOk="0" h="4990871" w="292146">
                  <a:moveTo>
                    <a:pt x="280034" y="0"/>
                  </a:moveTo>
                  <a:lnTo>
                    <a:pt x="967" y="538113"/>
                  </a:lnTo>
                  <a:cubicBezTo>
                    <a:pt x="-3070" y="2187263"/>
                    <a:pt x="7109" y="3066160"/>
                    <a:pt x="3072" y="4715310"/>
                  </a:cubicBezTo>
                  <a:lnTo>
                    <a:pt x="292146" y="4990871"/>
                  </a:lnTo>
                  <a:cubicBezTo>
                    <a:pt x="288109" y="3327247"/>
                    <a:pt x="284071" y="1663624"/>
                    <a:pt x="280034"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5" name="Google Shape;745;p11"/>
            <p:cNvSpPr/>
            <p:nvPr/>
          </p:nvSpPr>
          <p:spPr>
            <a:xfrm>
              <a:off x="8954162" y="2364688"/>
              <a:ext cx="2267228" cy="368424"/>
            </a:xfrm>
            <a:custGeom>
              <a:rect b="b" l="l" r="r" t="t"/>
              <a:pathLst>
                <a:path extrusionOk="0" h="472339" w="2906702">
                  <a:moveTo>
                    <a:pt x="0" y="1"/>
                  </a:moveTo>
                  <a:lnTo>
                    <a:pt x="2906702" y="0"/>
                  </a:lnTo>
                  <a:lnTo>
                    <a:pt x="2670533" y="466284"/>
                  </a:lnTo>
                  <a:lnTo>
                    <a:pt x="224058" y="472339"/>
                  </a:lnTo>
                  <a:lnTo>
                    <a:pt x="0" y="1"/>
                  </a:lnTo>
                  <a:close/>
                </a:path>
              </a:pathLst>
            </a:custGeom>
            <a:gradFill>
              <a:gsLst>
                <a:gs pos="0">
                  <a:srgbClr val="AAABAD"/>
                </a:gs>
                <a:gs pos="20000">
                  <a:srgbClr val="AAABAD"/>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6" name="Google Shape;746;p11"/>
            <p:cNvSpPr/>
            <p:nvPr/>
          </p:nvSpPr>
          <p:spPr>
            <a:xfrm>
              <a:off x="8935262" y="5577607"/>
              <a:ext cx="2295567" cy="590424"/>
            </a:xfrm>
            <a:custGeom>
              <a:rect b="b" l="l" r="r" t="t"/>
              <a:pathLst>
                <a:path extrusionOk="0" h="756954" w="2943035">
                  <a:moveTo>
                    <a:pt x="254336" y="0"/>
                  </a:moveTo>
                  <a:lnTo>
                    <a:pt x="2718976" y="24223"/>
                  </a:lnTo>
                  <a:lnTo>
                    <a:pt x="2930924" y="278560"/>
                  </a:lnTo>
                  <a:lnTo>
                    <a:pt x="2943035" y="756954"/>
                  </a:lnTo>
                  <a:lnTo>
                    <a:pt x="0" y="720621"/>
                  </a:lnTo>
                  <a:cubicBezTo>
                    <a:pt x="2018" y="579323"/>
                    <a:pt x="4037" y="438025"/>
                    <a:pt x="6055" y="296727"/>
                  </a:cubicBezTo>
                  <a:lnTo>
                    <a:pt x="254336" y="0"/>
                  </a:lnTo>
                  <a:close/>
                </a:path>
              </a:pathLst>
            </a:custGeom>
            <a:gradFill>
              <a:gsLst>
                <a:gs pos="0">
                  <a:srgbClr val="AAABAD"/>
                </a:gs>
                <a:gs pos="20000">
                  <a:srgbClr val="AAABAD"/>
                </a:gs>
                <a:gs pos="58999">
                  <a:srgbClr val="818185"/>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7" name="Google Shape;747;p11"/>
            <p:cNvSpPr/>
            <p:nvPr/>
          </p:nvSpPr>
          <p:spPr>
            <a:xfrm rot="10800000">
              <a:off x="9955899" y="2284205"/>
              <a:ext cx="259800" cy="387600"/>
            </a:xfrm>
            <a:prstGeom prst="trapezoid">
              <a:avLst>
                <a:gd fmla="val 25000" name="adj"/>
              </a:avLst>
            </a:prstGeom>
            <a:solidFill>
              <a:srgbClr val="FFFFFF"/>
            </a:solidFill>
            <a:ln>
              <a:noFill/>
            </a:ln>
            <a:effectLst>
              <a:outerShdw blurRad="127000" sx="120000" rotWithShape="0" algn="ctr" sy="120000">
                <a:srgbClr val="FFFFFF"/>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48" name="Google Shape;748;p11"/>
            <p:cNvSpPr/>
            <p:nvPr/>
          </p:nvSpPr>
          <p:spPr>
            <a:xfrm>
              <a:off x="9268757" y="4572313"/>
              <a:ext cx="1665300" cy="84000"/>
            </a:xfrm>
            <a:prstGeom prst="roundRect">
              <a:avLst>
                <a:gd fmla="val 16667" name="adj"/>
              </a:avLst>
            </a:prstGeom>
            <a:gradFill>
              <a:gsLst>
                <a:gs pos="0">
                  <a:srgbClr val="CCCCCC"/>
                </a:gs>
                <a:gs pos="25000">
                  <a:srgbClr val="666666"/>
                </a:gs>
                <a:gs pos="76000">
                  <a:srgbClr val="B7B7B7"/>
                </a:gs>
                <a:gs pos="100000">
                  <a:srgbClr val="F3F3F3"/>
                </a:gs>
              </a:gsLst>
              <a:lin ang="16200038" scaled="0"/>
            </a:gradFill>
            <a:ln>
              <a:noFill/>
            </a:ln>
            <a:effectLst>
              <a:outerShdw blurRad="57150" rotWithShape="0" algn="bl" dir="5400000" dist="19050">
                <a:srgbClr val="000000">
                  <a:alpha val="1882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49" name="Google Shape;749;p11"/>
            <p:cNvSpPr/>
            <p:nvPr/>
          </p:nvSpPr>
          <p:spPr>
            <a:xfrm>
              <a:off x="11250446" y="2137895"/>
              <a:ext cx="255946" cy="4153353"/>
            </a:xfrm>
            <a:custGeom>
              <a:rect b="b" l="l" r="r" t="t"/>
              <a:pathLst>
                <a:path extrusionOk="0" h="5324811" w="328136">
                  <a:moveTo>
                    <a:pt x="296725" y="0"/>
                  </a:moveTo>
                  <a:lnTo>
                    <a:pt x="12110" y="254336"/>
                  </a:lnTo>
                  <a:cubicBezTo>
                    <a:pt x="8073" y="1903486"/>
                    <a:pt x="4037" y="3552635"/>
                    <a:pt x="0" y="5201785"/>
                  </a:cubicBezTo>
                  <a:cubicBezTo>
                    <a:pt x="104964" y="5282527"/>
                    <a:pt x="223172" y="5244069"/>
                    <a:pt x="328136" y="5324811"/>
                  </a:cubicBezTo>
                  <a:cubicBezTo>
                    <a:pt x="322080" y="3510141"/>
                    <a:pt x="302781" y="1814670"/>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0" name="Google Shape;750;p11"/>
            <p:cNvSpPr/>
            <p:nvPr/>
          </p:nvSpPr>
          <p:spPr>
            <a:xfrm flipH="1">
              <a:off x="8670651" y="2133958"/>
              <a:ext cx="251224" cy="4141834"/>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51" name="Google Shape;751;p11"/>
            <p:cNvSpPr/>
            <p:nvPr/>
          </p:nvSpPr>
          <p:spPr>
            <a:xfrm>
              <a:off x="8694296" y="2133167"/>
              <a:ext cx="2796247" cy="217276"/>
            </a:xfrm>
            <a:custGeom>
              <a:rect b="b" l="l" r="r" t="t"/>
              <a:pathLst>
                <a:path extrusionOk="0" h="278559" w="3584932">
                  <a:moveTo>
                    <a:pt x="0" y="12112"/>
                  </a:moveTo>
                  <a:lnTo>
                    <a:pt x="3584932" y="0"/>
                  </a:lnTo>
                  <a:lnTo>
                    <a:pt x="3300317" y="278559"/>
                  </a:lnTo>
                  <a:lnTo>
                    <a:pt x="278558" y="272504"/>
                  </a:lnTo>
                  <a:lnTo>
                    <a:pt x="0" y="12112"/>
                  </a:lnTo>
                  <a:close/>
                </a:path>
              </a:pathLst>
            </a:custGeom>
            <a:gradFill>
              <a:gsLst>
                <a:gs pos="0">
                  <a:srgbClr val="605F67"/>
                </a:gs>
                <a:gs pos="17000">
                  <a:srgbClr val="AAABAD"/>
                </a:gs>
                <a:gs pos="41000">
                  <a:srgbClr val="818185"/>
                </a:gs>
                <a:gs pos="73000">
                  <a:srgbClr val="818185"/>
                </a:gs>
                <a:gs pos="100000">
                  <a:srgbClr val="3B3A41"/>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752" name="Google Shape;752;p11"/>
          <p:cNvGrpSpPr/>
          <p:nvPr/>
        </p:nvGrpSpPr>
        <p:grpSpPr>
          <a:xfrm>
            <a:off x="9591914" y="777314"/>
            <a:ext cx="1006723" cy="1000635"/>
            <a:chOff x="2844615" y="1554494"/>
            <a:chExt cx="1453332" cy="1444543"/>
          </a:xfrm>
        </p:grpSpPr>
        <p:sp>
          <p:nvSpPr>
            <p:cNvPr id="753" name="Google Shape;753;p11"/>
            <p:cNvSpPr/>
            <p:nvPr/>
          </p:nvSpPr>
          <p:spPr>
            <a:xfrm>
              <a:off x="2844615"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754" name="Google Shape;754;p11"/>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755" name="Google Shape;755;p11"/>
            <p:cNvSpPr/>
            <p:nvPr/>
          </p:nvSpPr>
          <p:spPr>
            <a:xfrm rot="-5400000">
              <a:off x="4179902" y="159193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756" name="Google Shape;756;p11"/>
            <p:cNvSpPr/>
            <p:nvPr/>
          </p:nvSpPr>
          <p:spPr>
            <a:xfrm rot="-5400000">
              <a:off x="4186623"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757" name="Google Shape;757;p11"/>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758" name="Google Shape;758;p11"/>
            <p:cNvSpPr/>
            <p:nvPr/>
          </p:nvSpPr>
          <p:spPr>
            <a:xfrm rot="-5400000">
              <a:off x="2898541"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759" name="Google Shape;759;p11"/>
            <p:cNvSpPr/>
            <p:nvPr/>
          </p:nvSpPr>
          <p:spPr>
            <a:xfrm flipH="1" rot="5400000">
              <a:off x="3527005" y="2227063"/>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760" name="Google Shape;760;p11"/>
            <p:cNvSpPr txBox="1"/>
            <p:nvPr/>
          </p:nvSpPr>
          <p:spPr>
            <a:xfrm>
              <a:off x="3040531" y="1704847"/>
              <a:ext cx="1059000" cy="11553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3200">
                  <a:latin typeface="Roboto"/>
                  <a:ea typeface="Roboto"/>
                  <a:cs typeface="Roboto"/>
                  <a:sym typeface="Roboto"/>
                </a:rPr>
                <a:t>6</a:t>
              </a:r>
              <a:r>
                <a:rPr b="1" lang="en" sz="2800">
                  <a:solidFill>
                    <a:srgbClr val="000000"/>
                  </a:solidFill>
                  <a:latin typeface="Roboto"/>
                  <a:ea typeface="Roboto"/>
                  <a:cs typeface="Roboto"/>
                  <a:sym typeface="Roboto"/>
                </a:rPr>
                <a:t> </a:t>
              </a:r>
              <a:endParaRPr/>
            </a:p>
            <a:p>
              <a:pPr indent="0" lvl="0" marL="0" marR="0" rtl="0" algn="ctr">
                <a:spcBef>
                  <a:spcPts val="0"/>
                </a:spcBef>
                <a:spcAft>
                  <a:spcPts val="0"/>
                </a:spcAft>
                <a:buNone/>
              </a:pPr>
              <a:r>
                <a:rPr lang="en" sz="1400">
                  <a:solidFill>
                    <a:srgbClr val="000000"/>
                  </a:solidFill>
                  <a:latin typeface="Roboto"/>
                  <a:ea typeface="Roboto"/>
                  <a:cs typeface="Roboto"/>
                  <a:sym typeface="Roboto"/>
                </a:rPr>
                <a:t>FLOOR</a:t>
              </a:r>
              <a:endParaRPr sz="1200">
                <a:solidFill>
                  <a:srgbClr val="000000"/>
                </a:solidFill>
                <a:latin typeface="Roboto"/>
                <a:ea typeface="Roboto"/>
                <a:cs typeface="Roboto"/>
                <a:sym typeface="Roboto"/>
              </a:endParaRPr>
            </a:p>
          </p:txBody>
        </p:sp>
      </p:grpSp>
      <p:sp>
        <p:nvSpPr>
          <p:cNvPr id="761" name="Google Shape;761;p11"/>
          <p:cNvSpPr txBox="1"/>
          <p:nvPr/>
        </p:nvSpPr>
        <p:spPr>
          <a:xfrm rot="5400000">
            <a:off x="-679350" y="4750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
        <p:nvSpPr>
          <p:cNvPr id="762" name="Google Shape;762;p11"/>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63" name="Google Shape;763;p11"/>
          <p:cNvSpPr/>
          <p:nvPr/>
        </p:nvSpPr>
        <p:spPr>
          <a:xfrm>
            <a:off x="7629680" y="-21"/>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rgbClr val="000000">
              <a:alpha val="128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Seventh Floor">
  <p:cSld name="CUSTOM_7">
    <p:bg>
      <p:bgPr>
        <a:solidFill>
          <a:srgbClr val="F3F3F3"/>
        </a:solidFill>
      </p:bgPr>
    </p:bg>
    <p:spTree>
      <p:nvGrpSpPr>
        <p:cNvPr id="764" name="Shape 764"/>
        <p:cNvGrpSpPr/>
        <p:nvPr/>
      </p:nvGrpSpPr>
      <p:grpSpPr>
        <a:xfrm>
          <a:off x="0" y="0"/>
          <a:ext cx="0" cy="0"/>
          <a:chOff x="0" y="0"/>
          <a:chExt cx="0" cy="0"/>
        </a:xfrm>
      </p:grpSpPr>
      <p:sp>
        <p:nvSpPr>
          <p:cNvPr id="765" name="Google Shape;765;p12"/>
          <p:cNvSpPr/>
          <p:nvPr/>
        </p:nvSpPr>
        <p:spPr>
          <a:xfrm>
            <a:off x="8467" y="4936067"/>
            <a:ext cx="12192000" cy="1928100"/>
          </a:xfrm>
          <a:prstGeom prst="rect">
            <a:avLst/>
          </a:prstGeom>
          <a:solidFill>
            <a:srgbClr val="17161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766" name="Google Shape;766;p12"/>
          <p:cNvGrpSpPr/>
          <p:nvPr/>
        </p:nvGrpSpPr>
        <p:grpSpPr>
          <a:xfrm>
            <a:off x="-2844" y="5104339"/>
            <a:ext cx="12209801" cy="1767606"/>
            <a:chOff x="-2845" y="4143168"/>
            <a:chExt cx="12209801" cy="2822299"/>
          </a:xfrm>
        </p:grpSpPr>
        <p:sp>
          <p:nvSpPr>
            <p:cNvPr id="767" name="Google Shape;767;p12"/>
            <p:cNvSpPr/>
            <p:nvPr/>
          </p:nvSpPr>
          <p:spPr>
            <a:xfrm>
              <a:off x="-1" y="4765780"/>
              <a:ext cx="78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68" name="Google Shape;768;p12"/>
            <p:cNvSpPr/>
            <p:nvPr/>
          </p:nvSpPr>
          <p:spPr>
            <a:xfrm>
              <a:off x="-1" y="5214907"/>
              <a:ext cx="7992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69" name="Google Shape;769;p12"/>
            <p:cNvSpPr/>
            <p:nvPr/>
          </p:nvSpPr>
          <p:spPr>
            <a:xfrm>
              <a:off x="0" y="5894147"/>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0" name="Google Shape;770;p12"/>
            <p:cNvSpPr/>
            <p:nvPr/>
          </p:nvSpPr>
          <p:spPr>
            <a:xfrm>
              <a:off x="0" y="6755056"/>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1" name="Google Shape;771;p12"/>
            <p:cNvSpPr/>
            <p:nvPr/>
          </p:nvSpPr>
          <p:spPr>
            <a:xfrm rot="5400000">
              <a:off x="1518135" y="5655768"/>
              <a:ext cx="24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2" name="Google Shape;772;p12"/>
            <p:cNvSpPr/>
            <p:nvPr/>
          </p:nvSpPr>
          <p:spPr>
            <a:xfrm rot="4612175">
              <a:off x="2348808" y="5612253"/>
              <a:ext cx="2628008"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3" name="Google Shape;773;p12"/>
            <p:cNvSpPr/>
            <p:nvPr/>
          </p:nvSpPr>
          <p:spPr>
            <a:xfrm rot="3975548">
              <a:off x="3320467" y="5632308"/>
              <a:ext cx="2771977"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4" name="Google Shape;774;p12"/>
            <p:cNvSpPr/>
            <p:nvPr/>
          </p:nvSpPr>
          <p:spPr>
            <a:xfrm rot="3290564">
              <a:off x="4068831" y="5593878"/>
              <a:ext cx="3204111"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5" name="Google Shape;775;p12"/>
            <p:cNvSpPr/>
            <p:nvPr/>
          </p:nvSpPr>
          <p:spPr>
            <a:xfrm rot="2565478">
              <a:off x="5314401" y="5723046"/>
              <a:ext cx="3459552" cy="3588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6" name="Google Shape;776;p12"/>
            <p:cNvSpPr/>
            <p:nvPr/>
          </p:nvSpPr>
          <p:spPr>
            <a:xfrm flipH="1" rot="-4612062">
              <a:off x="421610" y="5648387"/>
              <a:ext cx="2591986"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7" name="Google Shape;777;p12"/>
            <p:cNvSpPr/>
            <p:nvPr/>
          </p:nvSpPr>
          <p:spPr>
            <a:xfrm flipH="1" rot="-3975617">
              <a:off x="-656211" y="5516415"/>
              <a:ext cx="3023978"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8" name="Google Shape;778;p12"/>
            <p:cNvSpPr/>
            <p:nvPr/>
          </p:nvSpPr>
          <p:spPr>
            <a:xfrm flipH="1" rot="-3289836">
              <a:off x="-217043" y="4885900"/>
              <a:ext cx="1079695"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79" name="Google Shape;779;p12"/>
            <p:cNvSpPr/>
            <p:nvPr/>
          </p:nvSpPr>
          <p:spPr>
            <a:xfrm rot="2043353">
              <a:off x="6148511" y="5601246"/>
              <a:ext cx="4756596" cy="35044"/>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80" name="Google Shape;780;p12"/>
            <p:cNvSpPr/>
            <p:nvPr/>
          </p:nvSpPr>
          <p:spPr>
            <a:xfrm rot="1173448">
              <a:off x="8495078" y="5748164"/>
              <a:ext cx="3815957" cy="3596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781" name="Google Shape;781;p12"/>
          <p:cNvSpPr/>
          <p:nvPr/>
        </p:nvSpPr>
        <p:spPr>
          <a:xfrm>
            <a:off x="-1" y="870474"/>
            <a:ext cx="8060400" cy="45537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782" name="Google Shape;782;p12"/>
          <p:cNvSpPr/>
          <p:nvPr/>
        </p:nvSpPr>
        <p:spPr>
          <a:xfrm>
            <a:off x="8238066" y="0"/>
            <a:ext cx="3966000" cy="6207000"/>
          </a:xfrm>
          <a:prstGeom prst="rect">
            <a:avLst/>
          </a:pr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783" name="Google Shape;783;p12"/>
          <p:cNvGrpSpPr/>
          <p:nvPr/>
        </p:nvGrpSpPr>
        <p:grpSpPr>
          <a:xfrm>
            <a:off x="11909201" y="3546152"/>
            <a:ext cx="223218" cy="509635"/>
            <a:chOff x="6765330" y="1884432"/>
            <a:chExt cx="773988" cy="1767112"/>
          </a:xfrm>
        </p:grpSpPr>
        <p:sp>
          <p:nvSpPr>
            <p:cNvPr id="784" name="Google Shape;784;p12"/>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85" name="Google Shape;785;p12"/>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786" name="Google Shape;786;p12"/>
            <p:cNvGrpSpPr/>
            <p:nvPr/>
          </p:nvGrpSpPr>
          <p:grpSpPr>
            <a:xfrm>
              <a:off x="6898397" y="2119470"/>
              <a:ext cx="502500" cy="502500"/>
              <a:chOff x="9407860" y="962845"/>
              <a:chExt cx="502500" cy="502500"/>
            </a:xfrm>
          </p:grpSpPr>
          <p:sp>
            <p:nvSpPr>
              <p:cNvPr id="787" name="Google Shape;787;p12"/>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8" name="Google Shape;788;p12"/>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89" name="Google Shape;789;p12"/>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0" name="Google Shape;790;p12"/>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791" name="Google Shape;791;p12"/>
            <p:cNvGrpSpPr/>
            <p:nvPr/>
          </p:nvGrpSpPr>
          <p:grpSpPr>
            <a:xfrm>
              <a:off x="6898397" y="2889543"/>
              <a:ext cx="502500" cy="502500"/>
              <a:chOff x="9433273" y="1666306"/>
              <a:chExt cx="502500" cy="502500"/>
            </a:xfrm>
          </p:grpSpPr>
          <p:sp>
            <p:nvSpPr>
              <p:cNvPr id="792" name="Google Shape;792;p12"/>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3" name="Google Shape;793;p12"/>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94" name="Google Shape;794;p12"/>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795" name="Google Shape;795;p12"/>
          <p:cNvGrpSpPr/>
          <p:nvPr/>
        </p:nvGrpSpPr>
        <p:grpSpPr>
          <a:xfrm>
            <a:off x="11909201" y="3546152"/>
            <a:ext cx="223218" cy="509635"/>
            <a:chOff x="6765330" y="1884432"/>
            <a:chExt cx="773988" cy="1767112"/>
          </a:xfrm>
        </p:grpSpPr>
        <p:sp>
          <p:nvSpPr>
            <p:cNvPr id="796" name="Google Shape;796;p12"/>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797" name="Google Shape;797;p12"/>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798" name="Google Shape;798;p12"/>
            <p:cNvGrpSpPr/>
            <p:nvPr/>
          </p:nvGrpSpPr>
          <p:grpSpPr>
            <a:xfrm>
              <a:off x="6898397" y="2119470"/>
              <a:ext cx="502500" cy="502500"/>
              <a:chOff x="9407860" y="962845"/>
              <a:chExt cx="502500" cy="502500"/>
            </a:xfrm>
          </p:grpSpPr>
          <p:sp>
            <p:nvSpPr>
              <p:cNvPr id="799" name="Google Shape;799;p12"/>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0" name="Google Shape;800;p12"/>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1" name="Google Shape;801;p12"/>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2" name="Google Shape;802;p12"/>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03" name="Google Shape;803;p12"/>
            <p:cNvGrpSpPr/>
            <p:nvPr/>
          </p:nvGrpSpPr>
          <p:grpSpPr>
            <a:xfrm>
              <a:off x="6898397" y="2889543"/>
              <a:ext cx="502500" cy="502500"/>
              <a:chOff x="9433273" y="1666306"/>
              <a:chExt cx="502500" cy="502500"/>
            </a:xfrm>
          </p:grpSpPr>
          <p:sp>
            <p:nvSpPr>
              <p:cNvPr id="804" name="Google Shape;804;p12"/>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5" name="Google Shape;805;p12"/>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06" name="Google Shape;806;p12"/>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807" name="Google Shape;807;p12"/>
          <p:cNvSpPr/>
          <p:nvPr/>
        </p:nvSpPr>
        <p:spPr>
          <a:xfrm>
            <a:off x="-1" y="870474"/>
            <a:ext cx="8060400" cy="45537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808" name="Google Shape;808;p12"/>
          <p:cNvGrpSpPr/>
          <p:nvPr/>
        </p:nvGrpSpPr>
        <p:grpSpPr>
          <a:xfrm>
            <a:off x="895750" y="1652324"/>
            <a:ext cx="2218747" cy="3816955"/>
            <a:chOff x="823561" y="1566498"/>
            <a:chExt cx="2218747" cy="3816955"/>
          </a:xfrm>
        </p:grpSpPr>
        <p:sp>
          <p:nvSpPr>
            <p:cNvPr id="809" name="Google Shape;809;p12"/>
            <p:cNvSpPr/>
            <p:nvPr/>
          </p:nvSpPr>
          <p:spPr>
            <a:xfrm>
              <a:off x="823561" y="1750074"/>
              <a:ext cx="21411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810" name="Google Shape;810;p12"/>
            <p:cNvSpPr/>
            <p:nvPr/>
          </p:nvSpPr>
          <p:spPr>
            <a:xfrm rot="-5400000">
              <a:off x="24461" y="2365606"/>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811" name="Google Shape;811;p12"/>
            <p:cNvGrpSpPr/>
            <p:nvPr/>
          </p:nvGrpSpPr>
          <p:grpSpPr>
            <a:xfrm>
              <a:off x="1113044" y="3457312"/>
              <a:ext cx="282852" cy="425374"/>
              <a:chOff x="5848350" y="3057525"/>
              <a:chExt cx="491489" cy="739139"/>
            </a:xfrm>
          </p:grpSpPr>
          <p:sp>
            <p:nvSpPr>
              <p:cNvPr id="812" name="Google Shape;812;p12"/>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3" name="Google Shape;813;p12"/>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14" name="Google Shape;814;p12"/>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815" name="Google Shape;815;p12"/>
          <p:cNvGrpSpPr/>
          <p:nvPr/>
        </p:nvGrpSpPr>
        <p:grpSpPr>
          <a:xfrm>
            <a:off x="4264949" y="1655819"/>
            <a:ext cx="2218739" cy="3816955"/>
            <a:chOff x="4197564" y="1579619"/>
            <a:chExt cx="2218739" cy="3816955"/>
          </a:xfrm>
        </p:grpSpPr>
        <p:sp>
          <p:nvSpPr>
            <p:cNvPr id="816" name="Google Shape;816;p12"/>
            <p:cNvSpPr/>
            <p:nvPr/>
          </p:nvSpPr>
          <p:spPr>
            <a:xfrm>
              <a:off x="4316290" y="1763200"/>
              <a:ext cx="19665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817" name="Google Shape;817;p12"/>
            <p:cNvSpPr/>
            <p:nvPr/>
          </p:nvSpPr>
          <p:spPr>
            <a:xfrm rot="-5400000">
              <a:off x="3398456" y="2378727"/>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818" name="Google Shape;818;p12"/>
            <p:cNvGrpSpPr/>
            <p:nvPr/>
          </p:nvGrpSpPr>
          <p:grpSpPr>
            <a:xfrm>
              <a:off x="4487039" y="3470433"/>
              <a:ext cx="282852" cy="425374"/>
              <a:chOff x="5848350" y="3057525"/>
              <a:chExt cx="491489" cy="739139"/>
            </a:xfrm>
          </p:grpSpPr>
          <p:sp>
            <p:nvSpPr>
              <p:cNvPr id="819" name="Google Shape;819;p12"/>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0" name="Google Shape;820;p12"/>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21" name="Google Shape;821;p12"/>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822" name="Google Shape;822;p12"/>
          <p:cNvGrpSpPr/>
          <p:nvPr/>
        </p:nvGrpSpPr>
        <p:grpSpPr>
          <a:xfrm>
            <a:off x="1494567" y="2118434"/>
            <a:ext cx="1006723" cy="1000635"/>
            <a:chOff x="2844616" y="1554494"/>
            <a:chExt cx="1453332" cy="1444543"/>
          </a:xfrm>
        </p:grpSpPr>
        <p:sp>
          <p:nvSpPr>
            <p:cNvPr id="823" name="Google Shape;823;p12"/>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824" name="Google Shape;824;p12"/>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825" name="Google Shape;825;p12"/>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826" name="Google Shape;826;p12"/>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827" name="Google Shape;827;p12"/>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828" name="Google Shape;828;p12"/>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829" name="Google Shape;829;p12"/>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830" name="Google Shape;830;p12"/>
            <p:cNvSpPr txBox="1"/>
            <p:nvPr/>
          </p:nvSpPr>
          <p:spPr>
            <a:xfrm>
              <a:off x="2937928" y="1954954"/>
              <a:ext cx="1292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7</a:t>
              </a:r>
              <a:r>
                <a:rPr lang="en" sz="1100">
                  <a:solidFill>
                    <a:srgbClr val="000000"/>
                  </a:solidFill>
                  <a:latin typeface="Roboto"/>
                  <a:ea typeface="Roboto"/>
                  <a:cs typeface="Roboto"/>
                  <a:sym typeface="Roboto"/>
                </a:rPr>
                <a:t>.1</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ONE</a:t>
              </a:r>
              <a:endParaRPr b="1" sz="500">
                <a:solidFill>
                  <a:srgbClr val="000000"/>
                </a:solidFill>
                <a:latin typeface="Roboto"/>
                <a:ea typeface="Roboto"/>
                <a:cs typeface="Roboto"/>
                <a:sym typeface="Roboto"/>
              </a:endParaRPr>
            </a:p>
          </p:txBody>
        </p:sp>
      </p:grpSp>
      <p:grpSp>
        <p:nvGrpSpPr>
          <p:cNvPr id="831" name="Google Shape;831;p12"/>
          <p:cNvGrpSpPr/>
          <p:nvPr/>
        </p:nvGrpSpPr>
        <p:grpSpPr>
          <a:xfrm>
            <a:off x="4879924" y="2116830"/>
            <a:ext cx="1012673" cy="1000635"/>
            <a:chOff x="2836027" y="1554494"/>
            <a:chExt cx="1461921" cy="1444543"/>
          </a:xfrm>
        </p:grpSpPr>
        <p:sp>
          <p:nvSpPr>
            <p:cNvPr id="832" name="Google Shape;832;p12"/>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833" name="Google Shape;833;p12"/>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834" name="Google Shape;834;p12"/>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835" name="Google Shape;835;p12"/>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836" name="Google Shape;836;p12"/>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837" name="Google Shape;837;p12"/>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838" name="Google Shape;838;p12"/>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839" name="Google Shape;839;p12"/>
            <p:cNvSpPr txBox="1"/>
            <p:nvPr/>
          </p:nvSpPr>
          <p:spPr>
            <a:xfrm>
              <a:off x="2836027" y="1920214"/>
              <a:ext cx="1424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7</a:t>
              </a:r>
              <a:r>
                <a:rPr lang="en" sz="1100">
                  <a:solidFill>
                    <a:srgbClr val="000000"/>
                  </a:solidFill>
                  <a:latin typeface="Roboto"/>
                  <a:ea typeface="Roboto"/>
                  <a:cs typeface="Roboto"/>
                  <a:sym typeface="Roboto"/>
                </a:rPr>
                <a:t>.2</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TWO</a:t>
              </a:r>
              <a:endParaRPr b="1" sz="500">
                <a:solidFill>
                  <a:srgbClr val="000000"/>
                </a:solidFill>
                <a:latin typeface="Roboto"/>
                <a:ea typeface="Roboto"/>
                <a:cs typeface="Roboto"/>
                <a:sym typeface="Roboto"/>
              </a:endParaRPr>
            </a:p>
          </p:txBody>
        </p:sp>
      </p:grpSp>
      <p:grpSp>
        <p:nvGrpSpPr>
          <p:cNvPr id="840" name="Google Shape;840;p12"/>
          <p:cNvGrpSpPr/>
          <p:nvPr/>
        </p:nvGrpSpPr>
        <p:grpSpPr>
          <a:xfrm>
            <a:off x="8462776" y="1930000"/>
            <a:ext cx="3264999" cy="4361248"/>
            <a:chOff x="8462776" y="1930000"/>
            <a:chExt cx="3264999" cy="4361248"/>
          </a:xfrm>
        </p:grpSpPr>
        <p:sp>
          <p:nvSpPr>
            <p:cNvPr id="841" name="Google Shape;841;p12"/>
            <p:cNvSpPr/>
            <p:nvPr/>
          </p:nvSpPr>
          <p:spPr>
            <a:xfrm>
              <a:off x="8902188" y="2336182"/>
              <a:ext cx="2357100" cy="3864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F7F7F7"/>
                </a:gs>
                <a:gs pos="90000">
                  <a:srgbClr val="979799"/>
                </a:gs>
                <a:gs pos="100000">
                  <a:srgbClr val="979799"/>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842" name="Google Shape;842;p12"/>
            <p:cNvGrpSpPr/>
            <p:nvPr/>
          </p:nvGrpSpPr>
          <p:grpSpPr>
            <a:xfrm>
              <a:off x="9081625" y="2657531"/>
              <a:ext cx="2003204" cy="2938616"/>
              <a:chOff x="2791645" y="2143693"/>
              <a:chExt cx="2284937" cy="3669600"/>
            </a:xfrm>
          </p:grpSpPr>
          <p:sp>
            <p:nvSpPr>
              <p:cNvPr id="843" name="Google Shape;843;p12"/>
              <p:cNvSpPr/>
              <p:nvPr/>
            </p:nvSpPr>
            <p:spPr>
              <a:xfrm>
                <a:off x="2791645"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44" name="Google Shape;844;p12"/>
              <p:cNvSpPr/>
              <p:nvPr/>
            </p:nvSpPr>
            <p:spPr>
              <a:xfrm>
                <a:off x="3555664"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45" name="Google Shape;845;p12"/>
              <p:cNvSpPr/>
              <p:nvPr/>
            </p:nvSpPr>
            <p:spPr>
              <a:xfrm>
                <a:off x="4319682"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846" name="Google Shape;846;p12"/>
            <p:cNvSpPr/>
            <p:nvPr/>
          </p:nvSpPr>
          <p:spPr>
            <a:xfrm rot="-5400000">
              <a:off x="9985720" y="636992"/>
              <a:ext cx="201600" cy="28002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47" name="Google Shape;847;p12"/>
            <p:cNvSpPr/>
            <p:nvPr/>
          </p:nvSpPr>
          <p:spPr>
            <a:xfrm>
              <a:off x="8462776" y="1934724"/>
              <a:ext cx="2175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48" name="Google Shape;848;p12"/>
            <p:cNvSpPr/>
            <p:nvPr/>
          </p:nvSpPr>
          <p:spPr>
            <a:xfrm>
              <a:off x="11487475" y="1930000"/>
              <a:ext cx="2403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49" name="Google Shape;849;p12"/>
            <p:cNvSpPr/>
            <p:nvPr/>
          </p:nvSpPr>
          <p:spPr>
            <a:xfrm flipH="1">
              <a:off x="8941466" y="2356814"/>
              <a:ext cx="206415" cy="3493610"/>
            </a:xfrm>
            <a:custGeom>
              <a:rect b="b" l="l" r="r" t="t"/>
              <a:pathLst>
                <a:path extrusionOk="0" h="4990871" w="310398">
                  <a:moveTo>
                    <a:pt x="298286" y="0"/>
                  </a:moveTo>
                  <a:lnTo>
                    <a:pt x="19219" y="538113"/>
                  </a:lnTo>
                  <a:cubicBezTo>
                    <a:pt x="15182" y="2187263"/>
                    <a:pt x="4037" y="2924271"/>
                    <a:pt x="0" y="4573421"/>
                  </a:cubicBezTo>
                  <a:lnTo>
                    <a:pt x="310398" y="4990871"/>
                  </a:lnTo>
                  <a:cubicBezTo>
                    <a:pt x="306361" y="3327247"/>
                    <a:pt x="302323" y="1663624"/>
                    <a:pt x="298286"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50" name="Google Shape;850;p12"/>
            <p:cNvSpPr/>
            <p:nvPr/>
          </p:nvSpPr>
          <p:spPr>
            <a:xfrm>
              <a:off x="11042869" y="2338703"/>
              <a:ext cx="194277" cy="3493610"/>
            </a:xfrm>
            <a:custGeom>
              <a:rect b="b" l="l" r="r" t="t"/>
              <a:pathLst>
                <a:path extrusionOk="0" h="4990871" w="292146">
                  <a:moveTo>
                    <a:pt x="280034" y="0"/>
                  </a:moveTo>
                  <a:lnTo>
                    <a:pt x="967" y="538113"/>
                  </a:lnTo>
                  <a:cubicBezTo>
                    <a:pt x="-3070" y="2187263"/>
                    <a:pt x="7109" y="3066160"/>
                    <a:pt x="3072" y="4715310"/>
                  </a:cubicBezTo>
                  <a:lnTo>
                    <a:pt x="292146" y="4990871"/>
                  </a:lnTo>
                  <a:cubicBezTo>
                    <a:pt x="288109" y="3327247"/>
                    <a:pt x="284071" y="1663624"/>
                    <a:pt x="280034"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51" name="Google Shape;851;p12"/>
            <p:cNvSpPr/>
            <p:nvPr/>
          </p:nvSpPr>
          <p:spPr>
            <a:xfrm>
              <a:off x="8954162" y="2364688"/>
              <a:ext cx="2267228" cy="368424"/>
            </a:xfrm>
            <a:custGeom>
              <a:rect b="b" l="l" r="r" t="t"/>
              <a:pathLst>
                <a:path extrusionOk="0" h="472339" w="2906702">
                  <a:moveTo>
                    <a:pt x="0" y="1"/>
                  </a:moveTo>
                  <a:lnTo>
                    <a:pt x="2906702" y="0"/>
                  </a:lnTo>
                  <a:lnTo>
                    <a:pt x="2670533" y="466284"/>
                  </a:lnTo>
                  <a:lnTo>
                    <a:pt x="224058" y="472339"/>
                  </a:lnTo>
                  <a:lnTo>
                    <a:pt x="0" y="1"/>
                  </a:lnTo>
                  <a:close/>
                </a:path>
              </a:pathLst>
            </a:custGeom>
            <a:gradFill>
              <a:gsLst>
                <a:gs pos="0">
                  <a:srgbClr val="AAABAD"/>
                </a:gs>
                <a:gs pos="20000">
                  <a:srgbClr val="AAABAD"/>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52" name="Google Shape;852;p12"/>
            <p:cNvSpPr/>
            <p:nvPr/>
          </p:nvSpPr>
          <p:spPr>
            <a:xfrm>
              <a:off x="8935262" y="5577607"/>
              <a:ext cx="2295567" cy="590424"/>
            </a:xfrm>
            <a:custGeom>
              <a:rect b="b" l="l" r="r" t="t"/>
              <a:pathLst>
                <a:path extrusionOk="0" h="756954" w="2943035">
                  <a:moveTo>
                    <a:pt x="254336" y="0"/>
                  </a:moveTo>
                  <a:lnTo>
                    <a:pt x="2718976" y="24223"/>
                  </a:lnTo>
                  <a:lnTo>
                    <a:pt x="2930924" y="278560"/>
                  </a:lnTo>
                  <a:lnTo>
                    <a:pt x="2943035" y="756954"/>
                  </a:lnTo>
                  <a:lnTo>
                    <a:pt x="0" y="720621"/>
                  </a:lnTo>
                  <a:cubicBezTo>
                    <a:pt x="2018" y="579323"/>
                    <a:pt x="4037" y="438025"/>
                    <a:pt x="6055" y="296727"/>
                  </a:cubicBezTo>
                  <a:lnTo>
                    <a:pt x="254336" y="0"/>
                  </a:lnTo>
                  <a:close/>
                </a:path>
              </a:pathLst>
            </a:custGeom>
            <a:gradFill>
              <a:gsLst>
                <a:gs pos="0">
                  <a:srgbClr val="AAABAD"/>
                </a:gs>
                <a:gs pos="20000">
                  <a:srgbClr val="AAABAD"/>
                </a:gs>
                <a:gs pos="58999">
                  <a:srgbClr val="818185"/>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53" name="Google Shape;853;p12"/>
            <p:cNvSpPr/>
            <p:nvPr/>
          </p:nvSpPr>
          <p:spPr>
            <a:xfrm rot="10800000">
              <a:off x="9955899" y="2284205"/>
              <a:ext cx="259800" cy="387600"/>
            </a:xfrm>
            <a:prstGeom prst="trapezoid">
              <a:avLst>
                <a:gd fmla="val 25000" name="adj"/>
              </a:avLst>
            </a:prstGeom>
            <a:solidFill>
              <a:srgbClr val="FFFFFF"/>
            </a:solidFill>
            <a:ln>
              <a:noFill/>
            </a:ln>
            <a:effectLst>
              <a:outerShdw blurRad="127000" sx="120000" rotWithShape="0" algn="ctr" sy="120000">
                <a:srgbClr val="FFFFFF"/>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54" name="Google Shape;854;p12"/>
            <p:cNvSpPr/>
            <p:nvPr/>
          </p:nvSpPr>
          <p:spPr>
            <a:xfrm>
              <a:off x="9268757" y="4572313"/>
              <a:ext cx="1665300" cy="84000"/>
            </a:xfrm>
            <a:prstGeom prst="roundRect">
              <a:avLst>
                <a:gd fmla="val 16667" name="adj"/>
              </a:avLst>
            </a:prstGeom>
            <a:gradFill>
              <a:gsLst>
                <a:gs pos="0">
                  <a:srgbClr val="CCCCCC"/>
                </a:gs>
                <a:gs pos="25000">
                  <a:srgbClr val="666666"/>
                </a:gs>
                <a:gs pos="76000">
                  <a:srgbClr val="B7B7B7"/>
                </a:gs>
                <a:gs pos="100000">
                  <a:srgbClr val="F3F3F3"/>
                </a:gs>
              </a:gsLst>
              <a:lin ang="16200038" scaled="0"/>
            </a:gradFill>
            <a:ln>
              <a:noFill/>
            </a:ln>
            <a:effectLst>
              <a:outerShdw blurRad="57150" rotWithShape="0" algn="bl" dir="5400000" dist="19050">
                <a:srgbClr val="000000">
                  <a:alpha val="1882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855" name="Google Shape;855;p12"/>
            <p:cNvSpPr/>
            <p:nvPr/>
          </p:nvSpPr>
          <p:spPr>
            <a:xfrm>
              <a:off x="11250446" y="2137895"/>
              <a:ext cx="255946" cy="4153353"/>
            </a:xfrm>
            <a:custGeom>
              <a:rect b="b" l="l" r="r" t="t"/>
              <a:pathLst>
                <a:path extrusionOk="0" h="5324811" w="328136">
                  <a:moveTo>
                    <a:pt x="296725" y="0"/>
                  </a:moveTo>
                  <a:lnTo>
                    <a:pt x="12110" y="254336"/>
                  </a:lnTo>
                  <a:cubicBezTo>
                    <a:pt x="8073" y="1903486"/>
                    <a:pt x="4037" y="3552635"/>
                    <a:pt x="0" y="5201785"/>
                  </a:cubicBezTo>
                  <a:cubicBezTo>
                    <a:pt x="104964" y="5282527"/>
                    <a:pt x="223172" y="5244069"/>
                    <a:pt x="328136" y="5324811"/>
                  </a:cubicBezTo>
                  <a:cubicBezTo>
                    <a:pt x="322080" y="3510141"/>
                    <a:pt x="302781" y="1814670"/>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56" name="Google Shape;856;p12"/>
            <p:cNvSpPr/>
            <p:nvPr/>
          </p:nvSpPr>
          <p:spPr>
            <a:xfrm flipH="1">
              <a:off x="8670651" y="2133958"/>
              <a:ext cx="251224" cy="4141834"/>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57" name="Google Shape;857;p12"/>
            <p:cNvSpPr/>
            <p:nvPr/>
          </p:nvSpPr>
          <p:spPr>
            <a:xfrm>
              <a:off x="8694296" y="2133167"/>
              <a:ext cx="2796247" cy="217276"/>
            </a:xfrm>
            <a:custGeom>
              <a:rect b="b" l="l" r="r" t="t"/>
              <a:pathLst>
                <a:path extrusionOk="0" h="278559" w="3584932">
                  <a:moveTo>
                    <a:pt x="0" y="12112"/>
                  </a:moveTo>
                  <a:lnTo>
                    <a:pt x="3584932" y="0"/>
                  </a:lnTo>
                  <a:lnTo>
                    <a:pt x="3300317" y="278559"/>
                  </a:lnTo>
                  <a:lnTo>
                    <a:pt x="278558" y="272504"/>
                  </a:lnTo>
                  <a:lnTo>
                    <a:pt x="0" y="12112"/>
                  </a:lnTo>
                  <a:close/>
                </a:path>
              </a:pathLst>
            </a:custGeom>
            <a:gradFill>
              <a:gsLst>
                <a:gs pos="0">
                  <a:srgbClr val="605F67"/>
                </a:gs>
                <a:gs pos="17000">
                  <a:srgbClr val="AAABAD"/>
                </a:gs>
                <a:gs pos="41000">
                  <a:srgbClr val="818185"/>
                </a:gs>
                <a:gs pos="73000">
                  <a:srgbClr val="818185"/>
                </a:gs>
                <a:gs pos="100000">
                  <a:srgbClr val="3B3A41"/>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858" name="Google Shape;858;p12"/>
          <p:cNvGrpSpPr/>
          <p:nvPr/>
        </p:nvGrpSpPr>
        <p:grpSpPr>
          <a:xfrm>
            <a:off x="9591914" y="777314"/>
            <a:ext cx="1006723" cy="1000635"/>
            <a:chOff x="2844615" y="1554494"/>
            <a:chExt cx="1453332" cy="1444543"/>
          </a:xfrm>
        </p:grpSpPr>
        <p:sp>
          <p:nvSpPr>
            <p:cNvPr id="859" name="Google Shape;859;p12"/>
            <p:cNvSpPr/>
            <p:nvPr/>
          </p:nvSpPr>
          <p:spPr>
            <a:xfrm>
              <a:off x="2844615"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860" name="Google Shape;860;p12"/>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861" name="Google Shape;861;p12"/>
            <p:cNvSpPr/>
            <p:nvPr/>
          </p:nvSpPr>
          <p:spPr>
            <a:xfrm rot="-5400000">
              <a:off x="4179902" y="159193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862" name="Google Shape;862;p12"/>
            <p:cNvSpPr/>
            <p:nvPr/>
          </p:nvSpPr>
          <p:spPr>
            <a:xfrm rot="-5400000">
              <a:off x="4186623"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863" name="Google Shape;863;p12"/>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864" name="Google Shape;864;p12"/>
            <p:cNvSpPr/>
            <p:nvPr/>
          </p:nvSpPr>
          <p:spPr>
            <a:xfrm rot="-5400000">
              <a:off x="2898541"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865" name="Google Shape;865;p12"/>
            <p:cNvSpPr/>
            <p:nvPr/>
          </p:nvSpPr>
          <p:spPr>
            <a:xfrm flipH="1" rot="5400000">
              <a:off x="3527005" y="2227063"/>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866" name="Google Shape;866;p12"/>
            <p:cNvSpPr txBox="1"/>
            <p:nvPr/>
          </p:nvSpPr>
          <p:spPr>
            <a:xfrm>
              <a:off x="3040531" y="1704847"/>
              <a:ext cx="1059000" cy="11553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3200">
                  <a:latin typeface="Roboto"/>
                  <a:ea typeface="Roboto"/>
                  <a:cs typeface="Roboto"/>
                  <a:sym typeface="Roboto"/>
                </a:rPr>
                <a:t>7</a:t>
              </a:r>
              <a:r>
                <a:rPr b="1" lang="en" sz="2800">
                  <a:solidFill>
                    <a:srgbClr val="000000"/>
                  </a:solidFill>
                  <a:latin typeface="Roboto"/>
                  <a:ea typeface="Roboto"/>
                  <a:cs typeface="Roboto"/>
                  <a:sym typeface="Roboto"/>
                </a:rPr>
                <a:t> </a:t>
              </a:r>
              <a:endParaRPr/>
            </a:p>
            <a:p>
              <a:pPr indent="0" lvl="0" marL="0" marR="0" rtl="0" algn="ctr">
                <a:spcBef>
                  <a:spcPts val="0"/>
                </a:spcBef>
                <a:spcAft>
                  <a:spcPts val="0"/>
                </a:spcAft>
                <a:buNone/>
              </a:pPr>
              <a:r>
                <a:rPr lang="en" sz="1400">
                  <a:solidFill>
                    <a:srgbClr val="000000"/>
                  </a:solidFill>
                  <a:latin typeface="Roboto"/>
                  <a:ea typeface="Roboto"/>
                  <a:cs typeface="Roboto"/>
                  <a:sym typeface="Roboto"/>
                </a:rPr>
                <a:t>FLOOR</a:t>
              </a:r>
              <a:endParaRPr sz="1200">
                <a:solidFill>
                  <a:srgbClr val="000000"/>
                </a:solidFill>
                <a:latin typeface="Roboto"/>
                <a:ea typeface="Roboto"/>
                <a:cs typeface="Roboto"/>
                <a:sym typeface="Roboto"/>
              </a:endParaRPr>
            </a:p>
          </p:txBody>
        </p:sp>
      </p:grpSp>
      <p:sp>
        <p:nvSpPr>
          <p:cNvPr id="867" name="Google Shape;867;p12"/>
          <p:cNvSpPr txBox="1"/>
          <p:nvPr/>
        </p:nvSpPr>
        <p:spPr>
          <a:xfrm rot="5400000">
            <a:off x="-679350" y="4750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
        <p:nvSpPr>
          <p:cNvPr id="868" name="Google Shape;868;p12"/>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69" name="Google Shape;869;p12"/>
          <p:cNvSpPr/>
          <p:nvPr/>
        </p:nvSpPr>
        <p:spPr>
          <a:xfrm>
            <a:off x="7629680" y="-21"/>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rgbClr val="000000">
              <a:alpha val="128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Eight Floor">
  <p:cSld name="CUSTOM_8">
    <p:bg>
      <p:bgPr>
        <a:solidFill>
          <a:srgbClr val="F3F3F3"/>
        </a:solidFill>
      </p:bgPr>
    </p:bg>
    <p:spTree>
      <p:nvGrpSpPr>
        <p:cNvPr id="870" name="Shape 870"/>
        <p:cNvGrpSpPr/>
        <p:nvPr/>
      </p:nvGrpSpPr>
      <p:grpSpPr>
        <a:xfrm>
          <a:off x="0" y="0"/>
          <a:ext cx="0" cy="0"/>
          <a:chOff x="0" y="0"/>
          <a:chExt cx="0" cy="0"/>
        </a:xfrm>
      </p:grpSpPr>
      <p:sp>
        <p:nvSpPr>
          <p:cNvPr id="871" name="Google Shape;871;p13"/>
          <p:cNvSpPr/>
          <p:nvPr/>
        </p:nvSpPr>
        <p:spPr>
          <a:xfrm>
            <a:off x="8467" y="4936067"/>
            <a:ext cx="12192000" cy="1928100"/>
          </a:xfrm>
          <a:prstGeom prst="rect">
            <a:avLst/>
          </a:prstGeom>
          <a:solidFill>
            <a:srgbClr val="17161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872" name="Google Shape;872;p13"/>
          <p:cNvGrpSpPr/>
          <p:nvPr/>
        </p:nvGrpSpPr>
        <p:grpSpPr>
          <a:xfrm>
            <a:off x="-2844" y="5104339"/>
            <a:ext cx="12209801" cy="1767606"/>
            <a:chOff x="-2845" y="4143168"/>
            <a:chExt cx="12209801" cy="2822299"/>
          </a:xfrm>
        </p:grpSpPr>
        <p:sp>
          <p:nvSpPr>
            <p:cNvPr id="873" name="Google Shape;873;p13"/>
            <p:cNvSpPr/>
            <p:nvPr/>
          </p:nvSpPr>
          <p:spPr>
            <a:xfrm>
              <a:off x="-1" y="4765780"/>
              <a:ext cx="78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74" name="Google Shape;874;p13"/>
            <p:cNvSpPr/>
            <p:nvPr/>
          </p:nvSpPr>
          <p:spPr>
            <a:xfrm>
              <a:off x="-1" y="5214907"/>
              <a:ext cx="7992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75" name="Google Shape;875;p13"/>
            <p:cNvSpPr/>
            <p:nvPr/>
          </p:nvSpPr>
          <p:spPr>
            <a:xfrm>
              <a:off x="0" y="5894147"/>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76" name="Google Shape;876;p13"/>
            <p:cNvSpPr/>
            <p:nvPr/>
          </p:nvSpPr>
          <p:spPr>
            <a:xfrm>
              <a:off x="0" y="6755056"/>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77" name="Google Shape;877;p13"/>
            <p:cNvSpPr/>
            <p:nvPr/>
          </p:nvSpPr>
          <p:spPr>
            <a:xfrm rot="5400000">
              <a:off x="1518135" y="5655768"/>
              <a:ext cx="24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78" name="Google Shape;878;p13"/>
            <p:cNvSpPr/>
            <p:nvPr/>
          </p:nvSpPr>
          <p:spPr>
            <a:xfrm rot="4612175">
              <a:off x="2348808" y="5612253"/>
              <a:ext cx="2628008"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79" name="Google Shape;879;p13"/>
            <p:cNvSpPr/>
            <p:nvPr/>
          </p:nvSpPr>
          <p:spPr>
            <a:xfrm rot="3975548">
              <a:off x="3320467" y="5632308"/>
              <a:ext cx="2771977"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0" name="Google Shape;880;p13"/>
            <p:cNvSpPr/>
            <p:nvPr/>
          </p:nvSpPr>
          <p:spPr>
            <a:xfrm rot="3290564">
              <a:off x="4068831" y="5593878"/>
              <a:ext cx="3204111"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1" name="Google Shape;881;p13"/>
            <p:cNvSpPr/>
            <p:nvPr/>
          </p:nvSpPr>
          <p:spPr>
            <a:xfrm rot="2565478">
              <a:off x="5314401" y="5723046"/>
              <a:ext cx="3459552" cy="3588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2" name="Google Shape;882;p13"/>
            <p:cNvSpPr/>
            <p:nvPr/>
          </p:nvSpPr>
          <p:spPr>
            <a:xfrm flipH="1" rot="-4612062">
              <a:off x="421610" y="5648387"/>
              <a:ext cx="2591986"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3" name="Google Shape;883;p13"/>
            <p:cNvSpPr/>
            <p:nvPr/>
          </p:nvSpPr>
          <p:spPr>
            <a:xfrm flipH="1" rot="-3975617">
              <a:off x="-656211" y="5516415"/>
              <a:ext cx="3023978"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4" name="Google Shape;884;p13"/>
            <p:cNvSpPr/>
            <p:nvPr/>
          </p:nvSpPr>
          <p:spPr>
            <a:xfrm flipH="1" rot="-3289836">
              <a:off x="-217043" y="4885900"/>
              <a:ext cx="1079695"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5" name="Google Shape;885;p13"/>
            <p:cNvSpPr/>
            <p:nvPr/>
          </p:nvSpPr>
          <p:spPr>
            <a:xfrm rot="2043353">
              <a:off x="6148511" y="5601246"/>
              <a:ext cx="4756596" cy="35044"/>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6" name="Google Shape;886;p13"/>
            <p:cNvSpPr/>
            <p:nvPr/>
          </p:nvSpPr>
          <p:spPr>
            <a:xfrm rot="1173448">
              <a:off x="8495078" y="5748164"/>
              <a:ext cx="3815957" cy="3596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887" name="Google Shape;887;p13"/>
          <p:cNvSpPr/>
          <p:nvPr/>
        </p:nvSpPr>
        <p:spPr>
          <a:xfrm>
            <a:off x="-1" y="870474"/>
            <a:ext cx="8060400" cy="45537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888" name="Google Shape;888;p13"/>
          <p:cNvSpPr/>
          <p:nvPr/>
        </p:nvSpPr>
        <p:spPr>
          <a:xfrm>
            <a:off x="8238066" y="0"/>
            <a:ext cx="3966000" cy="62070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889" name="Google Shape;889;p13"/>
          <p:cNvGrpSpPr/>
          <p:nvPr/>
        </p:nvGrpSpPr>
        <p:grpSpPr>
          <a:xfrm>
            <a:off x="11909201" y="3546152"/>
            <a:ext cx="223218" cy="509635"/>
            <a:chOff x="6765330" y="1884432"/>
            <a:chExt cx="773988" cy="1767112"/>
          </a:xfrm>
        </p:grpSpPr>
        <p:sp>
          <p:nvSpPr>
            <p:cNvPr id="890" name="Google Shape;890;p13"/>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891" name="Google Shape;891;p13"/>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892" name="Google Shape;892;p13"/>
            <p:cNvGrpSpPr/>
            <p:nvPr/>
          </p:nvGrpSpPr>
          <p:grpSpPr>
            <a:xfrm>
              <a:off x="6898397" y="2119470"/>
              <a:ext cx="502500" cy="502500"/>
              <a:chOff x="9407860" y="962845"/>
              <a:chExt cx="502500" cy="502500"/>
            </a:xfrm>
          </p:grpSpPr>
          <p:sp>
            <p:nvSpPr>
              <p:cNvPr id="893" name="Google Shape;893;p13"/>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4" name="Google Shape;894;p13"/>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5" name="Google Shape;895;p13"/>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6" name="Google Shape;896;p13"/>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897" name="Google Shape;897;p13"/>
            <p:cNvGrpSpPr/>
            <p:nvPr/>
          </p:nvGrpSpPr>
          <p:grpSpPr>
            <a:xfrm>
              <a:off x="6898397" y="2889543"/>
              <a:ext cx="502500" cy="502500"/>
              <a:chOff x="9433273" y="1666306"/>
              <a:chExt cx="502500" cy="502500"/>
            </a:xfrm>
          </p:grpSpPr>
          <p:sp>
            <p:nvSpPr>
              <p:cNvPr id="898" name="Google Shape;898;p13"/>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9" name="Google Shape;899;p13"/>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0" name="Google Shape;900;p13"/>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01" name="Google Shape;901;p13"/>
          <p:cNvGrpSpPr/>
          <p:nvPr/>
        </p:nvGrpSpPr>
        <p:grpSpPr>
          <a:xfrm>
            <a:off x="11909201" y="3546152"/>
            <a:ext cx="223218" cy="509635"/>
            <a:chOff x="6765330" y="1884432"/>
            <a:chExt cx="773988" cy="1767112"/>
          </a:xfrm>
        </p:grpSpPr>
        <p:sp>
          <p:nvSpPr>
            <p:cNvPr id="902" name="Google Shape;902;p13"/>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903" name="Google Shape;903;p13"/>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904" name="Google Shape;904;p13"/>
            <p:cNvGrpSpPr/>
            <p:nvPr/>
          </p:nvGrpSpPr>
          <p:grpSpPr>
            <a:xfrm>
              <a:off x="6898397" y="2119470"/>
              <a:ext cx="502500" cy="502500"/>
              <a:chOff x="9407860" y="962845"/>
              <a:chExt cx="502500" cy="502500"/>
            </a:xfrm>
          </p:grpSpPr>
          <p:sp>
            <p:nvSpPr>
              <p:cNvPr id="905" name="Google Shape;905;p13"/>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6" name="Google Shape;906;p13"/>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7" name="Google Shape;907;p13"/>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8" name="Google Shape;908;p13"/>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909" name="Google Shape;909;p13"/>
            <p:cNvGrpSpPr/>
            <p:nvPr/>
          </p:nvGrpSpPr>
          <p:grpSpPr>
            <a:xfrm>
              <a:off x="6898397" y="2889543"/>
              <a:ext cx="502500" cy="502500"/>
              <a:chOff x="9433273" y="1666306"/>
              <a:chExt cx="502500" cy="502500"/>
            </a:xfrm>
          </p:grpSpPr>
          <p:sp>
            <p:nvSpPr>
              <p:cNvPr id="910" name="Google Shape;910;p13"/>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1" name="Google Shape;911;p13"/>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2" name="Google Shape;912;p13"/>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913" name="Google Shape;913;p13"/>
          <p:cNvSpPr/>
          <p:nvPr/>
        </p:nvSpPr>
        <p:spPr>
          <a:xfrm>
            <a:off x="-1" y="870474"/>
            <a:ext cx="8060400" cy="45537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914" name="Google Shape;914;p13"/>
          <p:cNvGrpSpPr/>
          <p:nvPr/>
        </p:nvGrpSpPr>
        <p:grpSpPr>
          <a:xfrm>
            <a:off x="895750" y="1652324"/>
            <a:ext cx="2218747" cy="3816955"/>
            <a:chOff x="823561" y="1566498"/>
            <a:chExt cx="2218747" cy="3816955"/>
          </a:xfrm>
        </p:grpSpPr>
        <p:sp>
          <p:nvSpPr>
            <p:cNvPr id="915" name="Google Shape;915;p13"/>
            <p:cNvSpPr/>
            <p:nvPr/>
          </p:nvSpPr>
          <p:spPr>
            <a:xfrm>
              <a:off x="823561" y="1750074"/>
              <a:ext cx="21411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16" name="Google Shape;916;p13"/>
            <p:cNvSpPr/>
            <p:nvPr/>
          </p:nvSpPr>
          <p:spPr>
            <a:xfrm rot="-5400000">
              <a:off x="24461" y="2365606"/>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917" name="Google Shape;917;p13"/>
            <p:cNvGrpSpPr/>
            <p:nvPr/>
          </p:nvGrpSpPr>
          <p:grpSpPr>
            <a:xfrm>
              <a:off x="1113044" y="3457312"/>
              <a:ext cx="282852" cy="425374"/>
              <a:chOff x="5848350" y="3057525"/>
              <a:chExt cx="491489" cy="739139"/>
            </a:xfrm>
          </p:grpSpPr>
          <p:sp>
            <p:nvSpPr>
              <p:cNvPr id="918" name="Google Shape;918;p13"/>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9" name="Google Shape;919;p13"/>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0" name="Google Shape;920;p13"/>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21" name="Google Shape;921;p13"/>
          <p:cNvGrpSpPr/>
          <p:nvPr/>
        </p:nvGrpSpPr>
        <p:grpSpPr>
          <a:xfrm>
            <a:off x="4264949" y="1655819"/>
            <a:ext cx="2218739" cy="3816955"/>
            <a:chOff x="4197564" y="1579619"/>
            <a:chExt cx="2218739" cy="3816955"/>
          </a:xfrm>
        </p:grpSpPr>
        <p:sp>
          <p:nvSpPr>
            <p:cNvPr id="922" name="Google Shape;922;p13"/>
            <p:cNvSpPr/>
            <p:nvPr/>
          </p:nvSpPr>
          <p:spPr>
            <a:xfrm>
              <a:off x="4316290" y="1763200"/>
              <a:ext cx="19665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23" name="Google Shape;923;p13"/>
            <p:cNvSpPr/>
            <p:nvPr/>
          </p:nvSpPr>
          <p:spPr>
            <a:xfrm rot="-5400000">
              <a:off x="3398456" y="2378727"/>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924" name="Google Shape;924;p13"/>
            <p:cNvGrpSpPr/>
            <p:nvPr/>
          </p:nvGrpSpPr>
          <p:grpSpPr>
            <a:xfrm>
              <a:off x="4487039" y="3470433"/>
              <a:ext cx="282852" cy="425374"/>
              <a:chOff x="5848350" y="3057525"/>
              <a:chExt cx="491489" cy="739139"/>
            </a:xfrm>
          </p:grpSpPr>
          <p:sp>
            <p:nvSpPr>
              <p:cNvPr id="925" name="Google Shape;925;p13"/>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6" name="Google Shape;926;p13"/>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27" name="Google Shape;927;p13"/>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928" name="Google Shape;928;p13"/>
          <p:cNvGrpSpPr/>
          <p:nvPr/>
        </p:nvGrpSpPr>
        <p:grpSpPr>
          <a:xfrm>
            <a:off x="1494567" y="2118434"/>
            <a:ext cx="1006723" cy="1000635"/>
            <a:chOff x="2844616" y="1554494"/>
            <a:chExt cx="1453332" cy="1444543"/>
          </a:xfrm>
        </p:grpSpPr>
        <p:sp>
          <p:nvSpPr>
            <p:cNvPr id="929" name="Google Shape;929;p13"/>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930" name="Google Shape;930;p13"/>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931" name="Google Shape;931;p13"/>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932" name="Google Shape;932;p13"/>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933" name="Google Shape;933;p13"/>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934" name="Google Shape;934;p13"/>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935" name="Google Shape;935;p13"/>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936" name="Google Shape;936;p13"/>
            <p:cNvSpPr txBox="1"/>
            <p:nvPr/>
          </p:nvSpPr>
          <p:spPr>
            <a:xfrm>
              <a:off x="2937928" y="1954954"/>
              <a:ext cx="1292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8</a:t>
              </a:r>
              <a:r>
                <a:rPr lang="en" sz="1100">
                  <a:solidFill>
                    <a:srgbClr val="000000"/>
                  </a:solidFill>
                  <a:latin typeface="Roboto"/>
                  <a:ea typeface="Roboto"/>
                  <a:cs typeface="Roboto"/>
                  <a:sym typeface="Roboto"/>
                </a:rPr>
                <a:t>.1</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ONE</a:t>
              </a:r>
              <a:endParaRPr b="1" sz="500">
                <a:solidFill>
                  <a:srgbClr val="000000"/>
                </a:solidFill>
                <a:latin typeface="Roboto"/>
                <a:ea typeface="Roboto"/>
                <a:cs typeface="Roboto"/>
                <a:sym typeface="Roboto"/>
              </a:endParaRPr>
            </a:p>
          </p:txBody>
        </p:sp>
      </p:grpSp>
      <p:grpSp>
        <p:nvGrpSpPr>
          <p:cNvPr id="937" name="Google Shape;937;p13"/>
          <p:cNvGrpSpPr/>
          <p:nvPr/>
        </p:nvGrpSpPr>
        <p:grpSpPr>
          <a:xfrm>
            <a:off x="4879924" y="2116830"/>
            <a:ext cx="1012673" cy="1000635"/>
            <a:chOff x="2836027" y="1554494"/>
            <a:chExt cx="1461921" cy="1444543"/>
          </a:xfrm>
        </p:grpSpPr>
        <p:sp>
          <p:nvSpPr>
            <p:cNvPr id="938" name="Google Shape;938;p13"/>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939" name="Google Shape;939;p13"/>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940" name="Google Shape;940;p13"/>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941" name="Google Shape;941;p13"/>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942" name="Google Shape;942;p13"/>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943" name="Google Shape;943;p13"/>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944" name="Google Shape;944;p13"/>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945" name="Google Shape;945;p13"/>
            <p:cNvSpPr txBox="1"/>
            <p:nvPr/>
          </p:nvSpPr>
          <p:spPr>
            <a:xfrm>
              <a:off x="2836027" y="1920214"/>
              <a:ext cx="1424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8</a:t>
              </a:r>
              <a:r>
                <a:rPr lang="en" sz="1100">
                  <a:solidFill>
                    <a:srgbClr val="000000"/>
                  </a:solidFill>
                  <a:latin typeface="Roboto"/>
                  <a:ea typeface="Roboto"/>
                  <a:cs typeface="Roboto"/>
                  <a:sym typeface="Roboto"/>
                </a:rPr>
                <a:t>.2</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TWO</a:t>
              </a:r>
              <a:endParaRPr b="1" sz="500">
                <a:solidFill>
                  <a:srgbClr val="000000"/>
                </a:solidFill>
                <a:latin typeface="Roboto"/>
                <a:ea typeface="Roboto"/>
                <a:cs typeface="Roboto"/>
                <a:sym typeface="Roboto"/>
              </a:endParaRPr>
            </a:p>
          </p:txBody>
        </p:sp>
      </p:grpSp>
      <p:grpSp>
        <p:nvGrpSpPr>
          <p:cNvPr id="946" name="Google Shape;946;p13"/>
          <p:cNvGrpSpPr/>
          <p:nvPr/>
        </p:nvGrpSpPr>
        <p:grpSpPr>
          <a:xfrm>
            <a:off x="8462776" y="1930000"/>
            <a:ext cx="3264999" cy="4361248"/>
            <a:chOff x="8462776" y="1930000"/>
            <a:chExt cx="3264999" cy="4361248"/>
          </a:xfrm>
        </p:grpSpPr>
        <p:sp>
          <p:nvSpPr>
            <p:cNvPr id="947" name="Google Shape;947;p13"/>
            <p:cNvSpPr/>
            <p:nvPr/>
          </p:nvSpPr>
          <p:spPr>
            <a:xfrm>
              <a:off x="8902188" y="2336182"/>
              <a:ext cx="2357100" cy="3864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F7F7F7"/>
                </a:gs>
                <a:gs pos="90000">
                  <a:srgbClr val="979799"/>
                </a:gs>
                <a:gs pos="100000">
                  <a:srgbClr val="979799"/>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948" name="Google Shape;948;p13"/>
            <p:cNvGrpSpPr/>
            <p:nvPr/>
          </p:nvGrpSpPr>
          <p:grpSpPr>
            <a:xfrm>
              <a:off x="9081625" y="2657531"/>
              <a:ext cx="2003204" cy="2938616"/>
              <a:chOff x="2791645" y="2143693"/>
              <a:chExt cx="2284937" cy="3669600"/>
            </a:xfrm>
          </p:grpSpPr>
          <p:sp>
            <p:nvSpPr>
              <p:cNvPr id="949" name="Google Shape;949;p13"/>
              <p:cNvSpPr/>
              <p:nvPr/>
            </p:nvSpPr>
            <p:spPr>
              <a:xfrm>
                <a:off x="2791645"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0" name="Google Shape;950;p13"/>
              <p:cNvSpPr/>
              <p:nvPr/>
            </p:nvSpPr>
            <p:spPr>
              <a:xfrm>
                <a:off x="3555664"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1" name="Google Shape;951;p13"/>
              <p:cNvSpPr/>
              <p:nvPr/>
            </p:nvSpPr>
            <p:spPr>
              <a:xfrm>
                <a:off x="4319682"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952" name="Google Shape;952;p13"/>
            <p:cNvSpPr/>
            <p:nvPr/>
          </p:nvSpPr>
          <p:spPr>
            <a:xfrm rot="-5400000">
              <a:off x="9985720" y="636992"/>
              <a:ext cx="201600" cy="28002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3" name="Google Shape;953;p13"/>
            <p:cNvSpPr/>
            <p:nvPr/>
          </p:nvSpPr>
          <p:spPr>
            <a:xfrm>
              <a:off x="8462776" y="1934724"/>
              <a:ext cx="2175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4" name="Google Shape;954;p13"/>
            <p:cNvSpPr/>
            <p:nvPr/>
          </p:nvSpPr>
          <p:spPr>
            <a:xfrm>
              <a:off x="11487475" y="1930000"/>
              <a:ext cx="2403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5" name="Google Shape;955;p13"/>
            <p:cNvSpPr/>
            <p:nvPr/>
          </p:nvSpPr>
          <p:spPr>
            <a:xfrm flipH="1">
              <a:off x="8941466" y="2356814"/>
              <a:ext cx="206415" cy="3493610"/>
            </a:xfrm>
            <a:custGeom>
              <a:rect b="b" l="l" r="r" t="t"/>
              <a:pathLst>
                <a:path extrusionOk="0" h="4990871" w="310398">
                  <a:moveTo>
                    <a:pt x="298286" y="0"/>
                  </a:moveTo>
                  <a:lnTo>
                    <a:pt x="19219" y="538113"/>
                  </a:lnTo>
                  <a:cubicBezTo>
                    <a:pt x="15182" y="2187263"/>
                    <a:pt x="4037" y="2924271"/>
                    <a:pt x="0" y="4573421"/>
                  </a:cubicBezTo>
                  <a:lnTo>
                    <a:pt x="310398" y="4990871"/>
                  </a:lnTo>
                  <a:cubicBezTo>
                    <a:pt x="306361" y="3327247"/>
                    <a:pt x="302323" y="1663624"/>
                    <a:pt x="298286"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6" name="Google Shape;956;p13"/>
            <p:cNvSpPr/>
            <p:nvPr/>
          </p:nvSpPr>
          <p:spPr>
            <a:xfrm>
              <a:off x="11042869" y="2338703"/>
              <a:ext cx="194277" cy="3493610"/>
            </a:xfrm>
            <a:custGeom>
              <a:rect b="b" l="l" r="r" t="t"/>
              <a:pathLst>
                <a:path extrusionOk="0" h="4990871" w="292146">
                  <a:moveTo>
                    <a:pt x="280034" y="0"/>
                  </a:moveTo>
                  <a:lnTo>
                    <a:pt x="967" y="538113"/>
                  </a:lnTo>
                  <a:cubicBezTo>
                    <a:pt x="-3070" y="2187263"/>
                    <a:pt x="7109" y="3066160"/>
                    <a:pt x="3072" y="4715310"/>
                  </a:cubicBezTo>
                  <a:lnTo>
                    <a:pt x="292146" y="4990871"/>
                  </a:lnTo>
                  <a:cubicBezTo>
                    <a:pt x="288109" y="3327247"/>
                    <a:pt x="284071" y="1663624"/>
                    <a:pt x="280034"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7" name="Google Shape;957;p13"/>
            <p:cNvSpPr/>
            <p:nvPr/>
          </p:nvSpPr>
          <p:spPr>
            <a:xfrm>
              <a:off x="8954162" y="2364688"/>
              <a:ext cx="2267228" cy="368424"/>
            </a:xfrm>
            <a:custGeom>
              <a:rect b="b" l="l" r="r" t="t"/>
              <a:pathLst>
                <a:path extrusionOk="0" h="472339" w="2906702">
                  <a:moveTo>
                    <a:pt x="0" y="1"/>
                  </a:moveTo>
                  <a:lnTo>
                    <a:pt x="2906702" y="0"/>
                  </a:lnTo>
                  <a:lnTo>
                    <a:pt x="2670533" y="466284"/>
                  </a:lnTo>
                  <a:lnTo>
                    <a:pt x="224058" y="472339"/>
                  </a:lnTo>
                  <a:lnTo>
                    <a:pt x="0" y="1"/>
                  </a:lnTo>
                  <a:close/>
                </a:path>
              </a:pathLst>
            </a:custGeom>
            <a:gradFill>
              <a:gsLst>
                <a:gs pos="0">
                  <a:srgbClr val="AAABAD"/>
                </a:gs>
                <a:gs pos="20000">
                  <a:srgbClr val="AAABAD"/>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8" name="Google Shape;958;p13"/>
            <p:cNvSpPr/>
            <p:nvPr/>
          </p:nvSpPr>
          <p:spPr>
            <a:xfrm>
              <a:off x="8935262" y="5577607"/>
              <a:ext cx="2295567" cy="590424"/>
            </a:xfrm>
            <a:custGeom>
              <a:rect b="b" l="l" r="r" t="t"/>
              <a:pathLst>
                <a:path extrusionOk="0" h="756954" w="2943035">
                  <a:moveTo>
                    <a:pt x="254336" y="0"/>
                  </a:moveTo>
                  <a:lnTo>
                    <a:pt x="2718976" y="24223"/>
                  </a:lnTo>
                  <a:lnTo>
                    <a:pt x="2930924" y="278560"/>
                  </a:lnTo>
                  <a:lnTo>
                    <a:pt x="2943035" y="756954"/>
                  </a:lnTo>
                  <a:lnTo>
                    <a:pt x="0" y="720621"/>
                  </a:lnTo>
                  <a:cubicBezTo>
                    <a:pt x="2018" y="579323"/>
                    <a:pt x="4037" y="438025"/>
                    <a:pt x="6055" y="296727"/>
                  </a:cubicBezTo>
                  <a:lnTo>
                    <a:pt x="254336" y="0"/>
                  </a:lnTo>
                  <a:close/>
                </a:path>
              </a:pathLst>
            </a:custGeom>
            <a:gradFill>
              <a:gsLst>
                <a:gs pos="0">
                  <a:srgbClr val="AAABAD"/>
                </a:gs>
                <a:gs pos="20000">
                  <a:srgbClr val="AAABAD"/>
                </a:gs>
                <a:gs pos="58999">
                  <a:srgbClr val="818185"/>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59" name="Google Shape;959;p13"/>
            <p:cNvSpPr/>
            <p:nvPr/>
          </p:nvSpPr>
          <p:spPr>
            <a:xfrm rot="10800000">
              <a:off x="9955899" y="2284205"/>
              <a:ext cx="259800" cy="387600"/>
            </a:xfrm>
            <a:prstGeom prst="trapezoid">
              <a:avLst>
                <a:gd fmla="val 25000" name="adj"/>
              </a:avLst>
            </a:prstGeom>
            <a:solidFill>
              <a:srgbClr val="FFFFFF"/>
            </a:solidFill>
            <a:ln>
              <a:noFill/>
            </a:ln>
            <a:effectLst>
              <a:outerShdw blurRad="127000" sx="120000" rotWithShape="0" algn="ctr" sy="120000">
                <a:srgbClr val="FFFFFF"/>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60" name="Google Shape;960;p13"/>
            <p:cNvSpPr/>
            <p:nvPr/>
          </p:nvSpPr>
          <p:spPr>
            <a:xfrm>
              <a:off x="9268757" y="4572313"/>
              <a:ext cx="1665300" cy="84000"/>
            </a:xfrm>
            <a:prstGeom prst="roundRect">
              <a:avLst>
                <a:gd fmla="val 16667" name="adj"/>
              </a:avLst>
            </a:prstGeom>
            <a:gradFill>
              <a:gsLst>
                <a:gs pos="0">
                  <a:srgbClr val="CCCCCC"/>
                </a:gs>
                <a:gs pos="25000">
                  <a:srgbClr val="666666"/>
                </a:gs>
                <a:gs pos="76000">
                  <a:srgbClr val="B7B7B7"/>
                </a:gs>
                <a:gs pos="100000">
                  <a:srgbClr val="F3F3F3"/>
                </a:gs>
              </a:gsLst>
              <a:lin ang="16200038" scaled="0"/>
            </a:gradFill>
            <a:ln>
              <a:noFill/>
            </a:ln>
            <a:effectLst>
              <a:outerShdw blurRad="57150" rotWithShape="0" algn="bl" dir="5400000" dist="19050">
                <a:srgbClr val="000000">
                  <a:alpha val="1882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961" name="Google Shape;961;p13"/>
            <p:cNvSpPr/>
            <p:nvPr/>
          </p:nvSpPr>
          <p:spPr>
            <a:xfrm>
              <a:off x="11250446" y="2137895"/>
              <a:ext cx="255946" cy="4153353"/>
            </a:xfrm>
            <a:custGeom>
              <a:rect b="b" l="l" r="r" t="t"/>
              <a:pathLst>
                <a:path extrusionOk="0" h="5324811" w="328136">
                  <a:moveTo>
                    <a:pt x="296725" y="0"/>
                  </a:moveTo>
                  <a:lnTo>
                    <a:pt x="12110" y="254336"/>
                  </a:lnTo>
                  <a:cubicBezTo>
                    <a:pt x="8073" y="1903486"/>
                    <a:pt x="4037" y="3552635"/>
                    <a:pt x="0" y="5201785"/>
                  </a:cubicBezTo>
                  <a:cubicBezTo>
                    <a:pt x="104964" y="5282527"/>
                    <a:pt x="223172" y="5244069"/>
                    <a:pt x="328136" y="5324811"/>
                  </a:cubicBezTo>
                  <a:cubicBezTo>
                    <a:pt x="322080" y="3510141"/>
                    <a:pt x="302781" y="1814670"/>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62" name="Google Shape;962;p13"/>
            <p:cNvSpPr/>
            <p:nvPr/>
          </p:nvSpPr>
          <p:spPr>
            <a:xfrm flipH="1">
              <a:off x="8670651" y="2133958"/>
              <a:ext cx="251224" cy="4141834"/>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63" name="Google Shape;963;p13"/>
            <p:cNvSpPr/>
            <p:nvPr/>
          </p:nvSpPr>
          <p:spPr>
            <a:xfrm>
              <a:off x="8694296" y="2133167"/>
              <a:ext cx="2796247" cy="217276"/>
            </a:xfrm>
            <a:custGeom>
              <a:rect b="b" l="l" r="r" t="t"/>
              <a:pathLst>
                <a:path extrusionOk="0" h="278559" w="3584932">
                  <a:moveTo>
                    <a:pt x="0" y="12112"/>
                  </a:moveTo>
                  <a:lnTo>
                    <a:pt x="3584932" y="0"/>
                  </a:lnTo>
                  <a:lnTo>
                    <a:pt x="3300317" y="278559"/>
                  </a:lnTo>
                  <a:lnTo>
                    <a:pt x="278558" y="272504"/>
                  </a:lnTo>
                  <a:lnTo>
                    <a:pt x="0" y="12112"/>
                  </a:lnTo>
                  <a:close/>
                </a:path>
              </a:pathLst>
            </a:custGeom>
            <a:gradFill>
              <a:gsLst>
                <a:gs pos="0">
                  <a:srgbClr val="605F67"/>
                </a:gs>
                <a:gs pos="17000">
                  <a:srgbClr val="AAABAD"/>
                </a:gs>
                <a:gs pos="41000">
                  <a:srgbClr val="818185"/>
                </a:gs>
                <a:gs pos="73000">
                  <a:srgbClr val="818185"/>
                </a:gs>
                <a:gs pos="100000">
                  <a:srgbClr val="3B3A41"/>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964" name="Google Shape;964;p13"/>
          <p:cNvGrpSpPr/>
          <p:nvPr/>
        </p:nvGrpSpPr>
        <p:grpSpPr>
          <a:xfrm>
            <a:off x="9591914" y="777314"/>
            <a:ext cx="1006723" cy="1000635"/>
            <a:chOff x="2844615" y="1554494"/>
            <a:chExt cx="1453332" cy="1444543"/>
          </a:xfrm>
        </p:grpSpPr>
        <p:sp>
          <p:nvSpPr>
            <p:cNvPr id="965" name="Google Shape;965;p13"/>
            <p:cNvSpPr/>
            <p:nvPr/>
          </p:nvSpPr>
          <p:spPr>
            <a:xfrm>
              <a:off x="2844615"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966" name="Google Shape;966;p13"/>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967" name="Google Shape;967;p13"/>
            <p:cNvSpPr/>
            <p:nvPr/>
          </p:nvSpPr>
          <p:spPr>
            <a:xfrm rot="-5400000">
              <a:off x="4179902" y="159193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968" name="Google Shape;968;p13"/>
            <p:cNvSpPr/>
            <p:nvPr/>
          </p:nvSpPr>
          <p:spPr>
            <a:xfrm rot="-5400000">
              <a:off x="4186623"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969" name="Google Shape;969;p13"/>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970" name="Google Shape;970;p13"/>
            <p:cNvSpPr/>
            <p:nvPr/>
          </p:nvSpPr>
          <p:spPr>
            <a:xfrm rot="-5400000">
              <a:off x="2898541"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971" name="Google Shape;971;p13"/>
            <p:cNvSpPr/>
            <p:nvPr/>
          </p:nvSpPr>
          <p:spPr>
            <a:xfrm flipH="1" rot="5400000">
              <a:off x="3527005" y="2227063"/>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972" name="Google Shape;972;p13"/>
            <p:cNvSpPr txBox="1"/>
            <p:nvPr/>
          </p:nvSpPr>
          <p:spPr>
            <a:xfrm>
              <a:off x="3040531" y="1704847"/>
              <a:ext cx="1059000" cy="11553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3200">
                  <a:latin typeface="Roboto"/>
                  <a:ea typeface="Roboto"/>
                  <a:cs typeface="Roboto"/>
                  <a:sym typeface="Roboto"/>
                </a:rPr>
                <a:t>8</a:t>
              </a:r>
              <a:r>
                <a:rPr b="1" lang="en" sz="2800">
                  <a:solidFill>
                    <a:srgbClr val="000000"/>
                  </a:solidFill>
                  <a:latin typeface="Roboto"/>
                  <a:ea typeface="Roboto"/>
                  <a:cs typeface="Roboto"/>
                  <a:sym typeface="Roboto"/>
                </a:rPr>
                <a:t> </a:t>
              </a:r>
              <a:endParaRPr/>
            </a:p>
            <a:p>
              <a:pPr indent="0" lvl="0" marL="0" marR="0" rtl="0" algn="ctr">
                <a:spcBef>
                  <a:spcPts val="0"/>
                </a:spcBef>
                <a:spcAft>
                  <a:spcPts val="0"/>
                </a:spcAft>
                <a:buNone/>
              </a:pPr>
              <a:r>
                <a:rPr lang="en" sz="1400">
                  <a:solidFill>
                    <a:srgbClr val="000000"/>
                  </a:solidFill>
                  <a:latin typeface="Roboto"/>
                  <a:ea typeface="Roboto"/>
                  <a:cs typeface="Roboto"/>
                  <a:sym typeface="Roboto"/>
                </a:rPr>
                <a:t>FLOOR</a:t>
              </a:r>
              <a:endParaRPr sz="1200">
                <a:solidFill>
                  <a:srgbClr val="000000"/>
                </a:solidFill>
                <a:latin typeface="Roboto"/>
                <a:ea typeface="Roboto"/>
                <a:cs typeface="Roboto"/>
                <a:sym typeface="Roboto"/>
              </a:endParaRPr>
            </a:p>
          </p:txBody>
        </p:sp>
      </p:grpSp>
      <p:sp>
        <p:nvSpPr>
          <p:cNvPr id="973" name="Google Shape;973;p13"/>
          <p:cNvSpPr txBox="1"/>
          <p:nvPr/>
        </p:nvSpPr>
        <p:spPr>
          <a:xfrm rot="5400000">
            <a:off x="-679350" y="4750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
        <p:nvSpPr>
          <p:cNvPr id="974" name="Google Shape;974;p13"/>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75" name="Google Shape;975;p13"/>
          <p:cNvSpPr/>
          <p:nvPr/>
        </p:nvSpPr>
        <p:spPr>
          <a:xfrm>
            <a:off x="7629680" y="-21"/>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rgbClr val="000000">
              <a:alpha val="128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Ninth Floor">
  <p:cSld name="CUSTOM_9">
    <p:bg>
      <p:bgPr>
        <a:solidFill>
          <a:srgbClr val="F3F3F3"/>
        </a:solidFill>
      </p:bgPr>
    </p:bg>
    <p:spTree>
      <p:nvGrpSpPr>
        <p:cNvPr id="976" name="Shape 976"/>
        <p:cNvGrpSpPr/>
        <p:nvPr/>
      </p:nvGrpSpPr>
      <p:grpSpPr>
        <a:xfrm>
          <a:off x="0" y="0"/>
          <a:ext cx="0" cy="0"/>
          <a:chOff x="0" y="0"/>
          <a:chExt cx="0" cy="0"/>
        </a:xfrm>
      </p:grpSpPr>
      <p:sp>
        <p:nvSpPr>
          <p:cNvPr id="977" name="Google Shape;977;p14"/>
          <p:cNvSpPr/>
          <p:nvPr/>
        </p:nvSpPr>
        <p:spPr>
          <a:xfrm>
            <a:off x="8467" y="4936067"/>
            <a:ext cx="12192000" cy="1928100"/>
          </a:xfrm>
          <a:prstGeom prst="rect">
            <a:avLst/>
          </a:prstGeom>
          <a:solidFill>
            <a:srgbClr val="17161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978" name="Google Shape;978;p14"/>
          <p:cNvGrpSpPr/>
          <p:nvPr/>
        </p:nvGrpSpPr>
        <p:grpSpPr>
          <a:xfrm>
            <a:off x="-2844" y="5104339"/>
            <a:ext cx="12209801" cy="1767606"/>
            <a:chOff x="-2845" y="4143168"/>
            <a:chExt cx="12209801" cy="2822299"/>
          </a:xfrm>
        </p:grpSpPr>
        <p:sp>
          <p:nvSpPr>
            <p:cNvPr id="979" name="Google Shape;979;p14"/>
            <p:cNvSpPr/>
            <p:nvPr/>
          </p:nvSpPr>
          <p:spPr>
            <a:xfrm>
              <a:off x="-1" y="4765780"/>
              <a:ext cx="78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80" name="Google Shape;980;p14"/>
            <p:cNvSpPr/>
            <p:nvPr/>
          </p:nvSpPr>
          <p:spPr>
            <a:xfrm>
              <a:off x="-1" y="5214907"/>
              <a:ext cx="7992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81" name="Google Shape;981;p14"/>
            <p:cNvSpPr/>
            <p:nvPr/>
          </p:nvSpPr>
          <p:spPr>
            <a:xfrm>
              <a:off x="0" y="5894147"/>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82" name="Google Shape;982;p14"/>
            <p:cNvSpPr/>
            <p:nvPr/>
          </p:nvSpPr>
          <p:spPr>
            <a:xfrm>
              <a:off x="0" y="6755056"/>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83" name="Google Shape;983;p14"/>
            <p:cNvSpPr/>
            <p:nvPr/>
          </p:nvSpPr>
          <p:spPr>
            <a:xfrm rot="5400000">
              <a:off x="1518135" y="5655768"/>
              <a:ext cx="24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84" name="Google Shape;984;p14"/>
            <p:cNvSpPr/>
            <p:nvPr/>
          </p:nvSpPr>
          <p:spPr>
            <a:xfrm rot="4612175">
              <a:off x="2348808" y="5612253"/>
              <a:ext cx="2628008"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85" name="Google Shape;985;p14"/>
            <p:cNvSpPr/>
            <p:nvPr/>
          </p:nvSpPr>
          <p:spPr>
            <a:xfrm rot="3975548">
              <a:off x="3320467" y="5632308"/>
              <a:ext cx="2771977"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86" name="Google Shape;986;p14"/>
            <p:cNvSpPr/>
            <p:nvPr/>
          </p:nvSpPr>
          <p:spPr>
            <a:xfrm rot="3290564">
              <a:off x="4068831" y="5593878"/>
              <a:ext cx="3204111"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87" name="Google Shape;987;p14"/>
            <p:cNvSpPr/>
            <p:nvPr/>
          </p:nvSpPr>
          <p:spPr>
            <a:xfrm rot="2565478">
              <a:off x="5314401" y="5723046"/>
              <a:ext cx="3459552" cy="3588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88" name="Google Shape;988;p14"/>
            <p:cNvSpPr/>
            <p:nvPr/>
          </p:nvSpPr>
          <p:spPr>
            <a:xfrm flipH="1" rot="-4612062">
              <a:off x="421610" y="5648387"/>
              <a:ext cx="2591986"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89" name="Google Shape;989;p14"/>
            <p:cNvSpPr/>
            <p:nvPr/>
          </p:nvSpPr>
          <p:spPr>
            <a:xfrm flipH="1" rot="-3975617">
              <a:off x="-656211" y="5516415"/>
              <a:ext cx="3023978"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90" name="Google Shape;990;p14"/>
            <p:cNvSpPr/>
            <p:nvPr/>
          </p:nvSpPr>
          <p:spPr>
            <a:xfrm flipH="1" rot="-3289836">
              <a:off x="-217043" y="4885900"/>
              <a:ext cx="1079695"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91" name="Google Shape;991;p14"/>
            <p:cNvSpPr/>
            <p:nvPr/>
          </p:nvSpPr>
          <p:spPr>
            <a:xfrm rot="2043353">
              <a:off x="6148511" y="5601246"/>
              <a:ext cx="4756596" cy="35044"/>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92" name="Google Shape;992;p14"/>
            <p:cNvSpPr/>
            <p:nvPr/>
          </p:nvSpPr>
          <p:spPr>
            <a:xfrm rot="1173448">
              <a:off x="8495078" y="5748164"/>
              <a:ext cx="3815957" cy="3596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993" name="Google Shape;993;p14"/>
          <p:cNvSpPr/>
          <p:nvPr/>
        </p:nvSpPr>
        <p:spPr>
          <a:xfrm>
            <a:off x="-1" y="870474"/>
            <a:ext cx="8060400" cy="45537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994" name="Google Shape;994;p14"/>
          <p:cNvSpPr/>
          <p:nvPr/>
        </p:nvSpPr>
        <p:spPr>
          <a:xfrm>
            <a:off x="8238066" y="0"/>
            <a:ext cx="3966000" cy="6207000"/>
          </a:xfrm>
          <a:prstGeom prst="rect">
            <a:avLst/>
          </a:pr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995" name="Google Shape;995;p14"/>
          <p:cNvGrpSpPr/>
          <p:nvPr/>
        </p:nvGrpSpPr>
        <p:grpSpPr>
          <a:xfrm>
            <a:off x="11909201" y="3546152"/>
            <a:ext cx="223218" cy="509635"/>
            <a:chOff x="6765330" y="1884432"/>
            <a:chExt cx="773988" cy="1767112"/>
          </a:xfrm>
        </p:grpSpPr>
        <p:sp>
          <p:nvSpPr>
            <p:cNvPr id="996" name="Google Shape;996;p14"/>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997" name="Google Shape;997;p14"/>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998" name="Google Shape;998;p14"/>
            <p:cNvGrpSpPr/>
            <p:nvPr/>
          </p:nvGrpSpPr>
          <p:grpSpPr>
            <a:xfrm>
              <a:off x="6898397" y="2119470"/>
              <a:ext cx="502500" cy="502500"/>
              <a:chOff x="9407860" y="962845"/>
              <a:chExt cx="502500" cy="502500"/>
            </a:xfrm>
          </p:grpSpPr>
          <p:sp>
            <p:nvSpPr>
              <p:cNvPr id="999" name="Google Shape;999;p14"/>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0" name="Google Shape;1000;p14"/>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1" name="Google Shape;1001;p14"/>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2" name="Google Shape;1002;p14"/>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03" name="Google Shape;1003;p14"/>
            <p:cNvGrpSpPr/>
            <p:nvPr/>
          </p:nvGrpSpPr>
          <p:grpSpPr>
            <a:xfrm>
              <a:off x="6898397" y="2889543"/>
              <a:ext cx="502500" cy="502500"/>
              <a:chOff x="9433273" y="1666306"/>
              <a:chExt cx="502500" cy="502500"/>
            </a:xfrm>
          </p:grpSpPr>
          <p:sp>
            <p:nvSpPr>
              <p:cNvPr id="1004" name="Google Shape;1004;p14"/>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5" name="Google Shape;1005;p14"/>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06" name="Google Shape;1006;p14"/>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007" name="Google Shape;1007;p14"/>
          <p:cNvGrpSpPr/>
          <p:nvPr/>
        </p:nvGrpSpPr>
        <p:grpSpPr>
          <a:xfrm>
            <a:off x="11909201" y="3546152"/>
            <a:ext cx="223218" cy="509635"/>
            <a:chOff x="6765330" y="1884432"/>
            <a:chExt cx="773988" cy="1767112"/>
          </a:xfrm>
        </p:grpSpPr>
        <p:sp>
          <p:nvSpPr>
            <p:cNvPr id="1008" name="Google Shape;1008;p14"/>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009" name="Google Shape;1009;p14"/>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1010" name="Google Shape;1010;p14"/>
            <p:cNvGrpSpPr/>
            <p:nvPr/>
          </p:nvGrpSpPr>
          <p:grpSpPr>
            <a:xfrm>
              <a:off x="6898397" y="2119470"/>
              <a:ext cx="502500" cy="502500"/>
              <a:chOff x="9407860" y="962845"/>
              <a:chExt cx="502500" cy="502500"/>
            </a:xfrm>
          </p:grpSpPr>
          <p:sp>
            <p:nvSpPr>
              <p:cNvPr id="1011" name="Google Shape;1011;p14"/>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2" name="Google Shape;1012;p14"/>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3" name="Google Shape;1013;p14"/>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4" name="Google Shape;1014;p14"/>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015" name="Google Shape;1015;p14"/>
            <p:cNvGrpSpPr/>
            <p:nvPr/>
          </p:nvGrpSpPr>
          <p:grpSpPr>
            <a:xfrm>
              <a:off x="6898397" y="2889543"/>
              <a:ext cx="502500" cy="502500"/>
              <a:chOff x="9433273" y="1666306"/>
              <a:chExt cx="502500" cy="502500"/>
            </a:xfrm>
          </p:grpSpPr>
          <p:sp>
            <p:nvSpPr>
              <p:cNvPr id="1016" name="Google Shape;1016;p14"/>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7" name="Google Shape;1017;p14"/>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18" name="Google Shape;1018;p14"/>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019" name="Google Shape;1019;p14"/>
          <p:cNvSpPr/>
          <p:nvPr/>
        </p:nvSpPr>
        <p:spPr>
          <a:xfrm>
            <a:off x="-1" y="870474"/>
            <a:ext cx="8060400" cy="45537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020" name="Google Shape;1020;p14"/>
          <p:cNvGrpSpPr/>
          <p:nvPr/>
        </p:nvGrpSpPr>
        <p:grpSpPr>
          <a:xfrm>
            <a:off x="895750" y="1652324"/>
            <a:ext cx="2218747" cy="3816955"/>
            <a:chOff x="823561" y="1566498"/>
            <a:chExt cx="2218747" cy="3816955"/>
          </a:xfrm>
        </p:grpSpPr>
        <p:sp>
          <p:nvSpPr>
            <p:cNvPr id="1021" name="Google Shape;1021;p14"/>
            <p:cNvSpPr/>
            <p:nvPr/>
          </p:nvSpPr>
          <p:spPr>
            <a:xfrm>
              <a:off x="823561" y="1750074"/>
              <a:ext cx="21411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2" name="Google Shape;1022;p14"/>
            <p:cNvSpPr/>
            <p:nvPr/>
          </p:nvSpPr>
          <p:spPr>
            <a:xfrm rot="-5400000">
              <a:off x="24461" y="2365606"/>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1023" name="Google Shape;1023;p14"/>
            <p:cNvGrpSpPr/>
            <p:nvPr/>
          </p:nvGrpSpPr>
          <p:grpSpPr>
            <a:xfrm>
              <a:off x="1113044" y="3457312"/>
              <a:ext cx="282852" cy="425374"/>
              <a:chOff x="5848350" y="3057525"/>
              <a:chExt cx="491489" cy="739139"/>
            </a:xfrm>
          </p:grpSpPr>
          <p:sp>
            <p:nvSpPr>
              <p:cNvPr id="1024" name="Google Shape;1024;p14"/>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5" name="Google Shape;1025;p14"/>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6" name="Google Shape;1026;p14"/>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027" name="Google Shape;1027;p14"/>
          <p:cNvGrpSpPr/>
          <p:nvPr/>
        </p:nvGrpSpPr>
        <p:grpSpPr>
          <a:xfrm>
            <a:off x="4264949" y="1655819"/>
            <a:ext cx="2218739" cy="3816955"/>
            <a:chOff x="4197564" y="1579619"/>
            <a:chExt cx="2218739" cy="3816955"/>
          </a:xfrm>
        </p:grpSpPr>
        <p:sp>
          <p:nvSpPr>
            <p:cNvPr id="1028" name="Google Shape;1028;p14"/>
            <p:cNvSpPr/>
            <p:nvPr/>
          </p:nvSpPr>
          <p:spPr>
            <a:xfrm>
              <a:off x="4316290" y="1763200"/>
              <a:ext cx="19665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9" name="Google Shape;1029;p14"/>
            <p:cNvSpPr/>
            <p:nvPr/>
          </p:nvSpPr>
          <p:spPr>
            <a:xfrm rot="-5400000">
              <a:off x="3398456" y="2378727"/>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1030" name="Google Shape;1030;p14"/>
            <p:cNvGrpSpPr/>
            <p:nvPr/>
          </p:nvGrpSpPr>
          <p:grpSpPr>
            <a:xfrm>
              <a:off x="4487039" y="3470433"/>
              <a:ext cx="282852" cy="425374"/>
              <a:chOff x="5848350" y="3057525"/>
              <a:chExt cx="491489" cy="739139"/>
            </a:xfrm>
          </p:grpSpPr>
          <p:sp>
            <p:nvSpPr>
              <p:cNvPr id="1031" name="Google Shape;1031;p14"/>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2" name="Google Shape;1032;p14"/>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33" name="Google Shape;1033;p14"/>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034" name="Google Shape;1034;p14"/>
          <p:cNvGrpSpPr/>
          <p:nvPr/>
        </p:nvGrpSpPr>
        <p:grpSpPr>
          <a:xfrm>
            <a:off x="1494567" y="2118434"/>
            <a:ext cx="1006723" cy="1000635"/>
            <a:chOff x="2844616" y="1554494"/>
            <a:chExt cx="1453332" cy="1444543"/>
          </a:xfrm>
        </p:grpSpPr>
        <p:sp>
          <p:nvSpPr>
            <p:cNvPr id="1035" name="Google Shape;1035;p14"/>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036" name="Google Shape;1036;p14"/>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037" name="Google Shape;1037;p14"/>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038" name="Google Shape;1038;p14"/>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039" name="Google Shape;1039;p14"/>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040" name="Google Shape;1040;p14"/>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041" name="Google Shape;1041;p14"/>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042" name="Google Shape;1042;p14"/>
            <p:cNvSpPr txBox="1"/>
            <p:nvPr/>
          </p:nvSpPr>
          <p:spPr>
            <a:xfrm>
              <a:off x="2937928" y="1954954"/>
              <a:ext cx="1292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9</a:t>
              </a:r>
              <a:r>
                <a:rPr lang="en" sz="1100">
                  <a:solidFill>
                    <a:srgbClr val="000000"/>
                  </a:solidFill>
                  <a:latin typeface="Roboto"/>
                  <a:ea typeface="Roboto"/>
                  <a:cs typeface="Roboto"/>
                  <a:sym typeface="Roboto"/>
                </a:rPr>
                <a:t>.1</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ONE</a:t>
              </a:r>
              <a:endParaRPr b="1" sz="500">
                <a:solidFill>
                  <a:srgbClr val="000000"/>
                </a:solidFill>
                <a:latin typeface="Roboto"/>
                <a:ea typeface="Roboto"/>
                <a:cs typeface="Roboto"/>
                <a:sym typeface="Roboto"/>
              </a:endParaRPr>
            </a:p>
          </p:txBody>
        </p:sp>
      </p:grpSp>
      <p:grpSp>
        <p:nvGrpSpPr>
          <p:cNvPr id="1043" name="Google Shape;1043;p14"/>
          <p:cNvGrpSpPr/>
          <p:nvPr/>
        </p:nvGrpSpPr>
        <p:grpSpPr>
          <a:xfrm>
            <a:off x="4879924" y="2116830"/>
            <a:ext cx="1012673" cy="1000635"/>
            <a:chOff x="2836027" y="1554494"/>
            <a:chExt cx="1461921" cy="1444543"/>
          </a:xfrm>
        </p:grpSpPr>
        <p:sp>
          <p:nvSpPr>
            <p:cNvPr id="1044" name="Google Shape;1044;p14"/>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045" name="Google Shape;1045;p14"/>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046" name="Google Shape;1046;p14"/>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047" name="Google Shape;1047;p14"/>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048" name="Google Shape;1048;p14"/>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049" name="Google Shape;1049;p14"/>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050" name="Google Shape;1050;p14"/>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051" name="Google Shape;1051;p14"/>
            <p:cNvSpPr txBox="1"/>
            <p:nvPr/>
          </p:nvSpPr>
          <p:spPr>
            <a:xfrm>
              <a:off x="2836027" y="1920214"/>
              <a:ext cx="1424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9</a:t>
              </a:r>
              <a:r>
                <a:rPr lang="en" sz="1100">
                  <a:solidFill>
                    <a:srgbClr val="000000"/>
                  </a:solidFill>
                  <a:latin typeface="Roboto"/>
                  <a:ea typeface="Roboto"/>
                  <a:cs typeface="Roboto"/>
                  <a:sym typeface="Roboto"/>
                </a:rPr>
                <a:t>.2</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TWO</a:t>
              </a:r>
              <a:endParaRPr b="1" sz="500">
                <a:solidFill>
                  <a:srgbClr val="000000"/>
                </a:solidFill>
                <a:latin typeface="Roboto"/>
                <a:ea typeface="Roboto"/>
                <a:cs typeface="Roboto"/>
                <a:sym typeface="Roboto"/>
              </a:endParaRPr>
            </a:p>
          </p:txBody>
        </p:sp>
      </p:grpSp>
      <p:grpSp>
        <p:nvGrpSpPr>
          <p:cNvPr id="1052" name="Google Shape;1052;p14"/>
          <p:cNvGrpSpPr/>
          <p:nvPr/>
        </p:nvGrpSpPr>
        <p:grpSpPr>
          <a:xfrm>
            <a:off x="8462776" y="1930000"/>
            <a:ext cx="3264999" cy="4361248"/>
            <a:chOff x="8462776" y="1930000"/>
            <a:chExt cx="3264999" cy="4361248"/>
          </a:xfrm>
        </p:grpSpPr>
        <p:sp>
          <p:nvSpPr>
            <p:cNvPr id="1053" name="Google Shape;1053;p14"/>
            <p:cNvSpPr/>
            <p:nvPr/>
          </p:nvSpPr>
          <p:spPr>
            <a:xfrm>
              <a:off x="8902188" y="2336182"/>
              <a:ext cx="2357100" cy="3864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F7F7F7"/>
                </a:gs>
                <a:gs pos="90000">
                  <a:srgbClr val="979799"/>
                </a:gs>
                <a:gs pos="100000">
                  <a:srgbClr val="979799"/>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054" name="Google Shape;1054;p14"/>
            <p:cNvGrpSpPr/>
            <p:nvPr/>
          </p:nvGrpSpPr>
          <p:grpSpPr>
            <a:xfrm>
              <a:off x="9081625" y="2657531"/>
              <a:ext cx="2003204" cy="2938616"/>
              <a:chOff x="2791645" y="2143693"/>
              <a:chExt cx="2284937" cy="3669600"/>
            </a:xfrm>
          </p:grpSpPr>
          <p:sp>
            <p:nvSpPr>
              <p:cNvPr id="1055" name="Google Shape;1055;p14"/>
              <p:cNvSpPr/>
              <p:nvPr/>
            </p:nvSpPr>
            <p:spPr>
              <a:xfrm>
                <a:off x="2791645"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56" name="Google Shape;1056;p14"/>
              <p:cNvSpPr/>
              <p:nvPr/>
            </p:nvSpPr>
            <p:spPr>
              <a:xfrm>
                <a:off x="3555664"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57" name="Google Shape;1057;p14"/>
              <p:cNvSpPr/>
              <p:nvPr/>
            </p:nvSpPr>
            <p:spPr>
              <a:xfrm>
                <a:off x="4319682"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1058" name="Google Shape;1058;p14"/>
            <p:cNvSpPr/>
            <p:nvPr/>
          </p:nvSpPr>
          <p:spPr>
            <a:xfrm rot="-5400000">
              <a:off x="9985720" y="636992"/>
              <a:ext cx="201600" cy="28002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59" name="Google Shape;1059;p14"/>
            <p:cNvSpPr/>
            <p:nvPr/>
          </p:nvSpPr>
          <p:spPr>
            <a:xfrm>
              <a:off x="8462776" y="1934724"/>
              <a:ext cx="2175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60" name="Google Shape;1060;p14"/>
            <p:cNvSpPr/>
            <p:nvPr/>
          </p:nvSpPr>
          <p:spPr>
            <a:xfrm>
              <a:off x="11487475" y="1930000"/>
              <a:ext cx="2403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61" name="Google Shape;1061;p14"/>
            <p:cNvSpPr/>
            <p:nvPr/>
          </p:nvSpPr>
          <p:spPr>
            <a:xfrm flipH="1">
              <a:off x="8941466" y="2356814"/>
              <a:ext cx="206415" cy="3493610"/>
            </a:xfrm>
            <a:custGeom>
              <a:rect b="b" l="l" r="r" t="t"/>
              <a:pathLst>
                <a:path extrusionOk="0" h="4990871" w="310398">
                  <a:moveTo>
                    <a:pt x="298286" y="0"/>
                  </a:moveTo>
                  <a:lnTo>
                    <a:pt x="19219" y="538113"/>
                  </a:lnTo>
                  <a:cubicBezTo>
                    <a:pt x="15182" y="2187263"/>
                    <a:pt x="4037" y="2924271"/>
                    <a:pt x="0" y="4573421"/>
                  </a:cubicBezTo>
                  <a:lnTo>
                    <a:pt x="310398" y="4990871"/>
                  </a:lnTo>
                  <a:cubicBezTo>
                    <a:pt x="306361" y="3327247"/>
                    <a:pt x="302323" y="1663624"/>
                    <a:pt x="298286"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62" name="Google Shape;1062;p14"/>
            <p:cNvSpPr/>
            <p:nvPr/>
          </p:nvSpPr>
          <p:spPr>
            <a:xfrm>
              <a:off x="11042869" y="2338703"/>
              <a:ext cx="194277" cy="3493610"/>
            </a:xfrm>
            <a:custGeom>
              <a:rect b="b" l="l" r="r" t="t"/>
              <a:pathLst>
                <a:path extrusionOk="0" h="4990871" w="292146">
                  <a:moveTo>
                    <a:pt x="280034" y="0"/>
                  </a:moveTo>
                  <a:lnTo>
                    <a:pt x="967" y="538113"/>
                  </a:lnTo>
                  <a:cubicBezTo>
                    <a:pt x="-3070" y="2187263"/>
                    <a:pt x="7109" y="3066160"/>
                    <a:pt x="3072" y="4715310"/>
                  </a:cubicBezTo>
                  <a:lnTo>
                    <a:pt x="292146" y="4990871"/>
                  </a:lnTo>
                  <a:cubicBezTo>
                    <a:pt x="288109" y="3327247"/>
                    <a:pt x="284071" y="1663624"/>
                    <a:pt x="280034"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63" name="Google Shape;1063;p14"/>
            <p:cNvSpPr/>
            <p:nvPr/>
          </p:nvSpPr>
          <p:spPr>
            <a:xfrm>
              <a:off x="8954162" y="2364688"/>
              <a:ext cx="2267228" cy="368424"/>
            </a:xfrm>
            <a:custGeom>
              <a:rect b="b" l="l" r="r" t="t"/>
              <a:pathLst>
                <a:path extrusionOk="0" h="472339" w="2906702">
                  <a:moveTo>
                    <a:pt x="0" y="1"/>
                  </a:moveTo>
                  <a:lnTo>
                    <a:pt x="2906702" y="0"/>
                  </a:lnTo>
                  <a:lnTo>
                    <a:pt x="2670533" y="466284"/>
                  </a:lnTo>
                  <a:lnTo>
                    <a:pt x="224058" y="472339"/>
                  </a:lnTo>
                  <a:lnTo>
                    <a:pt x="0" y="1"/>
                  </a:lnTo>
                  <a:close/>
                </a:path>
              </a:pathLst>
            </a:custGeom>
            <a:gradFill>
              <a:gsLst>
                <a:gs pos="0">
                  <a:srgbClr val="AAABAD"/>
                </a:gs>
                <a:gs pos="20000">
                  <a:srgbClr val="AAABAD"/>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64" name="Google Shape;1064;p14"/>
            <p:cNvSpPr/>
            <p:nvPr/>
          </p:nvSpPr>
          <p:spPr>
            <a:xfrm>
              <a:off x="8935262" y="5577607"/>
              <a:ext cx="2295567" cy="590424"/>
            </a:xfrm>
            <a:custGeom>
              <a:rect b="b" l="l" r="r" t="t"/>
              <a:pathLst>
                <a:path extrusionOk="0" h="756954" w="2943035">
                  <a:moveTo>
                    <a:pt x="254336" y="0"/>
                  </a:moveTo>
                  <a:lnTo>
                    <a:pt x="2718976" y="24223"/>
                  </a:lnTo>
                  <a:lnTo>
                    <a:pt x="2930924" y="278560"/>
                  </a:lnTo>
                  <a:lnTo>
                    <a:pt x="2943035" y="756954"/>
                  </a:lnTo>
                  <a:lnTo>
                    <a:pt x="0" y="720621"/>
                  </a:lnTo>
                  <a:cubicBezTo>
                    <a:pt x="2018" y="579323"/>
                    <a:pt x="4037" y="438025"/>
                    <a:pt x="6055" y="296727"/>
                  </a:cubicBezTo>
                  <a:lnTo>
                    <a:pt x="254336" y="0"/>
                  </a:lnTo>
                  <a:close/>
                </a:path>
              </a:pathLst>
            </a:custGeom>
            <a:gradFill>
              <a:gsLst>
                <a:gs pos="0">
                  <a:srgbClr val="AAABAD"/>
                </a:gs>
                <a:gs pos="20000">
                  <a:srgbClr val="AAABAD"/>
                </a:gs>
                <a:gs pos="58999">
                  <a:srgbClr val="818185"/>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65" name="Google Shape;1065;p14"/>
            <p:cNvSpPr/>
            <p:nvPr/>
          </p:nvSpPr>
          <p:spPr>
            <a:xfrm rot="10800000">
              <a:off x="9955899" y="2284205"/>
              <a:ext cx="259800" cy="387600"/>
            </a:xfrm>
            <a:prstGeom prst="trapezoid">
              <a:avLst>
                <a:gd fmla="val 25000" name="adj"/>
              </a:avLst>
            </a:prstGeom>
            <a:solidFill>
              <a:srgbClr val="FFFFFF"/>
            </a:solidFill>
            <a:ln>
              <a:noFill/>
            </a:ln>
            <a:effectLst>
              <a:outerShdw blurRad="127000" sx="120000" rotWithShape="0" algn="ctr" sy="120000">
                <a:srgbClr val="FFFFFF"/>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66" name="Google Shape;1066;p14"/>
            <p:cNvSpPr/>
            <p:nvPr/>
          </p:nvSpPr>
          <p:spPr>
            <a:xfrm>
              <a:off x="9268757" y="4572313"/>
              <a:ext cx="1665300" cy="84000"/>
            </a:xfrm>
            <a:prstGeom prst="roundRect">
              <a:avLst>
                <a:gd fmla="val 16667" name="adj"/>
              </a:avLst>
            </a:prstGeom>
            <a:gradFill>
              <a:gsLst>
                <a:gs pos="0">
                  <a:srgbClr val="CCCCCC"/>
                </a:gs>
                <a:gs pos="25000">
                  <a:srgbClr val="666666"/>
                </a:gs>
                <a:gs pos="76000">
                  <a:srgbClr val="B7B7B7"/>
                </a:gs>
                <a:gs pos="100000">
                  <a:srgbClr val="F3F3F3"/>
                </a:gs>
              </a:gsLst>
              <a:lin ang="16200038" scaled="0"/>
            </a:gradFill>
            <a:ln>
              <a:noFill/>
            </a:ln>
            <a:effectLst>
              <a:outerShdw blurRad="57150" rotWithShape="0" algn="bl" dir="5400000" dist="19050">
                <a:srgbClr val="000000">
                  <a:alpha val="1882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067" name="Google Shape;1067;p14"/>
            <p:cNvSpPr/>
            <p:nvPr/>
          </p:nvSpPr>
          <p:spPr>
            <a:xfrm>
              <a:off x="11250446" y="2137895"/>
              <a:ext cx="255946" cy="4153353"/>
            </a:xfrm>
            <a:custGeom>
              <a:rect b="b" l="l" r="r" t="t"/>
              <a:pathLst>
                <a:path extrusionOk="0" h="5324811" w="328136">
                  <a:moveTo>
                    <a:pt x="296725" y="0"/>
                  </a:moveTo>
                  <a:lnTo>
                    <a:pt x="12110" y="254336"/>
                  </a:lnTo>
                  <a:cubicBezTo>
                    <a:pt x="8073" y="1903486"/>
                    <a:pt x="4037" y="3552635"/>
                    <a:pt x="0" y="5201785"/>
                  </a:cubicBezTo>
                  <a:cubicBezTo>
                    <a:pt x="104964" y="5282527"/>
                    <a:pt x="223172" y="5244069"/>
                    <a:pt x="328136" y="5324811"/>
                  </a:cubicBezTo>
                  <a:cubicBezTo>
                    <a:pt x="322080" y="3510141"/>
                    <a:pt x="302781" y="1814670"/>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68" name="Google Shape;1068;p14"/>
            <p:cNvSpPr/>
            <p:nvPr/>
          </p:nvSpPr>
          <p:spPr>
            <a:xfrm flipH="1">
              <a:off x="8670651" y="2133958"/>
              <a:ext cx="251224" cy="4141834"/>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69" name="Google Shape;1069;p14"/>
            <p:cNvSpPr/>
            <p:nvPr/>
          </p:nvSpPr>
          <p:spPr>
            <a:xfrm>
              <a:off x="8694296" y="2133167"/>
              <a:ext cx="2796247" cy="217276"/>
            </a:xfrm>
            <a:custGeom>
              <a:rect b="b" l="l" r="r" t="t"/>
              <a:pathLst>
                <a:path extrusionOk="0" h="278559" w="3584932">
                  <a:moveTo>
                    <a:pt x="0" y="12112"/>
                  </a:moveTo>
                  <a:lnTo>
                    <a:pt x="3584932" y="0"/>
                  </a:lnTo>
                  <a:lnTo>
                    <a:pt x="3300317" y="278559"/>
                  </a:lnTo>
                  <a:lnTo>
                    <a:pt x="278558" y="272504"/>
                  </a:lnTo>
                  <a:lnTo>
                    <a:pt x="0" y="12112"/>
                  </a:lnTo>
                  <a:close/>
                </a:path>
              </a:pathLst>
            </a:custGeom>
            <a:gradFill>
              <a:gsLst>
                <a:gs pos="0">
                  <a:srgbClr val="605F67"/>
                </a:gs>
                <a:gs pos="17000">
                  <a:srgbClr val="AAABAD"/>
                </a:gs>
                <a:gs pos="41000">
                  <a:srgbClr val="818185"/>
                </a:gs>
                <a:gs pos="73000">
                  <a:srgbClr val="818185"/>
                </a:gs>
                <a:gs pos="100000">
                  <a:srgbClr val="3B3A41"/>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1070" name="Google Shape;1070;p14"/>
          <p:cNvGrpSpPr/>
          <p:nvPr/>
        </p:nvGrpSpPr>
        <p:grpSpPr>
          <a:xfrm>
            <a:off x="9591914" y="777314"/>
            <a:ext cx="1006723" cy="1000635"/>
            <a:chOff x="2844615" y="1554494"/>
            <a:chExt cx="1453332" cy="1444543"/>
          </a:xfrm>
        </p:grpSpPr>
        <p:sp>
          <p:nvSpPr>
            <p:cNvPr id="1071" name="Google Shape;1071;p14"/>
            <p:cNvSpPr/>
            <p:nvPr/>
          </p:nvSpPr>
          <p:spPr>
            <a:xfrm>
              <a:off x="2844615"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072" name="Google Shape;1072;p14"/>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073" name="Google Shape;1073;p14"/>
            <p:cNvSpPr/>
            <p:nvPr/>
          </p:nvSpPr>
          <p:spPr>
            <a:xfrm rot="-5400000">
              <a:off x="4179902" y="159193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074" name="Google Shape;1074;p14"/>
            <p:cNvSpPr/>
            <p:nvPr/>
          </p:nvSpPr>
          <p:spPr>
            <a:xfrm rot="-5400000">
              <a:off x="4186623"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075" name="Google Shape;1075;p14"/>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076" name="Google Shape;1076;p14"/>
            <p:cNvSpPr/>
            <p:nvPr/>
          </p:nvSpPr>
          <p:spPr>
            <a:xfrm rot="-5400000">
              <a:off x="2898541"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077" name="Google Shape;1077;p14"/>
            <p:cNvSpPr/>
            <p:nvPr/>
          </p:nvSpPr>
          <p:spPr>
            <a:xfrm flipH="1" rot="5400000">
              <a:off x="3527005" y="2227063"/>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078" name="Google Shape;1078;p14"/>
            <p:cNvSpPr txBox="1"/>
            <p:nvPr/>
          </p:nvSpPr>
          <p:spPr>
            <a:xfrm>
              <a:off x="3040531" y="1704847"/>
              <a:ext cx="1059000" cy="11553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3200">
                  <a:latin typeface="Roboto"/>
                  <a:ea typeface="Roboto"/>
                  <a:cs typeface="Roboto"/>
                  <a:sym typeface="Roboto"/>
                </a:rPr>
                <a:t>9</a:t>
              </a:r>
              <a:r>
                <a:rPr b="1" lang="en" sz="2800">
                  <a:solidFill>
                    <a:srgbClr val="000000"/>
                  </a:solidFill>
                  <a:latin typeface="Roboto"/>
                  <a:ea typeface="Roboto"/>
                  <a:cs typeface="Roboto"/>
                  <a:sym typeface="Roboto"/>
                </a:rPr>
                <a:t> </a:t>
              </a:r>
              <a:endParaRPr/>
            </a:p>
            <a:p>
              <a:pPr indent="0" lvl="0" marL="0" marR="0" rtl="0" algn="ctr">
                <a:spcBef>
                  <a:spcPts val="0"/>
                </a:spcBef>
                <a:spcAft>
                  <a:spcPts val="0"/>
                </a:spcAft>
                <a:buNone/>
              </a:pPr>
              <a:r>
                <a:rPr lang="en" sz="1400">
                  <a:solidFill>
                    <a:srgbClr val="000000"/>
                  </a:solidFill>
                  <a:latin typeface="Roboto"/>
                  <a:ea typeface="Roboto"/>
                  <a:cs typeface="Roboto"/>
                  <a:sym typeface="Roboto"/>
                </a:rPr>
                <a:t>FLOOR</a:t>
              </a:r>
              <a:endParaRPr sz="1200">
                <a:solidFill>
                  <a:srgbClr val="000000"/>
                </a:solidFill>
                <a:latin typeface="Roboto"/>
                <a:ea typeface="Roboto"/>
                <a:cs typeface="Roboto"/>
                <a:sym typeface="Roboto"/>
              </a:endParaRPr>
            </a:p>
          </p:txBody>
        </p:sp>
      </p:grpSp>
      <p:sp>
        <p:nvSpPr>
          <p:cNvPr id="1079" name="Google Shape;1079;p14"/>
          <p:cNvSpPr txBox="1"/>
          <p:nvPr/>
        </p:nvSpPr>
        <p:spPr>
          <a:xfrm rot="5400000">
            <a:off x="-679350" y="4750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
        <p:nvSpPr>
          <p:cNvPr id="1080" name="Google Shape;1080;p14"/>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81" name="Google Shape;1081;p14"/>
          <p:cNvSpPr/>
          <p:nvPr/>
        </p:nvSpPr>
        <p:spPr>
          <a:xfrm>
            <a:off x="7629680" y="-21"/>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rgbClr val="000000">
              <a:alpha val="128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enth Floor">
  <p:cSld name="CUSTOM_10">
    <p:bg>
      <p:bgPr>
        <a:solidFill>
          <a:srgbClr val="F3F3F3"/>
        </a:solidFill>
      </p:bgPr>
    </p:bg>
    <p:spTree>
      <p:nvGrpSpPr>
        <p:cNvPr id="1082" name="Shape 1082"/>
        <p:cNvGrpSpPr/>
        <p:nvPr/>
      </p:nvGrpSpPr>
      <p:grpSpPr>
        <a:xfrm>
          <a:off x="0" y="0"/>
          <a:ext cx="0" cy="0"/>
          <a:chOff x="0" y="0"/>
          <a:chExt cx="0" cy="0"/>
        </a:xfrm>
      </p:grpSpPr>
      <p:sp>
        <p:nvSpPr>
          <p:cNvPr id="1083" name="Google Shape;1083;p15"/>
          <p:cNvSpPr/>
          <p:nvPr/>
        </p:nvSpPr>
        <p:spPr>
          <a:xfrm>
            <a:off x="8467" y="4936067"/>
            <a:ext cx="12192000" cy="1928100"/>
          </a:xfrm>
          <a:prstGeom prst="rect">
            <a:avLst/>
          </a:prstGeom>
          <a:solidFill>
            <a:srgbClr val="17161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084" name="Google Shape;1084;p15"/>
          <p:cNvGrpSpPr/>
          <p:nvPr/>
        </p:nvGrpSpPr>
        <p:grpSpPr>
          <a:xfrm>
            <a:off x="-2844" y="5104339"/>
            <a:ext cx="12209801" cy="1767606"/>
            <a:chOff x="-2845" y="4143168"/>
            <a:chExt cx="12209801" cy="2822299"/>
          </a:xfrm>
        </p:grpSpPr>
        <p:sp>
          <p:nvSpPr>
            <p:cNvPr id="1085" name="Google Shape;1085;p15"/>
            <p:cNvSpPr/>
            <p:nvPr/>
          </p:nvSpPr>
          <p:spPr>
            <a:xfrm>
              <a:off x="-1" y="4765780"/>
              <a:ext cx="78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86" name="Google Shape;1086;p15"/>
            <p:cNvSpPr/>
            <p:nvPr/>
          </p:nvSpPr>
          <p:spPr>
            <a:xfrm>
              <a:off x="-1" y="5214907"/>
              <a:ext cx="7992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87" name="Google Shape;1087;p15"/>
            <p:cNvSpPr/>
            <p:nvPr/>
          </p:nvSpPr>
          <p:spPr>
            <a:xfrm>
              <a:off x="0" y="5894147"/>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88" name="Google Shape;1088;p15"/>
            <p:cNvSpPr/>
            <p:nvPr/>
          </p:nvSpPr>
          <p:spPr>
            <a:xfrm>
              <a:off x="0" y="6755056"/>
              <a:ext cx="12204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89" name="Google Shape;1089;p15"/>
            <p:cNvSpPr/>
            <p:nvPr/>
          </p:nvSpPr>
          <p:spPr>
            <a:xfrm rot="5400000">
              <a:off x="1518135" y="5655768"/>
              <a:ext cx="2448000" cy="36000"/>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0" name="Google Shape;1090;p15"/>
            <p:cNvSpPr/>
            <p:nvPr/>
          </p:nvSpPr>
          <p:spPr>
            <a:xfrm rot="4612175">
              <a:off x="2348808" y="5612253"/>
              <a:ext cx="2628008"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1" name="Google Shape;1091;p15"/>
            <p:cNvSpPr/>
            <p:nvPr/>
          </p:nvSpPr>
          <p:spPr>
            <a:xfrm rot="3975548">
              <a:off x="3320467" y="5632308"/>
              <a:ext cx="2771977"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2" name="Google Shape;1092;p15"/>
            <p:cNvSpPr/>
            <p:nvPr/>
          </p:nvSpPr>
          <p:spPr>
            <a:xfrm rot="3290564">
              <a:off x="4068831" y="5593878"/>
              <a:ext cx="3204111"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3" name="Google Shape;1093;p15"/>
            <p:cNvSpPr/>
            <p:nvPr/>
          </p:nvSpPr>
          <p:spPr>
            <a:xfrm rot="2565478">
              <a:off x="5314401" y="5723046"/>
              <a:ext cx="3459552" cy="3588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4" name="Google Shape;1094;p15"/>
            <p:cNvSpPr/>
            <p:nvPr/>
          </p:nvSpPr>
          <p:spPr>
            <a:xfrm flipH="1" rot="-4612062">
              <a:off x="421610" y="5648387"/>
              <a:ext cx="2591986" cy="36022"/>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5" name="Google Shape;1095;p15"/>
            <p:cNvSpPr/>
            <p:nvPr/>
          </p:nvSpPr>
          <p:spPr>
            <a:xfrm flipH="1" rot="-3975617">
              <a:off x="-656211" y="5516415"/>
              <a:ext cx="3023978" cy="36005"/>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6" name="Google Shape;1096;p15"/>
            <p:cNvSpPr/>
            <p:nvPr/>
          </p:nvSpPr>
          <p:spPr>
            <a:xfrm flipH="1" rot="-3289836">
              <a:off x="-217043" y="4885900"/>
              <a:ext cx="1079695" cy="35956"/>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7" name="Google Shape;1097;p15"/>
            <p:cNvSpPr/>
            <p:nvPr/>
          </p:nvSpPr>
          <p:spPr>
            <a:xfrm rot="2043353">
              <a:off x="6148511" y="5601246"/>
              <a:ext cx="4756596" cy="35044"/>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098" name="Google Shape;1098;p15"/>
            <p:cNvSpPr/>
            <p:nvPr/>
          </p:nvSpPr>
          <p:spPr>
            <a:xfrm rot="1173448">
              <a:off x="8495078" y="5748164"/>
              <a:ext cx="3815957" cy="35961"/>
            </a:xfrm>
            <a:prstGeom prst="rect">
              <a:avLst/>
            </a:prstGeom>
            <a:gradFill>
              <a:gsLst>
                <a:gs pos="0">
                  <a:srgbClr val="978D90"/>
                </a:gs>
                <a:gs pos="27000">
                  <a:srgbClr val="978D90"/>
                </a:gs>
                <a:gs pos="90000">
                  <a:srgbClr val="BBBDBC"/>
                </a:gs>
                <a:gs pos="100000">
                  <a:srgbClr val="BBBDBC"/>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1099" name="Google Shape;1099;p15"/>
          <p:cNvSpPr/>
          <p:nvPr/>
        </p:nvSpPr>
        <p:spPr>
          <a:xfrm>
            <a:off x="-1" y="870474"/>
            <a:ext cx="8060400" cy="45537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00" name="Google Shape;1100;p15"/>
          <p:cNvSpPr/>
          <p:nvPr/>
        </p:nvSpPr>
        <p:spPr>
          <a:xfrm>
            <a:off x="8238066" y="0"/>
            <a:ext cx="3966000" cy="6207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101" name="Google Shape;1101;p15"/>
          <p:cNvGrpSpPr/>
          <p:nvPr/>
        </p:nvGrpSpPr>
        <p:grpSpPr>
          <a:xfrm>
            <a:off x="11909201" y="3546152"/>
            <a:ext cx="223218" cy="509635"/>
            <a:chOff x="6765330" y="1884432"/>
            <a:chExt cx="773988" cy="1767112"/>
          </a:xfrm>
        </p:grpSpPr>
        <p:sp>
          <p:nvSpPr>
            <p:cNvPr id="1102" name="Google Shape;1102;p15"/>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103" name="Google Shape;1103;p15"/>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1104" name="Google Shape;1104;p15"/>
            <p:cNvGrpSpPr/>
            <p:nvPr/>
          </p:nvGrpSpPr>
          <p:grpSpPr>
            <a:xfrm>
              <a:off x="6898397" y="2119470"/>
              <a:ext cx="502500" cy="502500"/>
              <a:chOff x="9407860" y="962845"/>
              <a:chExt cx="502500" cy="502500"/>
            </a:xfrm>
          </p:grpSpPr>
          <p:sp>
            <p:nvSpPr>
              <p:cNvPr id="1105" name="Google Shape;1105;p15"/>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6" name="Google Shape;1106;p15"/>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7" name="Google Shape;1107;p15"/>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08" name="Google Shape;1108;p15"/>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09" name="Google Shape;1109;p15"/>
            <p:cNvGrpSpPr/>
            <p:nvPr/>
          </p:nvGrpSpPr>
          <p:grpSpPr>
            <a:xfrm>
              <a:off x="6898397" y="2889543"/>
              <a:ext cx="502500" cy="502500"/>
              <a:chOff x="9433273" y="1666306"/>
              <a:chExt cx="502500" cy="502500"/>
            </a:xfrm>
          </p:grpSpPr>
          <p:sp>
            <p:nvSpPr>
              <p:cNvPr id="1110" name="Google Shape;1110;p15"/>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1" name="Google Shape;1111;p15"/>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2" name="Google Shape;1112;p15"/>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13" name="Google Shape;1113;p15"/>
          <p:cNvGrpSpPr/>
          <p:nvPr/>
        </p:nvGrpSpPr>
        <p:grpSpPr>
          <a:xfrm>
            <a:off x="11909201" y="3546152"/>
            <a:ext cx="223218" cy="509635"/>
            <a:chOff x="6765330" y="1884432"/>
            <a:chExt cx="773988" cy="1767112"/>
          </a:xfrm>
        </p:grpSpPr>
        <p:sp>
          <p:nvSpPr>
            <p:cNvPr id="1114" name="Google Shape;1114;p15"/>
            <p:cNvSpPr/>
            <p:nvPr/>
          </p:nvSpPr>
          <p:spPr>
            <a:xfrm rot="-5400000">
              <a:off x="6268680" y="2381082"/>
              <a:ext cx="1755000" cy="761700"/>
            </a:xfrm>
            <a:prstGeom prst="roundRect">
              <a:avLst>
                <a:gd fmla="val 16667" name="adj"/>
              </a:avLst>
            </a:prstGeom>
            <a:solidFill>
              <a:srgbClr val="757070"/>
            </a:solidFill>
            <a:ln>
              <a:noFill/>
            </a:ln>
            <a:effectLst>
              <a:outerShdw blurRad="254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115" name="Google Shape;1115;p15"/>
            <p:cNvSpPr/>
            <p:nvPr/>
          </p:nvSpPr>
          <p:spPr>
            <a:xfrm rot="-5400000">
              <a:off x="6292517" y="2404744"/>
              <a:ext cx="1740300" cy="753300"/>
            </a:xfrm>
            <a:prstGeom prst="roundRect">
              <a:avLst>
                <a:gd fmla="val 13997" name="adj"/>
              </a:avLst>
            </a:pr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grpSp>
          <p:nvGrpSpPr>
            <p:cNvPr id="1116" name="Google Shape;1116;p15"/>
            <p:cNvGrpSpPr/>
            <p:nvPr/>
          </p:nvGrpSpPr>
          <p:grpSpPr>
            <a:xfrm>
              <a:off x="6898397" y="2119470"/>
              <a:ext cx="502500" cy="502500"/>
              <a:chOff x="9407860" y="962845"/>
              <a:chExt cx="502500" cy="502500"/>
            </a:xfrm>
          </p:grpSpPr>
          <p:sp>
            <p:nvSpPr>
              <p:cNvPr id="1117" name="Google Shape;1117;p15"/>
              <p:cNvSpPr/>
              <p:nvPr/>
            </p:nvSpPr>
            <p:spPr>
              <a:xfrm rot="5400000">
                <a:off x="9407860" y="962845"/>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8" name="Google Shape;1118;p15"/>
              <p:cNvSpPr/>
              <p:nvPr/>
            </p:nvSpPr>
            <p:spPr>
              <a:xfrm rot="5400000">
                <a:off x="9450251" y="1005353"/>
                <a:ext cx="417600" cy="417600"/>
              </a:xfrm>
              <a:prstGeom prst="ellipse">
                <a:avLst/>
              </a:prstGeom>
              <a:solidFill>
                <a:srgbClr val="FFC000"/>
              </a:soli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9" name="Google Shape;1119;p15"/>
              <p:cNvSpPr/>
              <p:nvPr/>
            </p:nvSpPr>
            <p:spPr>
              <a:xfrm rot="5400000">
                <a:off x="9497051" y="1052153"/>
                <a:ext cx="324000" cy="324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0" name="Google Shape;1120;p15"/>
              <p:cNvSpPr/>
              <p:nvPr/>
            </p:nvSpPr>
            <p:spPr>
              <a:xfrm>
                <a:off x="9550050" y="1115112"/>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nvGrpSpPr>
            <p:cNvPr id="1121" name="Google Shape;1121;p15"/>
            <p:cNvGrpSpPr/>
            <p:nvPr/>
          </p:nvGrpSpPr>
          <p:grpSpPr>
            <a:xfrm>
              <a:off x="6898397" y="2889543"/>
              <a:ext cx="502500" cy="502500"/>
              <a:chOff x="9433273" y="1666306"/>
              <a:chExt cx="502500" cy="502500"/>
            </a:xfrm>
          </p:grpSpPr>
          <p:sp>
            <p:nvSpPr>
              <p:cNvPr id="1122" name="Google Shape;1122;p15"/>
              <p:cNvSpPr/>
              <p:nvPr/>
            </p:nvSpPr>
            <p:spPr>
              <a:xfrm rot="5400000">
                <a:off x="9433273" y="1666306"/>
                <a:ext cx="502500" cy="502500"/>
              </a:xfrm>
              <a:prstGeom prst="ellipse">
                <a:avLst/>
              </a:prstGeom>
              <a:gradFill>
                <a:gsLst>
                  <a:gs pos="0">
                    <a:srgbClr val="666666"/>
                  </a:gs>
                  <a:gs pos="27000">
                    <a:srgbClr val="B7B7B7"/>
                  </a:gs>
                  <a:gs pos="48000">
                    <a:srgbClr val="999999"/>
                  </a:gs>
                  <a:gs pos="78000">
                    <a:srgbClr val="D9D9D9"/>
                  </a:gs>
                  <a:gs pos="100000">
                    <a:srgbClr val="666666"/>
                  </a:gs>
                </a:gsLst>
                <a:lin ang="0" scaled="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3" name="Google Shape;1123;p15"/>
              <p:cNvSpPr/>
              <p:nvPr/>
            </p:nvSpPr>
            <p:spPr>
              <a:xfrm rot="5400000">
                <a:off x="9476020" y="1709059"/>
                <a:ext cx="417000" cy="417000"/>
              </a:xfrm>
              <a:prstGeom prst="ellipse">
                <a:avLst/>
              </a:prstGeom>
              <a:gradFill>
                <a:gsLst>
                  <a:gs pos="0">
                    <a:srgbClr val="B7B7B7"/>
                  </a:gs>
                  <a:gs pos="60000">
                    <a:srgbClr val="D9D9D9"/>
                  </a:gs>
                  <a:gs pos="100000">
                    <a:srgbClr val="999999"/>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24" name="Google Shape;1124;p15"/>
              <p:cNvSpPr/>
              <p:nvPr/>
            </p:nvSpPr>
            <p:spPr>
              <a:xfrm flipH="1" rot="10800000">
                <a:off x="9581015" y="1848339"/>
                <a:ext cx="217514" cy="161383"/>
              </a:xfrm>
              <a:custGeom>
                <a:rect b="b" l="l" r="r" t="t"/>
                <a:pathLst>
                  <a:path extrusionOk="0" h="1241405" w="1673184">
                    <a:moveTo>
                      <a:pt x="845033" y="409261"/>
                    </a:moveTo>
                    <a:lnTo>
                      <a:pt x="424440" y="1033372"/>
                    </a:lnTo>
                    <a:lnTo>
                      <a:pt x="1265626" y="1033372"/>
                    </a:lnTo>
                    <a:close/>
                    <a:moveTo>
                      <a:pt x="836592" y="0"/>
                    </a:moveTo>
                    <a:lnTo>
                      <a:pt x="1673184" y="1241405"/>
                    </a:lnTo>
                    <a:lnTo>
                      <a:pt x="0" y="1241405"/>
                    </a:lnTo>
                    <a:close/>
                  </a:path>
                </a:pathLst>
              </a:custGeom>
              <a:gradFill>
                <a:gsLst>
                  <a:gs pos="0">
                    <a:srgbClr val="666666"/>
                  </a:gs>
                  <a:gs pos="27000">
                    <a:srgbClr val="B7B7B7"/>
                  </a:gs>
                  <a:gs pos="48000">
                    <a:srgbClr val="999999"/>
                  </a:gs>
                  <a:gs pos="78000">
                    <a:srgbClr val="D9D9D9"/>
                  </a:gs>
                  <a:gs pos="100000">
                    <a:srgbClr val="666666"/>
                  </a:gs>
                </a:gsLst>
                <a:lin ang="0" scaled="0"/>
              </a:gradFill>
              <a:ln>
                <a:noFill/>
              </a:ln>
            </p:spPr>
            <p:txBody>
              <a:bodyPr anchorCtr="0" anchor="ctr" bIns="91425" lIns="91425" spcFirstLastPara="1" rIns="91425" wrap="square" tIns="91425">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125" name="Google Shape;1125;p15"/>
          <p:cNvSpPr/>
          <p:nvPr/>
        </p:nvSpPr>
        <p:spPr>
          <a:xfrm>
            <a:off x="-1" y="870474"/>
            <a:ext cx="8060400" cy="4553700"/>
          </a:xfrm>
          <a:prstGeom prst="rect">
            <a:avLst/>
          </a:prstGeom>
          <a:solidFill>
            <a:srgbClr val="000000">
              <a:alpha val="431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126" name="Google Shape;1126;p15"/>
          <p:cNvGrpSpPr/>
          <p:nvPr/>
        </p:nvGrpSpPr>
        <p:grpSpPr>
          <a:xfrm>
            <a:off x="895750" y="1652324"/>
            <a:ext cx="2218747" cy="3816955"/>
            <a:chOff x="823561" y="1566498"/>
            <a:chExt cx="2218747" cy="3816955"/>
          </a:xfrm>
        </p:grpSpPr>
        <p:sp>
          <p:nvSpPr>
            <p:cNvPr id="1127" name="Google Shape;1127;p15"/>
            <p:cNvSpPr/>
            <p:nvPr/>
          </p:nvSpPr>
          <p:spPr>
            <a:xfrm>
              <a:off x="823561" y="1750074"/>
              <a:ext cx="21411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28" name="Google Shape;1128;p15"/>
            <p:cNvSpPr/>
            <p:nvPr/>
          </p:nvSpPr>
          <p:spPr>
            <a:xfrm rot="-5400000">
              <a:off x="24461" y="2365606"/>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1129" name="Google Shape;1129;p15"/>
            <p:cNvGrpSpPr/>
            <p:nvPr/>
          </p:nvGrpSpPr>
          <p:grpSpPr>
            <a:xfrm>
              <a:off x="1113044" y="3457312"/>
              <a:ext cx="282852" cy="425374"/>
              <a:chOff x="5848350" y="3057525"/>
              <a:chExt cx="491489" cy="739139"/>
            </a:xfrm>
          </p:grpSpPr>
          <p:sp>
            <p:nvSpPr>
              <p:cNvPr id="1130" name="Google Shape;1130;p15"/>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1" name="Google Shape;1131;p15"/>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2" name="Google Shape;1132;p15"/>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33" name="Google Shape;1133;p15"/>
          <p:cNvGrpSpPr/>
          <p:nvPr/>
        </p:nvGrpSpPr>
        <p:grpSpPr>
          <a:xfrm>
            <a:off x="4264949" y="1655819"/>
            <a:ext cx="2218739" cy="3816955"/>
            <a:chOff x="4197564" y="1579619"/>
            <a:chExt cx="2218739" cy="3816955"/>
          </a:xfrm>
        </p:grpSpPr>
        <p:sp>
          <p:nvSpPr>
            <p:cNvPr id="1134" name="Google Shape;1134;p15"/>
            <p:cNvSpPr/>
            <p:nvPr/>
          </p:nvSpPr>
          <p:spPr>
            <a:xfrm>
              <a:off x="4316290" y="1763200"/>
              <a:ext cx="19665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35" name="Google Shape;1135;p15"/>
            <p:cNvSpPr/>
            <p:nvPr/>
          </p:nvSpPr>
          <p:spPr>
            <a:xfrm rot="-5400000">
              <a:off x="3398456" y="2378727"/>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1136" name="Google Shape;1136;p15"/>
            <p:cNvGrpSpPr/>
            <p:nvPr/>
          </p:nvGrpSpPr>
          <p:grpSpPr>
            <a:xfrm>
              <a:off x="4487039" y="3470433"/>
              <a:ext cx="282852" cy="425374"/>
              <a:chOff x="5848350" y="3057525"/>
              <a:chExt cx="491489" cy="739139"/>
            </a:xfrm>
          </p:grpSpPr>
          <p:sp>
            <p:nvSpPr>
              <p:cNvPr id="1137" name="Google Shape;1137;p15"/>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8" name="Google Shape;1138;p15"/>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39" name="Google Shape;1139;p15"/>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grpSp>
        <p:nvGrpSpPr>
          <p:cNvPr id="1140" name="Google Shape;1140;p15"/>
          <p:cNvGrpSpPr/>
          <p:nvPr/>
        </p:nvGrpSpPr>
        <p:grpSpPr>
          <a:xfrm>
            <a:off x="1494567" y="2118434"/>
            <a:ext cx="1006723" cy="1000635"/>
            <a:chOff x="2844616" y="1554494"/>
            <a:chExt cx="1453332" cy="1444543"/>
          </a:xfrm>
        </p:grpSpPr>
        <p:sp>
          <p:nvSpPr>
            <p:cNvPr id="1141" name="Google Shape;1141;p15"/>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142" name="Google Shape;1142;p15"/>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143" name="Google Shape;1143;p15"/>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144" name="Google Shape;1144;p15"/>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145" name="Google Shape;1145;p15"/>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146" name="Google Shape;1146;p15"/>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147" name="Google Shape;1147;p15"/>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148" name="Google Shape;1148;p15"/>
            <p:cNvSpPr txBox="1"/>
            <p:nvPr/>
          </p:nvSpPr>
          <p:spPr>
            <a:xfrm>
              <a:off x="2937928" y="1954954"/>
              <a:ext cx="1292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10</a:t>
              </a:r>
              <a:r>
                <a:rPr lang="en" sz="1100">
                  <a:solidFill>
                    <a:srgbClr val="000000"/>
                  </a:solidFill>
                  <a:latin typeface="Roboto"/>
                  <a:ea typeface="Roboto"/>
                  <a:cs typeface="Roboto"/>
                  <a:sym typeface="Roboto"/>
                </a:rPr>
                <a:t>.1</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ONE</a:t>
              </a:r>
              <a:endParaRPr b="1" sz="500">
                <a:solidFill>
                  <a:srgbClr val="000000"/>
                </a:solidFill>
                <a:latin typeface="Roboto"/>
                <a:ea typeface="Roboto"/>
                <a:cs typeface="Roboto"/>
                <a:sym typeface="Roboto"/>
              </a:endParaRPr>
            </a:p>
          </p:txBody>
        </p:sp>
      </p:grpSp>
      <p:grpSp>
        <p:nvGrpSpPr>
          <p:cNvPr id="1149" name="Google Shape;1149;p15"/>
          <p:cNvGrpSpPr/>
          <p:nvPr/>
        </p:nvGrpSpPr>
        <p:grpSpPr>
          <a:xfrm>
            <a:off x="4879924" y="2116830"/>
            <a:ext cx="1012673" cy="1000635"/>
            <a:chOff x="2836027" y="1554494"/>
            <a:chExt cx="1461921" cy="1444543"/>
          </a:xfrm>
        </p:grpSpPr>
        <p:sp>
          <p:nvSpPr>
            <p:cNvPr id="1150" name="Google Shape;1150;p15"/>
            <p:cNvSpPr/>
            <p:nvPr/>
          </p:nvSpPr>
          <p:spPr>
            <a:xfrm>
              <a:off x="2844616"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151" name="Google Shape;1151;p15"/>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152" name="Google Shape;1152;p15"/>
            <p:cNvSpPr/>
            <p:nvPr/>
          </p:nvSpPr>
          <p:spPr>
            <a:xfrm rot="-5400000">
              <a:off x="4179902" y="1591939"/>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153" name="Google Shape;1153;p15"/>
            <p:cNvSpPr/>
            <p:nvPr/>
          </p:nvSpPr>
          <p:spPr>
            <a:xfrm rot="-5400000">
              <a:off x="4186624"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154" name="Google Shape;1154;p15"/>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155" name="Google Shape;1155;p15"/>
            <p:cNvSpPr/>
            <p:nvPr/>
          </p:nvSpPr>
          <p:spPr>
            <a:xfrm rot="-5400000">
              <a:off x="2898540"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156" name="Google Shape;1156;p15"/>
            <p:cNvSpPr/>
            <p:nvPr/>
          </p:nvSpPr>
          <p:spPr>
            <a:xfrm flipH="1" rot="5400000">
              <a:off x="3527006" y="222706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157" name="Google Shape;1157;p15"/>
            <p:cNvSpPr txBox="1"/>
            <p:nvPr/>
          </p:nvSpPr>
          <p:spPr>
            <a:xfrm>
              <a:off x="2836027" y="1920214"/>
              <a:ext cx="1424100" cy="6219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lang="en" sz="1100">
                  <a:latin typeface="Roboto"/>
                  <a:ea typeface="Roboto"/>
                  <a:cs typeface="Roboto"/>
                  <a:sym typeface="Roboto"/>
                </a:rPr>
                <a:t>10</a:t>
              </a:r>
              <a:r>
                <a:rPr lang="en" sz="1100">
                  <a:solidFill>
                    <a:srgbClr val="000000"/>
                  </a:solidFill>
                  <a:latin typeface="Roboto"/>
                  <a:ea typeface="Roboto"/>
                  <a:cs typeface="Roboto"/>
                  <a:sym typeface="Roboto"/>
                </a:rPr>
                <a:t>.2</a:t>
              </a:r>
              <a:endParaRPr/>
            </a:p>
            <a:p>
              <a:pPr indent="0" lvl="0" marL="0" marR="0" rtl="0" algn="ctr">
                <a:spcBef>
                  <a:spcPts val="0"/>
                </a:spcBef>
                <a:spcAft>
                  <a:spcPts val="0"/>
                </a:spcAft>
                <a:buNone/>
              </a:pPr>
              <a:r>
                <a:rPr b="1" lang="en" sz="1100">
                  <a:solidFill>
                    <a:srgbClr val="000000"/>
                  </a:solidFill>
                  <a:latin typeface="Roboto"/>
                  <a:ea typeface="Roboto"/>
                  <a:cs typeface="Roboto"/>
                  <a:sym typeface="Roboto"/>
                </a:rPr>
                <a:t>TITLE TWO</a:t>
              </a:r>
              <a:endParaRPr b="1" sz="500">
                <a:solidFill>
                  <a:srgbClr val="000000"/>
                </a:solidFill>
                <a:latin typeface="Roboto"/>
                <a:ea typeface="Roboto"/>
                <a:cs typeface="Roboto"/>
                <a:sym typeface="Roboto"/>
              </a:endParaRPr>
            </a:p>
          </p:txBody>
        </p:sp>
      </p:grpSp>
      <p:grpSp>
        <p:nvGrpSpPr>
          <p:cNvPr id="1158" name="Google Shape;1158;p15"/>
          <p:cNvGrpSpPr/>
          <p:nvPr/>
        </p:nvGrpSpPr>
        <p:grpSpPr>
          <a:xfrm>
            <a:off x="8462776" y="1930000"/>
            <a:ext cx="3264999" cy="4361248"/>
            <a:chOff x="8462776" y="1930000"/>
            <a:chExt cx="3264999" cy="4361248"/>
          </a:xfrm>
        </p:grpSpPr>
        <p:sp>
          <p:nvSpPr>
            <p:cNvPr id="1159" name="Google Shape;1159;p15"/>
            <p:cNvSpPr/>
            <p:nvPr/>
          </p:nvSpPr>
          <p:spPr>
            <a:xfrm>
              <a:off x="8902188" y="2336182"/>
              <a:ext cx="2357100" cy="3864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F7F7F7"/>
                </a:gs>
                <a:gs pos="90000">
                  <a:srgbClr val="979799"/>
                </a:gs>
                <a:gs pos="100000">
                  <a:srgbClr val="979799"/>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nvGrpSpPr>
            <p:cNvPr id="1160" name="Google Shape;1160;p15"/>
            <p:cNvGrpSpPr/>
            <p:nvPr/>
          </p:nvGrpSpPr>
          <p:grpSpPr>
            <a:xfrm>
              <a:off x="9081625" y="2657531"/>
              <a:ext cx="2003204" cy="2938616"/>
              <a:chOff x="2791645" y="2143693"/>
              <a:chExt cx="2284937" cy="3669600"/>
            </a:xfrm>
          </p:grpSpPr>
          <p:sp>
            <p:nvSpPr>
              <p:cNvPr id="1161" name="Google Shape;1161;p15"/>
              <p:cNvSpPr/>
              <p:nvPr/>
            </p:nvSpPr>
            <p:spPr>
              <a:xfrm>
                <a:off x="2791645"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2" name="Google Shape;1162;p15"/>
              <p:cNvSpPr/>
              <p:nvPr/>
            </p:nvSpPr>
            <p:spPr>
              <a:xfrm>
                <a:off x="3555664"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3" name="Google Shape;1163;p15"/>
              <p:cNvSpPr/>
              <p:nvPr/>
            </p:nvSpPr>
            <p:spPr>
              <a:xfrm>
                <a:off x="4319682" y="2143693"/>
                <a:ext cx="756900" cy="3669600"/>
              </a:xfrm>
              <a:prstGeom prst="rect">
                <a:avLst/>
              </a:prstGeom>
              <a:gradFill>
                <a:gsLst>
                  <a:gs pos="0">
                    <a:srgbClr val="D8D8D8"/>
                  </a:gs>
                  <a:gs pos="16000">
                    <a:srgbClr val="BBBDBC"/>
                  </a:gs>
                  <a:gs pos="37000">
                    <a:srgbClr val="C7C9CB"/>
                  </a:gs>
                  <a:gs pos="58000">
                    <a:srgbClr val="8F8E96"/>
                  </a:gs>
                  <a:gs pos="69000">
                    <a:srgbClr val="A6A5A7"/>
                  </a:gs>
                  <a:gs pos="80000">
                    <a:srgbClr val="AAAAB2"/>
                  </a:gs>
                  <a:gs pos="98000">
                    <a:srgbClr val="979799"/>
                  </a:gs>
                  <a:gs pos="100000">
                    <a:srgbClr val="979799"/>
                  </a:gs>
                </a:gsLst>
                <a:lin ang="5400012" scaled="0"/>
              </a:gradFill>
              <a:ln cap="flat" cmpd="sng" w="15875">
                <a:solidFill>
                  <a:srgbClr val="908D9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sp>
          <p:nvSpPr>
            <p:cNvPr id="1164" name="Google Shape;1164;p15"/>
            <p:cNvSpPr/>
            <p:nvPr/>
          </p:nvSpPr>
          <p:spPr>
            <a:xfrm rot="-5400000">
              <a:off x="9985720" y="636992"/>
              <a:ext cx="201600" cy="28002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5" name="Google Shape;1165;p15"/>
            <p:cNvSpPr/>
            <p:nvPr/>
          </p:nvSpPr>
          <p:spPr>
            <a:xfrm>
              <a:off x="8462776" y="1934724"/>
              <a:ext cx="2175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6" name="Google Shape;1166;p15"/>
            <p:cNvSpPr/>
            <p:nvPr/>
          </p:nvSpPr>
          <p:spPr>
            <a:xfrm>
              <a:off x="11487475" y="1930000"/>
              <a:ext cx="240300" cy="4329000"/>
            </a:xfrm>
            <a:prstGeom prst="rect">
              <a:avLst/>
            </a:prstGeom>
            <a:gradFill>
              <a:gsLst>
                <a:gs pos="0">
                  <a:srgbClr val="978D90"/>
                </a:gs>
                <a:gs pos="12000">
                  <a:srgbClr val="C7C9CB"/>
                </a:gs>
                <a:gs pos="24000">
                  <a:srgbClr val="BBBDBC"/>
                </a:gs>
                <a:gs pos="34000">
                  <a:srgbClr val="EBEBEB"/>
                </a:gs>
                <a:gs pos="44000">
                  <a:srgbClr val="8F8E96"/>
                </a:gs>
                <a:gs pos="54000">
                  <a:srgbClr val="A6A5A7"/>
                </a:gs>
                <a:gs pos="63000">
                  <a:srgbClr val="AAAAB2"/>
                </a:gs>
                <a:gs pos="73000">
                  <a:srgbClr val="BFC1C0"/>
                </a:gs>
                <a:gs pos="81880">
                  <a:srgbClr val="CCCECD"/>
                </a:gs>
                <a:gs pos="90000">
                  <a:srgbClr val="979799"/>
                </a:gs>
                <a:gs pos="100000">
                  <a:srgbClr val="979799"/>
                </a:gs>
              </a:gsLst>
              <a:lin ang="5400012" scaled="0"/>
            </a:gradFill>
            <a:ln cap="flat" cmpd="sng" w="15875">
              <a:solidFill>
                <a:srgbClr val="CCCECD"/>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7" name="Google Shape;1167;p15"/>
            <p:cNvSpPr/>
            <p:nvPr/>
          </p:nvSpPr>
          <p:spPr>
            <a:xfrm flipH="1">
              <a:off x="8941466" y="2356814"/>
              <a:ext cx="206415" cy="3493610"/>
            </a:xfrm>
            <a:custGeom>
              <a:rect b="b" l="l" r="r" t="t"/>
              <a:pathLst>
                <a:path extrusionOk="0" h="4990871" w="310398">
                  <a:moveTo>
                    <a:pt x="298286" y="0"/>
                  </a:moveTo>
                  <a:lnTo>
                    <a:pt x="19219" y="538113"/>
                  </a:lnTo>
                  <a:cubicBezTo>
                    <a:pt x="15182" y="2187263"/>
                    <a:pt x="4037" y="2924271"/>
                    <a:pt x="0" y="4573421"/>
                  </a:cubicBezTo>
                  <a:lnTo>
                    <a:pt x="310398" y="4990871"/>
                  </a:lnTo>
                  <a:cubicBezTo>
                    <a:pt x="306361" y="3327247"/>
                    <a:pt x="302323" y="1663624"/>
                    <a:pt x="298286"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8" name="Google Shape;1168;p15"/>
            <p:cNvSpPr/>
            <p:nvPr/>
          </p:nvSpPr>
          <p:spPr>
            <a:xfrm>
              <a:off x="11042869" y="2338703"/>
              <a:ext cx="194277" cy="3493610"/>
            </a:xfrm>
            <a:custGeom>
              <a:rect b="b" l="l" r="r" t="t"/>
              <a:pathLst>
                <a:path extrusionOk="0" h="4990871" w="292146">
                  <a:moveTo>
                    <a:pt x="280034" y="0"/>
                  </a:moveTo>
                  <a:lnTo>
                    <a:pt x="967" y="538113"/>
                  </a:lnTo>
                  <a:cubicBezTo>
                    <a:pt x="-3070" y="2187263"/>
                    <a:pt x="7109" y="3066160"/>
                    <a:pt x="3072" y="4715310"/>
                  </a:cubicBezTo>
                  <a:lnTo>
                    <a:pt x="292146" y="4990871"/>
                  </a:lnTo>
                  <a:cubicBezTo>
                    <a:pt x="288109" y="3327247"/>
                    <a:pt x="284071" y="1663624"/>
                    <a:pt x="280034" y="0"/>
                  </a:cubicBezTo>
                  <a:close/>
                </a:path>
              </a:pathLst>
            </a:custGeom>
            <a:gradFill>
              <a:gsLst>
                <a:gs pos="0">
                  <a:srgbClr val="757070"/>
                </a:gs>
                <a:gs pos="17000">
                  <a:srgbClr val="AAABAD"/>
                </a:gs>
                <a:gs pos="41000">
                  <a:srgbClr val="818185"/>
                </a:gs>
                <a:gs pos="73000">
                  <a:srgbClr val="BFBFBF"/>
                </a:gs>
                <a:gs pos="100000">
                  <a:srgbClr val="757070"/>
                </a:gs>
              </a:gsLst>
              <a:lin ang="16200038"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69" name="Google Shape;1169;p15"/>
            <p:cNvSpPr/>
            <p:nvPr/>
          </p:nvSpPr>
          <p:spPr>
            <a:xfrm>
              <a:off x="8954162" y="2364688"/>
              <a:ext cx="2267228" cy="368424"/>
            </a:xfrm>
            <a:custGeom>
              <a:rect b="b" l="l" r="r" t="t"/>
              <a:pathLst>
                <a:path extrusionOk="0" h="472339" w="2906702">
                  <a:moveTo>
                    <a:pt x="0" y="1"/>
                  </a:moveTo>
                  <a:lnTo>
                    <a:pt x="2906702" y="0"/>
                  </a:lnTo>
                  <a:lnTo>
                    <a:pt x="2670533" y="466284"/>
                  </a:lnTo>
                  <a:lnTo>
                    <a:pt x="224058" y="472339"/>
                  </a:lnTo>
                  <a:lnTo>
                    <a:pt x="0" y="1"/>
                  </a:lnTo>
                  <a:close/>
                </a:path>
              </a:pathLst>
            </a:custGeom>
            <a:gradFill>
              <a:gsLst>
                <a:gs pos="0">
                  <a:srgbClr val="AAABAD"/>
                </a:gs>
                <a:gs pos="20000">
                  <a:srgbClr val="AAABAD"/>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70" name="Google Shape;1170;p15"/>
            <p:cNvSpPr/>
            <p:nvPr/>
          </p:nvSpPr>
          <p:spPr>
            <a:xfrm>
              <a:off x="8935262" y="5577607"/>
              <a:ext cx="2295567" cy="590424"/>
            </a:xfrm>
            <a:custGeom>
              <a:rect b="b" l="l" r="r" t="t"/>
              <a:pathLst>
                <a:path extrusionOk="0" h="756954" w="2943035">
                  <a:moveTo>
                    <a:pt x="254336" y="0"/>
                  </a:moveTo>
                  <a:lnTo>
                    <a:pt x="2718976" y="24223"/>
                  </a:lnTo>
                  <a:lnTo>
                    <a:pt x="2930924" y="278560"/>
                  </a:lnTo>
                  <a:lnTo>
                    <a:pt x="2943035" y="756954"/>
                  </a:lnTo>
                  <a:lnTo>
                    <a:pt x="0" y="720621"/>
                  </a:lnTo>
                  <a:cubicBezTo>
                    <a:pt x="2018" y="579323"/>
                    <a:pt x="4037" y="438025"/>
                    <a:pt x="6055" y="296727"/>
                  </a:cubicBezTo>
                  <a:lnTo>
                    <a:pt x="254336" y="0"/>
                  </a:lnTo>
                  <a:close/>
                </a:path>
              </a:pathLst>
            </a:custGeom>
            <a:gradFill>
              <a:gsLst>
                <a:gs pos="0">
                  <a:srgbClr val="AAABAD"/>
                </a:gs>
                <a:gs pos="20000">
                  <a:srgbClr val="AAABAD"/>
                </a:gs>
                <a:gs pos="58999">
                  <a:srgbClr val="818185"/>
                </a:gs>
                <a:gs pos="100000">
                  <a:srgbClr val="3B3A4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71" name="Google Shape;1171;p15"/>
            <p:cNvSpPr/>
            <p:nvPr/>
          </p:nvSpPr>
          <p:spPr>
            <a:xfrm rot="10800000">
              <a:off x="9955899" y="2284205"/>
              <a:ext cx="259800" cy="387600"/>
            </a:xfrm>
            <a:prstGeom prst="trapezoid">
              <a:avLst>
                <a:gd fmla="val 25000" name="adj"/>
              </a:avLst>
            </a:prstGeom>
            <a:solidFill>
              <a:srgbClr val="FFFFFF"/>
            </a:solidFill>
            <a:ln>
              <a:noFill/>
            </a:ln>
            <a:effectLst>
              <a:outerShdw blurRad="127000" sx="120000" rotWithShape="0" algn="ctr" sy="120000">
                <a:srgbClr val="FFFFFF"/>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72" name="Google Shape;1172;p15"/>
            <p:cNvSpPr/>
            <p:nvPr/>
          </p:nvSpPr>
          <p:spPr>
            <a:xfrm>
              <a:off x="9268757" y="4572313"/>
              <a:ext cx="1665300" cy="84000"/>
            </a:xfrm>
            <a:prstGeom prst="roundRect">
              <a:avLst>
                <a:gd fmla="val 16667" name="adj"/>
              </a:avLst>
            </a:prstGeom>
            <a:gradFill>
              <a:gsLst>
                <a:gs pos="0">
                  <a:srgbClr val="CCCCCC"/>
                </a:gs>
                <a:gs pos="25000">
                  <a:srgbClr val="666666"/>
                </a:gs>
                <a:gs pos="76000">
                  <a:srgbClr val="B7B7B7"/>
                </a:gs>
                <a:gs pos="100000">
                  <a:srgbClr val="F3F3F3"/>
                </a:gs>
              </a:gsLst>
              <a:lin ang="16200038" scaled="0"/>
            </a:gradFill>
            <a:ln>
              <a:noFill/>
            </a:ln>
            <a:effectLst>
              <a:outerShdw blurRad="57150" rotWithShape="0" algn="bl" dir="5400000" dist="19050">
                <a:srgbClr val="000000">
                  <a:alpha val="18820"/>
                </a:srgbClr>
              </a:outerShdw>
            </a:effectLst>
          </p:spPr>
          <p:txBody>
            <a:bodyPr anchorCtr="0" anchor="ctr" bIns="91425" lIns="91425" spcFirstLastPara="1" rIns="91425" wrap="square" tIns="91425">
              <a:noAutofit/>
            </a:bodyPr>
            <a:lstStyle/>
            <a:p>
              <a:pPr indent="0" lvl="0" marL="0" marR="0" rtl="0" algn="l">
                <a:spcBef>
                  <a:spcPts val="0"/>
                </a:spcBef>
                <a:spcAft>
                  <a:spcPts val="0"/>
                </a:spcAft>
                <a:buClr>
                  <a:srgbClr val="000000"/>
                </a:buClr>
                <a:buSzPts val="1800"/>
                <a:buFont typeface="Calibri"/>
                <a:buNone/>
              </a:pPr>
              <a:r>
                <a:t/>
              </a:r>
              <a:endParaRPr sz="1800">
                <a:solidFill>
                  <a:srgbClr val="000000"/>
                </a:solidFill>
                <a:latin typeface="Calibri"/>
                <a:ea typeface="Calibri"/>
                <a:cs typeface="Calibri"/>
                <a:sym typeface="Calibri"/>
              </a:endParaRPr>
            </a:p>
          </p:txBody>
        </p:sp>
        <p:sp>
          <p:nvSpPr>
            <p:cNvPr id="1173" name="Google Shape;1173;p15"/>
            <p:cNvSpPr/>
            <p:nvPr/>
          </p:nvSpPr>
          <p:spPr>
            <a:xfrm>
              <a:off x="11250446" y="2137895"/>
              <a:ext cx="255946" cy="4153353"/>
            </a:xfrm>
            <a:custGeom>
              <a:rect b="b" l="l" r="r" t="t"/>
              <a:pathLst>
                <a:path extrusionOk="0" h="5324811" w="328136">
                  <a:moveTo>
                    <a:pt x="296725" y="0"/>
                  </a:moveTo>
                  <a:lnTo>
                    <a:pt x="12110" y="254336"/>
                  </a:lnTo>
                  <a:cubicBezTo>
                    <a:pt x="8073" y="1903486"/>
                    <a:pt x="4037" y="3552635"/>
                    <a:pt x="0" y="5201785"/>
                  </a:cubicBezTo>
                  <a:cubicBezTo>
                    <a:pt x="104964" y="5282527"/>
                    <a:pt x="223172" y="5244069"/>
                    <a:pt x="328136" y="5324811"/>
                  </a:cubicBezTo>
                  <a:cubicBezTo>
                    <a:pt x="322080" y="3510141"/>
                    <a:pt x="302781" y="1814670"/>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74" name="Google Shape;1174;p15"/>
            <p:cNvSpPr/>
            <p:nvPr/>
          </p:nvSpPr>
          <p:spPr>
            <a:xfrm flipH="1">
              <a:off x="8670651" y="2133958"/>
              <a:ext cx="251224" cy="4141834"/>
            </a:xfrm>
            <a:custGeom>
              <a:rect b="b" l="l" r="r" t="t"/>
              <a:pathLst>
                <a:path extrusionOk="0" h="5310044" w="322082">
                  <a:moveTo>
                    <a:pt x="296725" y="0"/>
                  </a:moveTo>
                  <a:lnTo>
                    <a:pt x="12110" y="254336"/>
                  </a:lnTo>
                  <a:cubicBezTo>
                    <a:pt x="8073" y="1903486"/>
                    <a:pt x="4037" y="3552635"/>
                    <a:pt x="0" y="5201785"/>
                  </a:cubicBezTo>
                  <a:lnTo>
                    <a:pt x="322082" y="5310044"/>
                  </a:lnTo>
                  <a:cubicBezTo>
                    <a:pt x="315837" y="3546652"/>
                    <a:pt x="302970" y="1763392"/>
                    <a:pt x="296725" y="0"/>
                  </a:cubicBezTo>
                  <a:close/>
                </a:path>
              </a:pathLst>
            </a:custGeom>
            <a:gradFill>
              <a:gsLst>
                <a:gs pos="0">
                  <a:srgbClr val="605F67"/>
                </a:gs>
                <a:gs pos="17000">
                  <a:srgbClr val="AAABAD"/>
                </a:gs>
                <a:gs pos="41000">
                  <a:srgbClr val="818185"/>
                </a:gs>
                <a:gs pos="73000">
                  <a:srgbClr val="818185"/>
                </a:gs>
                <a:gs pos="100000">
                  <a:srgbClr val="3B3A41"/>
                </a:gs>
              </a:gsLst>
              <a:lin ang="5400012"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75" name="Google Shape;1175;p15"/>
            <p:cNvSpPr/>
            <p:nvPr/>
          </p:nvSpPr>
          <p:spPr>
            <a:xfrm>
              <a:off x="8694296" y="2133167"/>
              <a:ext cx="2796247" cy="217276"/>
            </a:xfrm>
            <a:custGeom>
              <a:rect b="b" l="l" r="r" t="t"/>
              <a:pathLst>
                <a:path extrusionOk="0" h="278559" w="3584932">
                  <a:moveTo>
                    <a:pt x="0" y="12112"/>
                  </a:moveTo>
                  <a:lnTo>
                    <a:pt x="3584932" y="0"/>
                  </a:lnTo>
                  <a:lnTo>
                    <a:pt x="3300317" y="278559"/>
                  </a:lnTo>
                  <a:lnTo>
                    <a:pt x="278558" y="272504"/>
                  </a:lnTo>
                  <a:lnTo>
                    <a:pt x="0" y="12112"/>
                  </a:lnTo>
                  <a:close/>
                </a:path>
              </a:pathLst>
            </a:custGeom>
            <a:gradFill>
              <a:gsLst>
                <a:gs pos="0">
                  <a:srgbClr val="605F67"/>
                </a:gs>
                <a:gs pos="17000">
                  <a:srgbClr val="AAABAD"/>
                </a:gs>
                <a:gs pos="41000">
                  <a:srgbClr val="818185"/>
                </a:gs>
                <a:gs pos="73000">
                  <a:srgbClr val="818185"/>
                </a:gs>
                <a:gs pos="100000">
                  <a:srgbClr val="3B3A41"/>
                </a:gs>
              </a:gsLst>
              <a:lin ang="0" scaled="0"/>
            </a:gra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grpSp>
      <p:grpSp>
        <p:nvGrpSpPr>
          <p:cNvPr id="1176" name="Google Shape;1176;p15"/>
          <p:cNvGrpSpPr/>
          <p:nvPr/>
        </p:nvGrpSpPr>
        <p:grpSpPr>
          <a:xfrm>
            <a:off x="9591914" y="777314"/>
            <a:ext cx="1006723" cy="1000635"/>
            <a:chOff x="2844615" y="1554494"/>
            <a:chExt cx="1453332" cy="1444543"/>
          </a:xfrm>
        </p:grpSpPr>
        <p:sp>
          <p:nvSpPr>
            <p:cNvPr id="1177" name="Google Shape;1177;p15"/>
            <p:cNvSpPr/>
            <p:nvPr/>
          </p:nvSpPr>
          <p:spPr>
            <a:xfrm>
              <a:off x="2844615" y="1559037"/>
              <a:ext cx="1440000" cy="1440000"/>
            </a:xfrm>
            <a:prstGeom prst="rect">
              <a:avLst/>
            </a:prstGeom>
            <a:solidFill>
              <a:srgbClr val="FFFFFF">
                <a:alpha val="32550"/>
              </a:srgbClr>
            </a:solidFill>
            <a:ln>
              <a:noFill/>
            </a:ln>
            <a:effectLst>
              <a:outerShdw blurRad="63500" sx="102000" rotWithShape="0" algn="ctr" sy="1020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178" name="Google Shape;1178;p15"/>
            <p:cNvSpPr/>
            <p:nvPr/>
          </p:nvSpPr>
          <p:spPr>
            <a:xfrm rot="-5400000">
              <a:off x="2896997" y="288673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179" name="Google Shape;1179;p15"/>
            <p:cNvSpPr/>
            <p:nvPr/>
          </p:nvSpPr>
          <p:spPr>
            <a:xfrm rot="-5400000">
              <a:off x="4179902" y="159193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180" name="Google Shape;1180;p15"/>
            <p:cNvSpPr/>
            <p:nvPr/>
          </p:nvSpPr>
          <p:spPr>
            <a:xfrm rot="-5400000">
              <a:off x="4186623" y="2861108"/>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181" name="Google Shape;1181;p15"/>
            <p:cNvSpPr/>
            <p:nvPr/>
          </p:nvSpPr>
          <p:spPr>
            <a:xfrm>
              <a:off x="2844812" y="1554494"/>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182" name="Google Shape;1182;p15"/>
            <p:cNvSpPr/>
            <p:nvPr/>
          </p:nvSpPr>
          <p:spPr>
            <a:xfrm rot="-5400000">
              <a:off x="2898541" y="1582153"/>
              <a:ext cx="72000" cy="72000"/>
            </a:xfrm>
            <a:prstGeom prst="ellipse">
              <a:avLst/>
            </a:prstGeom>
            <a:gradFill>
              <a:gsLst>
                <a:gs pos="0">
                  <a:srgbClr val="D9D9D9"/>
                </a:gs>
                <a:gs pos="11000">
                  <a:srgbClr val="D9D9D9"/>
                </a:gs>
                <a:gs pos="48000">
                  <a:srgbClr val="999999"/>
                </a:gs>
                <a:gs pos="100000">
                  <a:srgbClr val="242827"/>
                </a:gs>
              </a:gsLst>
              <a:path path="circle">
                <a:fillToRect l="100%" t="100%"/>
              </a:path>
              <a:tileRect b="-100%" r="-100%"/>
            </a:gradFill>
            <a:ln>
              <a:noFill/>
            </a:ln>
            <a:effectLst>
              <a:outerShdw blurRad="63500" sx="102000" rotWithShape="0" algn="ctr" sy="102000">
                <a:srgbClr val="000000">
                  <a:alpha val="40000"/>
                </a:srgbClr>
              </a:outerShdw>
            </a:effectLst>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200"/>
                <a:buFont typeface="Calibri"/>
                <a:buNone/>
              </a:pPr>
              <a:r>
                <a:t/>
              </a:r>
              <a:endParaRPr sz="1200">
                <a:solidFill>
                  <a:srgbClr val="000000"/>
                </a:solidFill>
                <a:latin typeface="Calibri"/>
                <a:ea typeface="Calibri"/>
                <a:cs typeface="Calibri"/>
                <a:sym typeface="Calibri"/>
              </a:endParaRPr>
            </a:p>
          </p:txBody>
        </p:sp>
        <p:sp>
          <p:nvSpPr>
            <p:cNvPr id="1183" name="Google Shape;1183;p15"/>
            <p:cNvSpPr/>
            <p:nvPr/>
          </p:nvSpPr>
          <p:spPr>
            <a:xfrm flipH="1" rot="5400000">
              <a:off x="3527005" y="2227063"/>
              <a:ext cx="760526" cy="781358"/>
            </a:xfrm>
            <a:custGeom>
              <a:rect b="b" l="l" r="r" t="t"/>
              <a:pathLst>
                <a:path extrusionOk="0" h="6128296" w="8005542">
                  <a:moveTo>
                    <a:pt x="0" y="0"/>
                  </a:moveTo>
                  <a:lnTo>
                    <a:pt x="8005542" y="0"/>
                  </a:lnTo>
                  <a:lnTo>
                    <a:pt x="0" y="6128296"/>
                  </a:lnTo>
                  <a:lnTo>
                    <a:pt x="0" y="0"/>
                  </a:lnTo>
                  <a:close/>
                </a:path>
              </a:pathLst>
            </a:custGeom>
            <a:solidFill>
              <a:srgbClr val="FFFFFF">
                <a:alpha val="3176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200">
                <a:solidFill>
                  <a:srgbClr val="FFFFFF"/>
                </a:solidFill>
                <a:latin typeface="Calibri"/>
                <a:ea typeface="Calibri"/>
                <a:cs typeface="Calibri"/>
                <a:sym typeface="Calibri"/>
              </a:endParaRPr>
            </a:p>
          </p:txBody>
        </p:sp>
        <p:sp>
          <p:nvSpPr>
            <p:cNvPr id="1184" name="Google Shape;1184;p15"/>
            <p:cNvSpPr txBox="1"/>
            <p:nvPr/>
          </p:nvSpPr>
          <p:spPr>
            <a:xfrm>
              <a:off x="3040531" y="1704847"/>
              <a:ext cx="1059000" cy="1155300"/>
            </a:xfrm>
            <a:prstGeom prst="rect">
              <a:avLst/>
            </a:prstGeom>
            <a:noFill/>
            <a:ln>
              <a:noFill/>
            </a:ln>
          </p:spPr>
          <p:txBody>
            <a:bodyPr anchorCtr="0" anchor="t" bIns="45700" lIns="91425" spcFirstLastPara="1" rIns="91425" wrap="square" tIns="45700">
              <a:noAutofit/>
            </a:bodyPr>
            <a:lstStyle/>
            <a:p>
              <a:pPr indent="0" lvl="0" marL="0" marR="0" rtl="0" algn="ctr">
                <a:spcBef>
                  <a:spcPts val="0"/>
                </a:spcBef>
                <a:spcAft>
                  <a:spcPts val="0"/>
                </a:spcAft>
                <a:buNone/>
              </a:pPr>
              <a:r>
                <a:rPr b="1" lang="en" sz="3200">
                  <a:latin typeface="Roboto"/>
                  <a:ea typeface="Roboto"/>
                  <a:cs typeface="Roboto"/>
                  <a:sym typeface="Roboto"/>
                </a:rPr>
                <a:t>10</a:t>
              </a:r>
              <a:r>
                <a:rPr b="1" lang="en" sz="2800">
                  <a:solidFill>
                    <a:srgbClr val="000000"/>
                  </a:solidFill>
                  <a:latin typeface="Roboto"/>
                  <a:ea typeface="Roboto"/>
                  <a:cs typeface="Roboto"/>
                  <a:sym typeface="Roboto"/>
                </a:rPr>
                <a:t> </a:t>
              </a:r>
              <a:endParaRPr/>
            </a:p>
            <a:p>
              <a:pPr indent="0" lvl="0" marL="0" marR="0" rtl="0" algn="ctr">
                <a:spcBef>
                  <a:spcPts val="0"/>
                </a:spcBef>
                <a:spcAft>
                  <a:spcPts val="0"/>
                </a:spcAft>
                <a:buNone/>
              </a:pPr>
              <a:r>
                <a:rPr lang="en" sz="1400">
                  <a:solidFill>
                    <a:srgbClr val="000000"/>
                  </a:solidFill>
                  <a:latin typeface="Roboto"/>
                  <a:ea typeface="Roboto"/>
                  <a:cs typeface="Roboto"/>
                  <a:sym typeface="Roboto"/>
                </a:rPr>
                <a:t>FLOOR</a:t>
              </a:r>
              <a:endParaRPr sz="1200">
                <a:solidFill>
                  <a:srgbClr val="000000"/>
                </a:solidFill>
                <a:latin typeface="Roboto"/>
                <a:ea typeface="Roboto"/>
                <a:cs typeface="Roboto"/>
                <a:sym typeface="Roboto"/>
              </a:endParaRPr>
            </a:p>
          </p:txBody>
        </p:sp>
      </p:grpSp>
      <p:sp>
        <p:nvSpPr>
          <p:cNvPr id="1185" name="Google Shape;1185;p15"/>
          <p:cNvSpPr txBox="1"/>
          <p:nvPr/>
        </p:nvSpPr>
        <p:spPr>
          <a:xfrm rot="5400000">
            <a:off x="-679350" y="47507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
        <p:nvSpPr>
          <p:cNvPr id="1186" name="Google Shape;1186;p15"/>
          <p:cNvSpPr/>
          <p:nvPr/>
        </p:nvSpPr>
        <p:spPr>
          <a:xfrm>
            <a:off x="7612380" y="5292"/>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
        <p:nvSpPr>
          <p:cNvPr id="1187" name="Google Shape;1187;p15"/>
          <p:cNvSpPr/>
          <p:nvPr/>
        </p:nvSpPr>
        <p:spPr>
          <a:xfrm>
            <a:off x="7629680" y="-21"/>
            <a:ext cx="659316" cy="6207021"/>
          </a:xfrm>
          <a:custGeom>
            <a:rect b="b" l="l" r="r" t="t"/>
            <a:pathLst>
              <a:path extrusionOk="0" h="6207021" w="1968108">
                <a:moveTo>
                  <a:pt x="1943885" y="0"/>
                </a:moveTo>
                <a:lnTo>
                  <a:pt x="15709" y="842722"/>
                </a:lnTo>
                <a:cubicBezTo>
                  <a:pt x="16538" y="2061592"/>
                  <a:pt x="-801" y="4158529"/>
                  <a:pt x="28" y="5377399"/>
                </a:cubicBezTo>
                <a:lnTo>
                  <a:pt x="1968108" y="6207021"/>
                </a:lnTo>
                <a:cubicBezTo>
                  <a:pt x="1962052" y="4420610"/>
                  <a:pt x="1949941" y="1786411"/>
                  <a:pt x="1943885" y="0"/>
                </a:cubicBezTo>
                <a:close/>
              </a:path>
            </a:pathLst>
          </a:custGeom>
          <a:solidFill>
            <a:srgbClr val="000000">
              <a:alpha val="12850"/>
            </a:srgbClr>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sz="1800">
              <a:solidFill>
                <a:srgbClr val="FFFFFF"/>
              </a:solidFill>
              <a:latin typeface="Calibri"/>
              <a:ea typeface="Calibri"/>
              <a:cs typeface="Calibri"/>
              <a:sym typeface="Calibri"/>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1 Door">
  <p:cSld name="CUSTOM_11">
    <p:bg>
      <p:bgPr>
        <a:solidFill>
          <a:srgbClr val="F3F3F3"/>
        </a:solidFill>
      </p:bgPr>
    </p:bg>
    <p:spTree>
      <p:nvGrpSpPr>
        <p:cNvPr id="1188" name="Shape 1188"/>
        <p:cNvGrpSpPr/>
        <p:nvPr/>
      </p:nvGrpSpPr>
      <p:grpSpPr>
        <a:xfrm>
          <a:off x="0" y="0"/>
          <a:ext cx="0" cy="0"/>
          <a:chOff x="0" y="0"/>
          <a:chExt cx="0" cy="0"/>
        </a:xfrm>
      </p:grpSpPr>
      <p:pic>
        <p:nvPicPr>
          <p:cNvPr descr="Empty room with plant" id="1189" name="Google Shape;1189;p16"/>
          <p:cNvPicPr preferRelativeResize="0"/>
          <p:nvPr/>
        </p:nvPicPr>
        <p:blipFill rotWithShape="1">
          <a:blip r:embed="rId2">
            <a:alphaModFix/>
          </a:blip>
          <a:srcRect b="0" l="0" r="0" t="87064"/>
          <a:stretch/>
        </p:blipFill>
        <p:spPr>
          <a:xfrm>
            <a:off x="0" y="5890437"/>
            <a:ext cx="12192000" cy="967562"/>
          </a:xfrm>
          <a:prstGeom prst="rect">
            <a:avLst/>
          </a:prstGeom>
          <a:noFill/>
          <a:ln>
            <a:noFill/>
          </a:ln>
        </p:spPr>
      </p:pic>
      <p:grpSp>
        <p:nvGrpSpPr>
          <p:cNvPr id="1190" name="Google Shape;1190;p16"/>
          <p:cNvGrpSpPr/>
          <p:nvPr/>
        </p:nvGrpSpPr>
        <p:grpSpPr>
          <a:xfrm flipH="1">
            <a:off x="8997732" y="1105804"/>
            <a:ext cx="2821792" cy="4854403"/>
            <a:chOff x="823569" y="1566498"/>
            <a:chExt cx="2218739" cy="3816955"/>
          </a:xfrm>
        </p:grpSpPr>
        <p:sp>
          <p:nvSpPr>
            <p:cNvPr id="1191" name="Google Shape;1191;p16"/>
            <p:cNvSpPr/>
            <p:nvPr/>
          </p:nvSpPr>
          <p:spPr>
            <a:xfrm>
              <a:off x="921383" y="1750073"/>
              <a:ext cx="20358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92" name="Google Shape;1192;p16"/>
            <p:cNvSpPr/>
            <p:nvPr/>
          </p:nvSpPr>
          <p:spPr>
            <a:xfrm rot="-5400000">
              <a:off x="24461" y="2365606"/>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1193" name="Google Shape;1193;p16"/>
            <p:cNvGrpSpPr/>
            <p:nvPr/>
          </p:nvGrpSpPr>
          <p:grpSpPr>
            <a:xfrm>
              <a:off x="1113044" y="3457312"/>
              <a:ext cx="282852" cy="425374"/>
              <a:chOff x="5848350" y="3057525"/>
              <a:chExt cx="491489" cy="739139"/>
            </a:xfrm>
          </p:grpSpPr>
          <p:sp>
            <p:nvSpPr>
              <p:cNvPr id="1194" name="Google Shape;1194;p16"/>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5" name="Google Shape;1195;p16"/>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96" name="Google Shape;1196;p16"/>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197" name="Google Shape;1197;p16"/>
          <p:cNvSpPr txBox="1"/>
          <p:nvPr>
            <p:ph type="title"/>
          </p:nvPr>
        </p:nvSpPr>
        <p:spPr>
          <a:xfrm>
            <a:off x="693900" y="825275"/>
            <a:ext cx="78003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3600"/>
              <a:buFont typeface="Aldrich"/>
              <a:buNone/>
              <a:defRPr sz="3600"/>
            </a:lvl1pPr>
            <a:lvl2pPr lvl="1"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9pPr>
          </a:lstStyle>
          <a:p/>
        </p:txBody>
      </p:sp>
      <p:sp>
        <p:nvSpPr>
          <p:cNvPr id="1198" name="Google Shape;1198;p16"/>
          <p:cNvSpPr txBox="1"/>
          <p:nvPr>
            <p:ph idx="1" type="body"/>
          </p:nvPr>
        </p:nvSpPr>
        <p:spPr>
          <a:xfrm>
            <a:off x="694050" y="1838750"/>
            <a:ext cx="7800300" cy="36273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
        <p:nvSpPr>
          <p:cNvPr id="1199" name="Google Shape;1199;p16"/>
          <p:cNvSpPr txBox="1"/>
          <p:nvPr/>
        </p:nvSpPr>
        <p:spPr>
          <a:xfrm rot="5400000">
            <a:off x="-679350" y="52079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2 Door">
  <p:cSld name="CUSTOM_12">
    <p:bg>
      <p:bgPr>
        <a:solidFill>
          <a:srgbClr val="F3F3F3"/>
        </a:solidFill>
      </p:bgPr>
    </p:bg>
    <p:spTree>
      <p:nvGrpSpPr>
        <p:cNvPr id="1200" name="Shape 1200"/>
        <p:cNvGrpSpPr/>
        <p:nvPr/>
      </p:nvGrpSpPr>
      <p:grpSpPr>
        <a:xfrm>
          <a:off x="0" y="0"/>
          <a:ext cx="0" cy="0"/>
          <a:chOff x="0" y="0"/>
          <a:chExt cx="0" cy="0"/>
        </a:xfrm>
      </p:grpSpPr>
      <p:pic>
        <p:nvPicPr>
          <p:cNvPr descr="Empty room with plant" id="1201" name="Google Shape;1201;p17"/>
          <p:cNvPicPr preferRelativeResize="0"/>
          <p:nvPr/>
        </p:nvPicPr>
        <p:blipFill rotWithShape="1">
          <a:blip r:embed="rId2">
            <a:alphaModFix/>
          </a:blip>
          <a:srcRect b="0" l="0" r="0" t="87064"/>
          <a:stretch/>
        </p:blipFill>
        <p:spPr>
          <a:xfrm>
            <a:off x="0" y="5890437"/>
            <a:ext cx="12192000" cy="967562"/>
          </a:xfrm>
          <a:prstGeom prst="rect">
            <a:avLst/>
          </a:prstGeom>
          <a:noFill/>
          <a:ln>
            <a:noFill/>
          </a:ln>
        </p:spPr>
      </p:pic>
      <p:grpSp>
        <p:nvGrpSpPr>
          <p:cNvPr id="1202" name="Google Shape;1202;p17"/>
          <p:cNvGrpSpPr/>
          <p:nvPr/>
        </p:nvGrpSpPr>
        <p:grpSpPr>
          <a:xfrm flipH="1">
            <a:off x="392448" y="1077450"/>
            <a:ext cx="2821792" cy="4854403"/>
            <a:chOff x="823569" y="1566498"/>
            <a:chExt cx="2218739" cy="3816955"/>
          </a:xfrm>
        </p:grpSpPr>
        <p:sp>
          <p:nvSpPr>
            <p:cNvPr id="1203" name="Google Shape;1203;p17"/>
            <p:cNvSpPr/>
            <p:nvPr/>
          </p:nvSpPr>
          <p:spPr>
            <a:xfrm>
              <a:off x="910073" y="1750076"/>
              <a:ext cx="2007900" cy="3606300"/>
            </a:xfrm>
            <a:prstGeom prst="rect">
              <a:avLst/>
            </a:prstGeom>
            <a:solidFill>
              <a:srgbClr val="D8D8D8"/>
            </a:solidFill>
            <a:ln>
              <a:noFill/>
            </a:ln>
            <a:effectLst>
              <a:outerShdw blurRad="50800" rotWithShape="0" algn="l" dist="381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04" name="Google Shape;1204;p17"/>
            <p:cNvSpPr/>
            <p:nvPr/>
          </p:nvSpPr>
          <p:spPr>
            <a:xfrm rot="-5400000">
              <a:off x="24461" y="2365606"/>
              <a:ext cx="3816955" cy="2218739"/>
            </a:xfrm>
            <a:custGeom>
              <a:rect b="b" l="l" r="r" t="t"/>
              <a:pathLst>
                <a:path extrusionOk="0" h="2218739" w="3816955">
                  <a:moveTo>
                    <a:pt x="3816955" y="0"/>
                  </a:moveTo>
                  <a:lnTo>
                    <a:pt x="3816955" y="180000"/>
                  </a:lnTo>
                  <a:lnTo>
                    <a:pt x="3809199" y="180000"/>
                  </a:lnTo>
                  <a:cubicBezTo>
                    <a:pt x="3809199" y="799580"/>
                    <a:pt x="3809197" y="1419159"/>
                    <a:pt x="3809197" y="2038739"/>
                  </a:cubicBezTo>
                  <a:lnTo>
                    <a:pt x="3802932" y="2218739"/>
                  </a:lnTo>
                  <a:lnTo>
                    <a:pt x="4141" y="2218739"/>
                  </a:lnTo>
                  <a:lnTo>
                    <a:pt x="4141" y="2038739"/>
                  </a:lnTo>
                  <a:lnTo>
                    <a:pt x="3630248" y="2038739"/>
                  </a:lnTo>
                  <a:lnTo>
                    <a:pt x="3630248" y="180000"/>
                  </a:lnTo>
                  <a:lnTo>
                    <a:pt x="0" y="180000"/>
                  </a:lnTo>
                  <a:lnTo>
                    <a:pt x="0" y="0"/>
                  </a:lnTo>
                  <a:close/>
                </a:path>
              </a:pathLst>
            </a:custGeom>
            <a:solidFill>
              <a:srgbClr val="FFFFFF"/>
            </a:solidFill>
            <a:ln>
              <a:noFill/>
            </a:ln>
            <a:effectLst>
              <a:outerShdw blurRad="38100" rotWithShape="0" algn="ctr" dir="5400000" dist="25400">
                <a:srgbClr val="000000">
                  <a:alpha val="40000"/>
                </a:srgbClr>
              </a:outerShdw>
            </a:effectLst>
          </p:spPr>
          <p:txBody>
            <a:bodyPr anchorCtr="0" anchor="ctr" bIns="45700" lIns="91425" spcFirstLastPara="1" rIns="91425" wrap="square" tIns="45700">
              <a:noAutofit/>
            </a:bodyPr>
            <a:lstStyle/>
            <a:p>
              <a:pPr indent="0" lvl="0" marL="0" marR="0" rtl="0" algn="ctr">
                <a:spcBef>
                  <a:spcPts val="0"/>
                </a:spcBef>
                <a:spcAft>
                  <a:spcPts val="0"/>
                </a:spcAft>
                <a:buClr>
                  <a:srgbClr val="000000"/>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1205" name="Google Shape;1205;p17"/>
            <p:cNvGrpSpPr/>
            <p:nvPr/>
          </p:nvGrpSpPr>
          <p:grpSpPr>
            <a:xfrm>
              <a:off x="1113044" y="3457312"/>
              <a:ext cx="282852" cy="425374"/>
              <a:chOff x="5848350" y="3057525"/>
              <a:chExt cx="491489" cy="739139"/>
            </a:xfrm>
          </p:grpSpPr>
          <p:sp>
            <p:nvSpPr>
              <p:cNvPr id="1206" name="Google Shape;1206;p17"/>
              <p:cNvSpPr/>
              <p:nvPr/>
            </p:nvSpPr>
            <p:spPr>
              <a:xfrm>
                <a:off x="5848350" y="3057525"/>
                <a:ext cx="165734" cy="739139"/>
              </a:xfrm>
              <a:custGeom>
                <a:rect b="b" l="l" r="r" t="t"/>
                <a:pathLst>
                  <a:path extrusionOk="0" h="739139" w="165734">
                    <a:moveTo>
                      <a:pt x="82868" y="0"/>
                    </a:moveTo>
                    <a:lnTo>
                      <a:pt x="82868" y="0"/>
                    </a:lnTo>
                    <a:cubicBezTo>
                      <a:pt x="128588" y="0"/>
                      <a:pt x="165735" y="37148"/>
                      <a:pt x="165735" y="82868"/>
                    </a:cubicBezTo>
                    <a:lnTo>
                      <a:pt x="165735" y="656273"/>
                    </a:lnTo>
                    <a:cubicBezTo>
                      <a:pt x="165735" y="701993"/>
                      <a:pt x="128588" y="739140"/>
                      <a:pt x="82868" y="739140"/>
                    </a:cubicBezTo>
                    <a:lnTo>
                      <a:pt x="82868" y="739140"/>
                    </a:lnTo>
                    <a:cubicBezTo>
                      <a:pt x="37148" y="739140"/>
                      <a:pt x="0" y="701993"/>
                      <a:pt x="0" y="656273"/>
                    </a:cubicBezTo>
                    <a:lnTo>
                      <a:pt x="0" y="82868"/>
                    </a:lnTo>
                    <a:cubicBezTo>
                      <a:pt x="0" y="37148"/>
                      <a:pt x="37148" y="0"/>
                      <a:pt x="82868" y="0"/>
                    </a:cubicBezTo>
                    <a:close/>
                  </a:path>
                </a:pathLst>
              </a:custGeom>
              <a:solidFill>
                <a:srgbClr val="7F7F7F"/>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7" name="Google Shape;1207;p17"/>
              <p:cNvSpPr/>
              <p:nvPr/>
            </p:nvSpPr>
            <p:spPr>
              <a:xfrm>
                <a:off x="5886450" y="3529012"/>
                <a:ext cx="89534" cy="171450"/>
              </a:xfrm>
              <a:custGeom>
                <a:rect b="b" l="l" r="r" t="t"/>
                <a:pathLst>
                  <a:path extrusionOk="0" h="171450" w="89534">
                    <a:moveTo>
                      <a:pt x="44768" y="0"/>
                    </a:moveTo>
                    <a:cubicBezTo>
                      <a:pt x="69533" y="0"/>
                      <a:pt x="89535" y="20002"/>
                      <a:pt x="89535" y="44768"/>
                    </a:cubicBezTo>
                    <a:cubicBezTo>
                      <a:pt x="89535" y="63818"/>
                      <a:pt x="77153" y="80963"/>
                      <a:pt x="60008" y="86677"/>
                    </a:cubicBezTo>
                    <a:lnTo>
                      <a:pt x="63818" y="100965"/>
                    </a:lnTo>
                    <a:lnTo>
                      <a:pt x="82868" y="171450"/>
                    </a:lnTo>
                    <a:lnTo>
                      <a:pt x="44768" y="171450"/>
                    </a:lnTo>
                    <a:lnTo>
                      <a:pt x="6667" y="171450"/>
                    </a:lnTo>
                    <a:lnTo>
                      <a:pt x="25717" y="100965"/>
                    </a:lnTo>
                    <a:lnTo>
                      <a:pt x="29528" y="86677"/>
                    </a:lnTo>
                    <a:cubicBezTo>
                      <a:pt x="12383" y="80010"/>
                      <a:pt x="0" y="63818"/>
                      <a:pt x="0" y="44768"/>
                    </a:cubicBezTo>
                    <a:cubicBezTo>
                      <a:pt x="0" y="20002"/>
                      <a:pt x="20003" y="0"/>
                      <a:pt x="44768" y="0"/>
                    </a:cubicBezTo>
                    <a:close/>
                  </a:path>
                </a:pathLst>
              </a:custGeom>
              <a:solidFill>
                <a:srgbClr val="000000"/>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208" name="Google Shape;1208;p17"/>
              <p:cNvSpPr/>
              <p:nvPr/>
            </p:nvSpPr>
            <p:spPr>
              <a:xfrm>
                <a:off x="5886450" y="3181350"/>
                <a:ext cx="453389" cy="99059"/>
              </a:xfrm>
              <a:custGeom>
                <a:rect b="b" l="l" r="r" t="t"/>
                <a:pathLst>
                  <a:path extrusionOk="0" h="99059" w="453389">
                    <a:moveTo>
                      <a:pt x="48578" y="0"/>
                    </a:moveTo>
                    <a:lnTo>
                      <a:pt x="403860" y="0"/>
                    </a:lnTo>
                    <a:cubicBezTo>
                      <a:pt x="430530" y="0"/>
                      <a:pt x="453390" y="21908"/>
                      <a:pt x="453390" y="49530"/>
                    </a:cubicBezTo>
                    <a:lnTo>
                      <a:pt x="453390" y="49530"/>
                    </a:lnTo>
                    <a:cubicBezTo>
                      <a:pt x="453390" y="76200"/>
                      <a:pt x="431483" y="99060"/>
                      <a:pt x="403860" y="99060"/>
                    </a:cubicBezTo>
                    <a:lnTo>
                      <a:pt x="48578" y="99060"/>
                    </a:lnTo>
                    <a:cubicBezTo>
                      <a:pt x="21908" y="99060"/>
                      <a:pt x="0" y="76200"/>
                      <a:pt x="0" y="49530"/>
                    </a:cubicBezTo>
                    <a:lnTo>
                      <a:pt x="0" y="49530"/>
                    </a:lnTo>
                    <a:cubicBezTo>
                      <a:pt x="0" y="22860"/>
                      <a:pt x="21908" y="0"/>
                      <a:pt x="48578" y="0"/>
                    </a:cubicBezTo>
                    <a:close/>
                  </a:path>
                </a:pathLst>
              </a:custGeom>
              <a:solidFill>
                <a:srgbClr val="AEABAB"/>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grpSp>
      <p:sp>
        <p:nvSpPr>
          <p:cNvPr id="1209" name="Google Shape;1209;p17"/>
          <p:cNvSpPr txBox="1"/>
          <p:nvPr>
            <p:ph type="title"/>
          </p:nvPr>
        </p:nvSpPr>
        <p:spPr>
          <a:xfrm>
            <a:off x="3874425" y="709300"/>
            <a:ext cx="78003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3600"/>
              <a:buFont typeface="Aldrich"/>
              <a:buNone/>
              <a:defRPr sz="3600"/>
            </a:lvl1pPr>
            <a:lvl2pPr lvl="1"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3600"/>
              <a:buFont typeface="Abril Fatface"/>
              <a:buNone/>
              <a:defRPr sz="3600">
                <a:solidFill>
                  <a:schemeClr val="dk1"/>
                </a:solidFill>
                <a:latin typeface="Abril Fatface"/>
                <a:ea typeface="Abril Fatface"/>
                <a:cs typeface="Abril Fatface"/>
                <a:sym typeface="Abril Fatface"/>
              </a:defRPr>
            </a:lvl9pPr>
          </a:lstStyle>
          <a:p/>
        </p:txBody>
      </p:sp>
      <p:sp>
        <p:nvSpPr>
          <p:cNvPr id="1210" name="Google Shape;1210;p17"/>
          <p:cNvSpPr txBox="1"/>
          <p:nvPr>
            <p:ph idx="1" type="body"/>
          </p:nvPr>
        </p:nvSpPr>
        <p:spPr>
          <a:xfrm>
            <a:off x="3874575" y="1722775"/>
            <a:ext cx="7800300" cy="3627300"/>
          </a:xfrm>
          <a:prstGeom prst="rect">
            <a:avLst/>
          </a:prstGeom>
        </p:spPr>
        <p:txBody>
          <a:bodyPr anchorCtr="0" anchor="t" bIns="121900" lIns="121900" spcFirstLastPara="1" rIns="121900" wrap="square" tIns="121900">
            <a:noAutofit/>
          </a:bodyPr>
          <a:lstStyle>
            <a:lvl1pPr indent="-317500" lvl="0" marL="457200" rtl="0">
              <a:spcBef>
                <a:spcPts val="0"/>
              </a:spcBef>
              <a:spcAft>
                <a:spcPts val="0"/>
              </a:spcAft>
              <a:buSzPts val="1400"/>
              <a:buChar char="●"/>
              <a:defRPr/>
            </a:lvl1pPr>
            <a:lvl2pPr indent="-317500" lvl="1" marL="914400" rtl="0">
              <a:spcBef>
                <a:spcPts val="0"/>
              </a:spcBef>
              <a:spcAft>
                <a:spcPts val="0"/>
              </a:spcAft>
              <a:buSzPts val="1400"/>
              <a:buChar char="○"/>
              <a:defRPr/>
            </a:lvl2pPr>
            <a:lvl3pPr indent="-317500" lvl="2" marL="1371600" rtl="0">
              <a:spcBef>
                <a:spcPts val="0"/>
              </a:spcBef>
              <a:spcAft>
                <a:spcPts val="0"/>
              </a:spcAft>
              <a:buSzPts val="1400"/>
              <a:buChar char="■"/>
              <a:defRPr/>
            </a:lvl3pPr>
            <a:lvl4pPr indent="-317500" lvl="3" marL="1828800" rtl="0">
              <a:spcBef>
                <a:spcPts val="0"/>
              </a:spcBef>
              <a:spcAft>
                <a:spcPts val="0"/>
              </a:spcAft>
              <a:buSzPts val="1400"/>
              <a:buChar char="●"/>
              <a:defRPr/>
            </a:lvl4pPr>
            <a:lvl5pPr indent="-317500" lvl="4" marL="2286000" rtl="0">
              <a:spcBef>
                <a:spcPts val="0"/>
              </a:spcBef>
              <a:spcAft>
                <a:spcPts val="0"/>
              </a:spcAft>
              <a:buSzPts val="1400"/>
              <a:buChar char="○"/>
              <a:defRPr/>
            </a:lvl5pPr>
            <a:lvl6pPr indent="-317500" lvl="5" marL="2743200" rtl="0">
              <a:spcBef>
                <a:spcPts val="0"/>
              </a:spcBef>
              <a:spcAft>
                <a:spcPts val="0"/>
              </a:spcAft>
              <a:buSzPts val="1400"/>
              <a:buChar char="■"/>
              <a:defRPr/>
            </a:lvl6pPr>
            <a:lvl7pPr indent="-317500" lvl="6" marL="3200400" rtl="0">
              <a:spcBef>
                <a:spcPts val="0"/>
              </a:spcBef>
              <a:spcAft>
                <a:spcPts val="0"/>
              </a:spcAft>
              <a:buSzPts val="1400"/>
              <a:buChar char="●"/>
              <a:defRPr/>
            </a:lvl7pPr>
            <a:lvl8pPr indent="-317500" lvl="7" marL="3657600" rtl="0">
              <a:spcBef>
                <a:spcPts val="0"/>
              </a:spcBef>
              <a:spcAft>
                <a:spcPts val="0"/>
              </a:spcAft>
              <a:buSzPts val="1400"/>
              <a:buChar char="○"/>
              <a:defRPr/>
            </a:lvl8pPr>
            <a:lvl9pPr indent="-317500" lvl="8" marL="4114800" rtl="0">
              <a:spcBef>
                <a:spcPts val="0"/>
              </a:spcBef>
              <a:spcAft>
                <a:spcPts val="0"/>
              </a:spcAft>
              <a:buSzPts val="1400"/>
              <a:buChar char="■"/>
              <a:defRPr/>
            </a:lvl9pPr>
          </a:lstStyle>
          <a:p/>
        </p:txBody>
      </p:sp>
      <p:sp>
        <p:nvSpPr>
          <p:cNvPr id="1211" name="Google Shape;1211;p17"/>
          <p:cNvSpPr txBox="1"/>
          <p:nvPr/>
        </p:nvSpPr>
        <p:spPr>
          <a:xfrm rot="5400000">
            <a:off x="-679350" y="52079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latin typeface="Barlow Condensed"/>
                <a:ea typeface="Barlow Condensed"/>
                <a:cs typeface="Barlow Condensed"/>
                <a:sym typeface="Barlow Condensed"/>
              </a:rPr>
              <a:t>SLIDESMANIA.COM</a:t>
            </a:r>
            <a:endParaRPr>
              <a:latin typeface="Barlow Condensed"/>
              <a:ea typeface="Barlow Condensed"/>
              <a:cs typeface="Barlow Condensed"/>
              <a:sym typeface="Barlow Condensed"/>
            </a:endParaRPr>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theme" Target="../theme/theme1.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FFFFFF"/>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4000"/>
              <a:buFont typeface="Roboto"/>
              <a:buNone/>
              <a:defRPr b="1" sz="4000">
                <a:latin typeface="Roboto"/>
                <a:ea typeface="Roboto"/>
                <a:cs typeface="Roboto"/>
                <a:sym typeface="Roboto"/>
              </a:defRPr>
            </a:lvl1pPr>
            <a:lvl2pPr lvl="1">
              <a:spcBef>
                <a:spcPts val="0"/>
              </a:spcBef>
              <a:spcAft>
                <a:spcPts val="0"/>
              </a:spcAft>
              <a:buSzPts val="4000"/>
              <a:buFont typeface="Roboto"/>
              <a:buNone/>
              <a:defRPr sz="4000">
                <a:latin typeface="Roboto"/>
                <a:ea typeface="Roboto"/>
                <a:cs typeface="Roboto"/>
                <a:sym typeface="Roboto"/>
              </a:defRPr>
            </a:lvl2pPr>
            <a:lvl3pPr lvl="2">
              <a:spcBef>
                <a:spcPts val="0"/>
              </a:spcBef>
              <a:spcAft>
                <a:spcPts val="0"/>
              </a:spcAft>
              <a:buSzPts val="4000"/>
              <a:buFont typeface="Roboto"/>
              <a:buNone/>
              <a:defRPr sz="4000">
                <a:latin typeface="Roboto"/>
                <a:ea typeface="Roboto"/>
                <a:cs typeface="Roboto"/>
                <a:sym typeface="Roboto"/>
              </a:defRPr>
            </a:lvl3pPr>
            <a:lvl4pPr lvl="3">
              <a:spcBef>
                <a:spcPts val="0"/>
              </a:spcBef>
              <a:spcAft>
                <a:spcPts val="0"/>
              </a:spcAft>
              <a:buSzPts val="4000"/>
              <a:buFont typeface="Roboto"/>
              <a:buNone/>
              <a:defRPr sz="4000">
                <a:latin typeface="Roboto"/>
                <a:ea typeface="Roboto"/>
                <a:cs typeface="Roboto"/>
                <a:sym typeface="Roboto"/>
              </a:defRPr>
            </a:lvl4pPr>
            <a:lvl5pPr lvl="4">
              <a:spcBef>
                <a:spcPts val="0"/>
              </a:spcBef>
              <a:spcAft>
                <a:spcPts val="0"/>
              </a:spcAft>
              <a:buSzPts val="4000"/>
              <a:buFont typeface="Roboto"/>
              <a:buNone/>
              <a:defRPr sz="4000">
                <a:latin typeface="Roboto"/>
                <a:ea typeface="Roboto"/>
                <a:cs typeface="Roboto"/>
                <a:sym typeface="Roboto"/>
              </a:defRPr>
            </a:lvl5pPr>
            <a:lvl6pPr lvl="5">
              <a:spcBef>
                <a:spcPts val="0"/>
              </a:spcBef>
              <a:spcAft>
                <a:spcPts val="0"/>
              </a:spcAft>
              <a:buSzPts val="4000"/>
              <a:buFont typeface="Roboto"/>
              <a:buNone/>
              <a:defRPr sz="4000">
                <a:latin typeface="Roboto"/>
                <a:ea typeface="Roboto"/>
                <a:cs typeface="Roboto"/>
                <a:sym typeface="Roboto"/>
              </a:defRPr>
            </a:lvl6pPr>
            <a:lvl7pPr lvl="6">
              <a:spcBef>
                <a:spcPts val="0"/>
              </a:spcBef>
              <a:spcAft>
                <a:spcPts val="0"/>
              </a:spcAft>
              <a:buSzPts val="4000"/>
              <a:buFont typeface="Roboto"/>
              <a:buNone/>
              <a:defRPr sz="4000">
                <a:latin typeface="Roboto"/>
                <a:ea typeface="Roboto"/>
                <a:cs typeface="Roboto"/>
                <a:sym typeface="Roboto"/>
              </a:defRPr>
            </a:lvl7pPr>
            <a:lvl8pPr lvl="7">
              <a:spcBef>
                <a:spcPts val="0"/>
              </a:spcBef>
              <a:spcAft>
                <a:spcPts val="0"/>
              </a:spcAft>
              <a:buSzPts val="4000"/>
              <a:buFont typeface="Roboto"/>
              <a:buNone/>
              <a:defRPr sz="4000">
                <a:latin typeface="Roboto"/>
                <a:ea typeface="Roboto"/>
                <a:cs typeface="Roboto"/>
                <a:sym typeface="Roboto"/>
              </a:defRPr>
            </a:lvl8pPr>
            <a:lvl9pPr lvl="8">
              <a:spcBef>
                <a:spcPts val="0"/>
              </a:spcBef>
              <a:spcAft>
                <a:spcPts val="0"/>
              </a:spcAft>
              <a:buSzPts val="4000"/>
              <a:buFont typeface="Roboto"/>
              <a:buNone/>
              <a:defRPr sz="4000">
                <a:latin typeface="Roboto"/>
                <a:ea typeface="Roboto"/>
                <a:cs typeface="Roboto"/>
                <a:sym typeface="Roboto"/>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17500" lvl="0" marL="457200">
              <a:lnSpc>
                <a:spcPct val="115000"/>
              </a:lnSpc>
              <a:spcBef>
                <a:spcPts val="0"/>
              </a:spcBef>
              <a:spcAft>
                <a:spcPts val="0"/>
              </a:spcAft>
              <a:buSzPts val="1400"/>
              <a:buFont typeface="Roboto"/>
              <a:buChar char="●"/>
              <a:defRPr>
                <a:latin typeface="Roboto"/>
                <a:ea typeface="Roboto"/>
                <a:cs typeface="Roboto"/>
                <a:sym typeface="Roboto"/>
              </a:defRPr>
            </a:lvl1pPr>
            <a:lvl2pPr indent="-317500" lvl="1" marL="914400">
              <a:lnSpc>
                <a:spcPct val="115000"/>
              </a:lnSpc>
              <a:spcBef>
                <a:spcPts val="2100"/>
              </a:spcBef>
              <a:spcAft>
                <a:spcPts val="0"/>
              </a:spcAft>
              <a:buSzPts val="1400"/>
              <a:buFont typeface="Roboto"/>
              <a:buChar char="○"/>
              <a:defRPr>
                <a:latin typeface="Roboto"/>
                <a:ea typeface="Roboto"/>
                <a:cs typeface="Roboto"/>
                <a:sym typeface="Roboto"/>
              </a:defRPr>
            </a:lvl2pPr>
            <a:lvl3pPr indent="-317500" lvl="2" marL="1371600">
              <a:lnSpc>
                <a:spcPct val="115000"/>
              </a:lnSpc>
              <a:spcBef>
                <a:spcPts val="2100"/>
              </a:spcBef>
              <a:spcAft>
                <a:spcPts val="0"/>
              </a:spcAft>
              <a:buSzPts val="1400"/>
              <a:buFont typeface="Roboto"/>
              <a:buChar char="■"/>
              <a:defRPr>
                <a:latin typeface="Roboto"/>
                <a:ea typeface="Roboto"/>
                <a:cs typeface="Roboto"/>
                <a:sym typeface="Roboto"/>
              </a:defRPr>
            </a:lvl3pPr>
            <a:lvl4pPr indent="-317500" lvl="3" marL="1828800">
              <a:lnSpc>
                <a:spcPct val="115000"/>
              </a:lnSpc>
              <a:spcBef>
                <a:spcPts val="2100"/>
              </a:spcBef>
              <a:spcAft>
                <a:spcPts val="0"/>
              </a:spcAft>
              <a:buSzPts val="1400"/>
              <a:buFont typeface="Roboto"/>
              <a:buChar char="●"/>
              <a:defRPr>
                <a:latin typeface="Roboto"/>
                <a:ea typeface="Roboto"/>
                <a:cs typeface="Roboto"/>
                <a:sym typeface="Roboto"/>
              </a:defRPr>
            </a:lvl4pPr>
            <a:lvl5pPr indent="-317500" lvl="4" marL="2286000">
              <a:lnSpc>
                <a:spcPct val="115000"/>
              </a:lnSpc>
              <a:spcBef>
                <a:spcPts val="2100"/>
              </a:spcBef>
              <a:spcAft>
                <a:spcPts val="0"/>
              </a:spcAft>
              <a:buSzPts val="1400"/>
              <a:buFont typeface="Roboto"/>
              <a:buChar char="○"/>
              <a:defRPr>
                <a:latin typeface="Roboto"/>
                <a:ea typeface="Roboto"/>
                <a:cs typeface="Roboto"/>
                <a:sym typeface="Roboto"/>
              </a:defRPr>
            </a:lvl5pPr>
            <a:lvl6pPr indent="-317500" lvl="5" marL="2743200">
              <a:lnSpc>
                <a:spcPct val="115000"/>
              </a:lnSpc>
              <a:spcBef>
                <a:spcPts val="2100"/>
              </a:spcBef>
              <a:spcAft>
                <a:spcPts val="0"/>
              </a:spcAft>
              <a:buSzPts val="1400"/>
              <a:buFont typeface="Roboto"/>
              <a:buChar char="■"/>
              <a:defRPr>
                <a:latin typeface="Roboto"/>
                <a:ea typeface="Roboto"/>
                <a:cs typeface="Roboto"/>
                <a:sym typeface="Roboto"/>
              </a:defRPr>
            </a:lvl6pPr>
            <a:lvl7pPr indent="-317500" lvl="6" marL="3200400">
              <a:lnSpc>
                <a:spcPct val="115000"/>
              </a:lnSpc>
              <a:spcBef>
                <a:spcPts val="2100"/>
              </a:spcBef>
              <a:spcAft>
                <a:spcPts val="0"/>
              </a:spcAft>
              <a:buSzPts val="1400"/>
              <a:buFont typeface="Roboto"/>
              <a:buChar char="●"/>
              <a:defRPr>
                <a:latin typeface="Roboto"/>
                <a:ea typeface="Roboto"/>
                <a:cs typeface="Roboto"/>
                <a:sym typeface="Roboto"/>
              </a:defRPr>
            </a:lvl7pPr>
            <a:lvl8pPr indent="-317500" lvl="7" marL="3657600">
              <a:lnSpc>
                <a:spcPct val="115000"/>
              </a:lnSpc>
              <a:spcBef>
                <a:spcPts val="2100"/>
              </a:spcBef>
              <a:spcAft>
                <a:spcPts val="0"/>
              </a:spcAft>
              <a:buSzPts val="1400"/>
              <a:buFont typeface="Roboto"/>
              <a:buChar char="○"/>
              <a:defRPr>
                <a:latin typeface="Roboto"/>
                <a:ea typeface="Roboto"/>
                <a:cs typeface="Roboto"/>
                <a:sym typeface="Roboto"/>
              </a:defRPr>
            </a:lvl8pPr>
            <a:lvl9pPr indent="-317500" lvl="8" marL="4114800">
              <a:lnSpc>
                <a:spcPct val="115000"/>
              </a:lnSpc>
              <a:spcBef>
                <a:spcPts val="2100"/>
              </a:spcBef>
              <a:spcAft>
                <a:spcPts val="2100"/>
              </a:spcAft>
              <a:buSzPts val="1400"/>
              <a:buFont typeface="Roboto"/>
              <a:buChar char="■"/>
              <a:defRPr>
                <a:latin typeface="Roboto"/>
                <a:ea typeface="Roboto"/>
                <a:cs typeface="Roboto"/>
                <a:sym typeface="Roboto"/>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slide" Target="/ppt/slides/slide2.xml"/></Relationships>
</file>

<file path=ppt/slides/_rels/slide2.xml.rels><?xml version="1.0" encoding="UTF-8" standalone="yes"?><Relationships xmlns="http://schemas.openxmlformats.org/package/2006/relationships"><Relationship Id="rId11" Type="http://schemas.openxmlformats.org/officeDocument/2006/relationships/slide" Target="/ppt/slides/slide25.xml"/><Relationship Id="rId10" Type="http://schemas.openxmlformats.org/officeDocument/2006/relationships/slide" Target="/ppt/slides/slide22.xml"/><Relationship Id="rId13" Type="http://schemas.openxmlformats.org/officeDocument/2006/relationships/slide" Target="/ppt/slides/slide31.xml"/><Relationship Id="rId12" Type="http://schemas.openxmlformats.org/officeDocument/2006/relationships/slide" Target="/ppt/slides/slide28.xml"/><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slide" Target="/ppt/slides/slide3.xml"/><Relationship Id="rId4" Type="http://schemas.openxmlformats.org/officeDocument/2006/relationships/slide" Target="/ppt/slides/slide4.xml"/><Relationship Id="rId9" Type="http://schemas.openxmlformats.org/officeDocument/2006/relationships/slide" Target="/ppt/slides/slide19.xml"/><Relationship Id="rId14" Type="http://schemas.openxmlformats.org/officeDocument/2006/relationships/slide" Target="/ppt/slides/slide1.xml"/><Relationship Id="rId5" Type="http://schemas.openxmlformats.org/officeDocument/2006/relationships/slide" Target="/ppt/slides/slide7.xml"/><Relationship Id="rId6" Type="http://schemas.openxmlformats.org/officeDocument/2006/relationships/slide" Target="/ppt/slides/slide10.xml"/><Relationship Id="rId7" Type="http://schemas.openxmlformats.org/officeDocument/2006/relationships/slide" Target="/ppt/slides/slide13.xml"/><Relationship Id="rId8" Type="http://schemas.openxmlformats.org/officeDocument/2006/relationships/slide" Target="/ppt/slides/slide16.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 Id="rId3" Type="http://schemas.openxmlformats.org/officeDocument/2006/relationships/slide" Target="/ppt/slides/slide2.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 Id="rId3" Type="http://schemas.openxmlformats.org/officeDocument/2006/relationships/slide" Target="/ppt/slides/slide2.xml"/><Relationship Id="rId4" Type="http://schemas.openxmlformats.org/officeDocument/2006/relationships/slide" Target="/ppt/slides/slide5.xml"/><Relationship Id="rId5" Type="http://schemas.openxmlformats.org/officeDocument/2006/relationships/slide" Target="/ppt/slides/slide6.xml"/><Relationship Id="rId6" Type="http://schemas.openxmlformats.org/officeDocument/2006/relationships/image" Target="../media/image8.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5.xml"/><Relationship Id="rId3" Type="http://schemas.openxmlformats.org/officeDocument/2006/relationships/slide" Target="/ppt/slides/slide4.xml"/><Relationship Id="rId4" Type="http://schemas.openxmlformats.org/officeDocument/2006/relationships/image" Target="../media/image9.png"/><Relationship Id="rId5" Type="http://schemas.openxmlformats.org/officeDocument/2006/relationships/hyperlink" Target="https://twitter.com/SlidesManiaSM/status/1339600686120488971?s=20" TargetMode="Externa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6.xml"/><Relationship Id="rId3" Type="http://schemas.openxmlformats.org/officeDocument/2006/relationships/slide" Target="/ppt/slides/slide4.xml"/><Relationship Id="rId4" Type="http://schemas.openxmlformats.org/officeDocument/2006/relationships/hyperlink" Target="https://twitter.com/SlidesManiaSM/status/1339600686120488971?s=20" TargetMode="Externa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 Id="rId3" Type="http://schemas.openxmlformats.org/officeDocument/2006/relationships/slide" Target="/ppt/slides/slide2.xml"/><Relationship Id="rId4" Type="http://schemas.openxmlformats.org/officeDocument/2006/relationships/slide" Target="/ppt/slides/slide8.xml"/><Relationship Id="rId5" Type="http://schemas.openxmlformats.org/officeDocument/2006/relationships/slide" Target="/ppt/slides/slide9.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8.xml"/><Relationship Id="rId3" Type="http://schemas.openxmlformats.org/officeDocument/2006/relationships/hyperlink" Target="https://en.wikipedia.org/wiki/Charles_Dickens" TargetMode="External"/><Relationship Id="rId4" Type="http://schemas.openxmlformats.org/officeDocument/2006/relationships/slide" Target="/ppt/slides/slide7.xml"/><Relationship Id="rId5" Type="http://schemas.openxmlformats.org/officeDocument/2006/relationships/image" Target="../media/image11.pn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9.xml"/><Relationship Id="rId3" Type="http://schemas.openxmlformats.org/officeDocument/2006/relationships/slide" Target="/ppt/slides/slide7.xml"/><Relationship Id="rId4" Type="http://schemas.openxmlformats.org/officeDocument/2006/relationships/hyperlink" Target="https://twitter.com/SlidesManiaSM/status/1339600686120488971?s=20" TargetMode="Externa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0.xml"/><Relationship Id="rId3" Type="http://schemas.openxmlformats.org/officeDocument/2006/relationships/slide" Target="/ppt/slides/slide2.xml"/><Relationship Id="rId4" Type="http://schemas.openxmlformats.org/officeDocument/2006/relationships/slide" Target="/ppt/slides/slide11.xml"/><Relationship Id="rId5" Type="http://schemas.openxmlformats.org/officeDocument/2006/relationships/slide" Target="/ppt/slides/slide12.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1.xml"/><Relationship Id="rId3" Type="http://schemas.openxmlformats.org/officeDocument/2006/relationships/slide" Target="/ppt/slides/slide10.xml"/><Relationship Id="rId4" Type="http://schemas.openxmlformats.org/officeDocument/2006/relationships/hyperlink" Target="https://twitter.com/SlidesManiaSM/status/1339600686120488971?s=20" TargetMode="Externa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2.xml"/><Relationship Id="rId3" Type="http://schemas.openxmlformats.org/officeDocument/2006/relationships/slide" Target="/ppt/slides/slide10.xml"/><Relationship Id="rId4" Type="http://schemas.openxmlformats.org/officeDocument/2006/relationships/hyperlink" Target="https://twitter.com/SlidesManiaSM/status/1339600686120488971?s=20" TargetMode="Externa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3.xml"/><Relationship Id="rId3" Type="http://schemas.openxmlformats.org/officeDocument/2006/relationships/slide" Target="/ppt/slides/slide2.xml"/><Relationship Id="rId4" Type="http://schemas.openxmlformats.org/officeDocument/2006/relationships/slide" Target="/ppt/slides/slide14.xml"/><Relationship Id="rId5" Type="http://schemas.openxmlformats.org/officeDocument/2006/relationships/slide" Target="/ppt/slides/slide15.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4.xml"/><Relationship Id="rId3" Type="http://schemas.openxmlformats.org/officeDocument/2006/relationships/slide" Target="/ppt/slides/slide13.xml"/><Relationship Id="rId4" Type="http://schemas.openxmlformats.org/officeDocument/2006/relationships/hyperlink" Target="https://twitter.com/SlidesManiaSM/status/1339600686120488971?s=20" TargetMode="Externa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 Id="rId3" Type="http://schemas.openxmlformats.org/officeDocument/2006/relationships/slide" Target="/ppt/slides/slide13.xml"/><Relationship Id="rId4" Type="http://schemas.openxmlformats.org/officeDocument/2006/relationships/hyperlink" Target="https://twitter.com/SlidesManiaSM/status/1339600686120488971?s=20" TargetMode="Externa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6.xml"/><Relationship Id="rId3" Type="http://schemas.openxmlformats.org/officeDocument/2006/relationships/slide" Target="/ppt/slides/slide2.xml"/><Relationship Id="rId4" Type="http://schemas.openxmlformats.org/officeDocument/2006/relationships/slide" Target="/ppt/slides/slide17.xml"/><Relationship Id="rId5" Type="http://schemas.openxmlformats.org/officeDocument/2006/relationships/slide" Target="/ppt/slides/slide18.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7.xml"/><Relationship Id="rId3" Type="http://schemas.openxmlformats.org/officeDocument/2006/relationships/slide" Target="/ppt/slides/slide16.xml"/><Relationship Id="rId4" Type="http://schemas.openxmlformats.org/officeDocument/2006/relationships/hyperlink" Target="https://twitter.com/SlidesManiaSM/status/1339600686120488971?s=20" TargetMode="Externa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8.xml"/><Relationship Id="rId3" Type="http://schemas.openxmlformats.org/officeDocument/2006/relationships/slide" Target="/ppt/slides/slide16.xml"/><Relationship Id="rId4" Type="http://schemas.openxmlformats.org/officeDocument/2006/relationships/hyperlink" Target="https://twitter.com/SlidesManiaSM/status/1339600686120488971?s=20" TargetMode="Externa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9.xml"/><Relationship Id="rId3" Type="http://schemas.openxmlformats.org/officeDocument/2006/relationships/slide" Target="/ppt/slides/slide2.xml"/><Relationship Id="rId4" Type="http://schemas.openxmlformats.org/officeDocument/2006/relationships/slide" Target="/ppt/slides/slide20.xml"/><Relationship Id="rId5" Type="http://schemas.openxmlformats.org/officeDocument/2006/relationships/slide" Target="/ppt/slides/slide21.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0.xml"/><Relationship Id="rId3" Type="http://schemas.openxmlformats.org/officeDocument/2006/relationships/slide" Target="/ppt/slides/slide19.xml"/><Relationship Id="rId4" Type="http://schemas.openxmlformats.org/officeDocument/2006/relationships/hyperlink" Target="https://twitter.com/SlidesManiaSM/status/1339600686120488971?s=20" TargetMode="Externa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1.xml"/><Relationship Id="rId3" Type="http://schemas.openxmlformats.org/officeDocument/2006/relationships/slide" Target="/ppt/slides/slide19.xml"/><Relationship Id="rId4" Type="http://schemas.openxmlformats.org/officeDocument/2006/relationships/hyperlink" Target="https://twitter.com/SlidesManiaSM/status/1339600686120488971?s=20" TargetMode="Externa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2.xml"/><Relationship Id="rId3" Type="http://schemas.openxmlformats.org/officeDocument/2006/relationships/slide" Target="/ppt/slides/slide2.xml"/><Relationship Id="rId4" Type="http://schemas.openxmlformats.org/officeDocument/2006/relationships/slide" Target="/ppt/slides/slide23.xml"/><Relationship Id="rId5" Type="http://schemas.openxmlformats.org/officeDocument/2006/relationships/slide" Target="/ppt/slides/slide24.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3.xml"/><Relationship Id="rId3" Type="http://schemas.openxmlformats.org/officeDocument/2006/relationships/slide" Target="/ppt/slides/slide22.xml"/><Relationship Id="rId4" Type="http://schemas.openxmlformats.org/officeDocument/2006/relationships/hyperlink" Target="https://twitter.com/SlidesManiaSM/status/1339600686120488971?s=20" TargetMode="Externa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4.xml"/><Relationship Id="rId3" Type="http://schemas.openxmlformats.org/officeDocument/2006/relationships/slide" Target="/ppt/slides/slide22.xml"/><Relationship Id="rId4" Type="http://schemas.openxmlformats.org/officeDocument/2006/relationships/hyperlink" Target="https://twitter.com/SlidesManiaSM/status/1339600686120488971?s=20" TargetMode="Externa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5.xml"/><Relationship Id="rId3" Type="http://schemas.openxmlformats.org/officeDocument/2006/relationships/slide" Target="/ppt/slides/slide2.xml"/><Relationship Id="rId4" Type="http://schemas.openxmlformats.org/officeDocument/2006/relationships/slide" Target="/ppt/slides/slide26.xml"/><Relationship Id="rId5" Type="http://schemas.openxmlformats.org/officeDocument/2006/relationships/slide" Target="/ppt/slides/slide27.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6.xml"/><Relationship Id="rId3" Type="http://schemas.openxmlformats.org/officeDocument/2006/relationships/slide" Target="/ppt/slides/slide25.xml"/><Relationship Id="rId4" Type="http://schemas.openxmlformats.org/officeDocument/2006/relationships/hyperlink" Target="https://twitter.com/SlidesManiaSM/status/1339600686120488971?s=20" TargetMode="Externa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7.xml"/><Relationship Id="rId3" Type="http://schemas.openxmlformats.org/officeDocument/2006/relationships/slide" Target="/ppt/slides/slide25.xml"/><Relationship Id="rId4" Type="http://schemas.openxmlformats.org/officeDocument/2006/relationships/hyperlink" Target="https://twitter.com/SlidesManiaSM/status/1339600686120488971?s=20" TargetMode="Externa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28.xml"/><Relationship Id="rId3" Type="http://schemas.openxmlformats.org/officeDocument/2006/relationships/slide" Target="/ppt/slides/slide2.xml"/><Relationship Id="rId4" Type="http://schemas.openxmlformats.org/officeDocument/2006/relationships/slide" Target="/ppt/slides/slide29.xml"/><Relationship Id="rId5" Type="http://schemas.openxmlformats.org/officeDocument/2006/relationships/slide" Target="/ppt/slides/slide30.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29.xml"/><Relationship Id="rId3" Type="http://schemas.openxmlformats.org/officeDocument/2006/relationships/slide" Target="/ppt/slides/slide28.xml"/><Relationship Id="rId4" Type="http://schemas.openxmlformats.org/officeDocument/2006/relationships/hyperlink" Target="https://twitter.com/SlidesManiaSM/status/1339600686120488971?s=20" TargetMode="External"/></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30.xml"/><Relationship Id="rId3" Type="http://schemas.openxmlformats.org/officeDocument/2006/relationships/slide" Target="/ppt/slides/slide28.xml"/><Relationship Id="rId4" Type="http://schemas.openxmlformats.org/officeDocument/2006/relationships/hyperlink" Target="https://twitter.com/SlidesManiaSM/status/1339600686120488971?s=20" TargetMode="External"/></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31.xml"/><Relationship Id="rId3" Type="http://schemas.openxmlformats.org/officeDocument/2006/relationships/slide" Target="/ppt/slides/slide2.xml"/><Relationship Id="rId4" Type="http://schemas.openxmlformats.org/officeDocument/2006/relationships/hyperlink" Target="https://youtu.be/08jEoF-fOWY" TargetMode="External"/><Relationship Id="rId5" Type="http://schemas.openxmlformats.org/officeDocument/2006/relationships/hyperlink" Target="https://youtu.be/NgXgp9CpQcU" TargetMode="External"/></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2.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15" name="Shape 1215"/>
        <p:cNvGrpSpPr/>
        <p:nvPr/>
      </p:nvGrpSpPr>
      <p:grpSpPr>
        <a:xfrm>
          <a:off x="0" y="0"/>
          <a:ext cx="0" cy="0"/>
          <a:chOff x="0" y="0"/>
          <a:chExt cx="0" cy="0"/>
        </a:xfrm>
      </p:grpSpPr>
      <p:sp>
        <p:nvSpPr>
          <p:cNvPr id="1216" name="Google Shape;1216;p18"/>
          <p:cNvSpPr txBox="1"/>
          <p:nvPr>
            <p:ph type="title"/>
          </p:nvPr>
        </p:nvSpPr>
        <p:spPr>
          <a:xfrm>
            <a:off x="6804625" y="2395767"/>
            <a:ext cx="4464900" cy="2457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The Tower Building</a:t>
            </a:r>
            <a:endParaRPr/>
          </a:p>
        </p:txBody>
      </p:sp>
      <p:sp>
        <p:nvSpPr>
          <p:cNvPr id="1217" name="Google Shape;1217;p18"/>
          <p:cNvSpPr txBox="1"/>
          <p:nvPr>
            <p:ph idx="1" type="subTitle"/>
          </p:nvPr>
        </p:nvSpPr>
        <p:spPr>
          <a:xfrm>
            <a:off x="6804625" y="1837175"/>
            <a:ext cx="4472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Welcome To</a:t>
            </a:r>
            <a:endParaRPr/>
          </a:p>
        </p:txBody>
      </p:sp>
      <p:sp>
        <p:nvSpPr>
          <p:cNvPr id="1218" name="Google Shape;1218;p18">
            <a:hlinkClick action="ppaction://hlinksldjump" r:id="rId3"/>
          </p:cNvPr>
          <p:cNvSpPr/>
          <p:nvPr/>
        </p:nvSpPr>
        <p:spPr>
          <a:xfrm>
            <a:off x="1127050" y="946300"/>
            <a:ext cx="4167900" cy="5677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22" name="Shape 1222"/>
        <p:cNvGrpSpPr/>
        <p:nvPr/>
      </p:nvGrpSpPr>
      <p:grpSpPr>
        <a:xfrm>
          <a:off x="0" y="0"/>
          <a:ext cx="0" cy="0"/>
          <a:chOff x="0" y="0"/>
          <a:chExt cx="0" cy="0"/>
        </a:xfrm>
      </p:grpSpPr>
      <p:sp>
        <p:nvSpPr>
          <p:cNvPr id="1223" name="Google Shape;1223;p19">
            <a:hlinkClick action="ppaction://hlinksldjump" r:id="rId3"/>
          </p:cNvPr>
          <p:cNvSpPr/>
          <p:nvPr/>
        </p:nvSpPr>
        <p:spPr>
          <a:xfrm>
            <a:off x="584775" y="4483400"/>
            <a:ext cx="701700" cy="701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4" name="Google Shape;1224;p19">
            <a:hlinkClick action="ppaction://hlinksldjump" r:id="rId4"/>
          </p:cNvPr>
          <p:cNvSpPr/>
          <p:nvPr/>
        </p:nvSpPr>
        <p:spPr>
          <a:xfrm>
            <a:off x="1523975" y="4483400"/>
            <a:ext cx="701700" cy="701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5" name="Google Shape;1225;p19">
            <a:hlinkClick action="ppaction://hlinksldjump" r:id="rId5"/>
          </p:cNvPr>
          <p:cNvSpPr/>
          <p:nvPr/>
        </p:nvSpPr>
        <p:spPr>
          <a:xfrm>
            <a:off x="584775" y="3668250"/>
            <a:ext cx="701700" cy="701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6" name="Google Shape;1226;p19">
            <a:hlinkClick action="ppaction://hlinksldjump" r:id="rId6"/>
          </p:cNvPr>
          <p:cNvSpPr/>
          <p:nvPr/>
        </p:nvSpPr>
        <p:spPr>
          <a:xfrm>
            <a:off x="1523975" y="3668250"/>
            <a:ext cx="701700" cy="701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7" name="Google Shape;1227;p19">
            <a:hlinkClick action="ppaction://hlinksldjump" r:id="rId7"/>
          </p:cNvPr>
          <p:cNvSpPr/>
          <p:nvPr/>
        </p:nvSpPr>
        <p:spPr>
          <a:xfrm>
            <a:off x="584775" y="2923950"/>
            <a:ext cx="701700" cy="701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8" name="Google Shape;1228;p19">
            <a:hlinkClick action="ppaction://hlinksldjump" r:id="rId8"/>
          </p:cNvPr>
          <p:cNvSpPr/>
          <p:nvPr/>
        </p:nvSpPr>
        <p:spPr>
          <a:xfrm>
            <a:off x="1523975" y="2923950"/>
            <a:ext cx="701700" cy="701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29" name="Google Shape;1229;p19">
            <a:hlinkClick action="ppaction://hlinksldjump" r:id="rId9"/>
          </p:cNvPr>
          <p:cNvSpPr/>
          <p:nvPr/>
        </p:nvSpPr>
        <p:spPr>
          <a:xfrm>
            <a:off x="584775" y="2108800"/>
            <a:ext cx="701700" cy="701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0" name="Google Shape;1230;p19">
            <a:hlinkClick action="ppaction://hlinksldjump" r:id="rId10"/>
          </p:cNvPr>
          <p:cNvSpPr/>
          <p:nvPr/>
        </p:nvSpPr>
        <p:spPr>
          <a:xfrm>
            <a:off x="1523975" y="2108800"/>
            <a:ext cx="701700" cy="701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1" name="Google Shape;1231;p19">
            <a:hlinkClick action="ppaction://hlinksldjump" r:id="rId11"/>
          </p:cNvPr>
          <p:cNvSpPr/>
          <p:nvPr/>
        </p:nvSpPr>
        <p:spPr>
          <a:xfrm>
            <a:off x="584775" y="1293650"/>
            <a:ext cx="701700" cy="701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2" name="Google Shape;1232;p19">
            <a:hlinkClick action="ppaction://hlinksldjump" r:id="rId12"/>
          </p:cNvPr>
          <p:cNvSpPr/>
          <p:nvPr/>
        </p:nvSpPr>
        <p:spPr>
          <a:xfrm>
            <a:off x="1523975" y="1293650"/>
            <a:ext cx="701700" cy="701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3" name="Google Shape;1233;p19">
            <a:hlinkClick action="ppaction://hlinksldjump" r:id="rId13"/>
          </p:cNvPr>
          <p:cNvSpPr/>
          <p:nvPr/>
        </p:nvSpPr>
        <p:spPr>
          <a:xfrm>
            <a:off x="584775" y="6098625"/>
            <a:ext cx="1641000" cy="701700"/>
          </a:xfrm>
          <a:prstGeom prst="roundRect">
            <a:avLst>
              <a:gd fmla="val 16667" name="adj"/>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34" name="Google Shape;1234;p19">
            <a:hlinkClick action="ppaction://hlinksldjump" r:id="rId14"/>
          </p:cNvPr>
          <p:cNvSpPr/>
          <p:nvPr/>
        </p:nvSpPr>
        <p:spPr>
          <a:xfrm>
            <a:off x="1054425" y="5291013"/>
            <a:ext cx="701700" cy="701700"/>
          </a:xfrm>
          <a:prstGeom prst="ellipse">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38" name="Shape 1238"/>
        <p:cNvGrpSpPr/>
        <p:nvPr/>
      </p:nvGrpSpPr>
      <p:grpSpPr>
        <a:xfrm>
          <a:off x="0" y="0"/>
          <a:ext cx="0" cy="0"/>
          <a:chOff x="0" y="0"/>
          <a:chExt cx="0" cy="0"/>
        </a:xfrm>
      </p:grpSpPr>
      <p:sp>
        <p:nvSpPr>
          <p:cNvPr id="1239" name="Google Shape;1239;p20"/>
          <p:cNvSpPr txBox="1"/>
          <p:nvPr>
            <p:ph type="title"/>
          </p:nvPr>
        </p:nvSpPr>
        <p:spPr>
          <a:xfrm>
            <a:off x="623975" y="1261050"/>
            <a:ext cx="6350100" cy="7161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your </a:t>
            </a:r>
            <a:endParaRPr/>
          </a:p>
          <a:p>
            <a:pPr indent="0" lvl="0" marL="0" rtl="0" algn="l">
              <a:spcBef>
                <a:spcPts val="0"/>
              </a:spcBef>
              <a:spcAft>
                <a:spcPts val="0"/>
              </a:spcAft>
              <a:buNone/>
            </a:pPr>
            <a:r>
              <a:rPr lang="en"/>
              <a:t>Introduction</a:t>
            </a:r>
            <a:endParaRPr/>
          </a:p>
        </p:txBody>
      </p:sp>
      <p:sp>
        <p:nvSpPr>
          <p:cNvPr id="1240" name="Google Shape;1240;p20"/>
          <p:cNvSpPr txBox="1"/>
          <p:nvPr>
            <p:ph idx="1" type="body"/>
          </p:nvPr>
        </p:nvSpPr>
        <p:spPr>
          <a:xfrm>
            <a:off x="623975" y="2565850"/>
            <a:ext cx="6350100" cy="22092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To edit the titles on the elevator slide and on each door, go to Slide &gt; Edit Master or if you use PowerPoint: View &gt; Slide Master and edit them there.</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To change the wall color of each </a:t>
            </a:r>
            <a:r>
              <a:rPr b="1" lang="en"/>
              <a:t>floor</a:t>
            </a:r>
            <a:r>
              <a:rPr lang="en"/>
              <a:t>: </a:t>
            </a:r>
            <a:r>
              <a:rPr lang="en" u="sng"/>
              <a:t>Google Slides</a:t>
            </a:r>
            <a:r>
              <a:rPr lang="en"/>
              <a:t>:</a:t>
            </a:r>
            <a:r>
              <a:rPr lang="en"/>
              <a:t> Slide &gt; Edit Master, click on Colors and change the theme colors, each one corresponds to one floor. </a:t>
            </a:r>
            <a:r>
              <a:rPr lang="en" u="sng"/>
              <a:t>PowerPoint</a:t>
            </a:r>
            <a:r>
              <a:rPr lang="en"/>
              <a:t>: Design &gt; Variants &gt; Colors &gt; Customize Colors.</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To change the wall color of each </a:t>
            </a:r>
            <a:r>
              <a:rPr b="1" lang="en"/>
              <a:t>room</a:t>
            </a:r>
            <a:r>
              <a:rPr lang="en"/>
              <a:t>, change its background color.</a:t>
            </a:r>
            <a:endParaRPr/>
          </a:p>
        </p:txBody>
      </p:sp>
      <p:sp>
        <p:nvSpPr>
          <p:cNvPr id="1241" name="Google Shape;1241;p20">
            <a:hlinkClick action="ppaction://hlinksldjump" r:id="rId3"/>
          </p:cNvPr>
          <p:cNvSpPr/>
          <p:nvPr/>
        </p:nvSpPr>
        <p:spPr>
          <a:xfrm>
            <a:off x="8463525" y="1977150"/>
            <a:ext cx="3285300" cy="4290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45" name="Shape 1245"/>
        <p:cNvGrpSpPr/>
        <p:nvPr/>
      </p:nvGrpSpPr>
      <p:grpSpPr>
        <a:xfrm>
          <a:off x="0" y="0"/>
          <a:ext cx="0" cy="0"/>
          <a:chOff x="0" y="0"/>
          <a:chExt cx="0" cy="0"/>
        </a:xfrm>
      </p:grpSpPr>
      <p:sp>
        <p:nvSpPr>
          <p:cNvPr id="1246" name="Google Shape;1246;p21">
            <a:hlinkClick action="ppaction://hlinksldjump" r:id="rId3"/>
          </p:cNvPr>
          <p:cNvSpPr/>
          <p:nvPr/>
        </p:nvSpPr>
        <p:spPr>
          <a:xfrm>
            <a:off x="8463525" y="1977150"/>
            <a:ext cx="3285300" cy="4290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7" name="Google Shape;1247;p21">
            <a:hlinkClick action="ppaction://hlinksldjump" r:id="rId4"/>
          </p:cNvPr>
          <p:cNvSpPr/>
          <p:nvPr/>
        </p:nvSpPr>
        <p:spPr>
          <a:xfrm>
            <a:off x="875425"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48" name="Google Shape;1248;p21">
            <a:hlinkClick action="ppaction://hlinksldjump" r:id="rId5"/>
          </p:cNvPr>
          <p:cNvSpPr/>
          <p:nvPr/>
        </p:nvSpPr>
        <p:spPr>
          <a:xfrm>
            <a:off x="4249500"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grpSp>
        <p:nvGrpSpPr>
          <p:cNvPr id="1249" name="Google Shape;1249;p21"/>
          <p:cNvGrpSpPr/>
          <p:nvPr/>
        </p:nvGrpSpPr>
        <p:grpSpPr>
          <a:xfrm>
            <a:off x="198023" y="2549476"/>
            <a:ext cx="3521401" cy="1423025"/>
            <a:chOff x="198023" y="2549476"/>
            <a:chExt cx="3521401" cy="1423025"/>
          </a:xfrm>
        </p:grpSpPr>
        <p:sp>
          <p:nvSpPr>
            <p:cNvPr id="1250" name="Google Shape;1250;p21"/>
            <p:cNvSpPr/>
            <p:nvPr/>
          </p:nvSpPr>
          <p:spPr>
            <a:xfrm rot="918377">
              <a:off x="239043" y="3007305"/>
              <a:ext cx="3505962" cy="277142"/>
            </a:xfrm>
            <a:prstGeom prst="rect">
              <a:avLst/>
            </a:prstGeom>
            <a:solidFill>
              <a:srgbClr val="F6CB1F"/>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rPr b="0" i="0" lang="en" sz="1200" u="none" cap="none" strike="noStrike">
                  <a:solidFill>
                    <a:srgbClr val="000000"/>
                  </a:solidFill>
                  <a:latin typeface="Barlow Condensed ExtraBold"/>
                  <a:ea typeface="Barlow Condensed ExtraBold"/>
                  <a:cs typeface="Barlow Condensed ExtraBold"/>
                  <a:sym typeface="Barlow Condensed ExtraBold"/>
                </a:rPr>
                <a:t>CRIME SCENE DO NOT CROSS        CRIME SCENE DO</a:t>
              </a:r>
              <a:r>
                <a:rPr lang="en" sz="1200">
                  <a:latin typeface="Barlow Condensed ExtraBold"/>
                  <a:ea typeface="Barlow Condensed ExtraBold"/>
                  <a:cs typeface="Barlow Condensed ExtraBold"/>
                  <a:sym typeface="Barlow Condensed ExtraBold"/>
                </a:rPr>
                <a:t> NOT CROSS</a:t>
              </a:r>
              <a:endParaRPr b="0" i="0" sz="1100" u="none" cap="none" strike="noStrike">
                <a:solidFill>
                  <a:srgbClr val="000000"/>
                </a:solidFill>
                <a:latin typeface="Barlow Condensed ExtraBold"/>
                <a:ea typeface="Barlow Condensed ExtraBold"/>
                <a:cs typeface="Barlow Condensed ExtraBold"/>
                <a:sym typeface="Barlow Condensed ExtraBold"/>
              </a:endParaRPr>
            </a:p>
          </p:txBody>
        </p:sp>
        <p:pic>
          <p:nvPicPr>
            <p:cNvPr id="1251" name="Google Shape;1251;p21"/>
            <p:cNvPicPr preferRelativeResize="0"/>
            <p:nvPr/>
          </p:nvPicPr>
          <p:blipFill rotWithShape="1">
            <a:blip r:embed="rId6">
              <a:alphaModFix/>
            </a:blip>
            <a:srcRect b="0" l="0" r="0" t="0"/>
            <a:stretch/>
          </p:blipFill>
          <p:spPr>
            <a:xfrm rot="-9878433">
              <a:off x="167060" y="3273919"/>
              <a:ext cx="3504317" cy="238745"/>
            </a:xfrm>
            <a:prstGeom prst="rect">
              <a:avLst/>
            </a:prstGeom>
            <a:noFill/>
            <a:ln>
              <a:noFill/>
            </a:ln>
          </p:spPr>
        </p:pic>
      </p:gr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55" name="Shape 1255"/>
        <p:cNvGrpSpPr/>
        <p:nvPr/>
      </p:nvGrpSpPr>
      <p:grpSpPr>
        <a:xfrm>
          <a:off x="0" y="0"/>
          <a:ext cx="0" cy="0"/>
          <a:chOff x="0" y="0"/>
          <a:chExt cx="0" cy="0"/>
        </a:xfrm>
      </p:grpSpPr>
      <p:sp>
        <p:nvSpPr>
          <p:cNvPr id="1256" name="Google Shape;1256;p22"/>
          <p:cNvSpPr txBox="1"/>
          <p:nvPr>
            <p:ph type="title"/>
          </p:nvPr>
        </p:nvSpPr>
        <p:spPr>
          <a:xfrm>
            <a:off x="693900" y="8252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2.1 Title goes.</a:t>
            </a:r>
            <a:endParaRPr/>
          </a:p>
        </p:txBody>
      </p:sp>
      <p:sp>
        <p:nvSpPr>
          <p:cNvPr id="1257" name="Google Shape;1257;p22">
            <a:hlinkClick action="ppaction://hlinksldjump" r:id="rId3"/>
          </p:cNvPr>
          <p:cNvSpPr/>
          <p:nvPr/>
        </p:nvSpPr>
        <p:spPr>
          <a:xfrm>
            <a:off x="90093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258" name="Google Shape;1258;p22"/>
          <p:cNvPicPr preferRelativeResize="0"/>
          <p:nvPr/>
        </p:nvPicPr>
        <p:blipFill>
          <a:blip r:embed="rId4">
            <a:alphaModFix/>
          </a:blip>
          <a:stretch>
            <a:fillRect/>
          </a:stretch>
        </p:blipFill>
        <p:spPr>
          <a:xfrm>
            <a:off x="7362500" y="5139947"/>
            <a:ext cx="1969099" cy="1146600"/>
          </a:xfrm>
          <a:prstGeom prst="rect">
            <a:avLst/>
          </a:prstGeom>
          <a:noFill/>
          <a:ln>
            <a:noFill/>
          </a:ln>
        </p:spPr>
      </p:pic>
      <p:sp>
        <p:nvSpPr>
          <p:cNvPr id="1259" name="Google Shape;1259;p22"/>
          <p:cNvSpPr txBox="1"/>
          <p:nvPr>
            <p:ph idx="1" type="body"/>
          </p:nvPr>
        </p:nvSpPr>
        <p:spPr>
          <a:xfrm>
            <a:off x="694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5"/>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63" name="Shape 1263"/>
        <p:cNvGrpSpPr/>
        <p:nvPr/>
      </p:nvGrpSpPr>
      <p:grpSpPr>
        <a:xfrm>
          <a:off x="0" y="0"/>
          <a:ext cx="0" cy="0"/>
          <a:chOff x="0" y="0"/>
          <a:chExt cx="0" cy="0"/>
        </a:xfrm>
      </p:grpSpPr>
      <p:sp>
        <p:nvSpPr>
          <p:cNvPr id="1264" name="Google Shape;1264;p23"/>
          <p:cNvSpPr txBox="1"/>
          <p:nvPr>
            <p:ph type="title"/>
          </p:nvPr>
        </p:nvSpPr>
        <p:spPr>
          <a:xfrm>
            <a:off x="3741375" y="7564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2.2 Title goes.</a:t>
            </a:r>
            <a:endParaRPr/>
          </a:p>
        </p:txBody>
      </p:sp>
      <p:sp>
        <p:nvSpPr>
          <p:cNvPr id="1265" name="Google Shape;1265;p23">
            <a:hlinkClick action="ppaction://hlinksldjump" r:id="rId3"/>
          </p:cNvPr>
          <p:cNvSpPr/>
          <p:nvPr/>
        </p:nvSpPr>
        <p:spPr>
          <a:xfrm>
            <a:off x="3987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66" name="Google Shape;1266;p23"/>
          <p:cNvSpPr txBox="1"/>
          <p:nvPr>
            <p:ph idx="1" type="body"/>
          </p:nvPr>
        </p:nvSpPr>
        <p:spPr>
          <a:xfrm>
            <a:off x="3742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70" name="Shape 1270"/>
        <p:cNvGrpSpPr/>
        <p:nvPr/>
      </p:nvGrpSpPr>
      <p:grpSpPr>
        <a:xfrm>
          <a:off x="0" y="0"/>
          <a:ext cx="0" cy="0"/>
          <a:chOff x="0" y="0"/>
          <a:chExt cx="0" cy="0"/>
        </a:xfrm>
      </p:grpSpPr>
      <p:sp>
        <p:nvSpPr>
          <p:cNvPr id="1271" name="Google Shape;1271;p24">
            <a:hlinkClick action="ppaction://hlinksldjump" r:id="rId3"/>
          </p:cNvPr>
          <p:cNvSpPr/>
          <p:nvPr/>
        </p:nvSpPr>
        <p:spPr>
          <a:xfrm>
            <a:off x="8463525" y="1977150"/>
            <a:ext cx="3285300" cy="4290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2" name="Google Shape;1272;p24">
            <a:hlinkClick action="ppaction://hlinksldjump" r:id="rId4"/>
          </p:cNvPr>
          <p:cNvSpPr/>
          <p:nvPr/>
        </p:nvSpPr>
        <p:spPr>
          <a:xfrm>
            <a:off x="875425"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73" name="Google Shape;1273;p24">
            <a:hlinkClick action="ppaction://hlinksldjump" r:id="rId5"/>
          </p:cNvPr>
          <p:cNvSpPr/>
          <p:nvPr/>
        </p:nvSpPr>
        <p:spPr>
          <a:xfrm>
            <a:off x="4249500"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77" name="Shape 1277"/>
        <p:cNvGrpSpPr/>
        <p:nvPr/>
      </p:nvGrpSpPr>
      <p:grpSpPr>
        <a:xfrm>
          <a:off x="0" y="0"/>
          <a:ext cx="0" cy="0"/>
          <a:chOff x="0" y="0"/>
          <a:chExt cx="0" cy="0"/>
        </a:xfrm>
      </p:grpSpPr>
      <p:sp>
        <p:nvSpPr>
          <p:cNvPr id="1278" name="Google Shape;1278;p25"/>
          <p:cNvSpPr txBox="1"/>
          <p:nvPr>
            <p:ph type="title"/>
          </p:nvPr>
        </p:nvSpPr>
        <p:spPr>
          <a:xfrm>
            <a:off x="693900" y="8252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3.1 Title goes.</a:t>
            </a:r>
            <a:endParaRPr/>
          </a:p>
        </p:txBody>
      </p:sp>
      <p:sp>
        <p:nvSpPr>
          <p:cNvPr id="1279" name="Google Shape;1279;p25"/>
          <p:cNvSpPr txBox="1"/>
          <p:nvPr>
            <p:ph idx="1" type="body"/>
          </p:nvPr>
        </p:nvSpPr>
        <p:spPr>
          <a:xfrm>
            <a:off x="3762450" y="1838750"/>
            <a:ext cx="4731900" cy="3627300"/>
          </a:xfrm>
          <a:prstGeom prst="rect">
            <a:avLst/>
          </a:prstGeom>
        </p:spPr>
        <p:txBody>
          <a:bodyPr anchorCtr="0" anchor="t" bIns="121900" lIns="121900" spcFirstLastPara="1" rIns="121900" wrap="square" tIns="121900">
            <a:noAutofit/>
          </a:bodyPr>
          <a:lstStyle/>
          <a:p>
            <a:pPr indent="0" lvl="0" marL="0" rtl="0" algn="l">
              <a:lnSpc>
                <a:spcPct val="100000"/>
              </a:lnSpc>
              <a:spcBef>
                <a:spcPts val="0"/>
              </a:spcBef>
              <a:spcAft>
                <a:spcPts val="0"/>
              </a:spcAft>
              <a:buNone/>
            </a:pPr>
            <a:r>
              <a:rPr lang="en"/>
              <a:t>You can use this template for biographies!</a:t>
            </a:r>
            <a:endParaRPr/>
          </a:p>
          <a:p>
            <a:pPr indent="0" lvl="0" marL="0" rtl="0" algn="l">
              <a:lnSpc>
                <a:spcPct val="100000"/>
              </a:lnSpc>
              <a:spcBef>
                <a:spcPts val="0"/>
              </a:spcBef>
              <a:spcAft>
                <a:spcPts val="0"/>
              </a:spcAft>
              <a:buNone/>
            </a:pPr>
            <a:r>
              <a:t/>
            </a:r>
            <a:endParaRPr/>
          </a:p>
          <a:p>
            <a:pPr indent="0" lvl="0" marL="0" rtl="0" algn="l">
              <a:lnSpc>
                <a:spcPct val="100000"/>
              </a:lnSpc>
              <a:spcBef>
                <a:spcPts val="0"/>
              </a:spcBef>
              <a:spcAft>
                <a:spcPts val="0"/>
              </a:spcAft>
              <a:buNone/>
            </a:pPr>
            <a:r>
              <a:rPr lang="en"/>
              <a:t>Charles John Huffam Dickens (7 February 1812 – 9 June 1870) was an English writer and social critic. He created some of the world's best-known fictional characters and is regarded by many as the greatest novelist of the Victorian era. His works enjoyed unprecedented popularity during his lifetime, and by the 20th century, critics and scholars had recognised him as a literary genius. His novels and short stories are still widely read today.</a:t>
            </a:r>
            <a:endParaRPr/>
          </a:p>
          <a:p>
            <a:pPr indent="0" lvl="0" marL="0" rtl="0" algn="l">
              <a:lnSpc>
                <a:spcPct val="100000"/>
              </a:lnSpc>
              <a:spcBef>
                <a:spcPts val="0"/>
              </a:spcBef>
              <a:spcAft>
                <a:spcPts val="0"/>
              </a:spcAft>
              <a:buNone/>
            </a:pPr>
            <a:r>
              <a:t/>
            </a:r>
            <a:endParaRPr/>
          </a:p>
          <a:p>
            <a:pPr indent="0" lvl="0" marL="0" rtl="0" algn="l">
              <a:lnSpc>
                <a:spcPct val="100000"/>
              </a:lnSpc>
              <a:spcBef>
                <a:spcPts val="0"/>
              </a:spcBef>
              <a:spcAft>
                <a:spcPts val="0"/>
              </a:spcAft>
              <a:buNone/>
            </a:pPr>
            <a:r>
              <a:rPr i="1" lang="en" sz="1200"/>
              <a:t>Image and text from </a:t>
            </a:r>
            <a:r>
              <a:rPr i="1" lang="en" sz="1200" u="sng">
                <a:solidFill>
                  <a:schemeClr val="hlink"/>
                </a:solidFill>
                <a:hlinkClick r:id="rId3"/>
              </a:rPr>
              <a:t>Wikipedia</a:t>
            </a:r>
            <a:endParaRPr i="1" sz="1200"/>
          </a:p>
        </p:txBody>
      </p:sp>
      <p:sp>
        <p:nvSpPr>
          <p:cNvPr id="1280" name="Google Shape;1280;p25">
            <a:hlinkClick action="ppaction://hlinksldjump" r:id="rId4"/>
          </p:cNvPr>
          <p:cNvSpPr/>
          <p:nvPr/>
        </p:nvSpPr>
        <p:spPr>
          <a:xfrm>
            <a:off x="90093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1281" name="Google Shape;1281;p25"/>
          <p:cNvPicPr preferRelativeResize="0"/>
          <p:nvPr/>
        </p:nvPicPr>
        <p:blipFill>
          <a:blip r:embed="rId5">
            <a:alphaModFix/>
          </a:blip>
          <a:stretch>
            <a:fillRect/>
          </a:stretch>
        </p:blipFill>
        <p:spPr>
          <a:xfrm>
            <a:off x="789750" y="1789963"/>
            <a:ext cx="2547934" cy="3724876"/>
          </a:xfrm>
          <a:prstGeom prst="rect">
            <a:avLst/>
          </a:prstGeom>
          <a:noFill/>
          <a:ln>
            <a:noFill/>
          </a:ln>
          <a:effectLst>
            <a:outerShdw blurRad="57150" rotWithShape="0" algn="bl" dir="5400000" dist="19050">
              <a:srgbClr val="000000">
                <a:alpha val="50000"/>
              </a:srgbClr>
            </a:outerShdw>
          </a:effectLst>
        </p:spPr>
      </p:pic>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85" name="Shape 1285"/>
        <p:cNvGrpSpPr/>
        <p:nvPr/>
      </p:nvGrpSpPr>
      <p:grpSpPr>
        <a:xfrm>
          <a:off x="0" y="0"/>
          <a:ext cx="0" cy="0"/>
          <a:chOff x="0" y="0"/>
          <a:chExt cx="0" cy="0"/>
        </a:xfrm>
      </p:grpSpPr>
      <p:sp>
        <p:nvSpPr>
          <p:cNvPr id="1286" name="Google Shape;1286;p26"/>
          <p:cNvSpPr txBox="1"/>
          <p:nvPr>
            <p:ph type="title"/>
          </p:nvPr>
        </p:nvSpPr>
        <p:spPr>
          <a:xfrm>
            <a:off x="3741375" y="7564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3.2 Title goes.</a:t>
            </a:r>
            <a:endParaRPr/>
          </a:p>
        </p:txBody>
      </p:sp>
      <p:sp>
        <p:nvSpPr>
          <p:cNvPr id="1287" name="Google Shape;1287;p26">
            <a:hlinkClick action="ppaction://hlinksldjump" r:id="rId3"/>
          </p:cNvPr>
          <p:cNvSpPr/>
          <p:nvPr/>
        </p:nvSpPr>
        <p:spPr>
          <a:xfrm>
            <a:off x="3987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88" name="Google Shape;1288;p26"/>
          <p:cNvSpPr txBox="1"/>
          <p:nvPr>
            <p:ph idx="1" type="body"/>
          </p:nvPr>
        </p:nvSpPr>
        <p:spPr>
          <a:xfrm>
            <a:off x="3742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92" name="Shape 1292"/>
        <p:cNvGrpSpPr/>
        <p:nvPr/>
      </p:nvGrpSpPr>
      <p:grpSpPr>
        <a:xfrm>
          <a:off x="0" y="0"/>
          <a:ext cx="0" cy="0"/>
          <a:chOff x="0" y="0"/>
          <a:chExt cx="0" cy="0"/>
        </a:xfrm>
      </p:grpSpPr>
      <p:sp>
        <p:nvSpPr>
          <p:cNvPr id="1293" name="Google Shape;1293;p27">
            <a:hlinkClick action="ppaction://hlinksldjump" r:id="rId3"/>
          </p:cNvPr>
          <p:cNvSpPr/>
          <p:nvPr/>
        </p:nvSpPr>
        <p:spPr>
          <a:xfrm>
            <a:off x="8463525" y="1977150"/>
            <a:ext cx="3285300" cy="4290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4" name="Google Shape;1294;p27">
            <a:hlinkClick action="ppaction://hlinksldjump" r:id="rId4"/>
          </p:cNvPr>
          <p:cNvSpPr/>
          <p:nvPr/>
        </p:nvSpPr>
        <p:spPr>
          <a:xfrm>
            <a:off x="875425"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295" name="Google Shape;1295;p27">
            <a:hlinkClick action="ppaction://hlinksldjump" r:id="rId5"/>
          </p:cNvPr>
          <p:cNvSpPr/>
          <p:nvPr/>
        </p:nvSpPr>
        <p:spPr>
          <a:xfrm>
            <a:off x="4249500"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99" name="Shape 1299"/>
        <p:cNvGrpSpPr/>
        <p:nvPr/>
      </p:nvGrpSpPr>
      <p:grpSpPr>
        <a:xfrm>
          <a:off x="0" y="0"/>
          <a:ext cx="0" cy="0"/>
          <a:chOff x="0" y="0"/>
          <a:chExt cx="0" cy="0"/>
        </a:xfrm>
      </p:grpSpPr>
      <p:sp>
        <p:nvSpPr>
          <p:cNvPr id="1300" name="Google Shape;1300;p28"/>
          <p:cNvSpPr txBox="1"/>
          <p:nvPr>
            <p:ph type="title"/>
          </p:nvPr>
        </p:nvSpPr>
        <p:spPr>
          <a:xfrm>
            <a:off x="693900" y="8252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4.1 Title goes.</a:t>
            </a:r>
            <a:endParaRPr/>
          </a:p>
        </p:txBody>
      </p:sp>
      <p:sp>
        <p:nvSpPr>
          <p:cNvPr id="1301" name="Google Shape;1301;p28">
            <a:hlinkClick action="ppaction://hlinksldjump" r:id="rId3"/>
          </p:cNvPr>
          <p:cNvSpPr/>
          <p:nvPr/>
        </p:nvSpPr>
        <p:spPr>
          <a:xfrm>
            <a:off x="90093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2" name="Google Shape;1302;p28"/>
          <p:cNvSpPr txBox="1"/>
          <p:nvPr>
            <p:ph idx="1" type="body"/>
          </p:nvPr>
        </p:nvSpPr>
        <p:spPr>
          <a:xfrm>
            <a:off x="694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06" name="Shape 1306"/>
        <p:cNvGrpSpPr/>
        <p:nvPr/>
      </p:nvGrpSpPr>
      <p:grpSpPr>
        <a:xfrm>
          <a:off x="0" y="0"/>
          <a:ext cx="0" cy="0"/>
          <a:chOff x="0" y="0"/>
          <a:chExt cx="0" cy="0"/>
        </a:xfrm>
      </p:grpSpPr>
      <p:sp>
        <p:nvSpPr>
          <p:cNvPr id="1307" name="Google Shape;1307;p29"/>
          <p:cNvSpPr txBox="1"/>
          <p:nvPr>
            <p:ph type="title"/>
          </p:nvPr>
        </p:nvSpPr>
        <p:spPr>
          <a:xfrm>
            <a:off x="3741375" y="7564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4.2 Title goes.</a:t>
            </a:r>
            <a:endParaRPr/>
          </a:p>
        </p:txBody>
      </p:sp>
      <p:sp>
        <p:nvSpPr>
          <p:cNvPr id="1308" name="Google Shape;1308;p29">
            <a:hlinkClick action="ppaction://hlinksldjump" r:id="rId3"/>
          </p:cNvPr>
          <p:cNvSpPr/>
          <p:nvPr/>
        </p:nvSpPr>
        <p:spPr>
          <a:xfrm>
            <a:off x="3987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09" name="Google Shape;1309;p29"/>
          <p:cNvSpPr txBox="1"/>
          <p:nvPr>
            <p:ph idx="1" type="body"/>
          </p:nvPr>
        </p:nvSpPr>
        <p:spPr>
          <a:xfrm>
            <a:off x="3742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13" name="Shape 1313"/>
        <p:cNvGrpSpPr/>
        <p:nvPr/>
      </p:nvGrpSpPr>
      <p:grpSpPr>
        <a:xfrm>
          <a:off x="0" y="0"/>
          <a:ext cx="0" cy="0"/>
          <a:chOff x="0" y="0"/>
          <a:chExt cx="0" cy="0"/>
        </a:xfrm>
      </p:grpSpPr>
      <p:sp>
        <p:nvSpPr>
          <p:cNvPr id="1314" name="Google Shape;1314;p30">
            <a:hlinkClick action="ppaction://hlinksldjump" r:id="rId3"/>
          </p:cNvPr>
          <p:cNvSpPr/>
          <p:nvPr/>
        </p:nvSpPr>
        <p:spPr>
          <a:xfrm>
            <a:off x="8463525" y="1977150"/>
            <a:ext cx="3285300" cy="4290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5" name="Google Shape;1315;p30">
            <a:hlinkClick action="ppaction://hlinksldjump" r:id="rId4"/>
          </p:cNvPr>
          <p:cNvSpPr/>
          <p:nvPr/>
        </p:nvSpPr>
        <p:spPr>
          <a:xfrm>
            <a:off x="875425"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16" name="Google Shape;1316;p30">
            <a:hlinkClick action="ppaction://hlinksldjump" r:id="rId5"/>
          </p:cNvPr>
          <p:cNvSpPr/>
          <p:nvPr/>
        </p:nvSpPr>
        <p:spPr>
          <a:xfrm>
            <a:off x="4249500"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0" name="Shape 1320"/>
        <p:cNvGrpSpPr/>
        <p:nvPr/>
      </p:nvGrpSpPr>
      <p:grpSpPr>
        <a:xfrm>
          <a:off x="0" y="0"/>
          <a:ext cx="0" cy="0"/>
          <a:chOff x="0" y="0"/>
          <a:chExt cx="0" cy="0"/>
        </a:xfrm>
      </p:grpSpPr>
      <p:sp>
        <p:nvSpPr>
          <p:cNvPr id="1321" name="Google Shape;1321;p31"/>
          <p:cNvSpPr txBox="1"/>
          <p:nvPr>
            <p:ph type="title"/>
          </p:nvPr>
        </p:nvSpPr>
        <p:spPr>
          <a:xfrm>
            <a:off x="693900" y="8252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5.1 Title goes.</a:t>
            </a:r>
            <a:endParaRPr/>
          </a:p>
        </p:txBody>
      </p:sp>
      <p:sp>
        <p:nvSpPr>
          <p:cNvPr id="1322" name="Google Shape;1322;p31">
            <a:hlinkClick action="ppaction://hlinksldjump" r:id="rId3"/>
          </p:cNvPr>
          <p:cNvSpPr/>
          <p:nvPr/>
        </p:nvSpPr>
        <p:spPr>
          <a:xfrm>
            <a:off x="90093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23" name="Google Shape;1323;p31"/>
          <p:cNvSpPr txBox="1"/>
          <p:nvPr>
            <p:ph idx="1" type="body"/>
          </p:nvPr>
        </p:nvSpPr>
        <p:spPr>
          <a:xfrm>
            <a:off x="694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27" name="Shape 1327"/>
        <p:cNvGrpSpPr/>
        <p:nvPr/>
      </p:nvGrpSpPr>
      <p:grpSpPr>
        <a:xfrm>
          <a:off x="0" y="0"/>
          <a:ext cx="0" cy="0"/>
          <a:chOff x="0" y="0"/>
          <a:chExt cx="0" cy="0"/>
        </a:xfrm>
      </p:grpSpPr>
      <p:sp>
        <p:nvSpPr>
          <p:cNvPr id="1328" name="Google Shape;1328;p32"/>
          <p:cNvSpPr txBox="1"/>
          <p:nvPr>
            <p:ph type="title"/>
          </p:nvPr>
        </p:nvSpPr>
        <p:spPr>
          <a:xfrm>
            <a:off x="3741375" y="7564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5.2 Title goes.</a:t>
            </a:r>
            <a:endParaRPr/>
          </a:p>
        </p:txBody>
      </p:sp>
      <p:sp>
        <p:nvSpPr>
          <p:cNvPr id="1329" name="Google Shape;1329;p32">
            <a:hlinkClick action="ppaction://hlinksldjump" r:id="rId3"/>
          </p:cNvPr>
          <p:cNvSpPr/>
          <p:nvPr/>
        </p:nvSpPr>
        <p:spPr>
          <a:xfrm>
            <a:off x="3987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0" name="Google Shape;1330;p32"/>
          <p:cNvSpPr txBox="1"/>
          <p:nvPr>
            <p:ph idx="1" type="body"/>
          </p:nvPr>
        </p:nvSpPr>
        <p:spPr>
          <a:xfrm>
            <a:off x="3742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34" name="Shape 1334"/>
        <p:cNvGrpSpPr/>
        <p:nvPr/>
      </p:nvGrpSpPr>
      <p:grpSpPr>
        <a:xfrm>
          <a:off x="0" y="0"/>
          <a:ext cx="0" cy="0"/>
          <a:chOff x="0" y="0"/>
          <a:chExt cx="0" cy="0"/>
        </a:xfrm>
      </p:grpSpPr>
      <p:sp>
        <p:nvSpPr>
          <p:cNvPr id="1335" name="Google Shape;1335;p33">
            <a:hlinkClick action="ppaction://hlinksldjump" r:id="rId3"/>
          </p:cNvPr>
          <p:cNvSpPr/>
          <p:nvPr/>
        </p:nvSpPr>
        <p:spPr>
          <a:xfrm>
            <a:off x="8463525" y="1977150"/>
            <a:ext cx="3285300" cy="4290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6" name="Google Shape;1336;p33">
            <a:hlinkClick action="ppaction://hlinksldjump" r:id="rId4"/>
          </p:cNvPr>
          <p:cNvSpPr/>
          <p:nvPr/>
        </p:nvSpPr>
        <p:spPr>
          <a:xfrm>
            <a:off x="875425"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37" name="Google Shape;1337;p33">
            <a:hlinkClick action="ppaction://hlinksldjump" r:id="rId5"/>
          </p:cNvPr>
          <p:cNvSpPr/>
          <p:nvPr/>
        </p:nvSpPr>
        <p:spPr>
          <a:xfrm>
            <a:off x="4249500"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41" name="Shape 1341"/>
        <p:cNvGrpSpPr/>
        <p:nvPr/>
      </p:nvGrpSpPr>
      <p:grpSpPr>
        <a:xfrm>
          <a:off x="0" y="0"/>
          <a:ext cx="0" cy="0"/>
          <a:chOff x="0" y="0"/>
          <a:chExt cx="0" cy="0"/>
        </a:xfrm>
      </p:grpSpPr>
      <p:sp>
        <p:nvSpPr>
          <p:cNvPr id="1342" name="Google Shape;1342;p34"/>
          <p:cNvSpPr txBox="1"/>
          <p:nvPr>
            <p:ph type="title"/>
          </p:nvPr>
        </p:nvSpPr>
        <p:spPr>
          <a:xfrm>
            <a:off x="693900" y="8252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6.1 Title goes.</a:t>
            </a:r>
            <a:endParaRPr/>
          </a:p>
        </p:txBody>
      </p:sp>
      <p:sp>
        <p:nvSpPr>
          <p:cNvPr id="1343" name="Google Shape;1343;p34">
            <a:hlinkClick action="ppaction://hlinksldjump" r:id="rId3"/>
          </p:cNvPr>
          <p:cNvSpPr/>
          <p:nvPr/>
        </p:nvSpPr>
        <p:spPr>
          <a:xfrm>
            <a:off x="90093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44" name="Google Shape;1344;p34"/>
          <p:cNvSpPr txBox="1"/>
          <p:nvPr>
            <p:ph idx="1" type="body"/>
          </p:nvPr>
        </p:nvSpPr>
        <p:spPr>
          <a:xfrm>
            <a:off x="694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48" name="Shape 1348"/>
        <p:cNvGrpSpPr/>
        <p:nvPr/>
      </p:nvGrpSpPr>
      <p:grpSpPr>
        <a:xfrm>
          <a:off x="0" y="0"/>
          <a:ext cx="0" cy="0"/>
          <a:chOff x="0" y="0"/>
          <a:chExt cx="0" cy="0"/>
        </a:xfrm>
      </p:grpSpPr>
      <p:sp>
        <p:nvSpPr>
          <p:cNvPr id="1349" name="Google Shape;1349;p35"/>
          <p:cNvSpPr txBox="1"/>
          <p:nvPr>
            <p:ph type="title"/>
          </p:nvPr>
        </p:nvSpPr>
        <p:spPr>
          <a:xfrm>
            <a:off x="3741375" y="7564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6.2 Title goes.</a:t>
            </a:r>
            <a:endParaRPr/>
          </a:p>
        </p:txBody>
      </p:sp>
      <p:sp>
        <p:nvSpPr>
          <p:cNvPr id="1350" name="Google Shape;1350;p35">
            <a:hlinkClick action="ppaction://hlinksldjump" r:id="rId3"/>
          </p:cNvPr>
          <p:cNvSpPr/>
          <p:nvPr/>
        </p:nvSpPr>
        <p:spPr>
          <a:xfrm>
            <a:off x="3987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1" name="Google Shape;1351;p35"/>
          <p:cNvSpPr txBox="1"/>
          <p:nvPr>
            <p:ph idx="1" type="body"/>
          </p:nvPr>
        </p:nvSpPr>
        <p:spPr>
          <a:xfrm>
            <a:off x="3742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55" name="Shape 1355"/>
        <p:cNvGrpSpPr/>
        <p:nvPr/>
      </p:nvGrpSpPr>
      <p:grpSpPr>
        <a:xfrm>
          <a:off x="0" y="0"/>
          <a:ext cx="0" cy="0"/>
          <a:chOff x="0" y="0"/>
          <a:chExt cx="0" cy="0"/>
        </a:xfrm>
      </p:grpSpPr>
      <p:sp>
        <p:nvSpPr>
          <p:cNvPr id="1356" name="Google Shape;1356;p36">
            <a:hlinkClick action="ppaction://hlinksldjump" r:id="rId3"/>
          </p:cNvPr>
          <p:cNvSpPr/>
          <p:nvPr/>
        </p:nvSpPr>
        <p:spPr>
          <a:xfrm>
            <a:off x="8463525" y="1977150"/>
            <a:ext cx="3285300" cy="4290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7" name="Google Shape;1357;p36">
            <a:hlinkClick action="ppaction://hlinksldjump" r:id="rId4"/>
          </p:cNvPr>
          <p:cNvSpPr/>
          <p:nvPr/>
        </p:nvSpPr>
        <p:spPr>
          <a:xfrm>
            <a:off x="875425"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58" name="Google Shape;1358;p36">
            <a:hlinkClick action="ppaction://hlinksldjump" r:id="rId5"/>
          </p:cNvPr>
          <p:cNvSpPr/>
          <p:nvPr/>
        </p:nvSpPr>
        <p:spPr>
          <a:xfrm>
            <a:off x="4249500"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62" name="Shape 1362"/>
        <p:cNvGrpSpPr/>
        <p:nvPr/>
      </p:nvGrpSpPr>
      <p:grpSpPr>
        <a:xfrm>
          <a:off x="0" y="0"/>
          <a:ext cx="0" cy="0"/>
          <a:chOff x="0" y="0"/>
          <a:chExt cx="0" cy="0"/>
        </a:xfrm>
      </p:grpSpPr>
      <p:sp>
        <p:nvSpPr>
          <p:cNvPr id="1363" name="Google Shape;1363;p37"/>
          <p:cNvSpPr txBox="1"/>
          <p:nvPr>
            <p:ph type="title"/>
          </p:nvPr>
        </p:nvSpPr>
        <p:spPr>
          <a:xfrm>
            <a:off x="693900" y="8252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7.1 Title goes.</a:t>
            </a:r>
            <a:endParaRPr/>
          </a:p>
        </p:txBody>
      </p:sp>
      <p:sp>
        <p:nvSpPr>
          <p:cNvPr id="1364" name="Google Shape;1364;p37">
            <a:hlinkClick action="ppaction://hlinksldjump" r:id="rId3"/>
          </p:cNvPr>
          <p:cNvSpPr/>
          <p:nvPr/>
        </p:nvSpPr>
        <p:spPr>
          <a:xfrm>
            <a:off x="90093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65" name="Google Shape;1365;p37"/>
          <p:cNvSpPr txBox="1"/>
          <p:nvPr>
            <p:ph idx="1" type="body"/>
          </p:nvPr>
        </p:nvSpPr>
        <p:spPr>
          <a:xfrm>
            <a:off x="694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69" name="Shape 1369"/>
        <p:cNvGrpSpPr/>
        <p:nvPr/>
      </p:nvGrpSpPr>
      <p:grpSpPr>
        <a:xfrm>
          <a:off x="0" y="0"/>
          <a:ext cx="0" cy="0"/>
          <a:chOff x="0" y="0"/>
          <a:chExt cx="0" cy="0"/>
        </a:xfrm>
      </p:grpSpPr>
      <p:sp>
        <p:nvSpPr>
          <p:cNvPr id="1370" name="Google Shape;1370;p38"/>
          <p:cNvSpPr txBox="1"/>
          <p:nvPr>
            <p:ph type="title"/>
          </p:nvPr>
        </p:nvSpPr>
        <p:spPr>
          <a:xfrm>
            <a:off x="3741375" y="7564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7.2 Title goes.</a:t>
            </a:r>
            <a:endParaRPr/>
          </a:p>
        </p:txBody>
      </p:sp>
      <p:sp>
        <p:nvSpPr>
          <p:cNvPr id="1371" name="Google Shape;1371;p38">
            <a:hlinkClick action="ppaction://hlinksldjump" r:id="rId3"/>
          </p:cNvPr>
          <p:cNvSpPr/>
          <p:nvPr/>
        </p:nvSpPr>
        <p:spPr>
          <a:xfrm>
            <a:off x="3987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2" name="Google Shape;1372;p38"/>
          <p:cNvSpPr txBox="1"/>
          <p:nvPr>
            <p:ph idx="1" type="body"/>
          </p:nvPr>
        </p:nvSpPr>
        <p:spPr>
          <a:xfrm>
            <a:off x="3742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76" name="Shape 1376"/>
        <p:cNvGrpSpPr/>
        <p:nvPr/>
      </p:nvGrpSpPr>
      <p:grpSpPr>
        <a:xfrm>
          <a:off x="0" y="0"/>
          <a:ext cx="0" cy="0"/>
          <a:chOff x="0" y="0"/>
          <a:chExt cx="0" cy="0"/>
        </a:xfrm>
      </p:grpSpPr>
      <p:sp>
        <p:nvSpPr>
          <p:cNvPr id="1377" name="Google Shape;1377;p39">
            <a:hlinkClick action="ppaction://hlinksldjump" r:id="rId3"/>
          </p:cNvPr>
          <p:cNvSpPr/>
          <p:nvPr/>
        </p:nvSpPr>
        <p:spPr>
          <a:xfrm>
            <a:off x="8463525" y="1977150"/>
            <a:ext cx="3285300" cy="4290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8" name="Google Shape;1378;p39">
            <a:hlinkClick action="ppaction://hlinksldjump" r:id="rId4"/>
          </p:cNvPr>
          <p:cNvSpPr/>
          <p:nvPr/>
        </p:nvSpPr>
        <p:spPr>
          <a:xfrm>
            <a:off x="875425"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79" name="Google Shape;1379;p39">
            <a:hlinkClick action="ppaction://hlinksldjump" r:id="rId5"/>
          </p:cNvPr>
          <p:cNvSpPr/>
          <p:nvPr/>
        </p:nvSpPr>
        <p:spPr>
          <a:xfrm>
            <a:off x="4249500"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83" name="Shape 1383"/>
        <p:cNvGrpSpPr/>
        <p:nvPr/>
      </p:nvGrpSpPr>
      <p:grpSpPr>
        <a:xfrm>
          <a:off x="0" y="0"/>
          <a:ext cx="0" cy="0"/>
          <a:chOff x="0" y="0"/>
          <a:chExt cx="0" cy="0"/>
        </a:xfrm>
      </p:grpSpPr>
      <p:sp>
        <p:nvSpPr>
          <p:cNvPr id="1384" name="Google Shape;1384;p40"/>
          <p:cNvSpPr txBox="1"/>
          <p:nvPr>
            <p:ph type="title"/>
          </p:nvPr>
        </p:nvSpPr>
        <p:spPr>
          <a:xfrm>
            <a:off x="693900" y="8252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8.1 Title goes.</a:t>
            </a:r>
            <a:endParaRPr/>
          </a:p>
        </p:txBody>
      </p:sp>
      <p:sp>
        <p:nvSpPr>
          <p:cNvPr id="1385" name="Google Shape;1385;p40">
            <a:hlinkClick action="ppaction://hlinksldjump" r:id="rId3"/>
          </p:cNvPr>
          <p:cNvSpPr/>
          <p:nvPr/>
        </p:nvSpPr>
        <p:spPr>
          <a:xfrm>
            <a:off x="90093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86" name="Google Shape;1386;p40"/>
          <p:cNvSpPr txBox="1"/>
          <p:nvPr>
            <p:ph idx="1" type="body"/>
          </p:nvPr>
        </p:nvSpPr>
        <p:spPr>
          <a:xfrm>
            <a:off x="694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90" name="Shape 1390"/>
        <p:cNvGrpSpPr/>
        <p:nvPr/>
      </p:nvGrpSpPr>
      <p:grpSpPr>
        <a:xfrm>
          <a:off x="0" y="0"/>
          <a:ext cx="0" cy="0"/>
          <a:chOff x="0" y="0"/>
          <a:chExt cx="0" cy="0"/>
        </a:xfrm>
      </p:grpSpPr>
      <p:sp>
        <p:nvSpPr>
          <p:cNvPr id="1391" name="Google Shape;1391;p41"/>
          <p:cNvSpPr txBox="1"/>
          <p:nvPr>
            <p:ph type="title"/>
          </p:nvPr>
        </p:nvSpPr>
        <p:spPr>
          <a:xfrm>
            <a:off x="3741375" y="7564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8.2 Title goes.</a:t>
            </a:r>
            <a:endParaRPr/>
          </a:p>
        </p:txBody>
      </p:sp>
      <p:sp>
        <p:nvSpPr>
          <p:cNvPr id="1392" name="Google Shape;1392;p41">
            <a:hlinkClick action="ppaction://hlinksldjump" r:id="rId3"/>
          </p:cNvPr>
          <p:cNvSpPr/>
          <p:nvPr/>
        </p:nvSpPr>
        <p:spPr>
          <a:xfrm>
            <a:off x="3987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3" name="Google Shape;1393;p41"/>
          <p:cNvSpPr txBox="1"/>
          <p:nvPr>
            <p:ph idx="1" type="body"/>
          </p:nvPr>
        </p:nvSpPr>
        <p:spPr>
          <a:xfrm>
            <a:off x="3742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97" name="Shape 1397"/>
        <p:cNvGrpSpPr/>
        <p:nvPr/>
      </p:nvGrpSpPr>
      <p:grpSpPr>
        <a:xfrm>
          <a:off x="0" y="0"/>
          <a:ext cx="0" cy="0"/>
          <a:chOff x="0" y="0"/>
          <a:chExt cx="0" cy="0"/>
        </a:xfrm>
      </p:grpSpPr>
      <p:sp>
        <p:nvSpPr>
          <p:cNvPr id="1398" name="Google Shape;1398;p42">
            <a:hlinkClick action="ppaction://hlinksldjump" r:id="rId3"/>
          </p:cNvPr>
          <p:cNvSpPr/>
          <p:nvPr/>
        </p:nvSpPr>
        <p:spPr>
          <a:xfrm>
            <a:off x="8463525" y="1977150"/>
            <a:ext cx="3285300" cy="4290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399" name="Google Shape;1399;p42">
            <a:hlinkClick action="ppaction://hlinksldjump" r:id="rId4"/>
          </p:cNvPr>
          <p:cNvSpPr/>
          <p:nvPr/>
        </p:nvSpPr>
        <p:spPr>
          <a:xfrm>
            <a:off x="875425"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0" name="Google Shape;1400;p42">
            <a:hlinkClick action="ppaction://hlinksldjump" r:id="rId5"/>
          </p:cNvPr>
          <p:cNvSpPr/>
          <p:nvPr/>
        </p:nvSpPr>
        <p:spPr>
          <a:xfrm>
            <a:off x="4249500"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04" name="Shape 1404"/>
        <p:cNvGrpSpPr/>
        <p:nvPr/>
      </p:nvGrpSpPr>
      <p:grpSpPr>
        <a:xfrm>
          <a:off x="0" y="0"/>
          <a:ext cx="0" cy="0"/>
          <a:chOff x="0" y="0"/>
          <a:chExt cx="0" cy="0"/>
        </a:xfrm>
      </p:grpSpPr>
      <p:sp>
        <p:nvSpPr>
          <p:cNvPr id="1405" name="Google Shape;1405;p43"/>
          <p:cNvSpPr txBox="1"/>
          <p:nvPr>
            <p:ph type="title"/>
          </p:nvPr>
        </p:nvSpPr>
        <p:spPr>
          <a:xfrm>
            <a:off x="693900" y="8252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9.1 Title goes.</a:t>
            </a:r>
            <a:endParaRPr/>
          </a:p>
        </p:txBody>
      </p:sp>
      <p:sp>
        <p:nvSpPr>
          <p:cNvPr id="1406" name="Google Shape;1406;p43">
            <a:hlinkClick action="ppaction://hlinksldjump" r:id="rId3"/>
          </p:cNvPr>
          <p:cNvSpPr/>
          <p:nvPr/>
        </p:nvSpPr>
        <p:spPr>
          <a:xfrm>
            <a:off x="90093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07" name="Google Shape;1407;p43"/>
          <p:cNvSpPr txBox="1"/>
          <p:nvPr>
            <p:ph idx="1" type="body"/>
          </p:nvPr>
        </p:nvSpPr>
        <p:spPr>
          <a:xfrm>
            <a:off x="694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11" name="Shape 1411"/>
        <p:cNvGrpSpPr/>
        <p:nvPr/>
      </p:nvGrpSpPr>
      <p:grpSpPr>
        <a:xfrm>
          <a:off x="0" y="0"/>
          <a:ext cx="0" cy="0"/>
          <a:chOff x="0" y="0"/>
          <a:chExt cx="0" cy="0"/>
        </a:xfrm>
      </p:grpSpPr>
      <p:sp>
        <p:nvSpPr>
          <p:cNvPr id="1412" name="Google Shape;1412;p44"/>
          <p:cNvSpPr txBox="1"/>
          <p:nvPr>
            <p:ph type="title"/>
          </p:nvPr>
        </p:nvSpPr>
        <p:spPr>
          <a:xfrm>
            <a:off x="3741375" y="7564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9.2 Title goes.</a:t>
            </a:r>
            <a:endParaRPr/>
          </a:p>
        </p:txBody>
      </p:sp>
      <p:sp>
        <p:nvSpPr>
          <p:cNvPr id="1413" name="Google Shape;1413;p44">
            <a:hlinkClick action="ppaction://hlinksldjump" r:id="rId3"/>
          </p:cNvPr>
          <p:cNvSpPr/>
          <p:nvPr/>
        </p:nvSpPr>
        <p:spPr>
          <a:xfrm>
            <a:off x="3987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14" name="Google Shape;1414;p44"/>
          <p:cNvSpPr txBox="1"/>
          <p:nvPr>
            <p:ph idx="1" type="body"/>
          </p:nvPr>
        </p:nvSpPr>
        <p:spPr>
          <a:xfrm>
            <a:off x="3742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18" name="Shape 1418"/>
        <p:cNvGrpSpPr/>
        <p:nvPr/>
      </p:nvGrpSpPr>
      <p:grpSpPr>
        <a:xfrm>
          <a:off x="0" y="0"/>
          <a:ext cx="0" cy="0"/>
          <a:chOff x="0" y="0"/>
          <a:chExt cx="0" cy="0"/>
        </a:xfrm>
      </p:grpSpPr>
      <p:sp>
        <p:nvSpPr>
          <p:cNvPr id="1419" name="Google Shape;1419;p45">
            <a:hlinkClick action="ppaction://hlinksldjump" r:id="rId3"/>
          </p:cNvPr>
          <p:cNvSpPr/>
          <p:nvPr/>
        </p:nvSpPr>
        <p:spPr>
          <a:xfrm>
            <a:off x="8463525" y="1977150"/>
            <a:ext cx="3285300" cy="42906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0" name="Google Shape;1420;p45">
            <a:hlinkClick action="ppaction://hlinksldjump" r:id="rId4"/>
          </p:cNvPr>
          <p:cNvSpPr/>
          <p:nvPr/>
        </p:nvSpPr>
        <p:spPr>
          <a:xfrm>
            <a:off x="875425"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1" name="Google Shape;1421;p45">
            <a:hlinkClick action="ppaction://hlinksldjump" r:id="rId5"/>
          </p:cNvPr>
          <p:cNvSpPr/>
          <p:nvPr/>
        </p:nvSpPr>
        <p:spPr>
          <a:xfrm>
            <a:off x="4249500" y="1651075"/>
            <a:ext cx="2271900" cy="37929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25" name="Shape 1425"/>
        <p:cNvGrpSpPr/>
        <p:nvPr/>
      </p:nvGrpSpPr>
      <p:grpSpPr>
        <a:xfrm>
          <a:off x="0" y="0"/>
          <a:ext cx="0" cy="0"/>
          <a:chOff x="0" y="0"/>
          <a:chExt cx="0" cy="0"/>
        </a:xfrm>
      </p:grpSpPr>
      <p:sp>
        <p:nvSpPr>
          <p:cNvPr id="1426" name="Google Shape;1426;p46"/>
          <p:cNvSpPr txBox="1"/>
          <p:nvPr>
            <p:ph type="title"/>
          </p:nvPr>
        </p:nvSpPr>
        <p:spPr>
          <a:xfrm>
            <a:off x="693900" y="8252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10.1 Title goes.</a:t>
            </a:r>
            <a:endParaRPr/>
          </a:p>
        </p:txBody>
      </p:sp>
      <p:sp>
        <p:nvSpPr>
          <p:cNvPr id="1427" name="Google Shape;1427;p46">
            <a:hlinkClick action="ppaction://hlinksldjump" r:id="rId3"/>
          </p:cNvPr>
          <p:cNvSpPr/>
          <p:nvPr/>
        </p:nvSpPr>
        <p:spPr>
          <a:xfrm>
            <a:off x="90093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28" name="Google Shape;1428;p46"/>
          <p:cNvSpPr txBox="1"/>
          <p:nvPr>
            <p:ph idx="1" type="body"/>
          </p:nvPr>
        </p:nvSpPr>
        <p:spPr>
          <a:xfrm>
            <a:off x="694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32" name="Shape 1432"/>
        <p:cNvGrpSpPr/>
        <p:nvPr/>
      </p:nvGrpSpPr>
      <p:grpSpPr>
        <a:xfrm>
          <a:off x="0" y="0"/>
          <a:ext cx="0" cy="0"/>
          <a:chOff x="0" y="0"/>
          <a:chExt cx="0" cy="0"/>
        </a:xfrm>
      </p:grpSpPr>
      <p:sp>
        <p:nvSpPr>
          <p:cNvPr id="1433" name="Google Shape;1433;p47"/>
          <p:cNvSpPr txBox="1"/>
          <p:nvPr>
            <p:ph type="title"/>
          </p:nvPr>
        </p:nvSpPr>
        <p:spPr>
          <a:xfrm>
            <a:off x="3741375" y="756475"/>
            <a:ext cx="78003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your 10.2 Title goes.</a:t>
            </a:r>
            <a:endParaRPr/>
          </a:p>
        </p:txBody>
      </p:sp>
      <p:sp>
        <p:nvSpPr>
          <p:cNvPr id="1434" name="Google Shape;1434;p47">
            <a:hlinkClick action="ppaction://hlinksldjump" r:id="rId3"/>
          </p:cNvPr>
          <p:cNvSpPr/>
          <p:nvPr/>
        </p:nvSpPr>
        <p:spPr>
          <a:xfrm>
            <a:off x="398725" y="1119450"/>
            <a:ext cx="2792700" cy="48030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35" name="Google Shape;1435;p47"/>
          <p:cNvSpPr txBox="1"/>
          <p:nvPr>
            <p:ph idx="1" type="body"/>
          </p:nvPr>
        </p:nvSpPr>
        <p:spPr>
          <a:xfrm>
            <a:off x="3742050" y="1838750"/>
            <a:ext cx="7800300" cy="36273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here you can add anything you want!</a:t>
            </a:r>
            <a:endParaRPr/>
          </a:p>
          <a:p>
            <a:pPr indent="0" lvl="0" marL="0" rtl="0" algn="l">
              <a:spcBef>
                <a:spcPts val="0"/>
              </a:spcBef>
              <a:spcAft>
                <a:spcPts val="0"/>
              </a:spcAft>
              <a:buNone/>
            </a:pPr>
            <a:r>
              <a:rPr lang="en"/>
              <a:t>To change the wall color, change the background color.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If you wish to have just one door per floor, go to Slide &gt; Edit Master and delete one door. - You might have to update the links on the floor slide.</a:t>
            </a:r>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None/>
            </a:pPr>
            <a:r>
              <a:rPr lang="en">
                <a:solidFill>
                  <a:schemeClr val="hlink"/>
                </a:solidFill>
              </a:rPr>
              <a:t>Links are created with transparent shapes. If you have to re do them, insert a shape, select transparent fill and border color, click Insert Link (Ctrl + k), click on Slides in this presentation and select your slide.</a:t>
            </a:r>
            <a:endParaRPr>
              <a:solidFill>
                <a:schemeClr val="hlink"/>
              </a:solidFill>
            </a:endParaRPr>
          </a:p>
          <a:p>
            <a:pPr indent="0" lvl="0" marL="0" rtl="0" algn="l">
              <a:lnSpc>
                <a:spcPct val="100000"/>
              </a:lnSpc>
              <a:spcBef>
                <a:spcPts val="0"/>
              </a:spcBef>
              <a:spcAft>
                <a:spcPts val="0"/>
              </a:spcAft>
              <a:buNone/>
            </a:pPr>
            <a:r>
              <a:t/>
            </a:r>
            <a:endParaRPr>
              <a:solidFill>
                <a:schemeClr val="hlink"/>
              </a:solidFill>
            </a:endParaRPr>
          </a:p>
          <a:p>
            <a:pPr indent="0" lvl="0" marL="0" rtl="0" algn="l">
              <a:lnSpc>
                <a:spcPct val="100000"/>
              </a:lnSpc>
              <a:spcBef>
                <a:spcPts val="0"/>
              </a:spcBef>
              <a:spcAft>
                <a:spcPts val="0"/>
              </a:spcAft>
              <a:buClr>
                <a:schemeClr val="hlink"/>
              </a:buClr>
              <a:buFont typeface="Arial"/>
              <a:buNone/>
            </a:pPr>
            <a:r>
              <a:rPr lang="en">
                <a:solidFill>
                  <a:schemeClr val="hlink"/>
                </a:solidFill>
              </a:rPr>
              <a:t>You can use this template for a fun elevator pitch, as a choice board  -increasing the level of complexity on each floor-, for breakout groups - assigning a floor to each group of students -, as an escape room or as much much more! </a:t>
            </a:r>
            <a:r>
              <a:rPr lang="en" u="sng">
                <a:solidFill>
                  <a:schemeClr val="hlink"/>
                </a:solidFill>
                <a:hlinkClick r:id="rId4"/>
              </a:rPr>
              <a:t>As twitterverse showed me: The sky's the limit!</a:t>
            </a:r>
            <a:r>
              <a:rPr lang="en">
                <a:solidFill>
                  <a:schemeClr val="hlink"/>
                </a:solidFill>
              </a:rPr>
              <a:t> So make sure you check out all the comments!</a:t>
            </a:r>
            <a:endParaRPr>
              <a:solidFill>
                <a:schemeClr val="hlink"/>
              </a:solidFill>
            </a:endParaRPr>
          </a:p>
        </p:txBody>
      </p:sp>
    </p:spTree>
  </p:cSld>
  <p:clrMapOvr>
    <a:masterClrMapping/>
  </p:clrMapOvr>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39" name="Shape 1439"/>
        <p:cNvGrpSpPr/>
        <p:nvPr/>
      </p:nvGrpSpPr>
      <p:grpSpPr>
        <a:xfrm>
          <a:off x="0" y="0"/>
          <a:ext cx="0" cy="0"/>
          <a:chOff x="0" y="0"/>
          <a:chExt cx="0" cy="0"/>
        </a:xfrm>
      </p:grpSpPr>
      <p:sp>
        <p:nvSpPr>
          <p:cNvPr id="1440" name="Google Shape;1440;p48"/>
          <p:cNvSpPr txBox="1"/>
          <p:nvPr>
            <p:ph type="title"/>
          </p:nvPr>
        </p:nvSpPr>
        <p:spPr>
          <a:xfrm>
            <a:off x="6804625" y="2395767"/>
            <a:ext cx="4464900" cy="2457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4800"/>
              <a:t>Template Created by SlidesMania</a:t>
            </a:r>
            <a:endParaRPr sz="4800"/>
          </a:p>
        </p:txBody>
      </p:sp>
      <p:sp>
        <p:nvSpPr>
          <p:cNvPr id="1441" name="Google Shape;1441;p48"/>
          <p:cNvSpPr txBox="1"/>
          <p:nvPr>
            <p:ph idx="1" type="subTitle"/>
          </p:nvPr>
        </p:nvSpPr>
        <p:spPr>
          <a:xfrm>
            <a:off x="6804625" y="1837175"/>
            <a:ext cx="4472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Thank you!</a:t>
            </a:r>
            <a:endParaRPr/>
          </a:p>
        </p:txBody>
      </p:sp>
      <p:sp>
        <p:nvSpPr>
          <p:cNvPr id="1442" name="Google Shape;1442;p48">
            <a:hlinkClick action="ppaction://hlinksldjump" r:id="rId3"/>
          </p:cNvPr>
          <p:cNvSpPr/>
          <p:nvPr/>
        </p:nvSpPr>
        <p:spPr>
          <a:xfrm>
            <a:off x="1127050" y="946300"/>
            <a:ext cx="4167900" cy="5677800"/>
          </a:xfrm>
          <a:prstGeom prst="rect">
            <a:avLst/>
          </a:prstGeom>
          <a:no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443" name="Google Shape;1443;p48"/>
          <p:cNvSpPr txBox="1"/>
          <p:nvPr/>
        </p:nvSpPr>
        <p:spPr>
          <a:xfrm>
            <a:off x="6432700" y="5688425"/>
            <a:ext cx="5273700" cy="4041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300">
                <a:latin typeface="Roboto"/>
                <a:ea typeface="Roboto"/>
                <a:cs typeface="Roboto"/>
                <a:sym typeface="Roboto"/>
              </a:rPr>
              <a:t>Need help customizing this template? </a:t>
            </a:r>
            <a:r>
              <a:rPr lang="en" sz="1300" u="sng">
                <a:solidFill>
                  <a:schemeClr val="hlink"/>
                </a:solidFill>
                <a:latin typeface="Roboto"/>
                <a:ea typeface="Roboto"/>
                <a:cs typeface="Roboto"/>
                <a:sym typeface="Roboto"/>
                <a:hlinkClick r:id="rId4"/>
              </a:rPr>
              <a:t>Google Slides</a:t>
            </a:r>
            <a:r>
              <a:rPr lang="en" sz="1300">
                <a:latin typeface="Roboto"/>
                <a:ea typeface="Roboto"/>
                <a:cs typeface="Roboto"/>
                <a:sym typeface="Roboto"/>
              </a:rPr>
              <a:t> | </a:t>
            </a:r>
            <a:r>
              <a:rPr lang="en" sz="1300" u="sng">
                <a:solidFill>
                  <a:schemeClr val="hlink"/>
                </a:solidFill>
                <a:latin typeface="Roboto"/>
                <a:ea typeface="Roboto"/>
                <a:cs typeface="Roboto"/>
                <a:sym typeface="Roboto"/>
                <a:hlinkClick r:id="rId5"/>
              </a:rPr>
              <a:t>PowerPoint</a:t>
            </a:r>
            <a:endParaRPr sz="1300">
              <a:latin typeface="Roboto"/>
              <a:ea typeface="Roboto"/>
              <a:cs typeface="Roboto"/>
              <a:sym typeface="Roboto"/>
            </a:endParaRPr>
          </a:p>
        </p:txBody>
      </p:sp>
    </p:spTree>
  </p:cSld>
  <p:clrMapOvr>
    <a:masterClrMapping/>
  </p:clrMapOvr>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47" name="Shape 1447"/>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F2F2F2"/>
      </a:dk1>
      <a:lt1>
        <a:srgbClr val="F2F2F2"/>
      </a:lt1>
      <a:dk2>
        <a:srgbClr val="F2F2F2"/>
      </a:dk2>
      <a:lt2>
        <a:srgbClr val="F2F2F2"/>
      </a:lt2>
      <a:accent1>
        <a:srgbClr val="F2F2F2"/>
      </a:accent1>
      <a:accent2>
        <a:srgbClr val="F2F2F2"/>
      </a:accent2>
      <a:accent3>
        <a:srgbClr val="F2F2F2"/>
      </a:accent3>
      <a:accent4>
        <a:srgbClr val="F2F2F2"/>
      </a:accent4>
      <a:accent5>
        <a:srgbClr val="F2F2F2"/>
      </a:accent5>
      <a:accent6>
        <a:srgbClr val="F2F2F2"/>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