
<file path=[Content_Types].xml><?xml version="1.0" encoding="utf-8"?>
<Types xmlns="http://schemas.openxmlformats.org/package/2006/content-types">
  <Default Extension="xml" ContentType="application/vnd.openxmlformats-officedocument.extended-properties+xml"/>
  <Default Extension="rels" ContentType="application/vnd.openxmlformats-package.relationships+xml"/>
  <Default Extension="jpeg" ContentType="image/jpeg"/>
  <Default Extension="png" ContentType="image/png"/>
  <Default Extension="wdp" ContentType="image/vnd.ms-photo"/>
  <Default Extension="svg" ContentType="image/svg+xml"/>
  <Default Extension="xlsx" ContentType="application/vnd.openxmlformats-officedocument.spreadsheetml.sheet"/>
  <Override PartName="/docProps/core.xml" ContentType="application/vnd.openxmlformats-package.core-properties+xml"/>
  <Override PartName="/ppt/presentation.xml" ContentType="application/vnd.openxmlformats-officedocument.presentationml.template.main+xml"/>
  <Override PartName="/ppt/slides/slide71.xml" ContentType="application/vnd.openxmlformats-officedocument.presentationml.slide+xml"/>
  <Override PartName="/ppt/notesSlides/notesSlide71.xml" ContentType="application/vnd.openxmlformats-officedocument.presentationml.notesSlide+xml"/>
  <Override PartName="/ppt/notesMasters/notesMaster11.xml" ContentType="application/vnd.openxmlformats-officedocument.presentationml.notesMaster+xml"/>
  <Override PartName="/ppt/theme/theme21.xml" ContentType="application/vnd.openxmlformats-officedocument.theme+xml"/>
  <Override PartName="/ppt/slideLayouts/slideLayout61.xml" ContentType="application/vnd.openxmlformats-officedocument.presentationml.slideLayout+xml"/>
  <Override PartName="/ppt/slideMasters/slideMaster11.xml" ContentType="application/vnd.openxmlformats-officedocument.presentationml.slideMaster+xml"/>
  <Override PartName="/ppt/slideLayouts/slideLayout82.xml" ContentType="application/vnd.openxmlformats-officedocument.presentationml.slideLayout+xml"/>
  <Override PartName="/ppt/slideLayouts/slideLayout133.xml" ContentType="application/vnd.openxmlformats-officedocument.presentationml.slideLayout+xml"/>
  <Override PartName="/ppt/slideLayouts/slideLayout184.xml" ContentType="application/vnd.openxmlformats-officedocument.presentationml.slideLayout+xml"/>
  <Override PartName="/ppt/theme/theme12.xml" ContentType="application/vnd.openxmlformats-officedocument.theme+xml"/>
  <Override PartName="/ppt/slideLayouts/slideLayout35.xml" ContentType="application/vnd.openxmlformats-officedocument.presentationml.slideLayout+xml"/>
  <Override PartName="/ppt/slideLayouts/slideLayout216.xml" ContentType="application/vnd.openxmlformats-officedocument.presentationml.slideLayout+xml"/>
  <Override PartName="/ppt/slideLayouts/slideLayout77.xml" ContentType="application/vnd.openxmlformats-officedocument.presentationml.slideLayout+xml"/>
  <Override PartName="/ppt/slideLayouts/slideLayout128.xml" ContentType="application/vnd.openxmlformats-officedocument.presentationml.slideLayout+xml"/>
  <Override PartName="/ppt/slideLayouts/slideLayout179.xml" ContentType="application/vnd.openxmlformats-officedocument.presentationml.slideLayout+xml"/>
  <Override PartName="/ppt/slideLayouts/slideLayout2510.xml" ContentType="application/vnd.openxmlformats-officedocument.presentationml.slideLayout+xml"/>
  <Override PartName="/ppt/slideLayouts/slideLayout211.xml" ContentType="application/vnd.openxmlformats-officedocument.presentationml.slideLayout+xml"/>
  <Override PartName="/ppt/slideLayouts/slideLayout1612.xml" ContentType="application/vnd.openxmlformats-officedocument.presentationml.slideLayout+xml"/>
  <Override PartName="/ppt/slideLayouts/slideLayout2013.xml" ContentType="application/vnd.openxmlformats-officedocument.presentationml.slideLayout+xml"/>
  <Override PartName="/ppt/slideLayouts/slideLayout114.xml" ContentType="application/vnd.openxmlformats-officedocument.presentationml.slideLayout+xml"/>
  <Override PartName="/ppt/slideLayouts/slideLayout1115.xml" ContentType="application/vnd.openxmlformats-officedocument.presentationml.slideLayout+xml"/>
  <Override PartName="/ppt/slideLayouts/slideLayout2416.xml" ContentType="application/vnd.openxmlformats-officedocument.presentationml.slideLayout+xml"/>
  <Override PartName="/ppt/slideLayouts/slideLayout517.xml" ContentType="application/vnd.openxmlformats-officedocument.presentationml.slideLayout+xml"/>
  <Override PartName="/ppt/slideLayouts/slideLayout1518.xml" ContentType="application/vnd.openxmlformats-officedocument.presentationml.slideLayout+xml"/>
  <Override PartName="/ppt/slideLayouts/slideLayout2319.xml" ContentType="application/vnd.openxmlformats-officedocument.presentationml.slideLayout+xml"/>
  <Override PartName="/ppt/slideLayouts/slideLayout1020.xml" ContentType="application/vnd.openxmlformats-officedocument.presentationml.slideLayout+xml"/>
  <Override PartName="/ppt/slideLayouts/slideLayout1921.xml" ContentType="application/vnd.openxmlformats-officedocument.presentationml.slideLayout+xml"/>
  <Override PartName="/ppt/slideLayouts/slideLayout422.xml" ContentType="application/vnd.openxmlformats-officedocument.presentationml.slideLayout+xml"/>
  <Override PartName="/ppt/slideLayouts/slideLayout923.xml" ContentType="application/vnd.openxmlformats-officedocument.presentationml.slideLayout+xml"/>
  <Override PartName="/ppt/slideLayouts/slideLayout1424.xml" ContentType="application/vnd.openxmlformats-officedocument.presentationml.slideLayout+xml"/>
  <Override PartName="/ppt/slideLayouts/slideLayout2225.xml" ContentType="application/vnd.openxmlformats-officedocument.presentationml.slideLayout+xml"/>
  <Override PartName="/ppt/slides/slide122.xml" ContentType="application/vnd.openxmlformats-officedocument.presentationml.slide+xml"/>
  <Override PartName="/ppt/notesSlides/notesSlide122.xml" ContentType="application/vnd.openxmlformats-officedocument.presentationml.notesSlide+xml"/>
  <Override PartName="/ppt/slides/slide173.xml" ContentType="application/vnd.openxmlformats-officedocument.presentationml.slide+xml"/>
  <Override PartName="/ppt/notesSlides/notesSlide173.xml" ContentType="application/vnd.openxmlformats-officedocument.presentationml.notesSlide+xml"/>
  <Override PartName="/ppt/handoutMasters/handoutMaster11.xml" ContentType="application/vnd.openxmlformats-officedocument.presentationml.handoutMaster+xml"/>
  <Override PartName="/ppt/theme/theme33.xml" ContentType="application/vnd.openxmlformats-officedocument.theme+xml"/>
  <Override PartName="/ppt/slides/slide24.xml" ContentType="application/vnd.openxmlformats-officedocument.presentationml.slide+xml"/>
  <Override PartName="/ppt/notesSlides/notesSlide24.xml" ContentType="application/vnd.openxmlformats-officedocument.presentationml.notesSlide+xml"/>
  <Override PartName="/ppt/slides/slide205.xml" ContentType="application/vnd.openxmlformats-officedocument.presentationml.slide+xml"/>
  <Override PartName="/ppt/notesSlides/notesSlide205.xml" ContentType="application/vnd.openxmlformats-officedocument.presentationml.notesSlide+xml"/>
  <Override PartName="/ppt/charts/chart21.xml" ContentType="application/vnd.openxmlformats-officedocument.drawingml.chart+xml"/>
  <Override PartName="/ppt/slides/slide66.xml" ContentType="application/vnd.openxmlformats-officedocument.presentationml.slide+xml"/>
  <Override PartName="/ppt/notesSlides/notesSlide66.xml" ContentType="application/vnd.openxmlformats-officedocument.presentationml.notesSlide+xml"/>
  <Override PartName="/ppt/slides/slide117.xml" ContentType="application/vnd.openxmlformats-officedocument.presentationml.slide+xml"/>
  <Override PartName="/ppt/notesSlides/notesSlide117.xml" ContentType="application/vnd.openxmlformats-officedocument.presentationml.notesSlide+xml"/>
  <Override PartName="/ppt/slides/slide168.xml" ContentType="application/vnd.openxmlformats-officedocument.presentationml.slide+xml"/>
  <Override PartName="/ppt/notesSlides/notesSlide168.xml" ContentType="application/vnd.openxmlformats-officedocument.presentationml.notesSlide+xml"/>
  <Override PartName="/ppt/slides/slide19.xml" ContentType="application/vnd.openxmlformats-officedocument.presentationml.slide+xml"/>
  <Override PartName="/ppt/notesSlides/notesSlide19.xml" ContentType="application/vnd.openxmlformats-officedocument.presentationml.notesSlide+xml"/>
  <Override PartName="/ppt/slides/slide1510.xml" ContentType="application/vnd.openxmlformats-officedocument.presentationml.slide+xml"/>
  <Override PartName="/ppt/charts/chart12.xml" ContentType="application/vnd.openxmlformats-officedocument.drawingml.chart+xml"/>
  <Override PartName="/ppt/charts/colors1.xml" ContentType="application/vnd.ms-office.chartcolorstyle+xml"/>
  <Override PartName="/ppt/charts/style1.xml" ContentType="application/vnd.ms-office.chartstyle+xml"/>
  <Override PartName="/ppt/notesSlides/notesSlide1510.xml" ContentType="application/vnd.openxmlformats-officedocument.presentationml.notesSlide+xml"/>
  <Override PartName="/ppt/slides/slide1911.xml" ContentType="application/vnd.openxmlformats-officedocument.presentationml.slide+xml"/>
  <Override PartName="/ppt/notesSlides/notesSlide1911.xml" ContentType="application/vnd.openxmlformats-officedocument.presentationml.notesSlide+xml"/>
  <Override PartName="/ppt/viewProps.xml" ContentType="application/vnd.openxmlformats-officedocument.presentationml.viewProps+xml"/>
  <Override PartName="/ppt/slides/slide512.xml" ContentType="application/vnd.openxmlformats-officedocument.presentationml.slide+xml"/>
  <Override PartName="/ppt/notesSlides/notesSlide512.xml" ContentType="application/vnd.openxmlformats-officedocument.presentationml.notesSlide+xml"/>
  <Override PartName="/ppt/slides/slide1013.xml" ContentType="application/vnd.openxmlformats-officedocument.presentationml.slide+xml"/>
  <Override PartName="/ppt/notesSlides/notesSlide1013.xml" ContentType="application/vnd.openxmlformats-officedocument.presentationml.notesSlide+xml"/>
  <Override PartName="/ppt/slides/slide2314.xml" ContentType="application/vnd.openxmlformats-officedocument.presentationml.slide+xml"/>
  <Override PartName="/ppt/notesSlides/notesSlide2314.xml" ContentType="application/vnd.openxmlformats-officedocument.presentationml.notesSlide+xml"/>
  <Override PartName="/ppt/slides/slide415.xml" ContentType="application/vnd.openxmlformats-officedocument.presentationml.slide+xml"/>
  <Override PartName="/ppt/notesSlides/notesSlide415.xml" ContentType="application/vnd.openxmlformats-officedocument.presentationml.notesSlide+xml"/>
  <Override PartName="/ppt/slides/slide1416.xml" ContentType="application/vnd.openxmlformats-officedocument.presentationml.slide+xml"/>
  <Override PartName="/ppt/notesSlides/notesSlide1416.xml" ContentType="application/vnd.openxmlformats-officedocument.presentationml.notesSlide+xml"/>
  <Override PartName="/ppt/slides/slide2217.xml" ContentType="application/vnd.openxmlformats-officedocument.presentationml.slide+xml"/>
  <Override PartName="/ppt/notesSlides/notesSlide2217.xml" ContentType="application/vnd.openxmlformats-officedocument.presentationml.notesSlide+xml"/>
  <Override PartName="/ppt/presProps.xml" ContentType="application/vnd.openxmlformats-officedocument.presentationml.presProps+xml"/>
  <Override PartName="/ppt/slides/slide918.xml" ContentType="application/vnd.openxmlformats-officedocument.presentationml.slide+xml"/>
  <Override PartName="/ppt/notesSlides/notesSlide918.xml" ContentType="application/vnd.openxmlformats-officedocument.presentationml.notesSlide+xml"/>
  <Override PartName="/ppt/slides/slide1819.xml" ContentType="application/vnd.openxmlformats-officedocument.presentationml.slide+xml"/>
  <Override PartName="/ppt/notesSlides/notesSlide1819.xml" ContentType="application/vnd.openxmlformats-officedocument.presentationml.notesSlide+xml"/>
  <Override PartName="/ppt/tableStyles.xml" ContentType="application/vnd.openxmlformats-officedocument.presentationml.tableStyles+xml"/>
  <Override PartName="/ppt/slides/slide320.xml" ContentType="application/vnd.openxmlformats-officedocument.presentationml.slide+xml"/>
  <Override PartName="/ppt/notesSlides/notesSlide320.xml" ContentType="application/vnd.openxmlformats-officedocument.presentationml.notesSlide+xml"/>
  <Override PartName="/ppt/slides/slide821.xml" ContentType="application/vnd.openxmlformats-officedocument.presentationml.slide+xml"/>
  <Override PartName="/ppt/notesSlides/notesSlide821.xml" ContentType="application/vnd.openxmlformats-officedocument.presentationml.notesSlide+xml"/>
  <Override PartName="/ppt/slides/slide1322.xml" ContentType="application/vnd.openxmlformats-officedocument.presentationml.slide+xml"/>
  <Override PartName="/ppt/notesSlides/notesSlide1322.xml" ContentType="application/vnd.openxmlformats-officedocument.presentationml.notesSlide+xml"/>
  <Override PartName="/ppt/slides/slide2123.xml" ContentType="application/vnd.openxmlformats-officedocument.presentationml.slide+xml"/>
  <Override PartName="/ppt/notesSlides/notesSlide2123.xml" ContentType="application/vnd.openxmlformats-officedocument.presentationml.notesSlide+xml"/>
  <Override PartName="/ppt/commentAuthors.xml" ContentType="application/vnd.openxmlformats-officedocument.presentationml.commentAuthors+xml"/>
  <Override PartName="/docProps/custom.xml" ContentType="application/vnd.openxmlformats-officedocument.custom-properties+xml"/>
</Types>
</file>

<file path=_rels/.rels>&#65279;<?xml version="1.0" encoding="utf-8"?><Relationships xmlns="http://schemas.openxmlformats.org/package/2006/relationships"><Relationship Type="http://schemas.openxmlformats.org/officeDocument/2006/relationships/extended-properties" Target="/docProps/app.xml" Id="rId3" /><Relationship Type="http://schemas.openxmlformats.org/package/2006/relationships/metadata/core-properties" Target="/docProps/core.xml" Id="rId2" /><Relationship Type="http://schemas.openxmlformats.org/officeDocument/2006/relationships/officeDocument" Target="/ppt/presentation.xml" Id="rId1" /><Relationship Type="http://schemas.openxmlformats.org/officeDocument/2006/relationships/custom-properties" Target="/docProps/custom.xml" Id="rId4" 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48" r:id="rId1"/>
  </p:sldMasterIdLst>
  <p:notesMasterIdLst>
    <p:notesMasterId r:id="rId25"/>
  </p:notesMasterIdLst>
  <p:handoutMasterIdLst>
    <p:handoutMasterId r:id="rId26"/>
  </p:handoutMasterIdLst>
  <p:sldIdLst>
    <p:sldId id="286" r:id="rId2"/>
    <p:sldId id="287" r:id="rId3"/>
    <p:sldId id="260" r:id="rId4"/>
    <p:sldId id="261" r:id="rId5"/>
    <p:sldId id="262" r:id="rId6"/>
    <p:sldId id="263" r:id="rId7"/>
    <p:sldId id="264" r:id="rId8"/>
    <p:sldId id="265" r:id="rId9"/>
    <p:sldId id="266" r:id="rId10"/>
    <p:sldId id="267" r:id="rId11"/>
    <p:sldId id="268" r:id="rId12"/>
    <p:sldId id="269" r:id="rId13"/>
    <p:sldId id="271" r:id="rId14"/>
    <p:sldId id="272" r:id="rId15"/>
    <p:sldId id="273" r:id="rId16"/>
    <p:sldId id="274" r:id="rId17"/>
    <p:sldId id="275" r:id="rId18"/>
    <p:sldId id="276" r:id="rId19"/>
    <p:sldId id="277" r:id="rId20"/>
    <p:sldId id="278" r:id="rId21"/>
    <p:sldId id="279" r:id="rId22"/>
    <p:sldId id="280" r:id="rId23"/>
    <p:sldId id="256" r:id="rId24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commentAuthors.xml><?xml version="1.0" encoding="utf-8"?>
<p:cmAuthorLst xmlns:a="http://schemas.openxmlformats.org/drawingml/2006/main" xmlns:r="http://schemas.openxmlformats.org/officeDocument/2006/relationships" xmlns:p="http://schemas.openxmlformats.org/presentationml/2006/main">
  <p:cmAuthor id="2" name="Author" initials="A" lastIdx="0" clrIdx="1"/>
</p:cmAuthorLst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1AFFFE"/>
    <a:srgbClr val="F7FFFF"/>
    <a:srgbClr val="FFFFF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E929F9F4-4A8F-4326-A1B4-22849713DDAB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15989" autoAdjust="0"/>
    <p:restoredTop sz="85794" autoAdjust="0"/>
  </p:normalViewPr>
  <p:slideViewPr>
    <p:cSldViewPr snapToGrid="0">
      <p:cViewPr varScale="1">
        <p:scale>
          <a:sx n="104" d="100"/>
          <a:sy n="104" d="100"/>
        </p:scale>
        <p:origin x="516" y="102"/>
      </p:cViewPr>
      <p:guideLst/>
    </p:cSldViewPr>
  </p:slideViewPr>
  <p:outlineViewPr>
    <p:cViewPr>
      <p:scale>
        <a:sx n="33" d="100"/>
        <a:sy n="33" d="100"/>
      </p:scale>
      <p:origin x="0" y="-21084"/>
    </p:cViewPr>
  </p:outlin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60" d="100"/>
          <a:sy n="60" d="100"/>
        </p:scale>
        <p:origin x="2424" y="34"/>
      </p:cViewPr>
      <p:guideLst/>
    </p:cSldViewPr>
  </p:notesViewPr>
  <p:gridSpacing cx="76200" cy="76200"/>
</p:viewPr>
</file>

<file path=ppt/_rels/presentation.xml.rels>&#65279;<?xml version="1.0" encoding="utf-8"?><Relationships xmlns="http://schemas.openxmlformats.org/package/2006/relationships"><Relationship Type="http://schemas.openxmlformats.org/officeDocument/2006/relationships/slide" Target="/ppt/slides/slide71.xml" Id="rId8" /><Relationship Type="http://schemas.openxmlformats.org/officeDocument/2006/relationships/slide" Target="/ppt/slides/slide122.xml" Id="rId13" /><Relationship Type="http://schemas.openxmlformats.org/officeDocument/2006/relationships/slide" Target="/ppt/slides/slide173.xml" Id="rId18" /><Relationship Type="http://schemas.openxmlformats.org/officeDocument/2006/relationships/handoutMaster" Target="/ppt/handoutMasters/handoutMaster11.xml" Id="rId26" /><Relationship Type="http://schemas.openxmlformats.org/officeDocument/2006/relationships/slide" Target="/ppt/slides/slide24.xml" Id="rId3" /><Relationship Type="http://schemas.openxmlformats.org/officeDocument/2006/relationships/slide" Target="/ppt/slides/slide205.xml" Id="rId21" /><Relationship Type="http://schemas.openxmlformats.org/officeDocument/2006/relationships/slide" Target="/ppt/slides/slide66.xml" Id="rId7" /><Relationship Type="http://schemas.openxmlformats.org/officeDocument/2006/relationships/slide" Target="/ppt/slides/slide117.xml" Id="rId12" /><Relationship Type="http://schemas.openxmlformats.org/officeDocument/2006/relationships/slide" Target="/ppt/slides/slide168.xml" Id="rId17" /><Relationship Type="http://schemas.openxmlformats.org/officeDocument/2006/relationships/notesMaster" Target="/ppt/notesMasters/notesMaster11.xml" Id="rId25" /><Relationship Type="http://schemas.openxmlformats.org/officeDocument/2006/relationships/slide" Target="/ppt/slides/slide19.xml" Id="rId2" /><Relationship Type="http://schemas.openxmlformats.org/officeDocument/2006/relationships/slide" Target="/ppt/slides/slide1510.xml" Id="rId16" /><Relationship Type="http://schemas.openxmlformats.org/officeDocument/2006/relationships/slide" Target="/ppt/slides/slide1911.xml" Id="rId20" /><Relationship Type="http://schemas.openxmlformats.org/officeDocument/2006/relationships/viewProps" Target="/ppt/viewProps.xml" Id="rId29" /><Relationship Type="http://schemas.openxmlformats.org/officeDocument/2006/relationships/slideMaster" Target="/ppt/slideMasters/slideMaster11.xml" Id="rId1" /><Relationship Type="http://schemas.openxmlformats.org/officeDocument/2006/relationships/slide" Target="/ppt/slides/slide512.xml" Id="rId6" /><Relationship Type="http://schemas.openxmlformats.org/officeDocument/2006/relationships/slide" Target="/ppt/slides/slide1013.xml" Id="rId11" /><Relationship Type="http://schemas.openxmlformats.org/officeDocument/2006/relationships/slide" Target="/ppt/slides/slide2314.xml" Id="rId24" /><Relationship Type="http://schemas.openxmlformats.org/officeDocument/2006/relationships/slide" Target="/ppt/slides/slide415.xml" Id="rId5" /><Relationship Type="http://schemas.openxmlformats.org/officeDocument/2006/relationships/slide" Target="/ppt/slides/slide1416.xml" Id="rId15" /><Relationship Type="http://schemas.openxmlformats.org/officeDocument/2006/relationships/slide" Target="/ppt/slides/slide2217.xml" Id="rId23" /><Relationship Type="http://schemas.openxmlformats.org/officeDocument/2006/relationships/presProps" Target="/ppt/presProps.xml" Id="rId28" /><Relationship Type="http://schemas.openxmlformats.org/officeDocument/2006/relationships/slide" Target="/ppt/slides/slide918.xml" Id="rId10" /><Relationship Type="http://schemas.openxmlformats.org/officeDocument/2006/relationships/slide" Target="/ppt/slides/slide1819.xml" Id="rId19" /><Relationship Type="http://schemas.openxmlformats.org/officeDocument/2006/relationships/tableStyles" Target="/ppt/tableStyles.xml" Id="rId31" /><Relationship Type="http://schemas.openxmlformats.org/officeDocument/2006/relationships/slide" Target="/ppt/slides/slide320.xml" Id="rId4" /><Relationship Type="http://schemas.openxmlformats.org/officeDocument/2006/relationships/slide" Target="/ppt/slides/slide821.xml" Id="rId9" /><Relationship Type="http://schemas.openxmlformats.org/officeDocument/2006/relationships/slide" Target="/ppt/slides/slide1322.xml" Id="rId14" /><Relationship Type="http://schemas.openxmlformats.org/officeDocument/2006/relationships/slide" Target="/ppt/slides/slide2123.xml" Id="rId22" /><Relationship Type="http://schemas.openxmlformats.org/officeDocument/2006/relationships/commentAuthors" Target="/ppt/commentAuthors.xml" Id="rId27" /><Relationship Type="http://schemas.openxmlformats.org/officeDocument/2006/relationships/theme" Target="/ppt/theme/theme12.xml" Id="rId30" /></Relationships>
</file>

<file path=ppt/charts/_rels/chart12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2.xlsx" Id="rId3" /><Relationship Type="http://schemas.microsoft.com/office/2011/relationships/chartColorStyle" Target="/ppt/charts/colors1.xml" Id="rId2" /><Relationship Type="http://schemas.microsoft.com/office/2011/relationships/chartStyle" Target="/ppt/charts/style1.xml" Id="rId1" /></Relationships>
</file>

<file path=ppt/charts/_rels/chart21.xml.rels>&#65279;<?xml version="1.0" encoding="utf-8"?><Relationships xmlns="http://schemas.openxmlformats.org/package/2006/relationships"><Relationship Type="http://schemas.openxmlformats.org/officeDocument/2006/relationships/package" Target="/ppt/embeddings/Microsoft_Excel_Worksheet1.xlsx" Id="rId1" /></Relationships>
</file>

<file path=ppt/charts/chart1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0" u="none" strike="noStrike" kern="1200" spc="0" baseline="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pPr>
            <a:r>
              <a:rPr lang="en-US" dirty="0"/>
              <a:t>Gross Revenue</a:t>
            </a:r>
          </a:p>
        </c:rich>
      </c:tx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bg1">
                  <a:lumMod val="65000"/>
                </a:schemeClr>
              </a:solidFill>
              <a:latin typeface="+mn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/>
      <c:barChart>
        <c:barDir val="col"/>
        <c:grouping val="clustered"/>
        <c:varyColors val="0"/>
        <c:ser>
          <c:idx val="0"/>
          <c:order val="0"/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dPt>
            <c:idx val="1"/>
            <c:invertIfNegative val="0"/>
            <c:bubble3D val="0"/>
            <c:spPr>
              <a:solidFill>
                <a:schemeClr val="accent2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B125-4870-AEB8-0A39E2D0577A}"/>
              </c:ext>
            </c:extLst>
          </c:dPt>
          <c:dPt>
            <c:idx val="3"/>
            <c:invertIfNegative val="0"/>
            <c:bubble3D val="0"/>
            <c:spPr>
              <a:solidFill>
                <a:schemeClr val="accent1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2-B125-4870-AEB8-0A39E2D0577A}"/>
              </c:ext>
            </c:extLst>
          </c:dPt>
          <c:dPt>
            <c:idx val="4"/>
            <c:invertIfNegative val="0"/>
            <c:bubble3D val="0"/>
            <c:spPr>
              <a:gradFill>
                <a:gsLst>
                  <a:gs pos="0">
                    <a:schemeClr val="bg2">
                      <a:lumMod val="50000"/>
                    </a:schemeClr>
                  </a:gs>
                  <a:gs pos="100000">
                    <a:schemeClr val="accent2"/>
                  </a:gs>
                </a:gsLst>
                <a:lin ang="5400000" scaled="1"/>
              </a:gra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B125-4870-AEB8-0A39E2D0577A}"/>
              </c:ext>
            </c:extLst>
          </c:dPt>
          <c:val>
            <c:numRef>
              <c:f>Sheet1!$B$2:$B$6</c:f>
              <c:numCache>
                <c:formatCode>[$$-409]#,##0</c:formatCode>
                <c:ptCount val="5"/>
                <c:pt idx="0">
                  <c:v>0</c:v>
                </c:pt>
                <c:pt idx="1">
                  <c:v>6750</c:v>
                </c:pt>
                <c:pt idx="2">
                  <c:v>33750</c:v>
                </c:pt>
                <c:pt idx="3">
                  <c:v>135000</c:v>
                </c:pt>
                <c:pt idx="4">
                  <c:v>270000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Series 1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Sheet1!$A$2:$A$6</c15:sqref>
                        </c15:formulaRef>
                      </c:ext>
                    </c:extLst>
                    <c:strCache>
                      <c:ptCount val="5"/>
                      <c:pt idx="0">
                        <c:v>20YY</c:v>
                      </c:pt>
                      <c:pt idx="1">
                        <c:v>20YY</c:v>
                      </c:pt>
                      <c:pt idx="2">
                        <c:v>20YY</c:v>
                      </c:pt>
                      <c:pt idx="3">
                        <c:v>20YY</c:v>
                      </c:pt>
                      <c:pt idx="4">
                        <c:v>20YY</c:v>
                      </c:pt>
                    </c:strCache>
                  </c:strRef>
                </c15:cat>
              </c15:filteredCategoryTitle>
            </c:ext>
            <c:ext xmlns:c16="http://schemas.microsoft.com/office/drawing/2014/chart" uri="{C3380CC4-5D6E-409C-BE32-E72D297353CC}">
              <c16:uniqueId val="{00000000-B125-4870-AEB8-0A39E2D0577A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5"/>
        <c:axId val="1000041416"/>
        <c:axId val="1000041744"/>
      </c:barChart>
      <c:catAx>
        <c:axId val="1000041416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744"/>
        <c:crosses val="autoZero"/>
        <c:auto val="1"/>
        <c:lblAlgn val="ctr"/>
        <c:lblOffset val="100"/>
        <c:noMultiLvlLbl val="0"/>
      </c:catAx>
      <c:valAx>
        <c:axId val="100004174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tx1">
                  <a:lumMod val="85000"/>
                  <a:lumOff val="15000"/>
                </a:schemeClr>
              </a:solidFill>
              <a:round/>
            </a:ln>
            <a:effectLst/>
          </c:spPr>
        </c:majorGridlines>
        <c:numFmt formatCode="[$$-409]#,##0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bg1">
                    <a:lumMod val="6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000041416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>
          <a:solidFill>
            <a:schemeClr val="bg1">
              <a:lumMod val="65000"/>
            </a:schemeClr>
          </a:solidFill>
        </a:defRPr>
      </a:pPr>
      <a:endParaRPr lang="en-US"/>
    </a:p>
  </c:txPr>
  <c:externalData r:id="rId3">
    <c:autoUpdate val="0"/>
  </c:externalData>
</c:chartSpace>
</file>

<file path=ppt/charts/chart2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spPr>
            <a:ln>
              <a:noFill/>
            </a:ln>
          </c:spPr>
          <c:dPt>
            <c:idx val="0"/>
            <c:bubble3D val="0"/>
            <c:spPr>
              <a:solidFill>
                <a:schemeClr val="accent2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85A0-4D08-B4CB-473E33CE814B}"/>
              </c:ext>
            </c:extLst>
          </c:dPt>
          <c:dPt>
            <c:idx val="1"/>
            <c:bubble3D val="0"/>
            <c:spPr>
              <a:solidFill>
                <a:schemeClr val="tx1">
                  <a:lumMod val="65000"/>
                  <a:lumOff val="35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85A0-4D08-B4CB-473E33CE814B}"/>
              </c:ext>
            </c:extLst>
          </c:dPt>
          <c:dPt>
            <c:idx val="2"/>
            <c:bubble3D val="0"/>
            <c:spPr>
              <a:solidFill>
                <a:schemeClr val="accent5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85A0-4D08-B4CB-473E33CE814B}"/>
              </c:ext>
            </c:extLst>
          </c:dPt>
          <c:dPt>
            <c:idx val="3"/>
            <c:bubble3D val="0"/>
            <c:spPr>
              <a:solidFill>
                <a:schemeClr val="bg1">
                  <a:lumMod val="95000"/>
                </a:schemeClr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7-85A0-4D08-B4CB-473E33CE814B}"/>
              </c:ext>
            </c:extLst>
          </c:dPt>
          <c:val>
            <c:numRef>
              <c:f>Sheet1!$B$2:$B$5</c:f>
              <c:numCache>
                <c:formatCode>General</c:formatCode>
                <c:ptCount val="4"/>
                <c:pt idx="0">
                  <c:v>82000</c:v>
                </c:pt>
                <c:pt idx="1">
                  <c:v>32000</c:v>
                </c:pt>
                <c:pt idx="2">
                  <c:v>14000</c:v>
                </c:pt>
                <c:pt idx="3">
                  <c:v>12000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Sales</c:v>
                      </c:pt>
                    </c:strCache>
                  </c:strRef>
                </c15:tx>
              </c15:filteredSeriesTitle>
            </c:ext>
            <c:ext xmlns:c15="http://schemas.microsoft.com/office/drawing/2012/chart" uri="{02D57815-91ED-43cb-92C2-25804820EDAC}">
              <c15:filteredCategoryTitle>
                <c15:cat>
                  <c:strRef>
                    <c:extLst>
                      <c:ext uri="{02D57815-91ED-43cb-92C2-25804820EDAC}">
                        <c15:formulaRef>
                          <c15:sqref>Sheet1!$A$2:$A$5</c15:sqref>
                        </c15:formulaRef>
                      </c:ext>
                    </c:extLst>
                    <c:strCache>
                      <c:ptCount val="4"/>
                      <c:pt idx="0">
                        <c:v>Part 1</c:v>
                      </c:pt>
                      <c:pt idx="1">
                        <c:v>Part 2</c:v>
                      </c:pt>
                      <c:pt idx="2">
                        <c:v>Part 3</c:v>
                      </c:pt>
                      <c:pt idx="3">
                        <c:v>Part 4</c:v>
                      </c:pt>
                    </c:strCache>
                  </c:strRef>
                </c15:cat>
              </c15:filteredCategoryTitle>
            </c:ext>
            <c:ext xmlns:c16="http://schemas.microsoft.com/office/drawing/2014/chart" uri="{C3380CC4-5D6E-409C-BE32-E72D297353CC}">
              <c16:uniqueId val="{00000008-85A0-4D08-B4CB-473E33CE814B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0"/>
        </c:dLbls>
        <c:firstSliceAng val="16"/>
        <c:holeSize val="90"/>
      </c:doughnutChart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1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1.xml.rels>&#65279;<?xml version="1.0" encoding="utf-8"?><Relationships xmlns="http://schemas.openxmlformats.org/package/2006/relationships"><Relationship Type="http://schemas.openxmlformats.org/officeDocument/2006/relationships/theme" Target="/ppt/theme/theme33.xml" Id="rId1" /></Relationships>
</file>

<file path=ppt/handoutMasters/handoutMaster1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B76F666D-E0C2-435B-BAA8-9287F9E5D38A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19FEBCAF-CB3F-4928-91AA-D61472F880C0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F1077DB-935E-4A0A-947A-D283B9F9F452}" type="datetimeFigureOut">
              <a:rPr lang="en-US" smtClean="0"/>
              <a:t>6/10/2019</a:t>
            </a:fld>
            <a:endParaRPr lang="en-US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69256698-63C6-4CCC-81CB-EA5604C30F1E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2467FDA-05D7-4760-A373-5D6AEAAF4278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682C0B10-7CAE-41E4-AB02-7E8B1FF2B898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687537592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1.xml.rels>&#65279;<?xml version="1.0" encoding="utf-8"?><Relationships xmlns="http://schemas.openxmlformats.org/package/2006/relationships"><Relationship Type="http://schemas.openxmlformats.org/officeDocument/2006/relationships/theme" Target="/ppt/theme/theme21.xml" Id="rId1" /></Relationships>
</file>

<file path=ppt/notesMasters/notesMaster1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9EDBDA2-4480-4D82-8886-1B64A7ECBBAC}" type="datetimeFigureOut">
              <a:rPr lang="en-US" noProof="0" smtClean="0"/>
              <a:t>6/10/2019</a:t>
            </a:fld>
            <a:endParaRPr lang="en-US" noProof="0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noProof="0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noProof="0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EFDDBACE-0F8F-43FD-98F0-DEE13552DADA}" type="slidenum">
              <a:rPr lang="en-US" noProof="0" smtClean="0"/>
              <a:t>‹#›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455722364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9.xml.rels>&#65279;<?xml version="1.0" encoding="utf-8"?><Relationships xmlns="http://schemas.openxmlformats.org/package/2006/relationships"><Relationship Type="http://schemas.openxmlformats.org/officeDocument/2006/relationships/slide" Target="/ppt/slides/slide19.xml" Id="rId2" /><Relationship Type="http://schemas.openxmlformats.org/officeDocument/2006/relationships/notesMaster" Target="/ppt/notesMasters/notesMaster11.xml" Id="rId1" /></Relationships>
</file>

<file path=ppt/notesSlides/_rels/notesSlide24.xml.rels>&#65279;<?xml version="1.0" encoding="utf-8"?><Relationships xmlns="http://schemas.openxmlformats.org/package/2006/relationships"><Relationship Type="http://schemas.openxmlformats.org/officeDocument/2006/relationships/slide" Target="/ppt/slides/slide24.xml" Id="rId2" /><Relationship Type="http://schemas.openxmlformats.org/officeDocument/2006/relationships/notesMaster" Target="/ppt/notesMasters/notesMaster11.xml" Id="rId1" /></Relationships>
</file>

<file path=ppt/notesSlides/_rels/notesSlide66.xml.rels>&#65279;<?xml version="1.0" encoding="utf-8"?><Relationships xmlns="http://schemas.openxmlformats.org/package/2006/relationships"><Relationship Type="http://schemas.openxmlformats.org/officeDocument/2006/relationships/slide" Target="/ppt/slides/slide66.xml" Id="rId2" /><Relationship Type="http://schemas.openxmlformats.org/officeDocument/2006/relationships/notesMaster" Target="/ppt/notesMasters/notesMaster11.xml" Id="rId1" /></Relationships>
</file>

<file path=ppt/notesSlides/_rels/notesSlide71.xml.rels>&#65279;<?xml version="1.0" encoding="utf-8"?><Relationships xmlns="http://schemas.openxmlformats.org/package/2006/relationships"><Relationship Type="http://schemas.openxmlformats.org/officeDocument/2006/relationships/slide" Target="/ppt/slides/slide71.xml" Id="rId2" /><Relationship Type="http://schemas.openxmlformats.org/officeDocument/2006/relationships/notesMaster" Target="/ppt/notesMasters/notesMaster11.xml" Id="rId1" /></Relationships>
</file>

<file path=ppt/notesSlides/_rels/notesSlide117.xml.rels>&#65279;<?xml version="1.0" encoding="utf-8"?><Relationships xmlns="http://schemas.openxmlformats.org/package/2006/relationships"><Relationship Type="http://schemas.openxmlformats.org/officeDocument/2006/relationships/slide" Target="/ppt/slides/slide117.xml" Id="rId2" /><Relationship Type="http://schemas.openxmlformats.org/officeDocument/2006/relationships/notesMaster" Target="/ppt/notesMasters/notesMaster11.xml" Id="rId1" /></Relationships>
</file>

<file path=ppt/notesSlides/_rels/notesSlide122.xml.rels>&#65279;<?xml version="1.0" encoding="utf-8"?><Relationships xmlns="http://schemas.openxmlformats.org/package/2006/relationships"><Relationship Type="http://schemas.openxmlformats.org/officeDocument/2006/relationships/slide" Target="/ppt/slides/slide122.xml" Id="rId2" /><Relationship Type="http://schemas.openxmlformats.org/officeDocument/2006/relationships/notesMaster" Target="/ppt/notesMasters/notesMaster11.xml" Id="rId1" /></Relationships>
</file>

<file path=ppt/notesSlides/_rels/notesSlide168.xml.rels>&#65279;<?xml version="1.0" encoding="utf-8"?><Relationships xmlns="http://schemas.openxmlformats.org/package/2006/relationships"><Relationship Type="http://schemas.openxmlformats.org/officeDocument/2006/relationships/slide" Target="/ppt/slides/slide168.xml" Id="rId2" /><Relationship Type="http://schemas.openxmlformats.org/officeDocument/2006/relationships/notesMaster" Target="/ppt/notesMasters/notesMaster11.xml" Id="rId1" /></Relationships>
</file>

<file path=ppt/notesSlides/_rels/notesSlide173.xml.rels>&#65279;<?xml version="1.0" encoding="utf-8"?><Relationships xmlns="http://schemas.openxmlformats.org/package/2006/relationships"><Relationship Type="http://schemas.openxmlformats.org/officeDocument/2006/relationships/slide" Target="/ppt/slides/slide173.xml" Id="rId2" /><Relationship Type="http://schemas.openxmlformats.org/officeDocument/2006/relationships/notesMaster" Target="/ppt/notesMasters/notesMaster11.xml" Id="rId1" /></Relationships>
</file>

<file path=ppt/notesSlides/_rels/notesSlide205.xml.rels>&#65279;<?xml version="1.0" encoding="utf-8"?><Relationships xmlns="http://schemas.openxmlformats.org/package/2006/relationships"><Relationship Type="http://schemas.openxmlformats.org/officeDocument/2006/relationships/slide" Target="/ppt/slides/slide205.xml" Id="rId2" /><Relationship Type="http://schemas.openxmlformats.org/officeDocument/2006/relationships/notesMaster" Target="/ppt/notesMasters/notesMaster11.xml" Id="rId1" /></Relationships>
</file>

<file path=ppt/notesSlides/_rels/notesSlide320.xml.rels>&#65279;<?xml version="1.0" encoding="utf-8"?><Relationships xmlns="http://schemas.openxmlformats.org/package/2006/relationships"><Relationship Type="http://schemas.openxmlformats.org/officeDocument/2006/relationships/slide" Target="/ppt/slides/slide320.xml" Id="rId2" /><Relationship Type="http://schemas.openxmlformats.org/officeDocument/2006/relationships/notesMaster" Target="/ppt/notesMasters/notesMaster11.xml" Id="rId1" /></Relationships>
</file>

<file path=ppt/notesSlides/_rels/notesSlide415.xml.rels>&#65279;<?xml version="1.0" encoding="utf-8"?><Relationships xmlns="http://schemas.openxmlformats.org/package/2006/relationships"><Relationship Type="http://schemas.openxmlformats.org/officeDocument/2006/relationships/slide" Target="/ppt/slides/slide415.xml" Id="rId2" /><Relationship Type="http://schemas.openxmlformats.org/officeDocument/2006/relationships/notesMaster" Target="/ppt/notesMasters/notesMaster11.xml" Id="rId1" /></Relationships>
</file>

<file path=ppt/notesSlides/_rels/notesSlide512.xml.rels>&#65279;<?xml version="1.0" encoding="utf-8"?><Relationships xmlns="http://schemas.openxmlformats.org/package/2006/relationships"><Relationship Type="http://schemas.openxmlformats.org/officeDocument/2006/relationships/slide" Target="/ppt/slides/slide512.xml" Id="rId2" /><Relationship Type="http://schemas.openxmlformats.org/officeDocument/2006/relationships/notesMaster" Target="/ppt/notesMasters/notesMaster11.xml" Id="rId1" /></Relationships>
</file>

<file path=ppt/notesSlides/_rels/notesSlide821.xml.rels>&#65279;<?xml version="1.0" encoding="utf-8"?><Relationships xmlns="http://schemas.openxmlformats.org/package/2006/relationships"><Relationship Type="http://schemas.openxmlformats.org/officeDocument/2006/relationships/slide" Target="/ppt/slides/slide821.xml" Id="rId2" /><Relationship Type="http://schemas.openxmlformats.org/officeDocument/2006/relationships/notesMaster" Target="/ppt/notesMasters/notesMaster11.xml" Id="rId1" /></Relationships>
</file>

<file path=ppt/notesSlides/_rels/notesSlide918.xml.rels>&#65279;<?xml version="1.0" encoding="utf-8"?><Relationships xmlns="http://schemas.openxmlformats.org/package/2006/relationships"><Relationship Type="http://schemas.openxmlformats.org/officeDocument/2006/relationships/slide" Target="/ppt/slides/slide918.xml" Id="rId2" /><Relationship Type="http://schemas.openxmlformats.org/officeDocument/2006/relationships/notesMaster" Target="/ppt/notesMasters/notesMaster11.xml" Id="rId1" /></Relationships>
</file>

<file path=ppt/notesSlides/_rels/notesSlide1013.xml.rels>&#65279;<?xml version="1.0" encoding="utf-8"?><Relationships xmlns="http://schemas.openxmlformats.org/package/2006/relationships"><Relationship Type="http://schemas.openxmlformats.org/officeDocument/2006/relationships/slide" Target="/ppt/slides/slide1013.xml" Id="rId2" /><Relationship Type="http://schemas.openxmlformats.org/officeDocument/2006/relationships/notesMaster" Target="/ppt/notesMasters/notesMaster11.xml" Id="rId1" /></Relationships>
</file>

<file path=ppt/notesSlides/_rels/notesSlide1322.xml.rels>&#65279;<?xml version="1.0" encoding="utf-8"?><Relationships xmlns="http://schemas.openxmlformats.org/package/2006/relationships"><Relationship Type="http://schemas.openxmlformats.org/officeDocument/2006/relationships/slide" Target="/ppt/slides/slide1322.xml" Id="rId2" /><Relationship Type="http://schemas.openxmlformats.org/officeDocument/2006/relationships/notesMaster" Target="/ppt/notesMasters/notesMaster11.xml" Id="rId1" /></Relationships>
</file>

<file path=ppt/notesSlides/_rels/notesSlide1416.xml.rels>&#65279;<?xml version="1.0" encoding="utf-8"?><Relationships xmlns="http://schemas.openxmlformats.org/package/2006/relationships"><Relationship Type="http://schemas.openxmlformats.org/officeDocument/2006/relationships/slide" Target="/ppt/slides/slide1416.xml" Id="rId2" /><Relationship Type="http://schemas.openxmlformats.org/officeDocument/2006/relationships/notesMaster" Target="/ppt/notesMasters/notesMaster11.xml" Id="rId1" /></Relationships>
</file>

<file path=ppt/notesSlides/_rels/notesSlide1510.xml.rels>&#65279;<?xml version="1.0" encoding="utf-8"?><Relationships xmlns="http://schemas.openxmlformats.org/package/2006/relationships"><Relationship Type="http://schemas.openxmlformats.org/officeDocument/2006/relationships/slide" Target="/ppt/slides/slide1510.xml" Id="rId2" /><Relationship Type="http://schemas.openxmlformats.org/officeDocument/2006/relationships/notesMaster" Target="/ppt/notesMasters/notesMaster11.xml" Id="rId1" /></Relationships>
</file>

<file path=ppt/notesSlides/_rels/notesSlide1819.xml.rels>&#65279;<?xml version="1.0" encoding="utf-8"?><Relationships xmlns="http://schemas.openxmlformats.org/package/2006/relationships"><Relationship Type="http://schemas.openxmlformats.org/officeDocument/2006/relationships/slide" Target="/ppt/slides/slide1819.xml" Id="rId2" /><Relationship Type="http://schemas.openxmlformats.org/officeDocument/2006/relationships/notesMaster" Target="/ppt/notesMasters/notesMaster11.xml" Id="rId1" /></Relationships>
</file>

<file path=ppt/notesSlides/_rels/notesSlide1911.xml.rels>&#65279;<?xml version="1.0" encoding="utf-8"?><Relationships xmlns="http://schemas.openxmlformats.org/package/2006/relationships"><Relationship Type="http://schemas.openxmlformats.org/officeDocument/2006/relationships/slide" Target="/ppt/slides/slide1911.xml" Id="rId2" /><Relationship Type="http://schemas.openxmlformats.org/officeDocument/2006/relationships/notesMaster" Target="/ppt/notesMasters/notesMaster11.xml" Id="rId1" /></Relationships>
</file>

<file path=ppt/notesSlides/_rels/notesSlide2123.xml.rels>&#65279;<?xml version="1.0" encoding="utf-8"?><Relationships xmlns="http://schemas.openxmlformats.org/package/2006/relationships"><Relationship Type="http://schemas.openxmlformats.org/officeDocument/2006/relationships/slide" Target="/ppt/slides/slide2123.xml" Id="rId2" /><Relationship Type="http://schemas.openxmlformats.org/officeDocument/2006/relationships/notesMaster" Target="/ppt/notesMasters/notesMaster11.xml" Id="rId1" /></Relationships>
</file>

<file path=ppt/notesSlides/_rels/notesSlide2217.xml.rels>&#65279;<?xml version="1.0" encoding="utf-8"?><Relationships xmlns="http://schemas.openxmlformats.org/package/2006/relationships"><Relationship Type="http://schemas.openxmlformats.org/officeDocument/2006/relationships/slide" Target="/ppt/slides/slide2217.xml" Id="rId2" /><Relationship Type="http://schemas.openxmlformats.org/officeDocument/2006/relationships/notesMaster" Target="/ppt/notesMasters/notesMaster11.xml" Id="rId1" /></Relationships>
</file>

<file path=ppt/notesSlides/_rels/notesSlide2314.xml.rels>&#65279;<?xml version="1.0" encoding="utf-8"?><Relationships xmlns="http://schemas.openxmlformats.org/package/2006/relationships"><Relationship Type="http://schemas.openxmlformats.org/officeDocument/2006/relationships/slide" Target="/ppt/slides/slide2314.xml" Id="rId2" /><Relationship Type="http://schemas.openxmlformats.org/officeDocument/2006/relationships/notesMaster" Target="/ppt/notesMasters/notesMaster11.xml" Id="rId1" /></Relationship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799467343"/>
      </p:ext>
    </p:extLst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2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800621999"/>
      </p:ext>
    </p:extLst>
  </p:cSld>
  <p:clrMapOvr>
    <a:masterClrMapping/>
  </p:clrMapOvr>
</p:notes>
</file>

<file path=ppt/notesSlides/notesSlide6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6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19941238"/>
      </p:ext>
    </p:extLst>
  </p:cSld>
  <p:clrMapOvr>
    <a:masterClrMapping/>
  </p:clrMapOvr>
</p:notes>
</file>

<file path=ppt/notesSlides/notesSlide7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7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909081292"/>
      </p:ext>
    </p:extLst>
  </p:cSld>
  <p:clrMapOvr>
    <a:masterClrMapping/>
  </p:clrMapOvr>
</p:notes>
</file>

<file path=ppt/notesSlides/notesSlide1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11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665117693"/>
      </p:ext>
    </p:extLst>
  </p:cSld>
  <p:clrMapOvr>
    <a:masterClrMapping/>
  </p:clrMapOvr>
</p:notes>
</file>

<file path=ppt/notesSlides/notesSlide1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12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574130085"/>
      </p:ext>
    </p:extLst>
  </p:cSld>
  <p:clrMapOvr>
    <a:masterClrMapping/>
  </p:clrMapOvr>
</p:notes>
</file>

<file path=ppt/notesSlides/notesSlide16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16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67739110"/>
      </p:ext>
    </p:extLst>
  </p:cSld>
  <p:clrMapOvr>
    <a:masterClrMapping/>
  </p:clrMapOvr>
</p:notes>
</file>

<file path=ppt/notesSlides/notesSlide17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17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106490663"/>
      </p:ext>
    </p:extLst>
  </p:cSld>
  <p:clrMapOvr>
    <a:masterClrMapping/>
  </p:clrMapOvr>
</p:notes>
</file>

<file path=ppt/notesSlides/notesSlide20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20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622613883"/>
      </p:ext>
    </p:extLst>
  </p:cSld>
  <p:clrMapOvr>
    <a:masterClrMapping/>
  </p:clrMapOvr>
</p:notes>
</file>

<file path=ppt/notesSlides/notesSlide3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3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722740174"/>
      </p:ext>
    </p:extLst>
  </p:cSld>
  <p:clrMapOvr>
    <a:masterClrMapping/>
  </p:clrMapOvr>
</p:notes>
</file>

<file path=ppt/notesSlides/notesSlide4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4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500534657"/>
      </p:ext>
    </p:extLst>
  </p:cSld>
  <p:clrMapOvr>
    <a:masterClrMapping/>
  </p:clrMapOvr>
</p:notes>
</file>

<file path=ppt/notesSlides/notesSlide5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5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944802090"/>
      </p:ext>
    </p:extLst>
  </p:cSld>
  <p:clrMapOvr>
    <a:masterClrMapping/>
  </p:clrMapOvr>
</p:notes>
</file>

<file path=ppt/notesSlides/notesSlide8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8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523189240"/>
      </p:ext>
    </p:extLst>
  </p:cSld>
  <p:clrMapOvr>
    <a:masterClrMapping/>
  </p:clrMapOvr>
</p:notes>
</file>

<file path=ppt/notesSlides/notesSlide9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9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331003315"/>
      </p:ext>
    </p:extLst>
  </p:cSld>
  <p:clrMapOvr>
    <a:masterClrMapping/>
  </p:clrMapOvr>
</p:notes>
</file>

<file path=ppt/notesSlides/notesSlide10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10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658512065"/>
      </p:ext>
    </p:extLst>
  </p:cSld>
  <p:clrMapOvr>
    <a:masterClrMapping/>
  </p:clrMapOvr>
</p:notes>
</file>

<file path=ppt/notesSlides/notesSlide13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13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561397410"/>
      </p:ext>
    </p:extLst>
  </p:cSld>
  <p:clrMapOvr>
    <a:masterClrMapping/>
  </p:clrMapOvr>
</p:notes>
</file>

<file path=ppt/notesSlides/notesSlide14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14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2217367293"/>
      </p:ext>
    </p:extLst>
  </p:cSld>
  <p:clrMapOvr>
    <a:masterClrMapping/>
  </p:clrMapOvr>
</p:notes>
</file>

<file path=ppt/notesSlides/notesSlide15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15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555276286"/>
      </p:ext>
    </p:extLst>
  </p:cSld>
  <p:clrMapOvr>
    <a:masterClrMapping/>
  </p:clrMapOvr>
</p:notes>
</file>

<file path=ppt/notesSlides/notesSlide18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18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1182568876"/>
      </p:ext>
    </p:extLst>
  </p:cSld>
  <p:clrMapOvr>
    <a:masterClrMapping/>
  </p:clrMapOvr>
</p:notes>
</file>

<file path=ppt/notesSlides/notesSlide19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19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237297607"/>
      </p:ext>
    </p:extLst>
  </p:cSld>
  <p:clrMapOvr>
    <a:masterClrMapping/>
  </p:clrMapOvr>
</p:notes>
</file>

<file path=ppt/notesSlides/notesSlide21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21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219745424"/>
      </p:ext>
    </p:extLst>
  </p:cSld>
  <p:clrMapOvr>
    <a:masterClrMapping/>
  </p:clrMapOvr>
</p:notes>
</file>

<file path=ppt/notesSlides/notesSlide22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FDDBACE-0F8F-43FD-98F0-DEE13552DADA}" type="slidenum">
              <a:rPr lang="en-US" smtClean="0"/>
              <a:t>22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67622037"/>
      </p:ext>
    </p:extLst>
  </p:cSld>
  <p:clrMapOvr>
    <a:masterClrMapping/>
  </p:clrMapOvr>
</p:notes>
</file>

<file path=ppt/notesSlides/notesSlide23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EFDDBACE-0F8F-43FD-98F0-DEE13552DADA}" type="slidenum">
              <a:rPr lang="en-US" noProof="0" smtClean="0"/>
              <a:t>23</a:t>
            </a:fld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163145435"/>
      </p:ext>
    </p:extLst>
  </p:cSld>
  <p:clrMapOvr>
    <a:masterClrMapping/>
  </p:clrMapOvr>
</p:notes>
</file>

<file path=ppt/slideLayouts/_rels/slideLayout3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61.xml.rels>&#65279;<?xml version="1.0" encoding="utf-8"?><Relationships xmlns="http://schemas.openxmlformats.org/package/2006/relationships"><Relationship Type="http://schemas.openxmlformats.org/officeDocument/2006/relationships/image" Target="/ppt/media/image2.png" Id="rId2" /><Relationship Type="http://schemas.openxmlformats.org/officeDocument/2006/relationships/slideMaster" Target="/ppt/slideMasters/slideMaster11.xml" Id="rId1" /></Relationships>
</file>

<file path=ppt/slideLayouts/_rels/slideLayout77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8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4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28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3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79.xml.rels>&#65279;<?xml version="1.0" encoding="utf-8"?><Relationships xmlns="http://schemas.openxmlformats.org/package/2006/relationships"><Relationship Type="http://schemas.microsoft.com/office/2007/relationships/hdphoto" Target="/ppt/media/hdphoto2.wdp" Id="rId3" /><Relationship Type="http://schemas.openxmlformats.org/officeDocument/2006/relationships/image" Target="/ppt/media/image32.png" Id="rId2" /><Relationship Type="http://schemas.openxmlformats.org/officeDocument/2006/relationships/slideMaster" Target="/ppt/slideMasters/slideMaster11.xml" Id="rId1" /></Relationships>
</file>

<file path=ppt/slideLayouts/_rels/slideLayout184.xml.rels>&#65279;<?xml version="1.0" encoding="utf-8"?><Relationships xmlns="http://schemas.openxmlformats.org/package/2006/relationships"><Relationship Type="http://schemas.microsoft.com/office/2007/relationships/hdphoto" Target="/ppt/media/hdphoto2.wdp" Id="rId3" /><Relationship Type="http://schemas.openxmlformats.org/officeDocument/2006/relationships/image" Target="/ppt/media/image32.png" Id="rId2" /><Relationship Type="http://schemas.openxmlformats.org/officeDocument/2006/relationships/slideMaster" Target="/ppt/slideMasters/slideMaster11.xml" Id="rId1" /></Relationships>
</file>

<file path=ppt/slideLayouts/_rels/slideLayout21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1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422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517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92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020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11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1424.xml.rels>&#65279;<?xml version="1.0" encoding="utf-8"?><Relationships xmlns="http://schemas.openxmlformats.org/package/2006/relationships"><Relationship Type="http://schemas.microsoft.com/office/2007/relationships/hdphoto" Target="/ppt/media/hdphoto2.wdp" Id="rId3" /><Relationship Type="http://schemas.openxmlformats.org/officeDocument/2006/relationships/image" Target="/ppt/media/image32.png" Id="rId2" /><Relationship Type="http://schemas.openxmlformats.org/officeDocument/2006/relationships/slideMaster" Target="/ppt/slideMasters/slideMaster11.xml" Id="rId1" /></Relationships>
</file>

<file path=ppt/slideLayouts/_rels/slideLayout1518.xml.rels>&#65279;<?xml version="1.0" encoding="utf-8"?><Relationships xmlns="http://schemas.openxmlformats.org/package/2006/relationships"><Relationship Type="http://schemas.microsoft.com/office/2007/relationships/hdphoto" Target="/ppt/media/hdphoto2.wdp" Id="rId3" /><Relationship Type="http://schemas.openxmlformats.org/officeDocument/2006/relationships/image" Target="/ppt/media/image32.png" Id="rId2" /><Relationship Type="http://schemas.openxmlformats.org/officeDocument/2006/relationships/slideMaster" Target="/ppt/slideMasters/slideMaster11.xml" Id="rId1" /></Relationships>
</file>

<file path=ppt/slideLayouts/_rels/slideLayout1612.xml.rels>&#65279;<?xml version="1.0" encoding="utf-8"?><Relationships xmlns="http://schemas.openxmlformats.org/package/2006/relationships"><Relationship Type="http://schemas.microsoft.com/office/2007/relationships/hdphoto" Target="/ppt/media/hdphoto2.wdp" Id="rId3" /><Relationship Type="http://schemas.openxmlformats.org/officeDocument/2006/relationships/image" Target="/ppt/media/image32.png" Id="rId2" /><Relationship Type="http://schemas.openxmlformats.org/officeDocument/2006/relationships/slideMaster" Target="/ppt/slideMasters/slideMaster11.xml" Id="rId1" /></Relationships>
</file>

<file path=ppt/slideLayouts/_rels/slideLayout192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013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225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319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416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_rels/slideLayout2510.xml.rels>&#65279;<?xml version="1.0" encoding="utf-8"?><Relationships xmlns="http://schemas.openxmlformats.org/package/2006/relationships"><Relationship Type="http://schemas.openxmlformats.org/officeDocument/2006/relationships/slideMaster" Target="/ppt/slideMasters/slideMaster11.xml" Id="rId1" /></Relationships>
</file>

<file path=ppt/slideLayouts/slideLayout3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ullets as Icons 3X Option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Oval 16">
            <a:extLst>
              <a:ext uri="{FF2B5EF4-FFF2-40B4-BE49-F238E27FC236}">
                <a16:creationId xmlns:a16="http://schemas.microsoft.com/office/drawing/2014/main" id="{4790D010-2852-DE49-BD36-340D6725D1D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3211925" y="2412312"/>
            <a:ext cx="1216152" cy="1216152"/>
          </a:xfrm>
          <a:prstGeom prst="ellipse">
            <a:avLst/>
          </a:prstGeom>
          <a:noFill/>
          <a:ln w="3175">
            <a:solidFill>
              <a:schemeClr val="bg1"/>
            </a:solidFill>
          </a:ln>
          <a:effectLst>
            <a:glow rad="165100">
              <a:schemeClr val="bg1">
                <a:alpha val="9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20" name="Picture Placeholder 15">
            <a:extLst>
              <a:ext uri="{FF2B5EF4-FFF2-40B4-BE49-F238E27FC236}">
                <a16:creationId xmlns:a16="http://schemas.microsoft.com/office/drawing/2014/main" id="{24F79A85-3789-254D-AF3D-5265B6140421}"/>
              </a:ext>
            </a:extLst>
          </p:cNvPr>
          <p:cNvSpPr>
            <a:spLocks noGrp="1"/>
          </p:cNvSpPr>
          <p:nvPr>
            <p:ph type="pic" sz="quarter" idx="47" hasCustomPrompt="1"/>
          </p:nvPr>
        </p:nvSpPr>
        <p:spPr>
          <a:xfrm>
            <a:off x="3509105" y="2709492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900" i="1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6" name="Text Placeholder 8">
            <a:extLst>
              <a:ext uri="{FF2B5EF4-FFF2-40B4-BE49-F238E27FC236}">
                <a16:creationId xmlns:a16="http://schemas.microsoft.com/office/drawing/2014/main" id="{9FBB7671-0660-45EB-8712-824ACCFDD4C4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3012253" y="3971432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8" name="Text Placeholder 10">
            <a:extLst>
              <a:ext uri="{FF2B5EF4-FFF2-40B4-BE49-F238E27FC236}">
                <a16:creationId xmlns:a16="http://schemas.microsoft.com/office/drawing/2014/main" id="{1014D08D-BF9C-44A1-8635-70B551FEFA4C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3012253" y="4471987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18" name="Oval 17">
            <a:extLst>
              <a:ext uri="{FF2B5EF4-FFF2-40B4-BE49-F238E27FC236}">
                <a16:creationId xmlns:a16="http://schemas.microsoft.com/office/drawing/2014/main" id="{C5D02C68-EB7D-E044-99A9-658364A3B2F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487924" y="2412312"/>
            <a:ext cx="1216152" cy="1216152"/>
          </a:xfrm>
          <a:prstGeom prst="ellipse">
            <a:avLst/>
          </a:prstGeom>
          <a:noFill/>
          <a:ln w="3175">
            <a:solidFill>
              <a:schemeClr val="tx1">
                <a:lumMod val="85000"/>
                <a:lumOff val="1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en-US" noProof="0" dirty="0"/>
          </a:p>
        </p:txBody>
      </p:sp>
      <p:sp>
        <p:nvSpPr>
          <p:cNvPr id="21" name="Picture Placeholder 15">
            <a:extLst>
              <a:ext uri="{FF2B5EF4-FFF2-40B4-BE49-F238E27FC236}">
                <a16:creationId xmlns:a16="http://schemas.microsoft.com/office/drawing/2014/main" id="{3826F102-F281-614F-8445-F1FD4CA62E4A}"/>
              </a:ext>
            </a:extLst>
          </p:cNvPr>
          <p:cNvSpPr>
            <a:spLocks noGrp="1"/>
          </p:cNvSpPr>
          <p:nvPr>
            <p:ph type="pic" sz="quarter" idx="48" hasCustomPrompt="1"/>
          </p:nvPr>
        </p:nvSpPr>
        <p:spPr>
          <a:xfrm>
            <a:off x="5785104" y="2709492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900" i="1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339CB16-5C66-4617-AF19-7700AD97524A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5288252" y="3971432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0" name="Text Placeholder 10">
            <a:extLst>
              <a:ext uri="{FF2B5EF4-FFF2-40B4-BE49-F238E27FC236}">
                <a16:creationId xmlns:a16="http://schemas.microsoft.com/office/drawing/2014/main" id="{8DFFD868-459F-47BA-BA47-B6CC7A09E8E9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5288252" y="4471987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19" name="Oval 18">
            <a:extLst>
              <a:ext uri="{FF2B5EF4-FFF2-40B4-BE49-F238E27FC236}">
                <a16:creationId xmlns:a16="http://schemas.microsoft.com/office/drawing/2014/main" id="{45962E1D-1D13-2B48-9F3B-CE31039DD23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7763923" y="2412312"/>
            <a:ext cx="1216152" cy="1216152"/>
          </a:xfrm>
          <a:prstGeom prst="ellipse">
            <a:avLst/>
          </a:prstGeom>
          <a:noFill/>
          <a:ln w="111125">
            <a:solidFill>
              <a:schemeClr val="bg1">
                <a:alpha val="6000"/>
              </a:schemeClr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22" name="Picture Placeholder 15">
            <a:extLst>
              <a:ext uri="{FF2B5EF4-FFF2-40B4-BE49-F238E27FC236}">
                <a16:creationId xmlns:a16="http://schemas.microsoft.com/office/drawing/2014/main" id="{CD06C66D-CFA0-9B4B-8F90-2B01B8C524BE}"/>
              </a:ext>
            </a:extLst>
          </p:cNvPr>
          <p:cNvSpPr>
            <a:spLocks noGrp="1"/>
          </p:cNvSpPr>
          <p:nvPr>
            <p:ph type="pic" sz="quarter" idx="49" hasCustomPrompt="1"/>
          </p:nvPr>
        </p:nvSpPr>
        <p:spPr>
          <a:xfrm>
            <a:off x="8061103" y="2709492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900" i="1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11" name="Text Placeholder 8">
            <a:extLst>
              <a:ext uri="{FF2B5EF4-FFF2-40B4-BE49-F238E27FC236}">
                <a16:creationId xmlns:a16="http://schemas.microsoft.com/office/drawing/2014/main" id="{2C2CF09F-AE9E-47DD-899E-02CEAEFE3CC1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7564251" y="3971432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7AA959D8-F91C-4891-A16D-51CF31166B71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7564251" y="4471987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BDD481DA-8671-472C-B2CF-B134EDAD7A53}"/>
              </a:ext>
            </a:extLst>
          </p:cNvPr>
          <p:cNvSpPr>
            <a:spLocks noGrp="1"/>
          </p:cNvSpPr>
          <p:nvPr>
            <p:ph type="ftr" sz="quarter" idx="5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B0ACC5C2-09E7-4586-9B5F-3532B87B93D0}"/>
              </a:ext>
            </a:extLst>
          </p:cNvPr>
          <p:cNvSpPr>
            <a:spLocks noGrp="1"/>
          </p:cNvSpPr>
          <p:nvPr>
            <p:ph type="sldNum" sz="quarter" idx="51"/>
          </p:nvPr>
        </p:nvSpPr>
        <p:spPr/>
        <p:txBody>
          <a:bodyPr/>
          <a:lstStyle/>
          <a:p>
            <a:r>
              <a:rPr lang="en-US" noProof="0" dirty="0"/>
              <a:t>page </a:t>
            </a:r>
            <a:fld id="{19B51A1E-902D-48AF-9020-955120F399B6}" type="slidenum">
              <a:rPr lang="en-US" b="1" i="1" noProof="0" smtClean="0"/>
              <a:pPr/>
              <a:t>‹#›</a:t>
            </a:fld>
            <a:endParaRPr lang="en-US" b="1" i="1" noProof="0" dirty="0"/>
          </a:p>
        </p:txBody>
      </p:sp>
      <p:sp>
        <p:nvSpPr>
          <p:cNvPr id="13" name="Title 12">
            <a:extLst>
              <a:ext uri="{FF2B5EF4-FFF2-40B4-BE49-F238E27FC236}">
                <a16:creationId xmlns:a16="http://schemas.microsoft.com/office/drawing/2014/main" id="{1E54F41B-75D5-471F-9187-384BD10C883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23" name="Text Placeholder 4">
            <a:extLst>
              <a:ext uri="{FF2B5EF4-FFF2-40B4-BE49-F238E27FC236}">
                <a16:creationId xmlns:a16="http://schemas.microsoft.com/office/drawing/2014/main" id="{0E99A070-0D10-4FD0-959D-54B40AD04926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601682" y="1008000"/>
            <a:ext cx="9974243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25" name="Oval 24">
            <a:extLst>
              <a:ext uri="{FF2B5EF4-FFF2-40B4-BE49-F238E27FC236}">
                <a16:creationId xmlns:a16="http://schemas.microsoft.com/office/drawing/2014/main" id="{B9777B06-12C0-49D3-A18F-49D1E0574CE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7725080" y="2981545"/>
            <a:ext cx="77685" cy="77685"/>
          </a:xfrm>
          <a:prstGeom prst="ellipse">
            <a:avLst/>
          </a:prstGeom>
          <a:gradFill flip="none" rotWithShape="1">
            <a:gsLst>
              <a:gs pos="0">
                <a:srgbClr val="FFFFFF"/>
              </a:gs>
              <a:gs pos="70000">
                <a:schemeClr val="accent2">
                  <a:lumMod val="20000"/>
                  <a:lumOff val="80000"/>
                </a:schemeClr>
              </a:gs>
              <a:gs pos="65000">
                <a:srgbClr val="F7FFFF"/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  <a:effectLst>
            <a:glow rad="165100">
              <a:schemeClr val="accent2">
                <a:satMod val="175000"/>
                <a:alpha val="40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9311935"/>
      </p:ext>
    </p:extLst>
  </p:cSld>
  <p:clrMapOvr>
    <a:masterClrMapping/>
  </p:clrMapOvr>
</p:sldLayout>
</file>

<file path=ppt/slideLayouts/slideLayout6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igital Product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1" name="Picture 30">
            <a:extLst>
              <a:ext uri="{FF2B5EF4-FFF2-40B4-BE49-F238E27FC236}">
                <a16:creationId xmlns:a16="http://schemas.microsoft.com/office/drawing/2014/main" id="{4965CF9A-6F29-4DC3-B1BB-34A23DB8E50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1486167" y="799242"/>
            <a:ext cx="10705833" cy="6195852"/>
          </a:xfrm>
          <a:prstGeom prst="rect">
            <a:avLst/>
          </a:prstGeom>
        </p:spPr>
      </p:pic>
      <p:cxnSp>
        <p:nvCxnSpPr>
          <p:cNvPr id="46" name="Straight Connector 45">
            <a:extLst>
              <a:ext uri="{FF2B5EF4-FFF2-40B4-BE49-F238E27FC236}">
                <a16:creationId xmlns:a16="http://schemas.microsoft.com/office/drawing/2014/main" id="{B6D532F9-49C3-47DF-8512-474441940275}"/>
              </a:ext>
            </a:extLst>
          </p:cNvPr>
          <p:cNvCxnSpPr>
            <a:cxnSpLocks/>
          </p:cNvCxnSpPr>
          <p:nvPr userDrawn="1"/>
        </p:nvCxnSpPr>
        <p:spPr>
          <a:xfrm>
            <a:off x="5450144" y="1230900"/>
            <a:ext cx="0" cy="5472319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0" name="Straight Connector 49">
            <a:extLst>
              <a:ext uri="{FF2B5EF4-FFF2-40B4-BE49-F238E27FC236}">
                <a16:creationId xmlns:a16="http://schemas.microsoft.com/office/drawing/2014/main" id="{318F5508-636D-4B8E-B220-493139AF2313}"/>
              </a:ext>
            </a:extLst>
          </p:cNvPr>
          <p:cNvCxnSpPr>
            <a:cxnSpLocks/>
          </p:cNvCxnSpPr>
          <p:nvPr userDrawn="1"/>
        </p:nvCxnSpPr>
        <p:spPr>
          <a:xfrm>
            <a:off x="441324" y="1230900"/>
            <a:ext cx="0" cy="5472319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F514DBA9-43A9-4950-8C14-971E2AACAD93}"/>
              </a:ext>
            </a:extLst>
          </p:cNvPr>
          <p:cNvSpPr>
            <a:spLocks noGrp="1"/>
          </p:cNvSpPr>
          <p:nvPr userDrawn="1">
            <p:ph type="sldNum" sz="quarter" idx="50"/>
          </p:nvPr>
        </p:nvSpPr>
        <p:spPr/>
        <p:txBody>
          <a:bodyPr/>
          <a:lstStyle/>
          <a:p>
            <a:r>
              <a:rPr lang="en-US" noProof="0" dirty="0"/>
              <a:t>page </a:t>
            </a:r>
            <a:fld id="{19B51A1E-902D-48AF-9020-955120F399B6}" type="slidenum">
              <a:rPr lang="en-US" b="1" i="1" noProof="0" smtClean="0"/>
              <a:pPr/>
              <a:t>‹#›</a:t>
            </a:fld>
            <a:endParaRPr lang="en-US" b="1" i="1" noProof="0" dirty="0"/>
          </a:p>
        </p:txBody>
      </p:sp>
      <p:sp>
        <p:nvSpPr>
          <p:cNvPr id="51" name="Title 1">
            <a:extLst>
              <a:ext uri="{FF2B5EF4-FFF2-40B4-BE49-F238E27FC236}">
                <a16:creationId xmlns:a16="http://schemas.microsoft.com/office/drawing/2014/main" id="{BD91656C-40D7-4517-A75F-92EA6C2BC61F}"/>
              </a:ext>
            </a:extLst>
          </p:cNvPr>
          <p:cNvSpPr>
            <a:spLocks noGrp="1"/>
          </p:cNvSpPr>
          <p:nvPr userDrawn="1">
            <p:ph type="ctrTitle" hasCustomPrompt="1"/>
          </p:nvPr>
        </p:nvSpPr>
        <p:spPr>
          <a:xfrm>
            <a:off x="456327" y="1288050"/>
            <a:ext cx="4993813" cy="5472319"/>
          </a:xfrm>
          <a:solidFill>
            <a:schemeClr val="tx1">
              <a:alpha val="70000"/>
            </a:schemeClr>
          </a:solidFill>
        </p:spPr>
        <p:txBody>
          <a:bodyPr tIns="288000" rIns="252000" bIns="1188000" anchor="t"/>
          <a:lstStyle>
            <a:lvl1pPr marL="0" algn="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lang="en-ZA" sz="4500" b="1" kern="1200" cap="all" spc="-150" baseline="0" dirty="0">
                <a:solidFill>
                  <a:schemeClr val="bg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n-US" noProof="0"/>
              <a:t>Click to edit title style</a:t>
            </a:r>
          </a:p>
        </p:txBody>
      </p:sp>
      <p:sp>
        <p:nvSpPr>
          <p:cNvPr id="52" name="Subtitle 2">
            <a:extLst>
              <a:ext uri="{FF2B5EF4-FFF2-40B4-BE49-F238E27FC236}">
                <a16:creationId xmlns:a16="http://schemas.microsoft.com/office/drawing/2014/main" id="{4EFBEF46-9F40-4406-AE22-794A74FEF021}"/>
              </a:ext>
            </a:extLst>
          </p:cNvPr>
          <p:cNvSpPr>
            <a:spLocks noGrp="1"/>
          </p:cNvSpPr>
          <p:nvPr userDrawn="1">
            <p:ph type="subTitle" idx="1"/>
          </p:nvPr>
        </p:nvSpPr>
        <p:spPr>
          <a:xfrm>
            <a:off x="890787" y="2971788"/>
            <a:ext cx="4283297" cy="474448"/>
          </a:xfrm>
        </p:spPr>
        <p:txBody>
          <a:bodyPr/>
          <a:lstStyle>
            <a:lvl1pPr marL="0" indent="0" algn="r">
              <a:buNone/>
              <a:defRPr lang="en-ZA" sz="1800" kern="1200" cap="all" baseline="0" dirty="0">
                <a:solidFill>
                  <a:schemeClr val="bg1"/>
                </a:solidFill>
                <a:latin typeface="Calibri" panose="020F0502020204030204" pitchFamily="34" charset="0"/>
                <a:ea typeface="+mn-ea"/>
                <a:cs typeface="Calibri" panose="020F0502020204030204" pitchFamily="34" charset="0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12" name="Footer Placeholder 11">
            <a:extLst>
              <a:ext uri="{FF2B5EF4-FFF2-40B4-BE49-F238E27FC236}">
                <a16:creationId xmlns:a16="http://schemas.microsoft.com/office/drawing/2014/main" id="{97C8985C-2F2E-4023-BF66-5BBA9C57A891}"/>
              </a:ext>
            </a:extLst>
          </p:cNvPr>
          <p:cNvSpPr>
            <a:spLocks noGrp="1"/>
          </p:cNvSpPr>
          <p:nvPr userDrawn="1">
            <p:ph type="ftr" sz="quarter" idx="51"/>
          </p:nvPr>
        </p:nvSpPr>
        <p:spPr>
          <a:xfrm>
            <a:off x="5883177" y="6320622"/>
            <a:ext cx="4114800" cy="226714"/>
          </a:xfrm>
        </p:spPr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32" name="Picture Placeholder 10">
            <a:extLst>
              <a:ext uri="{FF2B5EF4-FFF2-40B4-BE49-F238E27FC236}">
                <a16:creationId xmlns:a16="http://schemas.microsoft.com/office/drawing/2014/main" id="{3F940399-0EA2-4F26-93EA-6EF93D869CE8}"/>
              </a:ext>
            </a:extLst>
          </p:cNvPr>
          <p:cNvSpPr>
            <a:spLocks noGrp="1"/>
          </p:cNvSpPr>
          <p:nvPr userDrawn="1">
            <p:ph type="pic" sz="quarter" idx="13" hasCustomPrompt="1"/>
          </p:nvPr>
        </p:nvSpPr>
        <p:spPr>
          <a:xfrm>
            <a:off x="6488111" y="1288050"/>
            <a:ext cx="5703889" cy="4320000"/>
          </a:xfrm>
          <a:solidFill>
            <a:schemeClr val="tx1"/>
          </a:solidFill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Insert or Drag and Drop your Screen Design here</a:t>
            </a:r>
          </a:p>
        </p:txBody>
      </p:sp>
      <p:sp>
        <p:nvSpPr>
          <p:cNvPr id="33" name="Content Placeholder 2">
            <a:extLst>
              <a:ext uri="{FF2B5EF4-FFF2-40B4-BE49-F238E27FC236}">
                <a16:creationId xmlns:a16="http://schemas.microsoft.com/office/drawing/2014/main" id="{3DD41659-75CD-4A77-8E99-4A04870C7FE0}"/>
              </a:ext>
            </a:extLst>
          </p:cNvPr>
          <p:cNvSpPr>
            <a:spLocks noGrp="1"/>
          </p:cNvSpPr>
          <p:nvPr userDrawn="1">
            <p:ph idx="52" hasCustomPrompt="1"/>
          </p:nvPr>
        </p:nvSpPr>
        <p:spPr>
          <a:xfrm>
            <a:off x="890787" y="3639469"/>
            <a:ext cx="4283297" cy="1800000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816884270"/>
      </p:ext>
    </p:extLst>
  </p:cSld>
  <p:clrMapOvr>
    <a:masterClrMapping/>
  </p:clrMapOvr>
</p:sldLayout>
</file>

<file path=ppt/slideLayouts/slideLayout7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arge Numbers Option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9322B50D-6A7D-41C6-BA57-613BC231DF36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1616210" y="2143124"/>
            <a:ext cx="3069500" cy="997168"/>
          </a:xfrm>
        </p:spPr>
        <p:txBody>
          <a:bodyPr anchor="t"/>
          <a:lstStyle>
            <a:lvl1pPr marL="0" indent="0">
              <a:lnSpc>
                <a:spcPts val="7200"/>
              </a:lnSpc>
              <a:buNone/>
              <a:defRPr sz="7200" b="1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1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9FD584DA-F775-47B8-A1D7-6556AD5FCBD2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1631968" y="3314505"/>
            <a:ext cx="3069500" cy="305190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78A963F8-6F6E-440E-B3B3-DDE13C083A36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6753360" y="2143124"/>
            <a:ext cx="3069500" cy="1008000"/>
          </a:xfrm>
        </p:spPr>
        <p:txBody>
          <a:bodyPr anchor="t"/>
          <a:lstStyle>
            <a:lvl1pPr marL="0" indent="0">
              <a:lnSpc>
                <a:spcPts val="7200"/>
              </a:lnSpc>
              <a:buNone/>
              <a:defRPr sz="7200" b="1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lvl="0"/>
            <a:r>
              <a:rPr lang="en-US" noProof="0"/>
              <a:t>2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DF0A5256-B267-47DA-858A-0F3867CB613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753360" y="3314701"/>
            <a:ext cx="3069500" cy="3051192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EE124F1-8800-42C8-84AC-ADC1E7EDAAA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5E0BC414-34B2-428E-A2A3-9A5865619848}"/>
              </a:ext>
            </a:extLst>
          </p:cNvPr>
          <p:cNvSpPr>
            <a:spLocks noGrp="1"/>
          </p:cNvSpPr>
          <p:nvPr>
            <p:ph type="ftr" sz="quarter" idx="18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9" name="Slide Number Placeholder 8">
            <a:extLst>
              <a:ext uri="{FF2B5EF4-FFF2-40B4-BE49-F238E27FC236}">
                <a16:creationId xmlns:a16="http://schemas.microsoft.com/office/drawing/2014/main" id="{03552ADA-7D42-4A8D-A7EE-45243B688064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/>
        <p:txBody>
          <a:bodyPr/>
          <a:lstStyle/>
          <a:p>
            <a:r>
              <a:rPr lang="en-US" noProof="0" dirty="0"/>
              <a:t>page </a:t>
            </a:r>
            <a:fld id="{19B51A1E-902D-48AF-9020-955120F399B6}" type="slidenum">
              <a:rPr lang="en-US" b="1" i="1" noProof="0" smtClean="0"/>
              <a:pPr/>
              <a:t>‹#›</a:t>
            </a:fld>
            <a:endParaRPr lang="en-US" b="1" i="1" noProof="0" dirty="0"/>
          </a:p>
        </p:txBody>
      </p:sp>
      <p:sp>
        <p:nvSpPr>
          <p:cNvPr id="13" name="Text Placeholder 4">
            <a:extLst>
              <a:ext uri="{FF2B5EF4-FFF2-40B4-BE49-F238E27FC236}">
                <a16:creationId xmlns:a16="http://schemas.microsoft.com/office/drawing/2014/main" id="{49527026-8CF5-41F5-92D1-B7C6EF5B81FA}"/>
              </a:ext>
            </a:extLst>
          </p:cNvPr>
          <p:cNvSpPr>
            <a:spLocks noGrp="1"/>
          </p:cNvSpPr>
          <p:nvPr>
            <p:ph type="body" sz="quarter" idx="20" hasCustomPrompt="1"/>
          </p:nvPr>
        </p:nvSpPr>
        <p:spPr>
          <a:xfrm>
            <a:off x="601682" y="1008000"/>
            <a:ext cx="9974243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</p:spTree>
    <p:extLst>
      <p:ext uri="{BB962C8B-B14F-4D97-AF65-F5344CB8AC3E}">
        <p14:creationId xmlns:p14="http://schemas.microsoft.com/office/powerpoint/2010/main" val="472371103"/>
      </p:ext>
    </p:extLst>
  </p:cSld>
  <p:clrMapOvr>
    <a:masterClrMapping/>
  </p:clrMapOvr>
</p:sldLayout>
</file>

<file path=ppt/slideLayouts/slideLayout8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arge Numbers Option 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ext Placeholder 9">
            <a:extLst>
              <a:ext uri="{FF2B5EF4-FFF2-40B4-BE49-F238E27FC236}">
                <a16:creationId xmlns:a16="http://schemas.microsoft.com/office/drawing/2014/main" id="{760B0B05-57EC-42F8-B1E3-6386C1E9C600}"/>
              </a:ext>
            </a:extLst>
          </p:cNvPr>
          <p:cNvSpPr>
            <a:spLocks noGrp="1"/>
          </p:cNvSpPr>
          <p:nvPr>
            <p:ph type="body" sz="quarter" idx="29" hasCustomPrompt="1"/>
          </p:nvPr>
        </p:nvSpPr>
        <p:spPr>
          <a:xfrm>
            <a:off x="7454997" y="2207063"/>
            <a:ext cx="3120238" cy="3120238"/>
          </a:xfrm>
          <a:prstGeom prst="ellipse">
            <a:avLst/>
          </a:prstGeom>
          <a:noFill/>
          <a:ln w="111125">
            <a:solidFill>
              <a:schemeClr val="bg1">
                <a:alpha val="6000"/>
              </a:schemeClr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>
            <a:lvl1pPr marL="0" indent="0" algn="ctr">
              <a:buFont typeface="Arial" panose="020B0604020202020204" pitchFamily="34" charset="0"/>
              <a:buNone/>
              <a:defRPr lang="en-ZA" dirty="0">
                <a:solidFill>
                  <a:schemeClr val="lt1"/>
                </a:solidFill>
              </a:defRPr>
            </a:lvl1pPr>
          </a:lstStyle>
          <a:p>
            <a:pPr marL="0" lvl="0" algn="ctr"/>
            <a:r>
              <a:rPr lang="en-US" noProof="0"/>
              <a:t>Section Header</a:t>
            </a:r>
          </a:p>
        </p:txBody>
      </p:sp>
      <p:sp>
        <p:nvSpPr>
          <p:cNvPr id="6" name="Text Placeholder 3">
            <a:extLst>
              <a:ext uri="{FF2B5EF4-FFF2-40B4-BE49-F238E27FC236}">
                <a16:creationId xmlns:a16="http://schemas.microsoft.com/office/drawing/2014/main" id="{AD3903B4-7169-4D4B-A4EE-98E908F47924}"/>
              </a:ext>
            </a:extLst>
          </p:cNvPr>
          <p:cNvSpPr>
            <a:spLocks noGrp="1"/>
          </p:cNvSpPr>
          <p:nvPr>
            <p:ph type="body" sz="quarter" idx="27" hasCustomPrompt="1"/>
          </p:nvPr>
        </p:nvSpPr>
        <p:spPr>
          <a:xfrm>
            <a:off x="431800" y="1593150"/>
            <a:ext cx="4348065" cy="4348065"/>
          </a:xfrm>
          <a:prstGeom prst="ellipse">
            <a:avLst/>
          </a:prstGeom>
          <a:noFill/>
          <a:ln w="3175">
            <a:solidFill>
              <a:schemeClr val="bg1"/>
            </a:solidFill>
          </a:ln>
          <a:effectLst>
            <a:glow rad="165100">
              <a:schemeClr val="bg1">
                <a:alpha val="9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>
            <a:lvl1pPr marL="0" indent="0">
              <a:buNone/>
              <a:defRPr lang="en-ZA" dirty="0">
                <a:solidFill>
                  <a:schemeClr val="lt1"/>
                </a:solidFill>
              </a:defRPr>
            </a:lvl1pPr>
          </a:lstStyle>
          <a:p>
            <a:pPr marL="0" lvl="0" algn="ctr"/>
            <a:r>
              <a:rPr lang="en-US" noProof="0"/>
              <a:t>Section Header</a:t>
            </a:r>
          </a:p>
        </p:txBody>
      </p:sp>
      <p:sp>
        <p:nvSpPr>
          <p:cNvPr id="8" name="Text Placeholder 9">
            <a:extLst>
              <a:ext uri="{FF2B5EF4-FFF2-40B4-BE49-F238E27FC236}">
                <a16:creationId xmlns:a16="http://schemas.microsoft.com/office/drawing/2014/main" id="{35BD4359-D385-4BCD-B33E-EF9B611693CD}"/>
              </a:ext>
            </a:extLst>
          </p:cNvPr>
          <p:cNvSpPr>
            <a:spLocks noGrp="1"/>
          </p:cNvSpPr>
          <p:nvPr>
            <p:ph type="body" sz="quarter" idx="28" hasCustomPrompt="1"/>
          </p:nvPr>
        </p:nvSpPr>
        <p:spPr>
          <a:xfrm>
            <a:off x="4123559" y="1864921"/>
            <a:ext cx="3804522" cy="3804522"/>
          </a:xfrm>
          <a:prstGeom prst="ellipse">
            <a:avLst/>
          </a:prstGeom>
          <a:solidFill>
            <a:schemeClr val="accent2">
              <a:alpha val="10000"/>
            </a:schemeClr>
          </a:solidFill>
          <a:ln>
            <a:solidFill>
              <a:schemeClr val="accent2"/>
            </a:solidFill>
          </a:ln>
        </p:spPr>
        <p:txBody>
          <a:bodyPr vert="horz" lIns="0" tIns="0" rIns="0" bIns="0" rtlCol="0" anchor="ctr">
            <a:noAutofit/>
          </a:bodyPr>
          <a:lstStyle>
            <a:lvl1pPr marL="0" indent="0" algn="ctr">
              <a:buNone/>
              <a:defRPr lang="en-ZA" dirty="0"/>
            </a:lvl1pPr>
          </a:lstStyle>
          <a:p>
            <a:pPr marL="266700" lvl="0" indent="-266700" algn="ctr"/>
            <a:r>
              <a:rPr lang="en-US" noProof="0"/>
              <a:t>Section Header</a:t>
            </a:r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130F96C7-098F-4133-9155-82499E25F7EC}"/>
              </a:ext>
            </a:extLst>
          </p:cNvPr>
          <p:cNvSpPr/>
          <p:nvPr userDrawn="1"/>
        </p:nvSpPr>
        <p:spPr>
          <a:xfrm>
            <a:off x="4123560" y="2671832"/>
            <a:ext cx="646927" cy="2190705"/>
          </a:xfrm>
          <a:custGeom>
            <a:avLst/>
            <a:gdLst>
              <a:gd name="connsiteX0" fmla="*/ 348641 w 646927"/>
              <a:gd name="connsiteY0" fmla="*/ 0 h 2190705"/>
              <a:gd name="connsiteX1" fmla="*/ 384533 w 646927"/>
              <a:gd name="connsiteY1" fmla="*/ 59080 h 2190705"/>
              <a:gd name="connsiteX2" fmla="*/ 646927 w 646927"/>
              <a:gd name="connsiteY2" fmla="*/ 1095353 h 2190705"/>
              <a:gd name="connsiteX3" fmla="*/ 384533 w 646927"/>
              <a:gd name="connsiteY3" fmla="*/ 2131626 h 2190705"/>
              <a:gd name="connsiteX4" fmla="*/ 348642 w 646927"/>
              <a:gd name="connsiteY4" fmla="*/ 2190705 h 2190705"/>
              <a:gd name="connsiteX5" fmla="*/ 324877 w 646927"/>
              <a:gd name="connsiteY5" fmla="*/ 2158925 h 2190705"/>
              <a:gd name="connsiteX6" fmla="*/ 0 w 646927"/>
              <a:gd name="connsiteY6" fmla="*/ 1095352 h 2190705"/>
              <a:gd name="connsiteX7" fmla="*/ 324877 w 646927"/>
              <a:gd name="connsiteY7" fmla="*/ 31780 h 219070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646927" h="2190705">
                <a:moveTo>
                  <a:pt x="348641" y="0"/>
                </a:moveTo>
                <a:lnTo>
                  <a:pt x="384533" y="59080"/>
                </a:lnTo>
                <a:cubicBezTo>
                  <a:pt x="551874" y="367126"/>
                  <a:pt x="646927" y="720139"/>
                  <a:pt x="646927" y="1095353"/>
                </a:cubicBezTo>
                <a:cubicBezTo>
                  <a:pt x="646927" y="1470567"/>
                  <a:pt x="551874" y="1823580"/>
                  <a:pt x="384533" y="2131626"/>
                </a:cubicBezTo>
                <a:lnTo>
                  <a:pt x="348642" y="2190705"/>
                </a:lnTo>
                <a:lnTo>
                  <a:pt x="324877" y="2158925"/>
                </a:lnTo>
                <a:cubicBezTo>
                  <a:pt x="119767" y="1855322"/>
                  <a:pt x="0" y="1489323"/>
                  <a:pt x="0" y="1095352"/>
                </a:cubicBezTo>
                <a:cubicBezTo>
                  <a:pt x="0" y="701381"/>
                  <a:pt x="119767" y="335383"/>
                  <a:pt x="324877" y="31780"/>
                </a:cubicBezTo>
                <a:close/>
              </a:path>
            </a:pathLst>
          </a:custGeom>
          <a:solidFill>
            <a:schemeClr val="accent2">
              <a:alpha val="10000"/>
            </a:schemeClr>
          </a:solidFill>
          <a:ln>
            <a:solidFill>
              <a:schemeClr val="accent2"/>
            </a:solidFill>
          </a:ln>
        </p:spPr>
        <p:txBody>
          <a:bodyPr vert="horz" lIns="0" tIns="0" rIns="0" bIns="0" rtlCol="0" anchor="ctr">
            <a:noAutofit/>
          </a:bodyPr>
          <a:lstStyle/>
          <a:p>
            <a:pPr marL="266700" lvl="0" indent="-26670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endParaRPr lang="en-US" noProof="0" dirty="0">
              <a:solidFill>
                <a:schemeClr val="bg1"/>
              </a:solidFill>
            </a:endParaRPr>
          </a:p>
        </p:txBody>
      </p:sp>
      <p:sp>
        <p:nvSpPr>
          <p:cNvPr id="33" name="Freeform: Shape 32">
            <a:extLst>
              <a:ext uri="{FF2B5EF4-FFF2-40B4-BE49-F238E27FC236}">
                <a16:creationId xmlns:a16="http://schemas.microsoft.com/office/drawing/2014/main" id="{846AA56D-F7DE-4D68-A178-7B35A0A68A2C}"/>
              </a:ext>
            </a:extLst>
          </p:cNvPr>
          <p:cNvSpPr/>
          <p:nvPr userDrawn="1"/>
        </p:nvSpPr>
        <p:spPr>
          <a:xfrm>
            <a:off x="7445617" y="2900739"/>
            <a:ext cx="473084" cy="1732886"/>
          </a:xfrm>
          <a:custGeom>
            <a:avLst/>
            <a:gdLst>
              <a:gd name="connsiteX0" fmla="*/ 262899 w 473084"/>
              <a:gd name="connsiteY0" fmla="*/ 0 h 1732886"/>
              <a:gd name="connsiteX1" fmla="*/ 323595 w 473084"/>
              <a:gd name="connsiteY1" fmla="*/ 125997 h 1732886"/>
              <a:gd name="connsiteX2" fmla="*/ 473084 w 473084"/>
              <a:gd name="connsiteY2" fmla="*/ 866443 h 1732886"/>
              <a:gd name="connsiteX3" fmla="*/ 323595 w 473084"/>
              <a:gd name="connsiteY3" fmla="*/ 1606889 h 1732886"/>
              <a:gd name="connsiteX4" fmla="*/ 262899 w 473084"/>
              <a:gd name="connsiteY4" fmla="*/ 1732886 h 1732886"/>
              <a:gd name="connsiteX5" fmla="*/ 188298 w 473084"/>
              <a:gd name="connsiteY5" fmla="*/ 1610089 h 1732886"/>
              <a:gd name="connsiteX6" fmla="*/ 0 w 473084"/>
              <a:gd name="connsiteY6" fmla="*/ 866443 h 1732886"/>
              <a:gd name="connsiteX7" fmla="*/ 188298 w 473084"/>
              <a:gd name="connsiteY7" fmla="*/ 122798 h 173288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73084" h="1732886">
                <a:moveTo>
                  <a:pt x="262899" y="0"/>
                </a:moveTo>
                <a:lnTo>
                  <a:pt x="323595" y="125997"/>
                </a:lnTo>
                <a:cubicBezTo>
                  <a:pt x="419855" y="353581"/>
                  <a:pt x="473084" y="603796"/>
                  <a:pt x="473084" y="866443"/>
                </a:cubicBezTo>
                <a:cubicBezTo>
                  <a:pt x="473084" y="1129091"/>
                  <a:pt x="419855" y="1379306"/>
                  <a:pt x="323595" y="1606889"/>
                </a:cubicBezTo>
                <a:lnTo>
                  <a:pt x="262899" y="1732886"/>
                </a:lnTo>
                <a:lnTo>
                  <a:pt x="188298" y="1610089"/>
                </a:lnTo>
                <a:cubicBezTo>
                  <a:pt x="68212" y="1389030"/>
                  <a:pt x="0" y="1135702"/>
                  <a:pt x="0" y="866443"/>
                </a:cubicBezTo>
                <a:cubicBezTo>
                  <a:pt x="0" y="597184"/>
                  <a:pt x="68212" y="343856"/>
                  <a:pt x="188298" y="122798"/>
                </a:cubicBezTo>
                <a:close/>
              </a:path>
            </a:pathLst>
          </a:custGeom>
          <a:solidFill>
            <a:schemeClr val="accent2">
              <a:alpha val="10000"/>
            </a:schemeClr>
          </a:solidFill>
          <a:ln>
            <a:solidFill>
              <a:schemeClr val="accent2"/>
            </a:solidFill>
          </a:ln>
        </p:spPr>
        <p:txBody>
          <a:bodyPr vert="horz" lIns="0" tIns="0" rIns="0" bIns="0" rtlCol="0" anchor="ctr">
            <a:noAutofit/>
          </a:bodyPr>
          <a:lstStyle/>
          <a:p>
            <a:pPr marL="266700" lvl="0" indent="-26670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endParaRPr lang="en-US" noProof="0" dirty="0">
              <a:solidFill>
                <a:schemeClr val="bg1"/>
              </a:solidFill>
            </a:endParaRPr>
          </a:p>
        </p:txBody>
      </p:sp>
      <p:sp>
        <p:nvSpPr>
          <p:cNvPr id="10" name="Text Placeholder 3">
            <a:extLst>
              <a:ext uri="{FF2B5EF4-FFF2-40B4-BE49-F238E27FC236}">
                <a16:creationId xmlns:a16="http://schemas.microsoft.com/office/drawing/2014/main" id="{96BEA54F-1538-4369-953E-48143E778A0C}"/>
              </a:ext>
            </a:extLst>
          </p:cNvPr>
          <p:cNvSpPr>
            <a:spLocks noGrp="1"/>
          </p:cNvSpPr>
          <p:nvPr>
            <p:ph type="body" sz="quarter" idx="30" hasCustomPrompt="1"/>
          </p:nvPr>
        </p:nvSpPr>
        <p:spPr>
          <a:xfrm>
            <a:off x="1200023" y="2091388"/>
            <a:ext cx="2811618" cy="1440000"/>
          </a:xfrm>
          <a:prstGeom prst="rect">
            <a:avLst/>
          </a:prstGeom>
          <a:noFill/>
        </p:spPr>
        <p:txBody>
          <a:bodyPr anchor="b"/>
          <a:lstStyle>
            <a:lvl1pPr marL="0" indent="0" algn="ctr">
              <a:spcBef>
                <a:spcPts val="0"/>
              </a:spcBef>
              <a:spcAft>
                <a:spcPts val="0"/>
              </a:spcAft>
              <a:buNone/>
              <a:defRPr sz="6600" b="1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1</a:t>
            </a:r>
          </a:p>
        </p:txBody>
      </p:sp>
      <p:sp>
        <p:nvSpPr>
          <p:cNvPr id="13" name="Content Placeholder 3">
            <a:extLst>
              <a:ext uri="{FF2B5EF4-FFF2-40B4-BE49-F238E27FC236}">
                <a16:creationId xmlns:a16="http://schemas.microsoft.com/office/drawing/2014/main" id="{A7461332-515F-423E-992A-19C7845D0A7E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1615832" y="4243333"/>
            <a:ext cx="1980000" cy="72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Section Description</a:t>
            </a:r>
          </a:p>
        </p:txBody>
      </p:sp>
      <p:sp>
        <p:nvSpPr>
          <p:cNvPr id="11" name="Text Placeholder 9">
            <a:extLst>
              <a:ext uri="{FF2B5EF4-FFF2-40B4-BE49-F238E27FC236}">
                <a16:creationId xmlns:a16="http://schemas.microsoft.com/office/drawing/2014/main" id="{75AB5322-7A21-47FE-92DA-8B0C974F8FB4}"/>
              </a:ext>
            </a:extLst>
          </p:cNvPr>
          <p:cNvSpPr>
            <a:spLocks noGrp="1"/>
          </p:cNvSpPr>
          <p:nvPr>
            <p:ph type="body" sz="quarter" idx="31" hasCustomPrompt="1"/>
          </p:nvPr>
        </p:nvSpPr>
        <p:spPr>
          <a:xfrm>
            <a:off x="4620011" y="2091388"/>
            <a:ext cx="2811618" cy="1440000"/>
          </a:xfrm>
          <a:prstGeom prst="rect">
            <a:avLst/>
          </a:prstGeom>
          <a:noFill/>
        </p:spPr>
        <p:txBody>
          <a:bodyPr vert="horz" lIns="0" tIns="0" rIns="0" bIns="0" rtlCol="0" anchor="b">
            <a:noAutofit/>
          </a:bodyPr>
          <a:lstStyle>
            <a:lvl1pPr marL="0" indent="0" algn="ctr">
              <a:spcBef>
                <a:spcPts val="0"/>
              </a:spcBef>
              <a:spcAft>
                <a:spcPts val="0"/>
              </a:spcAft>
              <a:buNone/>
              <a:defRPr lang="en-ZA" sz="66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marL="266700" lvl="0" indent="-266700" algn="ctr"/>
            <a:r>
              <a:rPr lang="en-US" noProof="0"/>
              <a:t>2</a:t>
            </a:r>
          </a:p>
        </p:txBody>
      </p:sp>
      <p:sp>
        <p:nvSpPr>
          <p:cNvPr id="14" name="Text Placeholder 5">
            <a:extLst>
              <a:ext uri="{FF2B5EF4-FFF2-40B4-BE49-F238E27FC236}">
                <a16:creationId xmlns:a16="http://schemas.microsoft.com/office/drawing/2014/main" id="{C63BF992-768D-4119-8D4A-65B4E8FF04E5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5035820" y="4243333"/>
            <a:ext cx="1980000" cy="72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Section Description</a:t>
            </a:r>
          </a:p>
        </p:txBody>
      </p:sp>
      <p:sp>
        <p:nvSpPr>
          <p:cNvPr id="12" name="Text Placeholder 9">
            <a:extLst>
              <a:ext uri="{FF2B5EF4-FFF2-40B4-BE49-F238E27FC236}">
                <a16:creationId xmlns:a16="http://schemas.microsoft.com/office/drawing/2014/main" id="{A68AE188-594C-409F-8B57-C0CFFAFC9AB8}"/>
              </a:ext>
            </a:extLst>
          </p:cNvPr>
          <p:cNvSpPr>
            <a:spLocks noGrp="1"/>
          </p:cNvSpPr>
          <p:nvPr>
            <p:ph type="body" sz="quarter" idx="32" hasCustomPrompt="1"/>
          </p:nvPr>
        </p:nvSpPr>
        <p:spPr>
          <a:xfrm>
            <a:off x="7763617" y="2091388"/>
            <a:ext cx="2597043" cy="1440000"/>
          </a:xfrm>
          <a:prstGeom prst="rect">
            <a:avLst/>
          </a:prstGeom>
          <a:noFill/>
        </p:spPr>
        <p:txBody>
          <a:bodyPr vert="horz" lIns="0" tIns="0" rIns="0" bIns="0" rtlCol="0" anchor="b">
            <a:noAutofit/>
          </a:bodyPr>
          <a:lstStyle>
            <a:lvl1pPr marL="0" indent="0" algn="ctr">
              <a:spcBef>
                <a:spcPts val="0"/>
              </a:spcBef>
              <a:spcAft>
                <a:spcPts val="0"/>
              </a:spcAft>
              <a:buNone/>
              <a:defRPr lang="en-ZA" sz="6600" b="1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marL="266700" lvl="0" indent="-266700" algn="ctr"/>
            <a:r>
              <a:rPr lang="en-US" noProof="0"/>
              <a:t>3</a:t>
            </a:r>
          </a:p>
        </p:txBody>
      </p:sp>
      <p:sp>
        <p:nvSpPr>
          <p:cNvPr id="15" name="Text Placeholder 9">
            <a:extLst>
              <a:ext uri="{FF2B5EF4-FFF2-40B4-BE49-F238E27FC236}">
                <a16:creationId xmlns:a16="http://schemas.microsoft.com/office/drawing/2014/main" id="{ED698B85-CFF0-4F09-8E8A-BCAEC5056233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8025116" y="4243333"/>
            <a:ext cx="1980000" cy="72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Section Description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BE60A3F-C4C6-4B36-95C8-D6B9BFEABD2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773C13C2-0AB1-4148-839D-5541DF3B6FAA}"/>
              </a:ext>
            </a:extLst>
          </p:cNvPr>
          <p:cNvSpPr>
            <a:spLocks noGrp="1"/>
          </p:cNvSpPr>
          <p:nvPr>
            <p:ph type="ftr" sz="quarter" idx="35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7" name="Slide Number Placeholder 16">
            <a:extLst>
              <a:ext uri="{FF2B5EF4-FFF2-40B4-BE49-F238E27FC236}">
                <a16:creationId xmlns:a16="http://schemas.microsoft.com/office/drawing/2014/main" id="{D3335684-35F6-427A-9110-6965E7EACD9E}"/>
              </a:ext>
            </a:extLst>
          </p:cNvPr>
          <p:cNvSpPr>
            <a:spLocks noGrp="1"/>
          </p:cNvSpPr>
          <p:nvPr>
            <p:ph type="sldNum" sz="quarter" idx="36"/>
          </p:nvPr>
        </p:nvSpPr>
        <p:spPr/>
        <p:txBody>
          <a:bodyPr/>
          <a:lstStyle/>
          <a:p>
            <a:r>
              <a:rPr lang="en-US" noProof="0" dirty="0"/>
              <a:t>page </a:t>
            </a:r>
            <a:fld id="{19B51A1E-902D-48AF-9020-955120F399B6}" type="slidenum">
              <a:rPr lang="en-US" b="1" i="1" noProof="0" smtClean="0"/>
              <a:pPr/>
              <a:t>‹#›</a:t>
            </a:fld>
            <a:endParaRPr lang="en-US" b="1" i="1" noProof="0" dirty="0"/>
          </a:p>
        </p:txBody>
      </p:sp>
      <p:sp>
        <p:nvSpPr>
          <p:cNvPr id="18" name="Text Placeholder 4">
            <a:extLst>
              <a:ext uri="{FF2B5EF4-FFF2-40B4-BE49-F238E27FC236}">
                <a16:creationId xmlns:a16="http://schemas.microsoft.com/office/drawing/2014/main" id="{7968EE05-411F-4127-9247-9A4C13FA0F89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601682" y="1008000"/>
            <a:ext cx="9974243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19" name="Oval 18">
            <a:extLst>
              <a:ext uri="{FF2B5EF4-FFF2-40B4-BE49-F238E27FC236}">
                <a16:creationId xmlns:a16="http://schemas.microsoft.com/office/drawing/2014/main" id="{4F184B85-CF0D-4108-84D1-D399A7A65D56}"/>
              </a:ext>
            </a:extLst>
          </p:cNvPr>
          <p:cNvSpPr/>
          <p:nvPr userDrawn="1"/>
        </p:nvSpPr>
        <p:spPr>
          <a:xfrm>
            <a:off x="7431629" y="3729282"/>
            <a:ext cx="77685" cy="77685"/>
          </a:xfrm>
          <a:prstGeom prst="ellipse">
            <a:avLst/>
          </a:prstGeom>
          <a:gradFill flip="none" rotWithShape="1">
            <a:gsLst>
              <a:gs pos="0">
                <a:srgbClr val="FFFFFF"/>
              </a:gs>
              <a:gs pos="70000">
                <a:schemeClr val="accent2">
                  <a:lumMod val="20000"/>
                  <a:lumOff val="80000"/>
                </a:schemeClr>
              </a:gs>
              <a:gs pos="65000">
                <a:srgbClr val="F7FFFF"/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  <a:effectLst>
            <a:glow rad="165100">
              <a:schemeClr val="accent2">
                <a:satMod val="175000"/>
                <a:alpha val="40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877649518"/>
      </p:ext>
    </p:extLst>
  </p:cSld>
  <p:clrMapOvr>
    <a:masterClrMapping/>
  </p:clrMapOvr>
</p:sldLayout>
</file>

<file path=ppt/slideLayouts/slideLayout1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Large Intro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Rectangle 13" title="Overlay Graphic">
            <a:extLst>
              <a:ext uri="{FF2B5EF4-FFF2-40B4-BE49-F238E27FC236}">
                <a16:creationId xmlns:a16="http://schemas.microsoft.com/office/drawing/2014/main" id="{693A70F3-06C1-4E8B-9B0E-5E6545B98633}"/>
              </a:ext>
            </a:extLst>
          </p:cNvPr>
          <p:cNvSpPr/>
          <p:nvPr userDrawn="1"/>
        </p:nvSpPr>
        <p:spPr bwMode="ltGray">
          <a:xfrm>
            <a:off x="441325" y="3897168"/>
            <a:ext cx="5877235" cy="2863202"/>
          </a:xfrm>
          <a:prstGeom prst="rect">
            <a:avLst/>
          </a:prstGeom>
          <a:solidFill>
            <a:schemeClr val="tx1"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15" name="Straight Connector 14">
            <a:extLst>
              <a:ext uri="{FF2B5EF4-FFF2-40B4-BE49-F238E27FC236}">
                <a16:creationId xmlns:a16="http://schemas.microsoft.com/office/drawing/2014/main" id="{3C6803E4-2DDA-4202-8774-33010D5BA394}"/>
              </a:ext>
            </a:extLst>
          </p:cNvPr>
          <p:cNvCxnSpPr>
            <a:cxnSpLocks/>
          </p:cNvCxnSpPr>
          <p:nvPr userDrawn="1"/>
        </p:nvCxnSpPr>
        <p:spPr>
          <a:xfrm>
            <a:off x="6309035" y="210466"/>
            <a:ext cx="0" cy="6492753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" name="Straight Connector 15">
            <a:extLst>
              <a:ext uri="{FF2B5EF4-FFF2-40B4-BE49-F238E27FC236}">
                <a16:creationId xmlns:a16="http://schemas.microsoft.com/office/drawing/2014/main" id="{A2A066F6-418A-4534-9C6E-B4AE3F337975}"/>
              </a:ext>
            </a:extLst>
          </p:cNvPr>
          <p:cNvCxnSpPr>
            <a:cxnSpLocks/>
          </p:cNvCxnSpPr>
          <p:nvPr userDrawn="1"/>
        </p:nvCxnSpPr>
        <p:spPr>
          <a:xfrm>
            <a:off x="441325" y="210466"/>
            <a:ext cx="0" cy="6492753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D344EF2B-4C23-4FC2-B680-617BC7D82A7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r>
              <a:rPr lang="en-US" noProof="0" dirty="0"/>
              <a:t>page </a:t>
            </a:r>
            <a:fld id="{19B51A1E-902D-48AF-9020-955120F399B6}" type="slidenum">
              <a:rPr lang="en-US" b="1" i="1" noProof="0" smtClean="0"/>
              <a:pPr/>
              <a:t>‹#›</a:t>
            </a:fld>
            <a:endParaRPr lang="en-US" b="1" i="1" noProof="0" dirty="0"/>
          </a:p>
        </p:txBody>
      </p:sp>
      <p:sp>
        <p:nvSpPr>
          <p:cNvPr id="12" name="Content Placeholder 2">
            <a:extLst>
              <a:ext uri="{FF2B5EF4-FFF2-40B4-BE49-F238E27FC236}">
                <a16:creationId xmlns:a16="http://schemas.microsoft.com/office/drawing/2014/main" id="{70C5F94B-D0C9-41CA-8885-CBEA4C917545}"/>
              </a:ext>
            </a:extLst>
          </p:cNvPr>
          <p:cNvSpPr>
            <a:spLocks noGrp="1"/>
          </p:cNvSpPr>
          <p:nvPr>
            <p:ph idx="13" hasCustomPrompt="1"/>
          </p:nvPr>
        </p:nvSpPr>
        <p:spPr>
          <a:xfrm>
            <a:off x="860370" y="3674372"/>
            <a:ext cx="5022591" cy="2728844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6515800" y="3674373"/>
            <a:ext cx="5085650" cy="720000"/>
          </a:xfrm>
        </p:spPr>
        <p:txBody>
          <a:bodyPr vert="horz" lIns="0" tIns="0" rIns="0" bIns="0" rtlCol="0" anchor="b">
            <a:noAutofit/>
          </a:bodyPr>
          <a:lstStyle>
            <a:lvl1pPr algn="r">
              <a:defRPr lang="en-ZA" sz="3500" b="1" cap="all" baseline="0" dirty="0"/>
            </a:lvl1pPr>
          </a:lstStyle>
          <a:p>
            <a:pPr marL="0" lvl="0" algn="r"/>
            <a:r>
              <a:rPr lang="en-US" noProof="0"/>
              <a:t>Divider Slide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6515800" y="4608000"/>
            <a:ext cx="5085650" cy="1800000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3518559430"/>
      </p:ext>
    </p:extLst>
  </p:cSld>
  <p:clrMapOvr>
    <a:masterClrMapping/>
  </p:clrMapOvr>
</p:sldLayout>
</file>

<file path=ppt/slideLayouts/slideLayout12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am 3 Member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Picture Placeholder 4">
            <a:extLst>
              <a:ext uri="{FF2B5EF4-FFF2-40B4-BE49-F238E27FC236}">
                <a16:creationId xmlns:a16="http://schemas.microsoft.com/office/drawing/2014/main" id="{EC13E70C-589A-40D0-83ED-C913136ACD7E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601200" y="1952049"/>
            <a:ext cx="1476951" cy="1476951"/>
          </a:xfrm>
          <a:prstGeom prst="ellipse">
            <a:avLst/>
          </a:prstGeom>
          <a:solidFill>
            <a:schemeClr val="tx1">
              <a:lumMod val="95000"/>
              <a:lumOff val="5000"/>
              <a:alpha val="70000"/>
            </a:schemeClr>
          </a:solidFill>
          <a:ln w="63500" cap="flat">
            <a:solidFill>
              <a:schemeClr val="bg1"/>
            </a:solidFill>
            <a:miter lim="800000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Profile Photo</a:t>
            </a:r>
          </a:p>
        </p:txBody>
      </p:sp>
      <p:sp>
        <p:nvSpPr>
          <p:cNvPr id="39" name="Text Placeholder 8">
            <a:extLst>
              <a:ext uri="{FF2B5EF4-FFF2-40B4-BE49-F238E27FC236}">
                <a16:creationId xmlns:a16="http://schemas.microsoft.com/office/drawing/2014/main" id="{A975B89D-7E01-4CB2-ABC7-5CFAB076441A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601200" y="3557684"/>
            <a:ext cx="2830441" cy="395805"/>
          </a:xfrm>
        </p:spPr>
        <p:txBody>
          <a:bodyPr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Name</a:t>
            </a:r>
          </a:p>
        </p:txBody>
      </p:sp>
      <p:sp>
        <p:nvSpPr>
          <p:cNvPr id="42" name="Text Placeholder 10">
            <a:extLst>
              <a:ext uri="{FF2B5EF4-FFF2-40B4-BE49-F238E27FC236}">
                <a16:creationId xmlns:a16="http://schemas.microsoft.com/office/drawing/2014/main" id="{A4230AA3-993A-4092-A471-053453DEF31B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601200" y="4452773"/>
            <a:ext cx="2830441" cy="1250615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Short Bio</a:t>
            </a:r>
          </a:p>
        </p:txBody>
      </p:sp>
      <p:sp>
        <p:nvSpPr>
          <p:cNvPr id="43" name="Text Placeholder 8">
            <a:extLst>
              <a:ext uri="{FF2B5EF4-FFF2-40B4-BE49-F238E27FC236}">
                <a16:creationId xmlns:a16="http://schemas.microsoft.com/office/drawing/2014/main" id="{91052B18-094B-44AE-B97A-C724CAB4A96B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601200" y="4082173"/>
            <a:ext cx="2830441" cy="245885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14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Title</a:t>
            </a:r>
          </a:p>
        </p:txBody>
      </p:sp>
      <p:sp>
        <p:nvSpPr>
          <p:cNvPr id="44" name="Picture Placeholder 4">
            <a:extLst>
              <a:ext uri="{FF2B5EF4-FFF2-40B4-BE49-F238E27FC236}">
                <a16:creationId xmlns:a16="http://schemas.microsoft.com/office/drawing/2014/main" id="{45BB7166-E008-49D6-8450-A5312FEF5DA3}"/>
              </a:ext>
            </a:extLst>
          </p:cNvPr>
          <p:cNvSpPr>
            <a:spLocks noGrp="1"/>
          </p:cNvSpPr>
          <p:nvPr>
            <p:ph type="pic" sz="quarter" idx="34" hasCustomPrompt="1"/>
          </p:nvPr>
        </p:nvSpPr>
        <p:spPr>
          <a:xfrm>
            <a:off x="4172997" y="1952049"/>
            <a:ext cx="1476951" cy="1476951"/>
          </a:xfrm>
          <a:prstGeom prst="ellipse">
            <a:avLst/>
          </a:prstGeom>
          <a:solidFill>
            <a:schemeClr val="tx1">
              <a:lumMod val="95000"/>
              <a:lumOff val="5000"/>
              <a:alpha val="70000"/>
            </a:schemeClr>
          </a:solidFill>
          <a:ln w="12700" cap="flat">
            <a:solidFill>
              <a:schemeClr val="bg1"/>
            </a:solidFill>
            <a:miter lim="800000"/>
          </a:ln>
          <a:effectLst>
            <a:glow rad="101600">
              <a:schemeClr val="bg1">
                <a:alpha val="18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Profile Photo</a:t>
            </a:r>
          </a:p>
        </p:txBody>
      </p:sp>
      <p:sp>
        <p:nvSpPr>
          <p:cNvPr id="45" name="Text Placeholder 8">
            <a:extLst>
              <a:ext uri="{FF2B5EF4-FFF2-40B4-BE49-F238E27FC236}">
                <a16:creationId xmlns:a16="http://schemas.microsoft.com/office/drawing/2014/main" id="{0AE9D0EE-057F-4334-8F2F-646129CE3052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4172997" y="3557684"/>
            <a:ext cx="2830441" cy="395805"/>
          </a:xfrm>
        </p:spPr>
        <p:txBody>
          <a:bodyPr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Name</a:t>
            </a:r>
          </a:p>
        </p:txBody>
      </p:sp>
      <p:sp>
        <p:nvSpPr>
          <p:cNvPr id="46" name="Text Placeholder 10">
            <a:extLst>
              <a:ext uri="{FF2B5EF4-FFF2-40B4-BE49-F238E27FC236}">
                <a16:creationId xmlns:a16="http://schemas.microsoft.com/office/drawing/2014/main" id="{63EC5DB9-C6BA-4136-BE69-07558AC30E96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4172997" y="4452773"/>
            <a:ext cx="2830441" cy="1250615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Short Bio</a:t>
            </a:r>
          </a:p>
        </p:txBody>
      </p:sp>
      <p:sp>
        <p:nvSpPr>
          <p:cNvPr id="47" name="Text Placeholder 8">
            <a:extLst>
              <a:ext uri="{FF2B5EF4-FFF2-40B4-BE49-F238E27FC236}">
                <a16:creationId xmlns:a16="http://schemas.microsoft.com/office/drawing/2014/main" id="{99CC3712-4773-4EA8-B93D-6D6062E08631}"/>
              </a:ext>
            </a:extLst>
          </p:cNvPr>
          <p:cNvSpPr>
            <a:spLocks noGrp="1"/>
          </p:cNvSpPr>
          <p:nvPr>
            <p:ph type="body" sz="quarter" idx="37" hasCustomPrompt="1"/>
          </p:nvPr>
        </p:nvSpPr>
        <p:spPr>
          <a:xfrm>
            <a:off x="4172997" y="4082173"/>
            <a:ext cx="2830441" cy="245885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14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Title</a:t>
            </a:r>
          </a:p>
        </p:txBody>
      </p:sp>
      <p:sp>
        <p:nvSpPr>
          <p:cNvPr id="48" name="Picture Placeholder 4">
            <a:extLst>
              <a:ext uri="{FF2B5EF4-FFF2-40B4-BE49-F238E27FC236}">
                <a16:creationId xmlns:a16="http://schemas.microsoft.com/office/drawing/2014/main" id="{B8CCF0D9-2E35-46E1-9212-1B3509896D23}"/>
              </a:ext>
            </a:extLst>
          </p:cNvPr>
          <p:cNvSpPr>
            <a:spLocks noGrp="1"/>
          </p:cNvSpPr>
          <p:nvPr>
            <p:ph type="pic" sz="quarter" idx="38" hasCustomPrompt="1"/>
          </p:nvPr>
        </p:nvSpPr>
        <p:spPr>
          <a:xfrm>
            <a:off x="7744794" y="1952049"/>
            <a:ext cx="1476951" cy="1476951"/>
          </a:xfrm>
          <a:prstGeom prst="ellipse">
            <a:avLst/>
          </a:prstGeom>
          <a:solidFill>
            <a:schemeClr val="tx1">
              <a:lumMod val="95000"/>
              <a:lumOff val="5000"/>
              <a:alpha val="70000"/>
            </a:schemeClr>
          </a:solidFill>
          <a:ln w="107950" cap="flat">
            <a:solidFill>
              <a:schemeClr val="tx1">
                <a:lumMod val="75000"/>
                <a:lumOff val="25000"/>
                <a:alpha val="40000"/>
              </a:schemeClr>
            </a:solidFill>
            <a:miter lim="800000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ZA" sz="1100" i="1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Profile Photo</a:t>
            </a:r>
          </a:p>
        </p:txBody>
      </p:sp>
      <p:sp>
        <p:nvSpPr>
          <p:cNvPr id="49" name="Text Placeholder 8">
            <a:extLst>
              <a:ext uri="{FF2B5EF4-FFF2-40B4-BE49-F238E27FC236}">
                <a16:creationId xmlns:a16="http://schemas.microsoft.com/office/drawing/2014/main" id="{D919871E-8721-4C49-8AB2-C0D348DAFA5B}"/>
              </a:ext>
            </a:extLst>
          </p:cNvPr>
          <p:cNvSpPr>
            <a:spLocks noGrp="1"/>
          </p:cNvSpPr>
          <p:nvPr>
            <p:ph type="body" sz="quarter" idx="39" hasCustomPrompt="1"/>
          </p:nvPr>
        </p:nvSpPr>
        <p:spPr>
          <a:xfrm>
            <a:off x="7744794" y="3557684"/>
            <a:ext cx="2830441" cy="395805"/>
          </a:xfrm>
        </p:spPr>
        <p:txBody>
          <a:bodyPr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Name</a:t>
            </a:r>
          </a:p>
        </p:txBody>
      </p:sp>
      <p:sp>
        <p:nvSpPr>
          <p:cNvPr id="50" name="Text Placeholder 10">
            <a:extLst>
              <a:ext uri="{FF2B5EF4-FFF2-40B4-BE49-F238E27FC236}">
                <a16:creationId xmlns:a16="http://schemas.microsoft.com/office/drawing/2014/main" id="{7D780DEF-5C9E-4113-965F-1F5355E35E52}"/>
              </a:ext>
            </a:extLst>
          </p:cNvPr>
          <p:cNvSpPr>
            <a:spLocks noGrp="1"/>
          </p:cNvSpPr>
          <p:nvPr>
            <p:ph type="body" sz="quarter" idx="40" hasCustomPrompt="1"/>
          </p:nvPr>
        </p:nvSpPr>
        <p:spPr>
          <a:xfrm>
            <a:off x="7744794" y="4452773"/>
            <a:ext cx="2830441" cy="1250615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Short Bio</a:t>
            </a:r>
          </a:p>
        </p:txBody>
      </p:sp>
      <p:sp>
        <p:nvSpPr>
          <p:cNvPr id="51" name="Text Placeholder 8">
            <a:extLst>
              <a:ext uri="{FF2B5EF4-FFF2-40B4-BE49-F238E27FC236}">
                <a16:creationId xmlns:a16="http://schemas.microsoft.com/office/drawing/2014/main" id="{3BC28981-C986-493A-8659-FAE5C4402348}"/>
              </a:ext>
            </a:extLst>
          </p:cNvPr>
          <p:cNvSpPr>
            <a:spLocks noGrp="1"/>
          </p:cNvSpPr>
          <p:nvPr>
            <p:ph type="body" sz="quarter" idx="41" hasCustomPrompt="1"/>
          </p:nvPr>
        </p:nvSpPr>
        <p:spPr>
          <a:xfrm>
            <a:off x="7744794" y="4082173"/>
            <a:ext cx="2830441" cy="245885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14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Title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A4988E9-7A39-4529-8C9C-2B5DB99D331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01682" y="432000"/>
            <a:ext cx="9973553" cy="432000"/>
          </a:xfrm>
        </p:spPr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7EBF9ED8-9A9C-443A-BA3F-560FC1AF9653}"/>
              </a:ext>
            </a:extLst>
          </p:cNvPr>
          <p:cNvSpPr>
            <a:spLocks noGrp="1"/>
          </p:cNvSpPr>
          <p:nvPr>
            <p:ph type="ftr" sz="quarter" idx="4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61F118C2-75B3-4BD8-82FE-6B58FA497537}"/>
              </a:ext>
            </a:extLst>
          </p:cNvPr>
          <p:cNvSpPr>
            <a:spLocks noGrp="1"/>
          </p:cNvSpPr>
          <p:nvPr>
            <p:ph type="sldNum" sz="quarter" idx="43"/>
          </p:nvPr>
        </p:nvSpPr>
        <p:spPr/>
        <p:txBody>
          <a:bodyPr/>
          <a:lstStyle/>
          <a:p>
            <a:r>
              <a:rPr lang="en-US" noProof="0" dirty="0"/>
              <a:t>page </a:t>
            </a:r>
            <a:fld id="{19B51A1E-902D-48AF-9020-955120F399B6}" type="slidenum">
              <a:rPr lang="en-US" b="1" i="1" noProof="0" smtClean="0"/>
              <a:pPr/>
              <a:t>‹#›</a:t>
            </a:fld>
            <a:endParaRPr lang="en-US" b="1" i="1" noProof="0" dirty="0"/>
          </a:p>
        </p:txBody>
      </p:sp>
      <p:sp>
        <p:nvSpPr>
          <p:cNvPr id="21" name="Text Placeholder 4">
            <a:extLst>
              <a:ext uri="{FF2B5EF4-FFF2-40B4-BE49-F238E27FC236}">
                <a16:creationId xmlns:a16="http://schemas.microsoft.com/office/drawing/2014/main" id="{E5815719-95C6-4247-B73D-C26587602667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601682" y="1008000"/>
            <a:ext cx="9974243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</p:spTree>
    <p:extLst>
      <p:ext uri="{BB962C8B-B14F-4D97-AF65-F5344CB8AC3E}">
        <p14:creationId xmlns:p14="http://schemas.microsoft.com/office/powerpoint/2010/main" val="3212643181"/>
      </p:ext>
    </p:extLst>
  </p:cSld>
  <p:clrMapOvr>
    <a:masterClrMapping/>
  </p:clrMapOvr>
</p:sldLayout>
</file>

<file path=ppt/slideLayouts/slideLayout13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eam 6 Member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D52B871F-F800-4B02-8408-FF5D438CFEC4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601682" y="1008000"/>
            <a:ext cx="9974243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28" name="Picture Placeholder 15">
            <a:extLst>
              <a:ext uri="{FF2B5EF4-FFF2-40B4-BE49-F238E27FC236}">
                <a16:creationId xmlns:a16="http://schemas.microsoft.com/office/drawing/2014/main" id="{12424001-B070-42CA-89F1-75B99FC8EDEF}"/>
              </a:ext>
            </a:extLst>
          </p:cNvPr>
          <p:cNvSpPr>
            <a:spLocks noGrp="1"/>
          </p:cNvSpPr>
          <p:nvPr>
            <p:ph type="pic" sz="quarter" idx="41" hasCustomPrompt="1"/>
          </p:nvPr>
        </p:nvSpPr>
        <p:spPr>
          <a:xfrm>
            <a:off x="624882" y="2256300"/>
            <a:ext cx="1217130" cy="1217130"/>
          </a:xfrm>
          <a:prstGeom prst="ellipse">
            <a:avLst/>
          </a:prstGeom>
          <a:solidFill>
            <a:schemeClr val="tx1">
              <a:lumMod val="95000"/>
              <a:lumOff val="5000"/>
              <a:alpha val="70000"/>
            </a:schemeClr>
          </a:solidFill>
          <a:ln w="63500" cap="flat">
            <a:solidFill>
              <a:schemeClr val="bg1"/>
            </a:solidFill>
            <a:miter lim="800000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1100" i="1" dirty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Profile Photo</a:t>
            </a:r>
          </a:p>
        </p:txBody>
      </p:sp>
      <p:sp>
        <p:nvSpPr>
          <p:cNvPr id="18" name="Text Placeholder 8">
            <a:extLst>
              <a:ext uri="{FF2B5EF4-FFF2-40B4-BE49-F238E27FC236}">
                <a16:creationId xmlns:a16="http://schemas.microsoft.com/office/drawing/2014/main" id="{CCB83A93-C7AE-47A8-B9E0-8263B17F95ED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1999635" y="2418150"/>
            <a:ext cx="1572736" cy="656544"/>
          </a:xfrm>
        </p:spPr>
        <p:txBody>
          <a:bodyPr tIns="0" bIns="0"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19" name="Text Placeholder 10">
            <a:extLst>
              <a:ext uri="{FF2B5EF4-FFF2-40B4-BE49-F238E27FC236}">
                <a16:creationId xmlns:a16="http://schemas.microsoft.com/office/drawing/2014/main" id="{39B06680-6760-4677-A285-43552615E9EA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2015449" y="3118312"/>
            <a:ext cx="1572736" cy="355118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29" name="Picture Placeholder 15">
            <a:extLst>
              <a:ext uri="{FF2B5EF4-FFF2-40B4-BE49-F238E27FC236}">
                <a16:creationId xmlns:a16="http://schemas.microsoft.com/office/drawing/2014/main" id="{06D803D4-7F73-49F7-9CC0-E376C2AB01D5}"/>
              </a:ext>
            </a:extLst>
          </p:cNvPr>
          <p:cNvSpPr>
            <a:spLocks noGrp="1"/>
          </p:cNvSpPr>
          <p:nvPr>
            <p:ph type="pic" sz="quarter" idx="42" hasCustomPrompt="1"/>
          </p:nvPr>
        </p:nvSpPr>
        <p:spPr>
          <a:xfrm>
            <a:off x="4634095" y="2256300"/>
            <a:ext cx="1217130" cy="1217130"/>
          </a:xfrm>
          <a:prstGeom prst="ellipse">
            <a:avLst/>
          </a:prstGeom>
          <a:solidFill>
            <a:schemeClr val="tx1">
              <a:lumMod val="95000"/>
              <a:lumOff val="5000"/>
              <a:alpha val="70000"/>
            </a:schemeClr>
          </a:solidFill>
          <a:ln w="107950" cap="flat">
            <a:solidFill>
              <a:schemeClr val="tx1">
                <a:lumMod val="75000"/>
                <a:lumOff val="25000"/>
                <a:alpha val="40000"/>
              </a:schemeClr>
            </a:solidFill>
            <a:miter lim="800000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>
              <a:defRPr lang="en-ZA" sz="1100" i="1" dirty="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lvl="0" algn="ctr">
              <a:buNone/>
            </a:pPr>
            <a:r>
              <a:rPr lang="en-US" noProof="0" dirty="0"/>
              <a:t>Profile Photo</a:t>
            </a:r>
          </a:p>
        </p:txBody>
      </p:sp>
      <p:sp>
        <p:nvSpPr>
          <p:cNvPr id="36" name="Text Placeholder 8">
            <a:extLst>
              <a:ext uri="{FF2B5EF4-FFF2-40B4-BE49-F238E27FC236}">
                <a16:creationId xmlns:a16="http://schemas.microsoft.com/office/drawing/2014/main" id="{699E3971-F6B4-4373-8EB1-BC6983DD8270}"/>
              </a:ext>
            </a:extLst>
          </p:cNvPr>
          <p:cNvSpPr>
            <a:spLocks noGrp="1"/>
          </p:cNvSpPr>
          <p:nvPr>
            <p:ph type="body" sz="quarter" idx="49" hasCustomPrompt="1"/>
          </p:nvPr>
        </p:nvSpPr>
        <p:spPr>
          <a:xfrm>
            <a:off x="6008849" y="2418150"/>
            <a:ext cx="1572736" cy="656544"/>
          </a:xfrm>
        </p:spPr>
        <p:txBody>
          <a:bodyPr tIns="0" bIns="0"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37" name="Text Placeholder 10">
            <a:extLst>
              <a:ext uri="{FF2B5EF4-FFF2-40B4-BE49-F238E27FC236}">
                <a16:creationId xmlns:a16="http://schemas.microsoft.com/office/drawing/2014/main" id="{3DF8F758-B96D-49B8-83B7-07FA39EFE0AB}"/>
              </a:ext>
            </a:extLst>
          </p:cNvPr>
          <p:cNvSpPr>
            <a:spLocks noGrp="1"/>
          </p:cNvSpPr>
          <p:nvPr>
            <p:ph type="body" sz="quarter" idx="50" hasCustomPrompt="1"/>
          </p:nvPr>
        </p:nvSpPr>
        <p:spPr>
          <a:xfrm>
            <a:off x="6016756" y="3118312"/>
            <a:ext cx="1572736" cy="355118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30" name="Picture Placeholder 15">
            <a:extLst>
              <a:ext uri="{FF2B5EF4-FFF2-40B4-BE49-F238E27FC236}">
                <a16:creationId xmlns:a16="http://schemas.microsoft.com/office/drawing/2014/main" id="{55A4F561-30F1-443F-9FFB-05E1EC71524E}"/>
              </a:ext>
            </a:extLst>
          </p:cNvPr>
          <p:cNvSpPr>
            <a:spLocks noGrp="1"/>
          </p:cNvSpPr>
          <p:nvPr>
            <p:ph type="pic" sz="quarter" idx="43" hasCustomPrompt="1"/>
          </p:nvPr>
        </p:nvSpPr>
        <p:spPr>
          <a:xfrm>
            <a:off x="8643308" y="2256300"/>
            <a:ext cx="1217130" cy="1217130"/>
          </a:xfrm>
          <a:prstGeom prst="ellipse">
            <a:avLst/>
          </a:prstGeom>
          <a:solidFill>
            <a:schemeClr val="tx1">
              <a:lumMod val="95000"/>
              <a:lumOff val="5000"/>
              <a:alpha val="70000"/>
            </a:schemeClr>
          </a:solidFill>
          <a:ln w="12700" cap="flat">
            <a:solidFill>
              <a:schemeClr val="bg1"/>
            </a:solidFill>
            <a:miter lim="800000"/>
          </a:ln>
          <a:effectLst>
            <a:glow rad="101600">
              <a:schemeClr val="bg1">
                <a:alpha val="18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>
              <a:defRPr lang="en-ZA" sz="1100" i="1" dirty="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lvl="0" algn="ctr">
              <a:buNone/>
            </a:pPr>
            <a:r>
              <a:rPr lang="en-US" noProof="0" dirty="0"/>
              <a:t>Profile Photo</a:t>
            </a:r>
          </a:p>
        </p:txBody>
      </p:sp>
      <p:sp>
        <p:nvSpPr>
          <p:cNvPr id="40" name="Text Placeholder 8">
            <a:extLst>
              <a:ext uri="{FF2B5EF4-FFF2-40B4-BE49-F238E27FC236}">
                <a16:creationId xmlns:a16="http://schemas.microsoft.com/office/drawing/2014/main" id="{DE4E9879-1917-4C45-A8A2-C6A2856F5F24}"/>
              </a:ext>
            </a:extLst>
          </p:cNvPr>
          <p:cNvSpPr>
            <a:spLocks noGrp="1"/>
          </p:cNvSpPr>
          <p:nvPr>
            <p:ph type="body" sz="quarter" idx="51" hasCustomPrompt="1"/>
          </p:nvPr>
        </p:nvSpPr>
        <p:spPr>
          <a:xfrm>
            <a:off x="10018063" y="2418150"/>
            <a:ext cx="1572736" cy="656544"/>
          </a:xfrm>
        </p:spPr>
        <p:txBody>
          <a:bodyPr tIns="0" bIns="0"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41" name="Text Placeholder 10">
            <a:extLst>
              <a:ext uri="{FF2B5EF4-FFF2-40B4-BE49-F238E27FC236}">
                <a16:creationId xmlns:a16="http://schemas.microsoft.com/office/drawing/2014/main" id="{80B361D9-9110-42D7-8F62-08046E843CF1}"/>
              </a:ext>
            </a:extLst>
          </p:cNvPr>
          <p:cNvSpPr>
            <a:spLocks noGrp="1"/>
          </p:cNvSpPr>
          <p:nvPr>
            <p:ph type="body" sz="quarter" idx="52" hasCustomPrompt="1"/>
          </p:nvPr>
        </p:nvSpPr>
        <p:spPr>
          <a:xfrm>
            <a:off x="10018063" y="3118312"/>
            <a:ext cx="1572736" cy="355118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54" name="Picture Placeholder 15">
            <a:extLst>
              <a:ext uri="{FF2B5EF4-FFF2-40B4-BE49-F238E27FC236}">
                <a16:creationId xmlns:a16="http://schemas.microsoft.com/office/drawing/2014/main" id="{E9836B2F-D2CC-4A47-A3FE-016E92B80252}"/>
              </a:ext>
            </a:extLst>
          </p:cNvPr>
          <p:cNvSpPr>
            <a:spLocks noGrp="1"/>
          </p:cNvSpPr>
          <p:nvPr>
            <p:ph type="pic" sz="quarter" idx="55" hasCustomPrompt="1"/>
          </p:nvPr>
        </p:nvSpPr>
        <p:spPr>
          <a:xfrm>
            <a:off x="624882" y="4023015"/>
            <a:ext cx="1217130" cy="1217130"/>
          </a:xfrm>
          <a:prstGeom prst="ellipse">
            <a:avLst/>
          </a:prstGeom>
          <a:solidFill>
            <a:schemeClr val="tx1">
              <a:lumMod val="95000"/>
              <a:lumOff val="5000"/>
              <a:alpha val="70000"/>
            </a:schemeClr>
          </a:solidFill>
          <a:ln w="12700" cap="flat">
            <a:solidFill>
              <a:schemeClr val="bg1"/>
            </a:solidFill>
            <a:miter lim="800000"/>
          </a:ln>
          <a:effectLst>
            <a:glow rad="101600">
              <a:schemeClr val="bg1">
                <a:alpha val="18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>
              <a:defRPr lang="en-ZA" sz="1100" i="1" dirty="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lvl="0" algn="ctr">
              <a:buNone/>
            </a:pPr>
            <a:r>
              <a:rPr lang="en-US" noProof="0" dirty="0"/>
              <a:t>Profile Photo</a:t>
            </a:r>
          </a:p>
        </p:txBody>
      </p:sp>
      <p:sp>
        <p:nvSpPr>
          <p:cNvPr id="52" name="Text Placeholder 8">
            <a:extLst>
              <a:ext uri="{FF2B5EF4-FFF2-40B4-BE49-F238E27FC236}">
                <a16:creationId xmlns:a16="http://schemas.microsoft.com/office/drawing/2014/main" id="{DF76BDBD-A22E-4EFB-A3D1-749F2F3F7894}"/>
              </a:ext>
            </a:extLst>
          </p:cNvPr>
          <p:cNvSpPr>
            <a:spLocks noGrp="1"/>
          </p:cNvSpPr>
          <p:nvPr>
            <p:ph type="body" sz="quarter" idx="53" hasCustomPrompt="1"/>
          </p:nvPr>
        </p:nvSpPr>
        <p:spPr>
          <a:xfrm>
            <a:off x="1999635" y="4184865"/>
            <a:ext cx="1572736" cy="656544"/>
          </a:xfrm>
        </p:spPr>
        <p:txBody>
          <a:bodyPr tIns="0" bIns="0"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53" name="Text Placeholder 10">
            <a:extLst>
              <a:ext uri="{FF2B5EF4-FFF2-40B4-BE49-F238E27FC236}">
                <a16:creationId xmlns:a16="http://schemas.microsoft.com/office/drawing/2014/main" id="{24F46B22-F83C-498E-920C-FE194F8F2E56}"/>
              </a:ext>
            </a:extLst>
          </p:cNvPr>
          <p:cNvSpPr>
            <a:spLocks noGrp="1"/>
          </p:cNvSpPr>
          <p:nvPr>
            <p:ph type="body" sz="quarter" idx="54" hasCustomPrompt="1"/>
          </p:nvPr>
        </p:nvSpPr>
        <p:spPr>
          <a:xfrm>
            <a:off x="2015449" y="4885027"/>
            <a:ext cx="1572736" cy="355118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55" name="Picture Placeholder 15">
            <a:extLst>
              <a:ext uri="{FF2B5EF4-FFF2-40B4-BE49-F238E27FC236}">
                <a16:creationId xmlns:a16="http://schemas.microsoft.com/office/drawing/2014/main" id="{02EC6DDF-472F-47FF-AB50-84DEB99BB340}"/>
              </a:ext>
            </a:extLst>
          </p:cNvPr>
          <p:cNvSpPr>
            <a:spLocks noGrp="1"/>
          </p:cNvSpPr>
          <p:nvPr>
            <p:ph type="pic" sz="quarter" idx="56" hasCustomPrompt="1"/>
          </p:nvPr>
        </p:nvSpPr>
        <p:spPr>
          <a:xfrm>
            <a:off x="4634095" y="4023015"/>
            <a:ext cx="1217130" cy="1217130"/>
          </a:xfrm>
          <a:prstGeom prst="ellipse">
            <a:avLst/>
          </a:prstGeom>
          <a:solidFill>
            <a:schemeClr val="tx1">
              <a:lumMod val="95000"/>
              <a:lumOff val="5000"/>
              <a:alpha val="70000"/>
            </a:schemeClr>
          </a:solidFill>
          <a:ln w="63500" cap="flat">
            <a:solidFill>
              <a:schemeClr val="bg1"/>
            </a:solidFill>
            <a:miter lim="800000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ctr">
              <a:buNone/>
              <a:defRPr lang="en-ZA" sz="1100" i="1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Profile Photo</a:t>
            </a:r>
          </a:p>
        </p:txBody>
      </p:sp>
      <p:sp>
        <p:nvSpPr>
          <p:cNvPr id="57" name="Text Placeholder 8">
            <a:extLst>
              <a:ext uri="{FF2B5EF4-FFF2-40B4-BE49-F238E27FC236}">
                <a16:creationId xmlns:a16="http://schemas.microsoft.com/office/drawing/2014/main" id="{AF5761D3-6448-4A50-A12B-FA61DEC69082}"/>
              </a:ext>
            </a:extLst>
          </p:cNvPr>
          <p:cNvSpPr>
            <a:spLocks noGrp="1"/>
          </p:cNvSpPr>
          <p:nvPr>
            <p:ph type="body" sz="quarter" idx="58" hasCustomPrompt="1"/>
          </p:nvPr>
        </p:nvSpPr>
        <p:spPr>
          <a:xfrm>
            <a:off x="6008849" y="4184865"/>
            <a:ext cx="1572736" cy="656544"/>
          </a:xfrm>
        </p:spPr>
        <p:txBody>
          <a:bodyPr tIns="0" bIns="0"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58" name="Text Placeholder 10">
            <a:extLst>
              <a:ext uri="{FF2B5EF4-FFF2-40B4-BE49-F238E27FC236}">
                <a16:creationId xmlns:a16="http://schemas.microsoft.com/office/drawing/2014/main" id="{9614D939-F32E-421B-AA15-1AAE280558C2}"/>
              </a:ext>
            </a:extLst>
          </p:cNvPr>
          <p:cNvSpPr>
            <a:spLocks noGrp="1"/>
          </p:cNvSpPr>
          <p:nvPr>
            <p:ph type="body" sz="quarter" idx="59" hasCustomPrompt="1"/>
          </p:nvPr>
        </p:nvSpPr>
        <p:spPr>
          <a:xfrm>
            <a:off x="6016756" y="4885027"/>
            <a:ext cx="1572736" cy="355118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56" name="Picture Placeholder 15">
            <a:extLst>
              <a:ext uri="{FF2B5EF4-FFF2-40B4-BE49-F238E27FC236}">
                <a16:creationId xmlns:a16="http://schemas.microsoft.com/office/drawing/2014/main" id="{B6BBF386-2A9D-4CE1-BEA4-F34ECCB54C5B}"/>
              </a:ext>
            </a:extLst>
          </p:cNvPr>
          <p:cNvSpPr>
            <a:spLocks noGrp="1"/>
          </p:cNvSpPr>
          <p:nvPr>
            <p:ph type="pic" sz="quarter" idx="57" hasCustomPrompt="1"/>
          </p:nvPr>
        </p:nvSpPr>
        <p:spPr>
          <a:xfrm>
            <a:off x="8643308" y="4023015"/>
            <a:ext cx="1217130" cy="1217130"/>
          </a:xfrm>
          <a:prstGeom prst="ellipse">
            <a:avLst/>
          </a:prstGeom>
          <a:solidFill>
            <a:schemeClr val="tx1">
              <a:lumMod val="95000"/>
              <a:lumOff val="5000"/>
              <a:alpha val="70000"/>
            </a:schemeClr>
          </a:solidFill>
          <a:ln w="107950" cap="flat">
            <a:solidFill>
              <a:schemeClr val="tx1">
                <a:lumMod val="75000"/>
                <a:lumOff val="25000"/>
                <a:alpha val="40000"/>
              </a:schemeClr>
            </a:solidFill>
            <a:miter lim="800000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>
              <a:defRPr lang="en-ZA" sz="1100" i="1" dirty="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lvl="0" algn="ctr">
              <a:buNone/>
            </a:pPr>
            <a:r>
              <a:rPr lang="en-US" noProof="0" dirty="0"/>
              <a:t>Profile Photo</a:t>
            </a:r>
          </a:p>
        </p:txBody>
      </p:sp>
      <p:sp>
        <p:nvSpPr>
          <p:cNvPr id="59" name="Text Placeholder 8">
            <a:extLst>
              <a:ext uri="{FF2B5EF4-FFF2-40B4-BE49-F238E27FC236}">
                <a16:creationId xmlns:a16="http://schemas.microsoft.com/office/drawing/2014/main" id="{B91087F7-10AB-48EF-BA8D-F8FA69431013}"/>
              </a:ext>
            </a:extLst>
          </p:cNvPr>
          <p:cNvSpPr>
            <a:spLocks noGrp="1"/>
          </p:cNvSpPr>
          <p:nvPr>
            <p:ph type="body" sz="quarter" idx="60" hasCustomPrompt="1"/>
          </p:nvPr>
        </p:nvSpPr>
        <p:spPr>
          <a:xfrm>
            <a:off x="10018063" y="4184865"/>
            <a:ext cx="1572736" cy="656544"/>
          </a:xfrm>
        </p:spPr>
        <p:txBody>
          <a:bodyPr tIns="0" bIns="0" anchor="b"/>
          <a:lstStyle>
            <a:lvl1pPr marL="0" indent="0" algn="l">
              <a:buFont typeface="Arial" panose="020B0604020202020204" pitchFamily="34" charset="0"/>
              <a:buNone/>
              <a:defRPr sz="2400"/>
            </a:lvl1pPr>
          </a:lstStyle>
          <a:p>
            <a:pPr lvl="0"/>
            <a:r>
              <a:rPr lang="en-US" noProof="0"/>
              <a:t>Full Name</a:t>
            </a:r>
          </a:p>
        </p:txBody>
      </p:sp>
      <p:sp>
        <p:nvSpPr>
          <p:cNvPr id="60" name="Text Placeholder 10">
            <a:extLst>
              <a:ext uri="{FF2B5EF4-FFF2-40B4-BE49-F238E27FC236}">
                <a16:creationId xmlns:a16="http://schemas.microsoft.com/office/drawing/2014/main" id="{66D5770C-6F0D-4847-9DCB-025E17E91441}"/>
              </a:ext>
            </a:extLst>
          </p:cNvPr>
          <p:cNvSpPr>
            <a:spLocks noGrp="1"/>
          </p:cNvSpPr>
          <p:nvPr>
            <p:ph type="body" sz="quarter" idx="61" hasCustomPrompt="1"/>
          </p:nvPr>
        </p:nvSpPr>
        <p:spPr>
          <a:xfrm>
            <a:off x="10018063" y="4885027"/>
            <a:ext cx="1572736" cy="355118"/>
          </a:xfrm>
        </p:spPr>
        <p:txBody>
          <a:bodyPr/>
          <a:lstStyle>
            <a:lvl1pPr marL="0" indent="0" algn="l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69E86487-436E-4E20-818F-6FE245920CE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7EC773E5-5A1D-47F5-A9E8-22ED16ACFB98}"/>
              </a:ext>
            </a:extLst>
          </p:cNvPr>
          <p:cNvSpPr>
            <a:spLocks noGrp="1"/>
          </p:cNvSpPr>
          <p:nvPr>
            <p:ph type="ftr" sz="quarter" idx="6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86BC18B1-2A69-45F2-9E64-4039A1621DF4}"/>
              </a:ext>
            </a:extLst>
          </p:cNvPr>
          <p:cNvSpPr>
            <a:spLocks noGrp="1"/>
          </p:cNvSpPr>
          <p:nvPr>
            <p:ph type="sldNum" sz="quarter" idx="63"/>
          </p:nvPr>
        </p:nvSpPr>
        <p:spPr/>
        <p:txBody>
          <a:bodyPr/>
          <a:lstStyle/>
          <a:p>
            <a:r>
              <a:rPr lang="en-US" noProof="0" dirty="0"/>
              <a:t>page </a:t>
            </a:r>
            <a:fld id="{19B51A1E-902D-48AF-9020-955120F399B6}" type="slidenum">
              <a:rPr lang="en-US" b="1" i="1" noProof="0" smtClean="0"/>
              <a:pPr/>
              <a:t>‹#›</a:t>
            </a:fld>
            <a:endParaRPr lang="en-US" b="1" i="1" noProof="0" dirty="0"/>
          </a:p>
        </p:txBody>
      </p:sp>
    </p:spTree>
    <p:extLst>
      <p:ext uri="{BB962C8B-B14F-4D97-AF65-F5344CB8AC3E}">
        <p14:creationId xmlns:p14="http://schemas.microsoft.com/office/powerpoint/2010/main" val="3212893058"/>
      </p:ext>
    </p:extLst>
  </p:cSld>
  <p:clrMapOvr>
    <a:masterClrMapping/>
  </p:clrMapOvr>
</p:sldLayout>
</file>

<file path=ppt/slideLayouts/slideLayout179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Section Header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Rectangle 12">
            <a:extLst>
              <a:ext uri="{FF2B5EF4-FFF2-40B4-BE49-F238E27FC236}">
                <a16:creationId xmlns:a16="http://schemas.microsoft.com/office/drawing/2014/main" id="{AAB17F09-2FB8-477A-B617-7C7DF00E790D}"/>
              </a:ext>
            </a:extLst>
          </p:cNvPr>
          <p:cNvSpPr/>
          <p:nvPr userDrawn="1"/>
        </p:nvSpPr>
        <p:spPr>
          <a:xfrm>
            <a:off x="0" y="6550320"/>
            <a:ext cx="12192000" cy="153840"/>
          </a:xfrm>
          <a:prstGeom prst="rect">
            <a:avLst/>
          </a:prstGeom>
          <a:gradFill flip="none" rotWithShape="1">
            <a:gsLst>
              <a:gs pos="40000">
                <a:schemeClr val="bg1">
                  <a:alpha val="0"/>
                </a:schemeClr>
              </a:gs>
              <a:gs pos="100000">
                <a:schemeClr val="bg1">
                  <a:alpha val="35000"/>
                </a:schemeClr>
              </a:gs>
            </a:gsLst>
            <a:lin ang="5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5766666C-26CB-43F7-98BE-26169B9B534F}"/>
              </a:ext>
            </a:extLst>
          </p:cNvPr>
          <p:cNvSpPr/>
          <p:nvPr userDrawn="1"/>
        </p:nvSpPr>
        <p:spPr>
          <a:xfrm>
            <a:off x="-1" y="6704160"/>
            <a:ext cx="12192000" cy="15384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0" name="Rectangle 19" title="Overlay Graphic">
            <a:extLst>
              <a:ext uri="{FF2B5EF4-FFF2-40B4-BE49-F238E27FC236}">
                <a16:creationId xmlns:a16="http://schemas.microsoft.com/office/drawing/2014/main" id="{1FE4E1AC-B5B2-4E9A-91BE-8FD5C03079FD}"/>
              </a:ext>
            </a:extLst>
          </p:cNvPr>
          <p:cNvSpPr/>
          <p:nvPr userDrawn="1"/>
        </p:nvSpPr>
        <p:spPr bwMode="ltGray">
          <a:xfrm>
            <a:off x="6894288" y="3897168"/>
            <a:ext cx="5008820" cy="2863202"/>
          </a:xfrm>
          <a:prstGeom prst="rect">
            <a:avLst/>
          </a:prstGeom>
          <a:solidFill>
            <a:schemeClr val="tx1"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1" name="Rectangle 20" title="Overlay Graphic">
            <a:extLst>
              <a:ext uri="{FF2B5EF4-FFF2-40B4-BE49-F238E27FC236}">
                <a16:creationId xmlns:a16="http://schemas.microsoft.com/office/drawing/2014/main" id="{F99B621E-651C-4C89-A9C4-28A012B85846}"/>
              </a:ext>
            </a:extLst>
          </p:cNvPr>
          <p:cNvSpPr/>
          <p:nvPr userDrawn="1"/>
        </p:nvSpPr>
        <p:spPr bwMode="ltGray">
          <a:xfrm>
            <a:off x="6894288" y="210465"/>
            <a:ext cx="5008820" cy="3694783"/>
          </a:xfrm>
          <a:prstGeom prst="rect">
            <a:avLst/>
          </a:prstGeom>
          <a:solidFill>
            <a:schemeClr val="tx1">
              <a:alpha val="9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22" name="Straight Connector 21">
            <a:extLst>
              <a:ext uri="{FF2B5EF4-FFF2-40B4-BE49-F238E27FC236}">
                <a16:creationId xmlns:a16="http://schemas.microsoft.com/office/drawing/2014/main" id="{E6CBB339-4EA4-4FD1-9BB3-701EE80B5088}"/>
              </a:ext>
            </a:extLst>
          </p:cNvPr>
          <p:cNvCxnSpPr>
            <a:cxnSpLocks/>
          </p:cNvCxnSpPr>
          <p:nvPr userDrawn="1"/>
        </p:nvCxnSpPr>
        <p:spPr>
          <a:xfrm>
            <a:off x="11903108" y="210466"/>
            <a:ext cx="0" cy="6492753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3" name="Straight Connector 22">
            <a:extLst>
              <a:ext uri="{FF2B5EF4-FFF2-40B4-BE49-F238E27FC236}">
                <a16:creationId xmlns:a16="http://schemas.microsoft.com/office/drawing/2014/main" id="{5530CE77-54B1-4849-AFD3-A4118B3B1380}"/>
              </a:ext>
            </a:extLst>
          </p:cNvPr>
          <p:cNvCxnSpPr>
            <a:cxnSpLocks/>
          </p:cNvCxnSpPr>
          <p:nvPr userDrawn="1"/>
        </p:nvCxnSpPr>
        <p:spPr>
          <a:xfrm>
            <a:off x="11903108" y="210466"/>
            <a:ext cx="0" cy="6492753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" name="Title 1">
            <a:extLst>
              <a:ext uri="{FF2B5EF4-FFF2-40B4-BE49-F238E27FC236}">
                <a16:creationId xmlns:a16="http://schemas.microsoft.com/office/drawing/2014/main" id="{0970E0FA-1A52-40A2-A249-316F9C37CA42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162799" y="3897168"/>
            <a:ext cx="4456700" cy="1610532"/>
          </a:xfrm>
        </p:spPr>
        <p:txBody>
          <a:bodyPr anchor="b"/>
          <a:lstStyle>
            <a:lvl1pPr marL="0" algn="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lang="en-ZA" sz="4500" b="1" kern="1200" cap="all" spc="-150" baseline="0" dirty="0">
                <a:solidFill>
                  <a:schemeClr val="bg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n-US" noProof="0"/>
              <a:t>Click to edit title style</a:t>
            </a:r>
          </a:p>
        </p:txBody>
      </p:sp>
      <p:sp>
        <p:nvSpPr>
          <p:cNvPr id="7" name="Subtitle 2">
            <a:extLst>
              <a:ext uri="{FF2B5EF4-FFF2-40B4-BE49-F238E27FC236}">
                <a16:creationId xmlns:a16="http://schemas.microsoft.com/office/drawing/2014/main" id="{79D4DA45-533D-4DE3-AFCB-71AD09187A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162800" y="5558598"/>
            <a:ext cx="4456699" cy="1048939"/>
          </a:xfrm>
        </p:spPr>
        <p:txBody>
          <a:bodyPr/>
          <a:lstStyle>
            <a:lvl1pPr marL="0" indent="0" algn="r">
              <a:buNone/>
              <a:defRPr lang="en-ZA" sz="1800" kern="1200" cap="all" baseline="0" dirty="0">
                <a:solidFill>
                  <a:schemeClr val="bg1"/>
                </a:solidFill>
                <a:latin typeface="Calibri" panose="020F0502020204030204" pitchFamily="34" charset="0"/>
                <a:ea typeface="+mn-ea"/>
                <a:cs typeface="Calibri" panose="020F0502020204030204" pitchFamily="34" charset="0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pic>
        <p:nvPicPr>
          <p:cNvPr id="10" name="Picture 9">
            <a:extLst>
              <a:ext uri="{FF2B5EF4-FFF2-40B4-BE49-F238E27FC236}">
                <a16:creationId xmlns:a16="http://schemas.microsoft.com/office/drawing/2014/main" id="{22CF4172-29E1-4D30-904A-8BD5113C18A0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272644" y="580702"/>
            <a:ext cx="1346855" cy="519653"/>
          </a:xfrm>
          <a:prstGeom prst="rect">
            <a:avLst/>
          </a:prstGeom>
        </p:spPr>
      </p:pic>
      <p:cxnSp>
        <p:nvCxnSpPr>
          <p:cNvPr id="25" name="Straight Connector 24">
            <a:extLst>
              <a:ext uri="{FF2B5EF4-FFF2-40B4-BE49-F238E27FC236}">
                <a16:creationId xmlns:a16="http://schemas.microsoft.com/office/drawing/2014/main" id="{719794C5-08DF-4384-90C5-733845C8C7D9}"/>
              </a:ext>
            </a:extLst>
          </p:cNvPr>
          <p:cNvCxnSpPr>
            <a:cxnSpLocks/>
          </p:cNvCxnSpPr>
          <p:nvPr userDrawn="1"/>
        </p:nvCxnSpPr>
        <p:spPr>
          <a:xfrm>
            <a:off x="6894288" y="210466"/>
            <a:ext cx="0" cy="6492753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5" name="Oval 34">
            <a:extLst>
              <a:ext uri="{FF2B5EF4-FFF2-40B4-BE49-F238E27FC236}">
                <a16:creationId xmlns:a16="http://schemas.microsoft.com/office/drawing/2014/main" id="{11DE6450-88E3-478B-8298-FD7C76A2FAB8}"/>
              </a:ext>
            </a:extLst>
          </p:cNvPr>
          <p:cNvSpPr/>
          <p:nvPr userDrawn="1"/>
        </p:nvSpPr>
        <p:spPr>
          <a:xfrm>
            <a:off x="2176606" y="2187602"/>
            <a:ext cx="2678654" cy="2720745"/>
          </a:xfrm>
          <a:prstGeom prst="ellipse">
            <a:avLst/>
          </a:prstGeom>
          <a:noFill/>
          <a:ln w="111125">
            <a:solidFill>
              <a:schemeClr val="bg1">
                <a:alpha val="6000"/>
              </a:schemeClr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585302777"/>
      </p:ext>
    </p:extLst>
  </p:cSld>
  <p:clrMapOvr>
    <a:masterClrMapping/>
  </p:clrMapOvr>
</p:sldLayout>
</file>

<file path=ppt/slideLayouts/slideLayout184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Section Header with Photo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Picture Placeholder 4">
            <a:extLst>
              <a:ext uri="{FF2B5EF4-FFF2-40B4-BE49-F238E27FC236}">
                <a16:creationId xmlns:a16="http://schemas.microsoft.com/office/drawing/2014/main" id="{EBC7E09B-F6F8-4471-974B-65A91E899D25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0"/>
            <a:ext cx="12192000" cy="6704013"/>
          </a:xfrm>
        </p:spPr>
        <p:txBody>
          <a:bodyPr lIns="396000" rIns="0" anchor="ctr"/>
          <a:lstStyle>
            <a:lvl1pPr marL="0" indent="0" algn="l">
              <a:buNone/>
              <a:defRPr i="1"/>
            </a:lvl1pPr>
          </a:lstStyle>
          <a:p>
            <a:r>
              <a:rPr lang="en-US" noProof="0" dirty="0"/>
              <a:t>Insert or Drag &amp; Drop your Photo2</a:t>
            </a:r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AAB17F09-2FB8-477A-B617-7C7DF00E790D}"/>
              </a:ext>
            </a:extLst>
          </p:cNvPr>
          <p:cNvSpPr/>
          <p:nvPr userDrawn="1"/>
        </p:nvSpPr>
        <p:spPr>
          <a:xfrm>
            <a:off x="0" y="6550320"/>
            <a:ext cx="12192000" cy="153840"/>
          </a:xfrm>
          <a:prstGeom prst="rect">
            <a:avLst/>
          </a:prstGeom>
          <a:gradFill flip="none" rotWithShape="1">
            <a:gsLst>
              <a:gs pos="40000">
                <a:schemeClr val="bg1">
                  <a:alpha val="0"/>
                </a:schemeClr>
              </a:gs>
              <a:gs pos="100000">
                <a:schemeClr val="bg1">
                  <a:alpha val="35000"/>
                </a:schemeClr>
              </a:gs>
            </a:gsLst>
            <a:lin ang="5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5766666C-26CB-43F7-98BE-26169B9B534F}"/>
              </a:ext>
            </a:extLst>
          </p:cNvPr>
          <p:cNvSpPr/>
          <p:nvPr userDrawn="1"/>
        </p:nvSpPr>
        <p:spPr>
          <a:xfrm>
            <a:off x="-1" y="6704160"/>
            <a:ext cx="12192000" cy="15384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0" name="Rectangle 19" title="Overlay Graphic">
            <a:extLst>
              <a:ext uri="{FF2B5EF4-FFF2-40B4-BE49-F238E27FC236}">
                <a16:creationId xmlns:a16="http://schemas.microsoft.com/office/drawing/2014/main" id="{1FE4E1AC-B5B2-4E9A-91BE-8FD5C03079FD}"/>
              </a:ext>
            </a:extLst>
          </p:cNvPr>
          <p:cNvSpPr/>
          <p:nvPr userDrawn="1"/>
        </p:nvSpPr>
        <p:spPr bwMode="ltGray">
          <a:xfrm>
            <a:off x="6894288" y="3897168"/>
            <a:ext cx="5008820" cy="2863202"/>
          </a:xfrm>
          <a:prstGeom prst="rect">
            <a:avLst/>
          </a:prstGeom>
          <a:solidFill>
            <a:schemeClr val="tx1"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1" name="Rectangle 20" title="Overlay Graphic">
            <a:extLst>
              <a:ext uri="{FF2B5EF4-FFF2-40B4-BE49-F238E27FC236}">
                <a16:creationId xmlns:a16="http://schemas.microsoft.com/office/drawing/2014/main" id="{F99B621E-651C-4C89-A9C4-28A012B85846}"/>
              </a:ext>
            </a:extLst>
          </p:cNvPr>
          <p:cNvSpPr/>
          <p:nvPr userDrawn="1"/>
        </p:nvSpPr>
        <p:spPr bwMode="ltGray">
          <a:xfrm>
            <a:off x="6894288" y="210465"/>
            <a:ext cx="5008820" cy="3694783"/>
          </a:xfrm>
          <a:prstGeom prst="rect">
            <a:avLst/>
          </a:prstGeom>
          <a:solidFill>
            <a:schemeClr val="tx1">
              <a:alpha val="9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22" name="Straight Connector 21">
            <a:extLst>
              <a:ext uri="{FF2B5EF4-FFF2-40B4-BE49-F238E27FC236}">
                <a16:creationId xmlns:a16="http://schemas.microsoft.com/office/drawing/2014/main" id="{E6CBB339-4EA4-4FD1-9BB3-701EE80B5088}"/>
              </a:ext>
            </a:extLst>
          </p:cNvPr>
          <p:cNvCxnSpPr>
            <a:cxnSpLocks/>
          </p:cNvCxnSpPr>
          <p:nvPr userDrawn="1"/>
        </p:nvCxnSpPr>
        <p:spPr>
          <a:xfrm>
            <a:off x="11903108" y="210466"/>
            <a:ext cx="0" cy="6492753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3" name="Straight Connector 22">
            <a:extLst>
              <a:ext uri="{FF2B5EF4-FFF2-40B4-BE49-F238E27FC236}">
                <a16:creationId xmlns:a16="http://schemas.microsoft.com/office/drawing/2014/main" id="{5530CE77-54B1-4849-AFD3-A4118B3B1380}"/>
              </a:ext>
            </a:extLst>
          </p:cNvPr>
          <p:cNvCxnSpPr>
            <a:cxnSpLocks/>
          </p:cNvCxnSpPr>
          <p:nvPr userDrawn="1"/>
        </p:nvCxnSpPr>
        <p:spPr>
          <a:xfrm>
            <a:off x="11903108" y="210466"/>
            <a:ext cx="0" cy="6492753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" name="Title 1">
            <a:extLst>
              <a:ext uri="{FF2B5EF4-FFF2-40B4-BE49-F238E27FC236}">
                <a16:creationId xmlns:a16="http://schemas.microsoft.com/office/drawing/2014/main" id="{0970E0FA-1A52-40A2-A249-316F9C37CA42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162799" y="3897168"/>
            <a:ext cx="4456700" cy="1610532"/>
          </a:xfrm>
        </p:spPr>
        <p:txBody>
          <a:bodyPr anchor="b"/>
          <a:lstStyle>
            <a:lvl1pPr marL="0" algn="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lang="en-ZA" sz="4500" b="1" kern="1200" cap="all" spc="-150" baseline="0" dirty="0">
                <a:solidFill>
                  <a:schemeClr val="bg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n-US" noProof="0"/>
              <a:t>Click to edit title style</a:t>
            </a:r>
          </a:p>
        </p:txBody>
      </p:sp>
      <p:sp>
        <p:nvSpPr>
          <p:cNvPr id="7" name="Subtitle 2">
            <a:extLst>
              <a:ext uri="{FF2B5EF4-FFF2-40B4-BE49-F238E27FC236}">
                <a16:creationId xmlns:a16="http://schemas.microsoft.com/office/drawing/2014/main" id="{79D4DA45-533D-4DE3-AFCB-71AD09187A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162800" y="5558598"/>
            <a:ext cx="4456699" cy="1048939"/>
          </a:xfrm>
        </p:spPr>
        <p:txBody>
          <a:bodyPr/>
          <a:lstStyle>
            <a:lvl1pPr marL="0" indent="0" algn="r">
              <a:buNone/>
              <a:defRPr lang="en-ZA" sz="1800" kern="1200" cap="all" baseline="0" dirty="0">
                <a:solidFill>
                  <a:schemeClr val="bg1"/>
                </a:solidFill>
                <a:latin typeface="Calibri" panose="020F0502020204030204" pitchFamily="34" charset="0"/>
                <a:ea typeface="+mn-ea"/>
                <a:cs typeface="Calibri" panose="020F0502020204030204" pitchFamily="34" charset="0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pic>
        <p:nvPicPr>
          <p:cNvPr id="10" name="Picture 9">
            <a:extLst>
              <a:ext uri="{FF2B5EF4-FFF2-40B4-BE49-F238E27FC236}">
                <a16:creationId xmlns:a16="http://schemas.microsoft.com/office/drawing/2014/main" id="{22CF4172-29E1-4D30-904A-8BD5113C18A0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272644" y="580702"/>
            <a:ext cx="1346855" cy="519653"/>
          </a:xfrm>
          <a:prstGeom prst="rect">
            <a:avLst/>
          </a:prstGeom>
        </p:spPr>
      </p:pic>
      <p:cxnSp>
        <p:nvCxnSpPr>
          <p:cNvPr id="25" name="Straight Connector 24">
            <a:extLst>
              <a:ext uri="{FF2B5EF4-FFF2-40B4-BE49-F238E27FC236}">
                <a16:creationId xmlns:a16="http://schemas.microsoft.com/office/drawing/2014/main" id="{719794C5-08DF-4384-90C5-733845C8C7D9}"/>
              </a:ext>
            </a:extLst>
          </p:cNvPr>
          <p:cNvCxnSpPr>
            <a:cxnSpLocks/>
          </p:cNvCxnSpPr>
          <p:nvPr userDrawn="1"/>
        </p:nvCxnSpPr>
        <p:spPr>
          <a:xfrm>
            <a:off x="6894288" y="210466"/>
            <a:ext cx="0" cy="6492753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429071458"/>
      </p:ext>
    </p:extLst>
  </p:cSld>
  <p:clrMapOvr>
    <a:masterClrMapping/>
  </p:clrMapOvr>
</p:sldLayout>
</file>

<file path=ppt/slideLayouts/slideLayout2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ullets as Icons 5X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Oval 3">
            <a:extLst>
              <a:ext uri="{FF2B5EF4-FFF2-40B4-BE49-F238E27FC236}">
                <a16:creationId xmlns:a16="http://schemas.microsoft.com/office/drawing/2014/main" id="{9CA47B37-80B0-5A4F-BDC3-DE42D5B2D34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1226695" y="2412312"/>
            <a:ext cx="1216152" cy="1216152"/>
          </a:xfrm>
          <a:prstGeom prst="ellipse">
            <a:avLst/>
          </a:prstGeom>
          <a:noFill/>
          <a:ln w="3175">
            <a:solidFill>
              <a:schemeClr val="tx1">
                <a:lumMod val="85000"/>
                <a:lumOff val="1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en-US" noProof="0" dirty="0"/>
          </a:p>
        </p:txBody>
      </p:sp>
      <p:sp>
        <p:nvSpPr>
          <p:cNvPr id="17" name="Picture Placeholder 15">
            <a:extLst>
              <a:ext uri="{FF2B5EF4-FFF2-40B4-BE49-F238E27FC236}">
                <a16:creationId xmlns:a16="http://schemas.microsoft.com/office/drawing/2014/main" id="{9BEFB849-10AA-4702-9225-F101A3158C66}"/>
              </a:ext>
            </a:extLst>
          </p:cNvPr>
          <p:cNvSpPr>
            <a:spLocks noGrp="1"/>
          </p:cNvSpPr>
          <p:nvPr>
            <p:ph type="pic" sz="quarter" idx="41" hasCustomPrompt="1"/>
          </p:nvPr>
        </p:nvSpPr>
        <p:spPr>
          <a:xfrm>
            <a:off x="1523875" y="2709492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900" i="1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6" name="Text Placeholder 8">
            <a:extLst>
              <a:ext uri="{FF2B5EF4-FFF2-40B4-BE49-F238E27FC236}">
                <a16:creationId xmlns:a16="http://schemas.microsoft.com/office/drawing/2014/main" id="{F1427EE8-A6A1-4664-99FB-B4F84FEE6037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1024282" y="3971432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8" name="Text Placeholder 10">
            <a:extLst>
              <a:ext uri="{FF2B5EF4-FFF2-40B4-BE49-F238E27FC236}">
                <a16:creationId xmlns:a16="http://schemas.microsoft.com/office/drawing/2014/main" id="{A9EE837D-7E70-4B33-89AA-1B0A10FAEEFD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1024282" y="4471987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1A6AC2DF-47CD-A743-A120-FBE75B801CF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3357554" y="2412312"/>
            <a:ext cx="1216152" cy="1216152"/>
          </a:xfrm>
          <a:prstGeom prst="ellipse">
            <a:avLst/>
          </a:prstGeom>
          <a:noFill/>
          <a:ln w="3175">
            <a:solidFill>
              <a:schemeClr val="bg1"/>
            </a:solidFill>
          </a:ln>
          <a:effectLst>
            <a:glow rad="165100">
              <a:schemeClr val="bg1">
                <a:alpha val="9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28" name="Picture Placeholder 15">
            <a:extLst>
              <a:ext uri="{FF2B5EF4-FFF2-40B4-BE49-F238E27FC236}">
                <a16:creationId xmlns:a16="http://schemas.microsoft.com/office/drawing/2014/main" id="{950FDCA0-F98B-4045-84D2-96B0C07C3261}"/>
              </a:ext>
            </a:extLst>
          </p:cNvPr>
          <p:cNvSpPr>
            <a:spLocks noGrp="1"/>
          </p:cNvSpPr>
          <p:nvPr>
            <p:ph type="pic" sz="quarter" idx="47" hasCustomPrompt="1"/>
          </p:nvPr>
        </p:nvSpPr>
        <p:spPr>
          <a:xfrm>
            <a:off x="3654734" y="2709492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900" i="1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FAC72777-DABE-4857-9555-EC68421F02A3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3155141" y="3971432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0" name="Text Placeholder 10">
            <a:extLst>
              <a:ext uri="{FF2B5EF4-FFF2-40B4-BE49-F238E27FC236}">
                <a16:creationId xmlns:a16="http://schemas.microsoft.com/office/drawing/2014/main" id="{F5D4A1CD-8452-4E28-8B2B-1A89277B89BF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3155141" y="4471987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24" name="Oval 23">
            <a:extLst>
              <a:ext uri="{FF2B5EF4-FFF2-40B4-BE49-F238E27FC236}">
                <a16:creationId xmlns:a16="http://schemas.microsoft.com/office/drawing/2014/main" id="{17E0F6BC-FBF2-3048-B833-61609739028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488413" y="2412312"/>
            <a:ext cx="1216152" cy="1216152"/>
          </a:xfrm>
          <a:prstGeom prst="ellipse">
            <a:avLst/>
          </a:prstGeom>
          <a:noFill/>
          <a:ln w="3175">
            <a:solidFill>
              <a:schemeClr val="tx1">
                <a:lumMod val="85000"/>
                <a:lumOff val="1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en-US" noProof="0" dirty="0"/>
          </a:p>
        </p:txBody>
      </p:sp>
      <p:sp>
        <p:nvSpPr>
          <p:cNvPr id="29" name="Picture Placeholder 15">
            <a:extLst>
              <a:ext uri="{FF2B5EF4-FFF2-40B4-BE49-F238E27FC236}">
                <a16:creationId xmlns:a16="http://schemas.microsoft.com/office/drawing/2014/main" id="{6C44DD27-06F8-5E4B-A3C6-697621E92BE8}"/>
              </a:ext>
            </a:extLst>
          </p:cNvPr>
          <p:cNvSpPr>
            <a:spLocks noGrp="1"/>
          </p:cNvSpPr>
          <p:nvPr>
            <p:ph type="pic" sz="quarter" idx="48" hasCustomPrompt="1"/>
          </p:nvPr>
        </p:nvSpPr>
        <p:spPr>
          <a:xfrm>
            <a:off x="5785593" y="2709492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900" i="1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11" name="Text Placeholder 8">
            <a:extLst>
              <a:ext uri="{FF2B5EF4-FFF2-40B4-BE49-F238E27FC236}">
                <a16:creationId xmlns:a16="http://schemas.microsoft.com/office/drawing/2014/main" id="{86592013-2150-45F9-9877-1E4E3C1AFC32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5286000" y="3971432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3A7F7E8E-86F4-45B9-8D2D-E2C1A4FF3612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5286000" y="4471987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25" name="Oval 24">
            <a:extLst>
              <a:ext uri="{FF2B5EF4-FFF2-40B4-BE49-F238E27FC236}">
                <a16:creationId xmlns:a16="http://schemas.microsoft.com/office/drawing/2014/main" id="{D0B0310F-833E-864C-9FB7-B2B2A671480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7619272" y="2412312"/>
            <a:ext cx="1216152" cy="1216152"/>
          </a:xfrm>
          <a:prstGeom prst="ellipse">
            <a:avLst/>
          </a:prstGeom>
          <a:noFill/>
          <a:ln w="111125">
            <a:solidFill>
              <a:schemeClr val="bg1">
                <a:alpha val="6000"/>
              </a:schemeClr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30" name="Picture Placeholder 15">
            <a:extLst>
              <a:ext uri="{FF2B5EF4-FFF2-40B4-BE49-F238E27FC236}">
                <a16:creationId xmlns:a16="http://schemas.microsoft.com/office/drawing/2014/main" id="{B5386843-2347-C744-B933-1DD36A7C8E7D}"/>
              </a:ext>
            </a:extLst>
          </p:cNvPr>
          <p:cNvSpPr>
            <a:spLocks noGrp="1"/>
          </p:cNvSpPr>
          <p:nvPr>
            <p:ph type="pic" sz="quarter" idx="49" hasCustomPrompt="1"/>
          </p:nvPr>
        </p:nvSpPr>
        <p:spPr>
          <a:xfrm>
            <a:off x="7916452" y="2709492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900" i="1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13" name="Text Placeholder 8">
            <a:extLst>
              <a:ext uri="{FF2B5EF4-FFF2-40B4-BE49-F238E27FC236}">
                <a16:creationId xmlns:a16="http://schemas.microsoft.com/office/drawing/2014/main" id="{B788C19C-2FDB-4A6C-969F-32022D374E97}"/>
              </a:ext>
            </a:extLst>
          </p:cNvPr>
          <p:cNvSpPr>
            <a:spLocks noGrp="1"/>
          </p:cNvSpPr>
          <p:nvPr>
            <p:ph type="body" sz="quarter" idx="37" hasCustomPrompt="1"/>
          </p:nvPr>
        </p:nvSpPr>
        <p:spPr>
          <a:xfrm>
            <a:off x="7416859" y="3971432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4" name="Text Placeholder 10">
            <a:extLst>
              <a:ext uri="{FF2B5EF4-FFF2-40B4-BE49-F238E27FC236}">
                <a16:creationId xmlns:a16="http://schemas.microsoft.com/office/drawing/2014/main" id="{CCD08E75-AE8E-4E97-AD27-167DA938152E}"/>
              </a:ext>
            </a:extLst>
          </p:cNvPr>
          <p:cNvSpPr>
            <a:spLocks noGrp="1"/>
          </p:cNvSpPr>
          <p:nvPr>
            <p:ph type="body" sz="quarter" idx="38" hasCustomPrompt="1"/>
          </p:nvPr>
        </p:nvSpPr>
        <p:spPr>
          <a:xfrm>
            <a:off x="7416859" y="4471987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26" name="Oval 25">
            <a:extLst>
              <a:ext uri="{FF2B5EF4-FFF2-40B4-BE49-F238E27FC236}">
                <a16:creationId xmlns:a16="http://schemas.microsoft.com/office/drawing/2014/main" id="{F906D597-BA39-4C4D-833F-CC0EE989B51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9750130" y="2412312"/>
            <a:ext cx="1216152" cy="1216152"/>
          </a:xfrm>
          <a:prstGeom prst="ellipse">
            <a:avLst/>
          </a:prstGeom>
          <a:noFill/>
          <a:ln w="3175">
            <a:solidFill>
              <a:schemeClr val="tx1">
                <a:lumMod val="85000"/>
                <a:lumOff val="1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en-US" noProof="0" dirty="0"/>
          </a:p>
        </p:txBody>
      </p:sp>
      <p:sp>
        <p:nvSpPr>
          <p:cNvPr id="31" name="Picture Placeholder 15">
            <a:extLst>
              <a:ext uri="{FF2B5EF4-FFF2-40B4-BE49-F238E27FC236}">
                <a16:creationId xmlns:a16="http://schemas.microsoft.com/office/drawing/2014/main" id="{A768E49A-CED3-8F42-97CF-C7E360393704}"/>
              </a:ext>
            </a:extLst>
          </p:cNvPr>
          <p:cNvSpPr>
            <a:spLocks noGrp="1"/>
          </p:cNvSpPr>
          <p:nvPr>
            <p:ph type="pic" sz="quarter" idx="50" hasCustomPrompt="1"/>
          </p:nvPr>
        </p:nvSpPr>
        <p:spPr>
          <a:xfrm>
            <a:off x="10047310" y="2709492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900" i="1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15" name="Text Placeholder 8">
            <a:extLst>
              <a:ext uri="{FF2B5EF4-FFF2-40B4-BE49-F238E27FC236}">
                <a16:creationId xmlns:a16="http://schemas.microsoft.com/office/drawing/2014/main" id="{3A12930B-8731-45E4-B3E3-DC1419155EC3}"/>
              </a:ext>
            </a:extLst>
          </p:cNvPr>
          <p:cNvSpPr>
            <a:spLocks noGrp="1"/>
          </p:cNvSpPr>
          <p:nvPr>
            <p:ph type="body" sz="quarter" idx="39" hasCustomPrompt="1"/>
          </p:nvPr>
        </p:nvSpPr>
        <p:spPr>
          <a:xfrm>
            <a:off x="9547717" y="3971432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6" name="Text Placeholder 10">
            <a:extLst>
              <a:ext uri="{FF2B5EF4-FFF2-40B4-BE49-F238E27FC236}">
                <a16:creationId xmlns:a16="http://schemas.microsoft.com/office/drawing/2014/main" id="{5E102C08-A9A7-47C6-82C1-58FFBD85289D}"/>
              </a:ext>
            </a:extLst>
          </p:cNvPr>
          <p:cNvSpPr>
            <a:spLocks noGrp="1"/>
          </p:cNvSpPr>
          <p:nvPr>
            <p:ph type="body" sz="quarter" idx="40" hasCustomPrompt="1"/>
          </p:nvPr>
        </p:nvSpPr>
        <p:spPr>
          <a:xfrm>
            <a:off x="9547717" y="4471987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70DA538E-510B-4461-9710-1A6EAA4B8948}"/>
              </a:ext>
            </a:extLst>
          </p:cNvPr>
          <p:cNvSpPr>
            <a:spLocks noGrp="1"/>
          </p:cNvSpPr>
          <p:nvPr>
            <p:ph type="ftr" sz="quarter" idx="5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8" name="Slide Number Placeholder 17">
            <a:extLst>
              <a:ext uri="{FF2B5EF4-FFF2-40B4-BE49-F238E27FC236}">
                <a16:creationId xmlns:a16="http://schemas.microsoft.com/office/drawing/2014/main" id="{B47FA9C2-43A2-4271-ABC9-7BAD6464148D}"/>
              </a:ext>
            </a:extLst>
          </p:cNvPr>
          <p:cNvSpPr>
            <a:spLocks noGrp="1"/>
          </p:cNvSpPr>
          <p:nvPr>
            <p:ph type="sldNum" sz="quarter" idx="52"/>
          </p:nvPr>
        </p:nvSpPr>
        <p:spPr/>
        <p:txBody>
          <a:bodyPr/>
          <a:lstStyle/>
          <a:p>
            <a:r>
              <a:rPr lang="en-US" noProof="0" dirty="0"/>
              <a:t>page </a:t>
            </a:r>
            <a:fld id="{19B51A1E-902D-48AF-9020-955120F399B6}" type="slidenum">
              <a:rPr lang="en-US" b="1" i="1" noProof="0" smtClean="0"/>
              <a:pPr/>
              <a:t>‹#›</a:t>
            </a:fld>
            <a:endParaRPr lang="en-US" b="1" i="1" noProof="0" dirty="0"/>
          </a:p>
        </p:txBody>
      </p:sp>
      <p:sp>
        <p:nvSpPr>
          <p:cNvPr id="19" name="Title 18">
            <a:extLst>
              <a:ext uri="{FF2B5EF4-FFF2-40B4-BE49-F238E27FC236}">
                <a16:creationId xmlns:a16="http://schemas.microsoft.com/office/drawing/2014/main" id="{8350FCD5-4151-44A8-917B-4D66C8F1475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2" name="Text Placeholder 4">
            <a:extLst>
              <a:ext uri="{FF2B5EF4-FFF2-40B4-BE49-F238E27FC236}">
                <a16:creationId xmlns:a16="http://schemas.microsoft.com/office/drawing/2014/main" id="{2D65EEF7-301B-486F-AC58-F8095230D28B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601682" y="1008000"/>
            <a:ext cx="9974243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35" name="Oval 34">
            <a:extLst>
              <a:ext uri="{FF2B5EF4-FFF2-40B4-BE49-F238E27FC236}">
                <a16:creationId xmlns:a16="http://schemas.microsoft.com/office/drawing/2014/main" id="{7D27D67C-932D-4270-A0E5-6F1F9315A23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8799424" y="3025950"/>
            <a:ext cx="36000" cy="36000"/>
          </a:xfrm>
          <a:prstGeom prst="ellipse">
            <a:avLst/>
          </a:prstGeom>
          <a:gradFill flip="none" rotWithShape="1">
            <a:gsLst>
              <a:gs pos="0">
                <a:srgbClr val="FFFFFF"/>
              </a:gs>
              <a:gs pos="70000">
                <a:schemeClr val="accent2">
                  <a:lumMod val="20000"/>
                  <a:lumOff val="80000"/>
                </a:schemeClr>
              </a:gs>
              <a:gs pos="65000">
                <a:srgbClr val="F7FFFF"/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  <a:effectLst>
            <a:glow rad="165100">
              <a:schemeClr val="accent2">
                <a:satMod val="175000"/>
                <a:alpha val="40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6" name="Oval 35">
            <a:extLst>
              <a:ext uri="{FF2B5EF4-FFF2-40B4-BE49-F238E27FC236}">
                <a16:creationId xmlns:a16="http://schemas.microsoft.com/office/drawing/2014/main" id="{C987A1EC-DB2A-4AA3-8590-C488A6082E1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2761124" y="2942103"/>
            <a:ext cx="154147" cy="156570"/>
          </a:xfrm>
          <a:prstGeom prst="ellipse">
            <a:avLst/>
          </a:prstGeom>
          <a:noFill/>
          <a:ln w="3175">
            <a:solidFill>
              <a:schemeClr val="bg1"/>
            </a:solidFill>
          </a:ln>
          <a:effectLst>
            <a:glow rad="114300">
              <a:schemeClr val="bg1">
                <a:alpha val="15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3421750877"/>
      </p:ext>
    </p:extLst>
  </p:cSld>
  <p:clrMapOvr>
    <a:masterClrMapping/>
  </p:clrMapOvr>
</p:sldLayout>
</file>

<file path=ppt/slideLayouts/slideLayout2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9322B50D-6A7D-41C6-BA57-613BC231DF36}"/>
              </a:ext>
            </a:extLst>
          </p:cNvPr>
          <p:cNvSpPr>
            <a:spLocks noGrp="1"/>
          </p:cNvSpPr>
          <p:nvPr>
            <p:ph type="body" idx="1" hasCustomPrompt="1"/>
          </p:nvPr>
        </p:nvSpPr>
        <p:spPr>
          <a:xfrm>
            <a:off x="601682" y="1152000"/>
            <a:ext cx="5400000" cy="360000"/>
          </a:xfrm>
        </p:spPr>
        <p:txBody>
          <a:bodyPr anchor="t"/>
          <a:lstStyle>
            <a:lvl1pPr marL="0" indent="0">
              <a:buNone/>
              <a:defRPr sz="2400" b="1">
                <a:solidFill>
                  <a:schemeClr val="bg1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4" name="Content Placeholder 3">
            <a:extLst>
              <a:ext uri="{FF2B5EF4-FFF2-40B4-BE49-F238E27FC236}">
                <a16:creationId xmlns:a16="http://schemas.microsoft.com/office/drawing/2014/main" id="{9FD584DA-F775-47B8-A1D7-6556AD5FCBD2}"/>
              </a:ext>
            </a:extLst>
          </p:cNvPr>
          <p:cNvSpPr>
            <a:spLocks noGrp="1"/>
          </p:cNvSpPr>
          <p:nvPr>
            <p:ph sz="half" idx="2" hasCustomPrompt="1"/>
          </p:nvPr>
        </p:nvSpPr>
        <p:spPr>
          <a:xfrm>
            <a:off x="601682" y="1584000"/>
            <a:ext cx="5400000" cy="4608000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DF0A5256-B267-47DA-858A-0F3867CB613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190318" y="1584325"/>
            <a:ext cx="5400000" cy="4606925"/>
          </a:xfrm>
        </p:spPr>
        <p:txBody>
          <a:bodyPr/>
          <a:lstStyle/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78A963F8-6F6E-440E-B3B3-DDE13C083A36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6190318" y="1152525"/>
            <a:ext cx="5400000" cy="358775"/>
          </a:xfrm>
        </p:spPr>
        <p:txBody>
          <a:bodyPr/>
          <a:lstStyle>
            <a:lvl1pPr marL="0" indent="0">
              <a:buNone/>
              <a:defRPr sz="2400" b="1"/>
            </a:lvl1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AA35D8ED-2066-4E08-8401-49E9FAEFB9B6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60DB73A6-9F9E-4741-8EA1-ACBEE74D0131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r>
              <a:rPr lang="en-US" noProof="0" dirty="0"/>
              <a:t>page </a:t>
            </a:r>
            <a:fld id="{19B51A1E-902D-48AF-9020-955120F399B6}" type="slidenum">
              <a:rPr lang="en-US" b="1" i="1" noProof="0" smtClean="0"/>
              <a:pPr/>
              <a:t>‹#›</a:t>
            </a:fld>
            <a:endParaRPr lang="en-US" b="1" i="1" noProof="0" dirty="0"/>
          </a:p>
        </p:txBody>
      </p:sp>
      <p:sp>
        <p:nvSpPr>
          <p:cNvPr id="10" name="Title 9">
            <a:extLst>
              <a:ext uri="{FF2B5EF4-FFF2-40B4-BE49-F238E27FC236}">
                <a16:creationId xmlns:a16="http://schemas.microsoft.com/office/drawing/2014/main" id="{9BB8B9F0-A458-406A-93FD-B51037C0830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139098627"/>
      </p:ext>
    </p:extLst>
  </p:cSld>
  <p:clrMapOvr>
    <a:masterClrMapping/>
  </p:clrMapOvr>
</p:sldLayout>
</file>

<file path=ppt/slideLayouts/slideLayout4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ullets as Icons 3X Option 2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Oval 30">
            <a:extLst>
              <a:ext uri="{FF2B5EF4-FFF2-40B4-BE49-F238E27FC236}">
                <a16:creationId xmlns:a16="http://schemas.microsoft.com/office/drawing/2014/main" id="{5E3B0AD5-3645-8443-891F-C0E1D9763D7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5957894" y="2284616"/>
            <a:ext cx="1471544" cy="1471544"/>
          </a:xfrm>
          <a:prstGeom prst="ellipse">
            <a:avLst/>
          </a:prstGeom>
          <a:noFill/>
          <a:ln w="3175">
            <a:solidFill>
              <a:schemeClr val="bg1"/>
            </a:solidFill>
          </a:ln>
          <a:effectLst>
            <a:glow rad="165100">
              <a:schemeClr val="bg1">
                <a:alpha val="9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34" name="Picture Placeholder 15">
            <a:extLst>
              <a:ext uri="{FF2B5EF4-FFF2-40B4-BE49-F238E27FC236}">
                <a16:creationId xmlns:a16="http://schemas.microsoft.com/office/drawing/2014/main" id="{58E0D31A-DD56-EF4B-A0DC-8130892CA19D}"/>
              </a:ext>
            </a:extLst>
          </p:cNvPr>
          <p:cNvSpPr>
            <a:spLocks noGrp="1"/>
          </p:cNvSpPr>
          <p:nvPr userDrawn="1">
            <p:ph type="pic" sz="quarter" idx="45" hasCustomPrompt="1"/>
          </p:nvPr>
        </p:nvSpPr>
        <p:spPr>
          <a:xfrm>
            <a:off x="6382770" y="2709492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900" i="1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16" name="Text Placeholder 8">
            <a:extLst>
              <a:ext uri="{FF2B5EF4-FFF2-40B4-BE49-F238E27FC236}">
                <a16:creationId xmlns:a16="http://schemas.microsoft.com/office/drawing/2014/main" id="{DB2281E6-0C7F-4B74-AABC-FC737C5B9605}"/>
              </a:ext>
            </a:extLst>
          </p:cNvPr>
          <p:cNvSpPr>
            <a:spLocks noGrp="1"/>
          </p:cNvSpPr>
          <p:nvPr userDrawn="1">
            <p:ph type="body" sz="quarter" idx="17" hasCustomPrompt="1"/>
          </p:nvPr>
        </p:nvSpPr>
        <p:spPr>
          <a:xfrm>
            <a:off x="5883177" y="3971432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7" name="Text Placeholder 10">
            <a:extLst>
              <a:ext uri="{FF2B5EF4-FFF2-40B4-BE49-F238E27FC236}">
                <a16:creationId xmlns:a16="http://schemas.microsoft.com/office/drawing/2014/main" id="{0A536C56-F4CA-43D8-98A9-E597F5B81368}"/>
              </a:ext>
            </a:extLst>
          </p:cNvPr>
          <p:cNvSpPr>
            <a:spLocks noGrp="1"/>
          </p:cNvSpPr>
          <p:nvPr userDrawn="1">
            <p:ph type="body" sz="quarter" idx="18" hasCustomPrompt="1"/>
          </p:nvPr>
        </p:nvSpPr>
        <p:spPr>
          <a:xfrm>
            <a:off x="5883177" y="4471987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32" name="Oval 31">
            <a:extLst>
              <a:ext uri="{FF2B5EF4-FFF2-40B4-BE49-F238E27FC236}">
                <a16:creationId xmlns:a16="http://schemas.microsoft.com/office/drawing/2014/main" id="{BE9B724A-B58C-CD4D-8980-C0DFE08B79B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7943613" y="2284616"/>
            <a:ext cx="1471544" cy="1471544"/>
          </a:xfrm>
          <a:prstGeom prst="ellipse">
            <a:avLst/>
          </a:prstGeom>
          <a:noFill/>
          <a:ln w="111125">
            <a:solidFill>
              <a:schemeClr val="bg1">
                <a:alpha val="6000"/>
              </a:schemeClr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35" name="Picture Placeholder 15">
            <a:extLst>
              <a:ext uri="{FF2B5EF4-FFF2-40B4-BE49-F238E27FC236}">
                <a16:creationId xmlns:a16="http://schemas.microsoft.com/office/drawing/2014/main" id="{49A7B2CE-81BA-D944-BE88-232214C60554}"/>
              </a:ext>
            </a:extLst>
          </p:cNvPr>
          <p:cNvSpPr>
            <a:spLocks noGrp="1"/>
          </p:cNvSpPr>
          <p:nvPr userDrawn="1">
            <p:ph type="pic" sz="quarter" idx="47" hasCustomPrompt="1"/>
          </p:nvPr>
        </p:nvSpPr>
        <p:spPr>
          <a:xfrm>
            <a:off x="8368489" y="2709492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900" i="1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18" name="Text Placeholder 8">
            <a:extLst>
              <a:ext uri="{FF2B5EF4-FFF2-40B4-BE49-F238E27FC236}">
                <a16:creationId xmlns:a16="http://schemas.microsoft.com/office/drawing/2014/main" id="{CC4D12C2-93C1-4E0C-B8E5-7ABB260F3F80}"/>
              </a:ext>
            </a:extLst>
          </p:cNvPr>
          <p:cNvSpPr>
            <a:spLocks noGrp="1"/>
          </p:cNvSpPr>
          <p:nvPr userDrawn="1">
            <p:ph type="body" sz="quarter" idx="33" hasCustomPrompt="1"/>
          </p:nvPr>
        </p:nvSpPr>
        <p:spPr>
          <a:xfrm>
            <a:off x="7868896" y="3971432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19" name="Text Placeholder 10">
            <a:extLst>
              <a:ext uri="{FF2B5EF4-FFF2-40B4-BE49-F238E27FC236}">
                <a16:creationId xmlns:a16="http://schemas.microsoft.com/office/drawing/2014/main" id="{11327781-DAAF-4F83-B459-FCB50CCFE896}"/>
              </a:ext>
            </a:extLst>
          </p:cNvPr>
          <p:cNvSpPr>
            <a:spLocks noGrp="1"/>
          </p:cNvSpPr>
          <p:nvPr userDrawn="1">
            <p:ph type="body" sz="quarter" idx="34" hasCustomPrompt="1"/>
          </p:nvPr>
        </p:nvSpPr>
        <p:spPr>
          <a:xfrm>
            <a:off x="7868896" y="4471987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33" name="Oval 32">
            <a:extLst>
              <a:ext uri="{FF2B5EF4-FFF2-40B4-BE49-F238E27FC236}">
                <a16:creationId xmlns:a16="http://schemas.microsoft.com/office/drawing/2014/main" id="{28894D68-6E31-8646-BFD7-2C0D8C4CD96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9929332" y="2284616"/>
            <a:ext cx="1471544" cy="1471544"/>
          </a:xfrm>
          <a:prstGeom prst="ellipse">
            <a:avLst/>
          </a:prstGeom>
          <a:noFill/>
          <a:ln w="3175">
            <a:solidFill>
              <a:schemeClr val="tx1">
                <a:lumMod val="85000"/>
                <a:lumOff val="1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6" name="Picture Placeholder 15">
            <a:extLst>
              <a:ext uri="{FF2B5EF4-FFF2-40B4-BE49-F238E27FC236}">
                <a16:creationId xmlns:a16="http://schemas.microsoft.com/office/drawing/2014/main" id="{7228B3AA-7CEF-C740-B9D8-656B168288C0}"/>
              </a:ext>
            </a:extLst>
          </p:cNvPr>
          <p:cNvSpPr>
            <a:spLocks noGrp="1"/>
          </p:cNvSpPr>
          <p:nvPr userDrawn="1">
            <p:ph type="pic" sz="quarter" idx="48" hasCustomPrompt="1"/>
          </p:nvPr>
        </p:nvSpPr>
        <p:spPr>
          <a:xfrm>
            <a:off x="10354208" y="2709492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900" i="1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20" name="Text Placeholder 8">
            <a:extLst>
              <a:ext uri="{FF2B5EF4-FFF2-40B4-BE49-F238E27FC236}">
                <a16:creationId xmlns:a16="http://schemas.microsoft.com/office/drawing/2014/main" id="{1BE88C8C-9E13-4109-9608-6DC4B7B0DF14}"/>
              </a:ext>
            </a:extLst>
          </p:cNvPr>
          <p:cNvSpPr>
            <a:spLocks noGrp="1"/>
          </p:cNvSpPr>
          <p:nvPr userDrawn="1">
            <p:ph type="body" sz="quarter" idx="35" hasCustomPrompt="1"/>
          </p:nvPr>
        </p:nvSpPr>
        <p:spPr>
          <a:xfrm>
            <a:off x="9854615" y="3971432"/>
            <a:ext cx="1620000" cy="360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21" name="Text Placeholder 10">
            <a:extLst>
              <a:ext uri="{FF2B5EF4-FFF2-40B4-BE49-F238E27FC236}">
                <a16:creationId xmlns:a16="http://schemas.microsoft.com/office/drawing/2014/main" id="{903C64D8-B655-49E0-A776-8C6594DF12C9}"/>
              </a:ext>
            </a:extLst>
          </p:cNvPr>
          <p:cNvSpPr>
            <a:spLocks noGrp="1"/>
          </p:cNvSpPr>
          <p:nvPr userDrawn="1">
            <p:ph type="body" sz="quarter" idx="36" hasCustomPrompt="1"/>
          </p:nvPr>
        </p:nvSpPr>
        <p:spPr>
          <a:xfrm>
            <a:off x="9854615" y="4471987"/>
            <a:ext cx="1620000" cy="720000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10" name="Picture Placeholder 22">
            <a:extLst>
              <a:ext uri="{FF2B5EF4-FFF2-40B4-BE49-F238E27FC236}">
                <a16:creationId xmlns:a16="http://schemas.microsoft.com/office/drawing/2014/main" id="{785590BE-5BE1-4AF5-B0F8-7D999658F3F8}"/>
              </a:ext>
            </a:extLst>
          </p:cNvPr>
          <p:cNvSpPr>
            <a:spLocks noGrp="1"/>
          </p:cNvSpPr>
          <p:nvPr userDrawn="1">
            <p:ph type="pic" sz="quarter" idx="10" hasCustomPrompt="1"/>
          </p:nvPr>
        </p:nvSpPr>
        <p:spPr>
          <a:xfrm>
            <a:off x="456330" y="0"/>
            <a:ext cx="4993814" cy="6760369"/>
          </a:xfrm>
          <a:solidFill>
            <a:schemeClr val="accent4">
              <a:lumMod val="50000"/>
            </a:schemeClr>
          </a:solidFill>
        </p:spPr>
        <p:txBody>
          <a:bodyPr lIns="0" tIns="1368000" rIns="0" bIns="0" anchor="t"/>
          <a:lstStyle>
            <a:lvl1pPr marL="0" indent="0" algn="ctr">
              <a:buNone/>
              <a:defRPr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Photo </a:t>
            </a:r>
            <a:br>
              <a:rPr lang="en-US" noProof="0" dirty="0"/>
            </a:br>
            <a:r>
              <a:rPr lang="en-US" noProof="0" dirty="0"/>
              <a:t>then Send to Back for overlay effect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F514DBA9-43A9-4950-8C14-971E2AACAD93}"/>
              </a:ext>
            </a:extLst>
          </p:cNvPr>
          <p:cNvSpPr>
            <a:spLocks noGrp="1"/>
          </p:cNvSpPr>
          <p:nvPr userDrawn="1">
            <p:ph type="sldNum" sz="quarter" idx="50"/>
          </p:nvPr>
        </p:nvSpPr>
        <p:spPr/>
        <p:txBody>
          <a:bodyPr/>
          <a:lstStyle/>
          <a:p>
            <a:r>
              <a:rPr lang="en-US" noProof="0" dirty="0"/>
              <a:t>page </a:t>
            </a:r>
            <a:fld id="{19B51A1E-902D-48AF-9020-955120F399B6}" type="slidenum">
              <a:rPr lang="en-US" b="1" i="1" noProof="0" smtClean="0"/>
              <a:pPr/>
              <a:t>‹#›</a:t>
            </a:fld>
            <a:endParaRPr lang="en-US" b="1" i="1" noProof="0" dirty="0"/>
          </a:p>
        </p:txBody>
      </p:sp>
      <p:sp>
        <p:nvSpPr>
          <p:cNvPr id="51" name="Title 1">
            <a:extLst>
              <a:ext uri="{FF2B5EF4-FFF2-40B4-BE49-F238E27FC236}">
                <a16:creationId xmlns:a16="http://schemas.microsoft.com/office/drawing/2014/main" id="{BD91656C-40D7-4517-A75F-92EA6C2BC61F}"/>
              </a:ext>
            </a:extLst>
          </p:cNvPr>
          <p:cNvSpPr>
            <a:spLocks noGrp="1"/>
          </p:cNvSpPr>
          <p:nvPr userDrawn="1">
            <p:ph type="ctrTitle" hasCustomPrompt="1"/>
          </p:nvPr>
        </p:nvSpPr>
        <p:spPr>
          <a:xfrm>
            <a:off x="456327" y="3149601"/>
            <a:ext cx="4993813" cy="3610768"/>
          </a:xfrm>
          <a:solidFill>
            <a:schemeClr val="tx1">
              <a:alpha val="70000"/>
            </a:schemeClr>
          </a:solidFill>
        </p:spPr>
        <p:txBody>
          <a:bodyPr rIns="252000" bIns="1188000" anchor="b"/>
          <a:lstStyle>
            <a:lvl1pPr marL="0" algn="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lang="en-ZA" sz="4500" b="1" kern="1200" cap="all" spc="-150" baseline="0" dirty="0">
                <a:solidFill>
                  <a:schemeClr val="bg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n-US" noProof="0"/>
              <a:t>Click to edit title style</a:t>
            </a:r>
          </a:p>
        </p:txBody>
      </p:sp>
      <p:sp>
        <p:nvSpPr>
          <p:cNvPr id="52" name="Subtitle 2">
            <a:extLst>
              <a:ext uri="{FF2B5EF4-FFF2-40B4-BE49-F238E27FC236}">
                <a16:creationId xmlns:a16="http://schemas.microsoft.com/office/drawing/2014/main" id="{4EFBEF46-9F40-4406-AE22-794A74FEF021}"/>
              </a:ext>
            </a:extLst>
          </p:cNvPr>
          <p:cNvSpPr>
            <a:spLocks noGrp="1"/>
          </p:cNvSpPr>
          <p:nvPr userDrawn="1">
            <p:ph type="subTitle" idx="1"/>
          </p:nvPr>
        </p:nvSpPr>
        <p:spPr>
          <a:xfrm>
            <a:off x="890787" y="5558599"/>
            <a:ext cx="4283297" cy="762024"/>
          </a:xfrm>
        </p:spPr>
        <p:txBody>
          <a:bodyPr/>
          <a:lstStyle>
            <a:lvl1pPr marL="0" indent="0" algn="r">
              <a:buNone/>
              <a:defRPr lang="en-ZA" sz="1800" kern="1200" cap="all" baseline="0" dirty="0">
                <a:solidFill>
                  <a:schemeClr val="bg1"/>
                </a:solidFill>
                <a:latin typeface="Calibri" panose="020F0502020204030204" pitchFamily="34" charset="0"/>
                <a:ea typeface="+mn-ea"/>
                <a:cs typeface="Calibri" panose="020F0502020204030204" pitchFamily="34" charset="0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12" name="Footer Placeholder 11">
            <a:extLst>
              <a:ext uri="{FF2B5EF4-FFF2-40B4-BE49-F238E27FC236}">
                <a16:creationId xmlns:a16="http://schemas.microsoft.com/office/drawing/2014/main" id="{97C8985C-2F2E-4023-BF66-5BBA9C57A891}"/>
              </a:ext>
            </a:extLst>
          </p:cNvPr>
          <p:cNvSpPr>
            <a:spLocks noGrp="1"/>
          </p:cNvSpPr>
          <p:nvPr>
            <p:ph type="ftr" sz="quarter" idx="51"/>
          </p:nvPr>
        </p:nvSpPr>
        <p:spPr>
          <a:xfrm>
            <a:off x="5883177" y="6320622"/>
            <a:ext cx="4114800" cy="226714"/>
          </a:xfrm>
        </p:spPr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22" name="Oval 21">
            <a:extLst>
              <a:ext uri="{FF2B5EF4-FFF2-40B4-BE49-F238E27FC236}">
                <a16:creationId xmlns:a16="http://schemas.microsoft.com/office/drawing/2014/main" id="{99D3E8CF-7C38-4321-A56A-49D7CA2A814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9397157" y="3025950"/>
            <a:ext cx="36000" cy="36000"/>
          </a:xfrm>
          <a:prstGeom prst="ellipse">
            <a:avLst/>
          </a:prstGeom>
          <a:gradFill flip="none" rotWithShape="1">
            <a:gsLst>
              <a:gs pos="0">
                <a:srgbClr val="FFFFFF"/>
              </a:gs>
              <a:gs pos="70000">
                <a:schemeClr val="accent2">
                  <a:lumMod val="20000"/>
                  <a:lumOff val="80000"/>
                </a:schemeClr>
              </a:gs>
              <a:gs pos="65000">
                <a:srgbClr val="F7FFFF"/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  <a:effectLst>
            <a:glow rad="165100">
              <a:schemeClr val="accent2">
                <a:satMod val="175000"/>
                <a:alpha val="40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326A7FE8-1975-474D-B747-D7B028C10D8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 userDrawn="1"/>
        </p:nvGrpSpPr>
        <p:grpSpPr>
          <a:xfrm>
            <a:off x="441324" y="3136900"/>
            <a:ext cx="5008820" cy="3566319"/>
            <a:chOff x="441324" y="3897168"/>
            <a:chExt cx="5008820" cy="2806051"/>
          </a:xfrm>
        </p:grpSpPr>
        <p:cxnSp>
          <p:nvCxnSpPr>
            <p:cNvPr id="24" name="Straight Connector 23">
              <a:extLst>
                <a:ext uri="{FF2B5EF4-FFF2-40B4-BE49-F238E27FC236}">
                  <a16:creationId xmlns:a16="http://schemas.microsoft.com/office/drawing/2014/main" id="{7975FF3E-1E22-42B2-A043-163B207792B9}"/>
                </a:ext>
              </a:extLst>
            </p:cNvPr>
            <p:cNvCxnSpPr>
              <a:cxnSpLocks/>
            </p:cNvCxnSpPr>
            <p:nvPr userDrawn="1"/>
          </p:nvCxnSpPr>
          <p:spPr>
            <a:xfrm>
              <a:off x="5450144" y="3897168"/>
              <a:ext cx="0" cy="2806051"/>
            </a:xfrm>
            <a:prstGeom prst="line">
              <a:avLst/>
            </a:prstGeom>
            <a:ln w="3175">
              <a:solidFill>
                <a:schemeClr val="bg1">
                  <a:lumMod val="95000"/>
                  <a:alpha val="1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79571B2B-DE4E-494A-8C0A-567D1523D790}"/>
                </a:ext>
              </a:extLst>
            </p:cNvPr>
            <p:cNvCxnSpPr>
              <a:cxnSpLocks/>
            </p:cNvCxnSpPr>
            <p:nvPr userDrawn="1"/>
          </p:nvCxnSpPr>
          <p:spPr>
            <a:xfrm>
              <a:off x="441324" y="3897168"/>
              <a:ext cx="0" cy="2806051"/>
            </a:xfrm>
            <a:prstGeom prst="line">
              <a:avLst/>
            </a:prstGeom>
            <a:ln w="3175">
              <a:solidFill>
                <a:schemeClr val="bg1">
                  <a:lumMod val="95000"/>
                  <a:alpha val="1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323498353"/>
      </p:ext>
    </p:extLst>
  </p:cSld>
  <p:clrMapOvr>
    <a:masterClrMapping/>
  </p:clrMapOvr>
</p:sldLayout>
</file>

<file path=ppt/slideLayouts/slideLayout5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ullets as Icons 4X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69D5DB0A-C96D-4B82-95B6-E7A7B8E6687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 userDrawn="1"/>
        </p:nvGrpSpPr>
        <p:grpSpPr>
          <a:xfrm>
            <a:off x="441324" y="3136900"/>
            <a:ext cx="5008820" cy="3566319"/>
            <a:chOff x="441324" y="3897168"/>
            <a:chExt cx="5008820" cy="2806051"/>
          </a:xfrm>
        </p:grpSpPr>
        <p:cxnSp>
          <p:nvCxnSpPr>
            <p:cNvPr id="46" name="Straight Connector 45">
              <a:extLst>
                <a:ext uri="{FF2B5EF4-FFF2-40B4-BE49-F238E27FC236}">
                  <a16:creationId xmlns:a16="http://schemas.microsoft.com/office/drawing/2014/main" id="{B6D532F9-49C3-47DF-8512-474441940275}"/>
                </a:ext>
              </a:extLst>
            </p:cNvPr>
            <p:cNvCxnSpPr>
              <a:cxnSpLocks/>
            </p:cNvCxnSpPr>
            <p:nvPr userDrawn="1"/>
          </p:nvCxnSpPr>
          <p:spPr>
            <a:xfrm>
              <a:off x="5450144" y="3897168"/>
              <a:ext cx="0" cy="2806051"/>
            </a:xfrm>
            <a:prstGeom prst="line">
              <a:avLst/>
            </a:prstGeom>
            <a:ln w="3175">
              <a:solidFill>
                <a:schemeClr val="bg1">
                  <a:lumMod val="95000"/>
                  <a:alpha val="1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0" name="Straight Connector 49">
              <a:extLst>
                <a:ext uri="{FF2B5EF4-FFF2-40B4-BE49-F238E27FC236}">
                  <a16:creationId xmlns:a16="http://schemas.microsoft.com/office/drawing/2014/main" id="{318F5508-636D-4B8E-B220-493139AF2313}"/>
                </a:ext>
              </a:extLst>
            </p:cNvPr>
            <p:cNvCxnSpPr>
              <a:cxnSpLocks/>
            </p:cNvCxnSpPr>
            <p:nvPr userDrawn="1"/>
          </p:nvCxnSpPr>
          <p:spPr>
            <a:xfrm>
              <a:off x="441324" y="3897168"/>
              <a:ext cx="0" cy="2806051"/>
            </a:xfrm>
            <a:prstGeom prst="line">
              <a:avLst/>
            </a:prstGeom>
            <a:ln w="3175">
              <a:solidFill>
                <a:schemeClr val="bg1">
                  <a:lumMod val="95000"/>
                  <a:alpha val="1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10" name="Picture Placeholder 22">
            <a:extLst>
              <a:ext uri="{FF2B5EF4-FFF2-40B4-BE49-F238E27FC236}">
                <a16:creationId xmlns:a16="http://schemas.microsoft.com/office/drawing/2014/main" id="{785590BE-5BE1-4AF5-B0F8-7D999658F3F8}"/>
              </a:ext>
            </a:extLst>
          </p:cNvPr>
          <p:cNvSpPr>
            <a:spLocks noGrp="1"/>
          </p:cNvSpPr>
          <p:nvPr userDrawn="1">
            <p:ph type="pic" sz="quarter" idx="10" hasCustomPrompt="1"/>
          </p:nvPr>
        </p:nvSpPr>
        <p:spPr>
          <a:xfrm>
            <a:off x="456330" y="0"/>
            <a:ext cx="4993814" cy="6760369"/>
          </a:xfrm>
          <a:solidFill>
            <a:schemeClr val="accent4">
              <a:lumMod val="50000"/>
            </a:schemeClr>
          </a:solidFill>
        </p:spPr>
        <p:txBody>
          <a:bodyPr lIns="0" tIns="1368000" rIns="0" bIns="0" anchor="t"/>
          <a:lstStyle>
            <a:lvl1pPr marL="0" indent="0" algn="ctr">
              <a:buNone/>
              <a:defRPr i="1">
                <a:solidFill>
                  <a:schemeClr val="bg1"/>
                </a:solidFill>
                <a:latin typeface="Times New Roman" panose="02020603050405020304" pitchFamily="18" charset="0"/>
                <a:cs typeface="Times New Roman" panose="02020603050405020304" pitchFamily="18" charset="0"/>
              </a:defRPr>
            </a:lvl1pPr>
          </a:lstStyle>
          <a:p>
            <a:r>
              <a:rPr lang="en-US" noProof="0" dirty="0"/>
              <a:t>Insert or Drag and Drop Photo </a:t>
            </a:r>
            <a:br>
              <a:rPr lang="en-US" noProof="0" dirty="0"/>
            </a:br>
            <a:r>
              <a:rPr lang="en-US" noProof="0" dirty="0"/>
              <a:t>then Send to Back for overlay effect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F514DBA9-43A9-4950-8C14-971E2AACAD93}"/>
              </a:ext>
            </a:extLst>
          </p:cNvPr>
          <p:cNvSpPr>
            <a:spLocks noGrp="1"/>
          </p:cNvSpPr>
          <p:nvPr userDrawn="1">
            <p:ph type="sldNum" sz="quarter" idx="50"/>
          </p:nvPr>
        </p:nvSpPr>
        <p:spPr/>
        <p:txBody>
          <a:bodyPr/>
          <a:lstStyle/>
          <a:p>
            <a:r>
              <a:rPr lang="en-US" noProof="0" dirty="0"/>
              <a:t>page </a:t>
            </a:r>
            <a:fld id="{19B51A1E-902D-48AF-9020-955120F399B6}" type="slidenum">
              <a:rPr lang="en-US" b="1" i="1" noProof="0" smtClean="0"/>
              <a:pPr/>
              <a:t>‹#›</a:t>
            </a:fld>
            <a:endParaRPr lang="en-US" b="1" i="1" noProof="0" dirty="0"/>
          </a:p>
        </p:txBody>
      </p:sp>
      <p:sp>
        <p:nvSpPr>
          <p:cNvPr id="51" name="Title 1">
            <a:extLst>
              <a:ext uri="{FF2B5EF4-FFF2-40B4-BE49-F238E27FC236}">
                <a16:creationId xmlns:a16="http://schemas.microsoft.com/office/drawing/2014/main" id="{BD91656C-40D7-4517-A75F-92EA6C2BC61F}"/>
              </a:ext>
            </a:extLst>
          </p:cNvPr>
          <p:cNvSpPr>
            <a:spLocks noGrp="1"/>
          </p:cNvSpPr>
          <p:nvPr userDrawn="1">
            <p:ph type="ctrTitle" hasCustomPrompt="1"/>
          </p:nvPr>
        </p:nvSpPr>
        <p:spPr>
          <a:xfrm>
            <a:off x="456327" y="3149601"/>
            <a:ext cx="4993813" cy="3610768"/>
          </a:xfrm>
          <a:solidFill>
            <a:schemeClr val="tx1">
              <a:alpha val="70000"/>
            </a:schemeClr>
          </a:solidFill>
        </p:spPr>
        <p:txBody>
          <a:bodyPr rIns="252000" bIns="1188000" anchor="b"/>
          <a:lstStyle>
            <a:lvl1pPr marL="0" algn="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lang="en-ZA" sz="4500" b="1" kern="1200" cap="all" spc="-150" baseline="0" dirty="0">
                <a:solidFill>
                  <a:schemeClr val="bg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n-US" noProof="0"/>
              <a:t>Click to edit title style</a:t>
            </a:r>
          </a:p>
        </p:txBody>
      </p:sp>
      <p:sp>
        <p:nvSpPr>
          <p:cNvPr id="52" name="Subtitle 2">
            <a:extLst>
              <a:ext uri="{FF2B5EF4-FFF2-40B4-BE49-F238E27FC236}">
                <a16:creationId xmlns:a16="http://schemas.microsoft.com/office/drawing/2014/main" id="{4EFBEF46-9F40-4406-AE22-794A74FEF021}"/>
              </a:ext>
            </a:extLst>
          </p:cNvPr>
          <p:cNvSpPr>
            <a:spLocks noGrp="1"/>
          </p:cNvSpPr>
          <p:nvPr userDrawn="1">
            <p:ph type="subTitle" idx="1"/>
          </p:nvPr>
        </p:nvSpPr>
        <p:spPr>
          <a:xfrm>
            <a:off x="890787" y="5558599"/>
            <a:ext cx="4283297" cy="762024"/>
          </a:xfrm>
        </p:spPr>
        <p:txBody>
          <a:bodyPr/>
          <a:lstStyle>
            <a:lvl1pPr marL="0" indent="0" algn="r">
              <a:buNone/>
              <a:defRPr lang="en-ZA" sz="1800" kern="1200" cap="all" baseline="0" dirty="0">
                <a:solidFill>
                  <a:schemeClr val="bg1"/>
                </a:solidFill>
                <a:latin typeface="Calibri" panose="020F0502020204030204" pitchFamily="34" charset="0"/>
                <a:ea typeface="+mn-ea"/>
                <a:cs typeface="Calibri" panose="020F0502020204030204" pitchFamily="34" charset="0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12" name="Footer Placeholder 11">
            <a:extLst>
              <a:ext uri="{FF2B5EF4-FFF2-40B4-BE49-F238E27FC236}">
                <a16:creationId xmlns:a16="http://schemas.microsoft.com/office/drawing/2014/main" id="{97C8985C-2F2E-4023-BF66-5BBA9C57A891}"/>
              </a:ext>
            </a:extLst>
          </p:cNvPr>
          <p:cNvSpPr>
            <a:spLocks noGrp="1"/>
          </p:cNvSpPr>
          <p:nvPr>
            <p:ph type="ftr" sz="quarter" idx="51"/>
          </p:nvPr>
        </p:nvSpPr>
        <p:spPr>
          <a:xfrm>
            <a:off x="5883177" y="6320622"/>
            <a:ext cx="4114800" cy="226714"/>
          </a:xfrm>
        </p:spPr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22" name="Oval 21">
            <a:extLst>
              <a:ext uri="{FF2B5EF4-FFF2-40B4-BE49-F238E27FC236}">
                <a16:creationId xmlns:a16="http://schemas.microsoft.com/office/drawing/2014/main" id="{390CA185-E043-470F-95CF-875B2290368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7101332" y="773488"/>
            <a:ext cx="1216152" cy="1216152"/>
          </a:xfrm>
          <a:prstGeom prst="ellipse">
            <a:avLst/>
          </a:prstGeom>
          <a:noFill/>
          <a:ln w="111125">
            <a:solidFill>
              <a:schemeClr val="bg1">
                <a:alpha val="6000"/>
              </a:schemeClr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23" name="Picture Placeholder 15">
            <a:extLst>
              <a:ext uri="{FF2B5EF4-FFF2-40B4-BE49-F238E27FC236}">
                <a16:creationId xmlns:a16="http://schemas.microsoft.com/office/drawing/2014/main" id="{B284336B-BAAE-481C-8386-97B014DFC438}"/>
              </a:ext>
            </a:extLst>
          </p:cNvPr>
          <p:cNvSpPr>
            <a:spLocks noGrp="1"/>
          </p:cNvSpPr>
          <p:nvPr>
            <p:ph type="pic" sz="quarter" idx="52" hasCustomPrompt="1"/>
          </p:nvPr>
        </p:nvSpPr>
        <p:spPr>
          <a:xfrm>
            <a:off x="7398512" y="1070668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900" i="1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24" name="Text Placeholder 8">
            <a:extLst>
              <a:ext uri="{FF2B5EF4-FFF2-40B4-BE49-F238E27FC236}">
                <a16:creationId xmlns:a16="http://schemas.microsoft.com/office/drawing/2014/main" id="{CFDB63C1-8C36-4108-975B-33B0DBB80A29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6898919" y="2310044"/>
            <a:ext cx="1620000" cy="252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1</a:t>
            </a:r>
          </a:p>
        </p:txBody>
      </p:sp>
      <p:sp>
        <p:nvSpPr>
          <p:cNvPr id="25" name="Text Placeholder 10">
            <a:extLst>
              <a:ext uri="{FF2B5EF4-FFF2-40B4-BE49-F238E27FC236}">
                <a16:creationId xmlns:a16="http://schemas.microsoft.com/office/drawing/2014/main" id="{A75A12D0-6487-4916-9346-CEBAF2AFB78A}"/>
              </a:ext>
            </a:extLst>
          </p:cNvPr>
          <p:cNvSpPr>
            <a:spLocks noGrp="1"/>
          </p:cNvSpPr>
          <p:nvPr>
            <p:ph type="body" sz="quarter" idx="18" hasCustomPrompt="1"/>
          </p:nvPr>
        </p:nvSpPr>
        <p:spPr>
          <a:xfrm>
            <a:off x="6898919" y="2702598"/>
            <a:ext cx="1620000" cy="434302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26" name="Oval 25">
            <a:extLst>
              <a:ext uri="{FF2B5EF4-FFF2-40B4-BE49-F238E27FC236}">
                <a16:creationId xmlns:a16="http://schemas.microsoft.com/office/drawing/2014/main" id="{F1A887C7-02BE-4F5E-8DCF-A46A0C58093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9232191" y="773488"/>
            <a:ext cx="1216152" cy="1216152"/>
          </a:xfrm>
          <a:prstGeom prst="ellipse">
            <a:avLst/>
          </a:prstGeom>
          <a:noFill/>
          <a:ln w="3175">
            <a:solidFill>
              <a:schemeClr val="tx1">
                <a:lumMod val="85000"/>
                <a:lumOff val="1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en-US" noProof="0" dirty="0"/>
          </a:p>
        </p:txBody>
      </p:sp>
      <p:sp>
        <p:nvSpPr>
          <p:cNvPr id="27" name="Picture Placeholder 15">
            <a:extLst>
              <a:ext uri="{FF2B5EF4-FFF2-40B4-BE49-F238E27FC236}">
                <a16:creationId xmlns:a16="http://schemas.microsoft.com/office/drawing/2014/main" id="{B5A932A2-E3A1-45CA-994D-EEDA802E0EAD}"/>
              </a:ext>
            </a:extLst>
          </p:cNvPr>
          <p:cNvSpPr>
            <a:spLocks noGrp="1"/>
          </p:cNvSpPr>
          <p:nvPr>
            <p:ph type="pic" sz="quarter" idx="53" hasCustomPrompt="1"/>
          </p:nvPr>
        </p:nvSpPr>
        <p:spPr>
          <a:xfrm>
            <a:off x="9529371" y="1070668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900" i="1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28" name="Text Placeholder 8">
            <a:extLst>
              <a:ext uri="{FF2B5EF4-FFF2-40B4-BE49-F238E27FC236}">
                <a16:creationId xmlns:a16="http://schemas.microsoft.com/office/drawing/2014/main" id="{BBCF784F-456C-4904-BC40-A4B0A58C6431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9029778" y="2310044"/>
            <a:ext cx="1620000" cy="252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2</a:t>
            </a:r>
          </a:p>
        </p:txBody>
      </p:sp>
      <p:sp>
        <p:nvSpPr>
          <p:cNvPr id="29" name="Text Placeholder 10">
            <a:extLst>
              <a:ext uri="{FF2B5EF4-FFF2-40B4-BE49-F238E27FC236}">
                <a16:creationId xmlns:a16="http://schemas.microsoft.com/office/drawing/2014/main" id="{673EE3E7-3A9B-466C-9FD3-98D33887F408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9029778" y="2702598"/>
            <a:ext cx="1620000" cy="434302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30" name="Oval 29">
            <a:extLst>
              <a:ext uri="{FF2B5EF4-FFF2-40B4-BE49-F238E27FC236}">
                <a16:creationId xmlns:a16="http://schemas.microsoft.com/office/drawing/2014/main" id="{22D0F7D1-0D65-4376-B381-E7B5C5F9EA0E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7100354" y="3771131"/>
            <a:ext cx="1216152" cy="1216152"/>
          </a:xfrm>
          <a:prstGeom prst="ellipse">
            <a:avLst/>
          </a:prstGeom>
          <a:noFill/>
          <a:ln w="3175">
            <a:solidFill>
              <a:schemeClr val="bg1"/>
            </a:solidFill>
          </a:ln>
          <a:effectLst>
            <a:glow rad="165100">
              <a:schemeClr val="bg1">
                <a:alpha val="9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37" name="Picture Placeholder 15">
            <a:extLst>
              <a:ext uri="{FF2B5EF4-FFF2-40B4-BE49-F238E27FC236}">
                <a16:creationId xmlns:a16="http://schemas.microsoft.com/office/drawing/2014/main" id="{FB596127-06BD-4C58-8ACA-B5598699CDCC}"/>
              </a:ext>
            </a:extLst>
          </p:cNvPr>
          <p:cNvSpPr>
            <a:spLocks noGrp="1"/>
          </p:cNvSpPr>
          <p:nvPr>
            <p:ph type="pic" sz="quarter" idx="54" hasCustomPrompt="1"/>
          </p:nvPr>
        </p:nvSpPr>
        <p:spPr>
          <a:xfrm>
            <a:off x="7397534" y="4068311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900" i="1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38" name="Text Placeholder 8">
            <a:extLst>
              <a:ext uri="{FF2B5EF4-FFF2-40B4-BE49-F238E27FC236}">
                <a16:creationId xmlns:a16="http://schemas.microsoft.com/office/drawing/2014/main" id="{9D601562-9249-47A2-9550-804AE9F10FDB}"/>
              </a:ext>
            </a:extLst>
          </p:cNvPr>
          <p:cNvSpPr>
            <a:spLocks noGrp="1"/>
          </p:cNvSpPr>
          <p:nvPr>
            <p:ph type="body" sz="quarter" idx="45" hasCustomPrompt="1"/>
          </p:nvPr>
        </p:nvSpPr>
        <p:spPr>
          <a:xfrm>
            <a:off x="6898919" y="5329272"/>
            <a:ext cx="1620000" cy="252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3</a:t>
            </a:r>
          </a:p>
        </p:txBody>
      </p:sp>
      <p:sp>
        <p:nvSpPr>
          <p:cNvPr id="39" name="Text Placeholder 10">
            <a:extLst>
              <a:ext uri="{FF2B5EF4-FFF2-40B4-BE49-F238E27FC236}">
                <a16:creationId xmlns:a16="http://schemas.microsoft.com/office/drawing/2014/main" id="{F8B9D875-2C45-4EDA-9273-6A61CA99C815}"/>
              </a:ext>
            </a:extLst>
          </p:cNvPr>
          <p:cNvSpPr>
            <a:spLocks noGrp="1"/>
          </p:cNvSpPr>
          <p:nvPr>
            <p:ph type="body" sz="quarter" idx="46" hasCustomPrompt="1"/>
          </p:nvPr>
        </p:nvSpPr>
        <p:spPr>
          <a:xfrm>
            <a:off x="6898919" y="5721826"/>
            <a:ext cx="1620000" cy="434302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40" name="Oval 39">
            <a:extLst>
              <a:ext uri="{FF2B5EF4-FFF2-40B4-BE49-F238E27FC236}">
                <a16:creationId xmlns:a16="http://schemas.microsoft.com/office/drawing/2014/main" id="{7402406B-416D-47F8-A75D-831B8879AA6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9231213" y="3771131"/>
            <a:ext cx="1216152" cy="1216152"/>
          </a:xfrm>
          <a:prstGeom prst="ellipse">
            <a:avLst/>
          </a:prstGeom>
          <a:noFill/>
          <a:ln w="111125">
            <a:solidFill>
              <a:schemeClr val="bg1">
                <a:alpha val="6000"/>
              </a:schemeClr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41" name="Picture Placeholder 15">
            <a:extLst>
              <a:ext uri="{FF2B5EF4-FFF2-40B4-BE49-F238E27FC236}">
                <a16:creationId xmlns:a16="http://schemas.microsoft.com/office/drawing/2014/main" id="{52443373-B630-41A4-AD86-A84619AC81F1}"/>
              </a:ext>
            </a:extLst>
          </p:cNvPr>
          <p:cNvSpPr>
            <a:spLocks noGrp="1"/>
          </p:cNvSpPr>
          <p:nvPr>
            <p:ph type="pic" sz="quarter" idx="55" hasCustomPrompt="1"/>
          </p:nvPr>
        </p:nvSpPr>
        <p:spPr>
          <a:xfrm>
            <a:off x="9528393" y="4068311"/>
            <a:ext cx="621792" cy="621792"/>
          </a:xfrm>
          <a:noFill/>
          <a:ln w="95250" cap="sq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80000" tIns="0" rIns="180000" bIns="0" numCol="1" spcCol="0" rtlCol="0" fromWordArt="0" anchor="ctr" anchorCtr="1" forceAA="0" compatLnSpc="1">
            <a:prstTxWarp prst="textNoShape">
              <a:avLst/>
            </a:prstTxWarp>
            <a:noAutofit/>
          </a:bodyPr>
          <a:lstStyle>
            <a:lvl1pPr marL="0" indent="0" algn="l">
              <a:buNone/>
              <a:defRPr lang="en-ZA" sz="900" i="1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cs typeface="Times New Roman" panose="02020603050405020304" pitchFamily="18" charset="0"/>
              </a:defRPr>
            </a:lvl1pPr>
          </a:lstStyle>
          <a:p>
            <a:pPr marL="266700" lvl="0" indent="-266700" algn="ctr"/>
            <a:r>
              <a:rPr lang="en-US" noProof="0" dirty="0"/>
              <a:t>Icon</a:t>
            </a:r>
          </a:p>
        </p:txBody>
      </p:sp>
      <p:sp>
        <p:nvSpPr>
          <p:cNvPr id="42" name="Text Placeholder 8">
            <a:extLst>
              <a:ext uri="{FF2B5EF4-FFF2-40B4-BE49-F238E27FC236}">
                <a16:creationId xmlns:a16="http://schemas.microsoft.com/office/drawing/2014/main" id="{6BDB8BBD-CC0D-49EF-B446-80DF35EDE4F6}"/>
              </a:ext>
            </a:extLst>
          </p:cNvPr>
          <p:cNvSpPr>
            <a:spLocks noGrp="1"/>
          </p:cNvSpPr>
          <p:nvPr>
            <p:ph type="body" sz="quarter" idx="47" hasCustomPrompt="1"/>
          </p:nvPr>
        </p:nvSpPr>
        <p:spPr>
          <a:xfrm>
            <a:off x="9029778" y="5329272"/>
            <a:ext cx="1620000" cy="252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8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4</a:t>
            </a:r>
          </a:p>
        </p:txBody>
      </p:sp>
      <p:sp>
        <p:nvSpPr>
          <p:cNvPr id="43" name="Text Placeholder 10">
            <a:extLst>
              <a:ext uri="{FF2B5EF4-FFF2-40B4-BE49-F238E27FC236}">
                <a16:creationId xmlns:a16="http://schemas.microsoft.com/office/drawing/2014/main" id="{A277C0EF-3DAB-495B-AA7A-69450D86197A}"/>
              </a:ext>
            </a:extLst>
          </p:cNvPr>
          <p:cNvSpPr>
            <a:spLocks noGrp="1"/>
          </p:cNvSpPr>
          <p:nvPr>
            <p:ph type="body" sz="quarter" idx="48" hasCustomPrompt="1"/>
          </p:nvPr>
        </p:nvSpPr>
        <p:spPr>
          <a:xfrm>
            <a:off x="9029778" y="5721826"/>
            <a:ext cx="1620000" cy="434302"/>
          </a:xfrm>
        </p:spPr>
        <p:txBody>
          <a:bodyPr/>
          <a:lstStyle>
            <a:lvl1pPr marL="0" indent="0" algn="ctr"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Bullet Description</a:t>
            </a:r>
          </a:p>
        </p:txBody>
      </p:sp>
      <p:sp>
        <p:nvSpPr>
          <p:cNvPr id="31" name="Oval 30">
            <a:extLst>
              <a:ext uri="{FF2B5EF4-FFF2-40B4-BE49-F238E27FC236}">
                <a16:creationId xmlns:a16="http://schemas.microsoft.com/office/drawing/2014/main" id="{8E1008A4-54EE-4B43-9BCF-279C5CEA2D52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9839289" y="3753131"/>
            <a:ext cx="36000" cy="36000"/>
          </a:xfrm>
          <a:prstGeom prst="ellipse">
            <a:avLst/>
          </a:prstGeom>
          <a:gradFill flip="none" rotWithShape="1">
            <a:gsLst>
              <a:gs pos="0">
                <a:srgbClr val="FFFFFF"/>
              </a:gs>
              <a:gs pos="70000">
                <a:schemeClr val="accent2">
                  <a:lumMod val="20000"/>
                  <a:lumOff val="80000"/>
                </a:schemeClr>
              </a:gs>
              <a:gs pos="65000">
                <a:srgbClr val="F7FFFF"/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  <a:effectLst>
            <a:glow rad="165100">
              <a:schemeClr val="accent2">
                <a:satMod val="175000"/>
                <a:alpha val="40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2" name="Oval 31">
            <a:extLst>
              <a:ext uri="{FF2B5EF4-FFF2-40B4-BE49-F238E27FC236}">
                <a16:creationId xmlns:a16="http://schemas.microsoft.com/office/drawing/2014/main" id="{8BD3F08B-8063-4DB3-9FBB-D9B9215CBA7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 userDrawn="1"/>
        </p:nvSpPr>
        <p:spPr>
          <a:xfrm>
            <a:off x="8293206" y="1345564"/>
            <a:ext cx="36000" cy="36000"/>
          </a:xfrm>
          <a:prstGeom prst="ellipse">
            <a:avLst/>
          </a:prstGeom>
          <a:gradFill flip="none" rotWithShape="1">
            <a:gsLst>
              <a:gs pos="0">
                <a:srgbClr val="FFFFFF"/>
              </a:gs>
              <a:gs pos="70000">
                <a:schemeClr val="accent2">
                  <a:lumMod val="20000"/>
                  <a:lumOff val="80000"/>
                </a:schemeClr>
              </a:gs>
              <a:gs pos="65000">
                <a:srgbClr val="F7FFFF"/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  <a:effectLst>
            <a:glow rad="165100">
              <a:schemeClr val="accent2">
                <a:satMod val="175000"/>
                <a:alpha val="40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408240112"/>
      </p:ext>
    </p:extLst>
  </p:cSld>
  <p:clrMapOvr>
    <a:masterClrMapping/>
  </p:clrMapOvr>
</p:sldLayout>
</file>

<file path=ppt/slideLayouts/slideLayout9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Market Spac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6" name="Straight Connector 5">
            <a:extLst>
              <a:ext uri="{FF2B5EF4-FFF2-40B4-BE49-F238E27FC236}">
                <a16:creationId xmlns:a16="http://schemas.microsoft.com/office/drawing/2014/main" id="{E09B4ACC-E72E-450B-88FA-710ECDE6548D}"/>
              </a:ext>
            </a:extLst>
          </p:cNvPr>
          <p:cNvCxnSpPr/>
          <p:nvPr userDrawn="1"/>
        </p:nvCxnSpPr>
        <p:spPr>
          <a:xfrm>
            <a:off x="6016725" y="1406251"/>
            <a:ext cx="0" cy="4493319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  <a:headEnd type="triangle"/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" name="Straight Connector 7">
            <a:extLst>
              <a:ext uri="{FF2B5EF4-FFF2-40B4-BE49-F238E27FC236}">
                <a16:creationId xmlns:a16="http://schemas.microsoft.com/office/drawing/2014/main" id="{B1419610-8183-4044-A08A-8F6940C6AC9B}"/>
              </a:ext>
            </a:extLst>
          </p:cNvPr>
          <p:cNvCxnSpPr>
            <a:cxnSpLocks/>
          </p:cNvCxnSpPr>
          <p:nvPr userDrawn="1"/>
        </p:nvCxnSpPr>
        <p:spPr>
          <a:xfrm flipH="1">
            <a:off x="432001" y="3652910"/>
            <a:ext cx="11169449" cy="0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  <a:headEnd type="triangle"/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" name="Text Placeholder 5">
            <a:extLst>
              <a:ext uri="{FF2B5EF4-FFF2-40B4-BE49-F238E27FC236}">
                <a16:creationId xmlns:a16="http://schemas.microsoft.com/office/drawing/2014/main" id="{C28012CA-9AC6-43EF-965E-2A6886FA2CF8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5021400" y="1069941"/>
            <a:ext cx="1980000" cy="252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Quadrant Title</a:t>
            </a:r>
          </a:p>
        </p:txBody>
      </p:sp>
      <p:sp>
        <p:nvSpPr>
          <p:cNvPr id="10" name="Text Placeholder 5">
            <a:extLst>
              <a:ext uri="{FF2B5EF4-FFF2-40B4-BE49-F238E27FC236}">
                <a16:creationId xmlns:a16="http://schemas.microsoft.com/office/drawing/2014/main" id="{C5861664-5B54-4F47-BF93-4FC02E6A1BC2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5021400" y="5983879"/>
            <a:ext cx="1980000" cy="252000"/>
          </a:xfrm>
        </p:spPr>
        <p:txBody>
          <a:bodyPr/>
          <a:lstStyle>
            <a:lvl1pPr marL="0" indent="0" algn="ctr">
              <a:buFont typeface="Arial" panose="020B0604020202020204" pitchFamily="34" charset="0"/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Quadrant Title</a:t>
            </a:r>
          </a:p>
        </p:txBody>
      </p:sp>
      <p:sp>
        <p:nvSpPr>
          <p:cNvPr id="11" name="Text Placeholder 5">
            <a:extLst>
              <a:ext uri="{FF2B5EF4-FFF2-40B4-BE49-F238E27FC236}">
                <a16:creationId xmlns:a16="http://schemas.microsoft.com/office/drawing/2014/main" id="{1C13C39D-FED7-4CC0-A4B2-3813B16FF308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432000" y="3354600"/>
            <a:ext cx="1980000" cy="252000"/>
          </a:xfrm>
        </p:spPr>
        <p:txBody>
          <a:bodyPr/>
          <a:lstStyle>
            <a:lvl1pPr marL="0" indent="0" algn="l">
              <a:buFont typeface="Arial" panose="020B0604020202020204" pitchFamily="34" charset="0"/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Quadrant Title</a:t>
            </a:r>
          </a:p>
        </p:txBody>
      </p:sp>
      <p:sp>
        <p:nvSpPr>
          <p:cNvPr id="12" name="Text Placeholder 5">
            <a:extLst>
              <a:ext uri="{FF2B5EF4-FFF2-40B4-BE49-F238E27FC236}">
                <a16:creationId xmlns:a16="http://schemas.microsoft.com/office/drawing/2014/main" id="{056B4554-0DA9-4087-850E-209049BEFC4B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9610800" y="3354600"/>
            <a:ext cx="1980000" cy="252000"/>
          </a:xfrm>
        </p:spPr>
        <p:txBody>
          <a:bodyPr/>
          <a:lstStyle>
            <a:lvl1pPr marL="0" indent="0" algn="r">
              <a:buFont typeface="Arial" panose="020B0604020202020204" pitchFamily="34" charset="0"/>
              <a:buNone/>
              <a:defRPr sz="14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Quadrant Title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DC5FA8FA-BF7A-4B3E-8DB9-5EC31D50BF0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6CFE0CE7-9A60-466A-9250-F9584A521985}"/>
              </a:ext>
            </a:extLst>
          </p:cNvPr>
          <p:cNvSpPr>
            <a:spLocks noGrp="1"/>
          </p:cNvSpPr>
          <p:nvPr>
            <p:ph type="ftr" sz="quarter" idx="18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35506C98-179A-4BE0-854E-C0F17963757F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/>
        <p:txBody>
          <a:bodyPr/>
          <a:lstStyle/>
          <a:p>
            <a:r>
              <a:rPr lang="en-US" noProof="0" dirty="0"/>
              <a:t>page </a:t>
            </a:r>
            <a:fld id="{19B51A1E-902D-48AF-9020-955120F399B6}" type="slidenum">
              <a:rPr lang="en-US" b="1" i="1" noProof="0" smtClean="0"/>
              <a:pPr/>
              <a:t>‹#›</a:t>
            </a:fld>
            <a:endParaRPr lang="en-US" b="1" i="1" noProof="0" dirty="0"/>
          </a:p>
        </p:txBody>
      </p:sp>
    </p:spTree>
    <p:extLst>
      <p:ext uri="{BB962C8B-B14F-4D97-AF65-F5344CB8AC3E}">
        <p14:creationId xmlns:p14="http://schemas.microsoft.com/office/powerpoint/2010/main" val="2430366151"/>
      </p:ext>
    </p:extLst>
  </p:cSld>
  <p:clrMapOvr>
    <a:masterClrMapping/>
  </p:clrMapOvr>
</p:sldLayout>
</file>

<file path=ppt/slideLayouts/slideLayout10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 Col Boxed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Content Placeholder 2">
            <a:extLst>
              <a:ext uri="{FF2B5EF4-FFF2-40B4-BE49-F238E27FC236}">
                <a16:creationId xmlns:a16="http://schemas.microsoft.com/office/drawing/2014/main" id="{D79DF38F-893A-4CE0-B168-9FAA1D01B8D7}"/>
              </a:ext>
            </a:extLst>
          </p:cNvPr>
          <p:cNvSpPr>
            <a:spLocks noGrp="1"/>
          </p:cNvSpPr>
          <p:nvPr>
            <p:ph idx="14" hasCustomPrompt="1"/>
          </p:nvPr>
        </p:nvSpPr>
        <p:spPr>
          <a:xfrm>
            <a:off x="601681" y="2448000"/>
            <a:ext cx="3240000" cy="3631338"/>
          </a:xfrm>
          <a:noFill/>
          <a:ln>
            <a:noFill/>
          </a:ln>
        </p:spPr>
        <p:txBody>
          <a:bodyPr lIns="136800" tIns="252000" rIns="136800"/>
          <a:lstStyle>
            <a:lvl1pPr marL="266700" indent="-26670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  <a:defRPr/>
            </a:lvl1pPr>
            <a:lvl2pPr>
              <a:buClr>
                <a:schemeClr val="tx1">
                  <a:lumMod val="75000"/>
                  <a:lumOff val="25000"/>
                </a:schemeClr>
              </a:buClr>
              <a:defRPr/>
            </a:lvl2pPr>
            <a:lvl3pPr>
              <a:buClr>
                <a:schemeClr val="tx1">
                  <a:lumMod val="75000"/>
                  <a:lumOff val="25000"/>
                </a:schemeClr>
              </a:buClr>
              <a:defRPr/>
            </a:lvl3pPr>
            <a:lvl4pPr>
              <a:buClr>
                <a:schemeClr val="tx1">
                  <a:lumMod val="75000"/>
                  <a:lumOff val="25000"/>
                </a:schemeClr>
              </a:buClr>
              <a:defRPr/>
            </a:lvl4pPr>
            <a:lvl5pPr>
              <a:buClr>
                <a:schemeClr val="tx1">
                  <a:lumMod val="75000"/>
                  <a:lumOff val="25000"/>
                </a:schemeClr>
              </a:buClr>
              <a:defRPr/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4" name="Freeform: Shape 13" title="Arrow">
            <a:extLst>
              <a:ext uri="{FF2B5EF4-FFF2-40B4-BE49-F238E27FC236}">
                <a16:creationId xmlns:a16="http://schemas.microsoft.com/office/drawing/2014/main" id="{02DBE11B-8F8E-48E5-9449-E6E9E355DA0F}"/>
              </a:ext>
            </a:extLst>
          </p:cNvPr>
          <p:cNvSpPr/>
          <p:nvPr userDrawn="1"/>
        </p:nvSpPr>
        <p:spPr>
          <a:xfrm flipH="1">
            <a:off x="4031770" y="1945687"/>
            <a:ext cx="254382" cy="284625"/>
          </a:xfrm>
          <a:custGeom>
            <a:avLst/>
            <a:gdLst>
              <a:gd name="connsiteX0" fmla="*/ 971574 w 1172492"/>
              <a:gd name="connsiteY0" fmla="*/ 1363 h 1311889"/>
              <a:gd name="connsiteX1" fmla="*/ 1149708 w 1172492"/>
              <a:gd name="connsiteY1" fmla="*/ 90029 h 1311889"/>
              <a:gd name="connsiteX2" fmla="*/ 1172490 w 1172492"/>
              <a:gd name="connsiteY2" fmla="*/ 157779 h 1311889"/>
              <a:gd name="connsiteX3" fmla="*/ 1171406 w 1172492"/>
              <a:gd name="connsiteY3" fmla="*/ 173319 h 1311889"/>
              <a:gd name="connsiteX4" fmla="*/ 1172000 w 1172492"/>
              <a:gd name="connsiteY4" fmla="*/ 173319 h 1311889"/>
              <a:gd name="connsiteX5" fmla="*/ 1172000 w 1172492"/>
              <a:gd name="connsiteY5" fmla="*/ 1147057 h 1311889"/>
              <a:gd name="connsiteX6" fmla="*/ 1172492 w 1172492"/>
              <a:gd name="connsiteY6" fmla="*/ 1154110 h 1311889"/>
              <a:gd name="connsiteX7" fmla="*/ 1172000 w 1172492"/>
              <a:gd name="connsiteY7" fmla="*/ 1155572 h 1311889"/>
              <a:gd name="connsiteX8" fmla="*/ 1172000 w 1172492"/>
              <a:gd name="connsiteY8" fmla="*/ 1156775 h 1311889"/>
              <a:gd name="connsiteX9" fmla="*/ 1171596 w 1172492"/>
              <a:gd name="connsiteY9" fmla="*/ 1156775 h 1311889"/>
              <a:gd name="connsiteX10" fmla="*/ 1149710 w 1172492"/>
              <a:gd name="connsiteY10" fmla="*/ 1221860 h 1311889"/>
              <a:gd name="connsiteX11" fmla="*/ 903826 w 1172492"/>
              <a:gd name="connsiteY11" fmla="*/ 1287744 h 1311889"/>
              <a:gd name="connsiteX12" fmla="*/ 88669 w 1172492"/>
              <a:gd name="connsiteY12" fmla="*/ 817113 h 1311889"/>
              <a:gd name="connsiteX13" fmla="*/ 4802 w 1172492"/>
              <a:gd name="connsiteY13" fmla="*/ 707817 h 1311889"/>
              <a:gd name="connsiteX14" fmla="*/ 2987 w 1172492"/>
              <a:gd name="connsiteY14" fmla="*/ 681795 h 1311889"/>
              <a:gd name="connsiteX15" fmla="*/ 0 w 1172492"/>
              <a:gd name="connsiteY15" fmla="*/ 672910 h 1311889"/>
              <a:gd name="connsiteX16" fmla="*/ 1184 w 1172492"/>
              <a:gd name="connsiteY16" fmla="*/ 655930 h 1311889"/>
              <a:gd name="connsiteX17" fmla="*/ 2 w 1172492"/>
              <a:gd name="connsiteY17" fmla="*/ 638979 h 1311889"/>
              <a:gd name="connsiteX18" fmla="*/ 2984 w 1172492"/>
              <a:gd name="connsiteY18" fmla="*/ 630110 h 1311889"/>
              <a:gd name="connsiteX19" fmla="*/ 4800 w 1172492"/>
              <a:gd name="connsiteY19" fmla="*/ 604073 h 1311889"/>
              <a:gd name="connsiteX20" fmla="*/ 88667 w 1172492"/>
              <a:gd name="connsiteY20" fmla="*/ 494775 h 1311889"/>
              <a:gd name="connsiteX21" fmla="*/ 903824 w 1172492"/>
              <a:gd name="connsiteY21" fmla="*/ 24144 h 1311889"/>
              <a:gd name="connsiteX22" fmla="*/ 971574 w 1172492"/>
              <a:gd name="connsiteY22" fmla="*/ 1363 h 131188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</a:cxnLst>
            <a:rect l="l" t="t" r="r" b="b"/>
            <a:pathLst>
              <a:path w="1172492" h="1311889">
                <a:moveTo>
                  <a:pt x="971574" y="1363"/>
                </a:moveTo>
                <a:cubicBezTo>
                  <a:pt x="1041186" y="-7275"/>
                  <a:pt x="1112429" y="25460"/>
                  <a:pt x="1149708" y="90029"/>
                </a:cubicBezTo>
                <a:cubicBezTo>
                  <a:pt x="1162135" y="111552"/>
                  <a:pt x="1169611" y="134575"/>
                  <a:pt x="1172490" y="157779"/>
                </a:cubicBezTo>
                <a:lnTo>
                  <a:pt x="1171406" y="173319"/>
                </a:lnTo>
                <a:lnTo>
                  <a:pt x="1172000" y="173319"/>
                </a:lnTo>
                <a:lnTo>
                  <a:pt x="1172000" y="1147057"/>
                </a:lnTo>
                <a:lnTo>
                  <a:pt x="1172492" y="1154110"/>
                </a:lnTo>
                <a:lnTo>
                  <a:pt x="1172000" y="1155572"/>
                </a:lnTo>
                <a:lnTo>
                  <a:pt x="1172000" y="1156775"/>
                </a:lnTo>
                <a:lnTo>
                  <a:pt x="1171596" y="1156775"/>
                </a:lnTo>
                <a:lnTo>
                  <a:pt x="1149710" y="1221860"/>
                </a:lnTo>
                <a:cubicBezTo>
                  <a:pt x="1100005" y="1307952"/>
                  <a:pt x="989918" y="1337450"/>
                  <a:pt x="903826" y="1287744"/>
                </a:cubicBezTo>
                <a:lnTo>
                  <a:pt x="88669" y="817113"/>
                </a:lnTo>
                <a:cubicBezTo>
                  <a:pt x="45622" y="792261"/>
                  <a:pt x="16725" y="752313"/>
                  <a:pt x="4802" y="707817"/>
                </a:cubicBezTo>
                <a:lnTo>
                  <a:pt x="2987" y="681795"/>
                </a:lnTo>
                <a:lnTo>
                  <a:pt x="0" y="672910"/>
                </a:lnTo>
                <a:lnTo>
                  <a:pt x="1184" y="655930"/>
                </a:lnTo>
                <a:lnTo>
                  <a:pt x="2" y="638979"/>
                </a:lnTo>
                <a:lnTo>
                  <a:pt x="2984" y="630110"/>
                </a:lnTo>
                <a:lnTo>
                  <a:pt x="4800" y="604073"/>
                </a:lnTo>
                <a:cubicBezTo>
                  <a:pt x="16723" y="559576"/>
                  <a:pt x="45621" y="519628"/>
                  <a:pt x="88667" y="494775"/>
                </a:cubicBezTo>
                <a:lnTo>
                  <a:pt x="903824" y="24144"/>
                </a:lnTo>
                <a:cubicBezTo>
                  <a:pt x="925347" y="11718"/>
                  <a:pt x="948370" y="4242"/>
                  <a:pt x="971574" y="1363"/>
                </a:cubicBezTo>
                <a:close/>
              </a:path>
            </a:pathLst>
          </a:custGeom>
          <a:noFill/>
          <a:ln w="3175">
            <a:solidFill>
              <a:schemeClr val="bg1"/>
            </a:solidFill>
          </a:ln>
          <a:effectLst>
            <a:glow rad="165100">
              <a:schemeClr val="bg1">
                <a:alpha val="9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8" name="Content Placeholder 2">
            <a:extLst>
              <a:ext uri="{FF2B5EF4-FFF2-40B4-BE49-F238E27FC236}">
                <a16:creationId xmlns:a16="http://schemas.microsoft.com/office/drawing/2014/main" id="{22F46232-3721-4BC5-BEB7-E61D878D79FA}"/>
              </a:ext>
            </a:extLst>
          </p:cNvPr>
          <p:cNvSpPr>
            <a:spLocks noGrp="1"/>
          </p:cNvSpPr>
          <p:nvPr>
            <p:ph idx="15" hasCustomPrompt="1"/>
          </p:nvPr>
        </p:nvSpPr>
        <p:spPr>
          <a:xfrm>
            <a:off x="4476241" y="2448000"/>
            <a:ext cx="3240000" cy="3631338"/>
          </a:xfrm>
          <a:noFill/>
          <a:ln>
            <a:noFill/>
          </a:ln>
        </p:spPr>
        <p:txBody>
          <a:bodyPr lIns="136800" tIns="252000" rIns="136800"/>
          <a:lstStyle>
            <a:lvl1pPr marL="266700" indent="-26670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  <a:defRPr/>
            </a:lvl1pPr>
            <a:lvl2pPr>
              <a:buClr>
                <a:schemeClr val="tx1">
                  <a:lumMod val="75000"/>
                  <a:lumOff val="25000"/>
                </a:schemeClr>
              </a:buClr>
              <a:defRPr/>
            </a:lvl2pPr>
            <a:lvl3pPr>
              <a:buClr>
                <a:schemeClr val="tx1">
                  <a:lumMod val="75000"/>
                  <a:lumOff val="25000"/>
                </a:schemeClr>
              </a:buClr>
              <a:defRPr/>
            </a:lvl3pPr>
            <a:lvl4pPr>
              <a:buClr>
                <a:schemeClr val="tx1">
                  <a:lumMod val="75000"/>
                  <a:lumOff val="25000"/>
                </a:schemeClr>
              </a:buClr>
              <a:defRPr/>
            </a:lvl4pPr>
            <a:lvl5pPr>
              <a:buClr>
                <a:schemeClr val="tx1">
                  <a:lumMod val="75000"/>
                  <a:lumOff val="25000"/>
                </a:schemeClr>
              </a:buClr>
              <a:defRPr/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15" name="Freeform: Shape 14" title="Arrow">
            <a:extLst>
              <a:ext uri="{FF2B5EF4-FFF2-40B4-BE49-F238E27FC236}">
                <a16:creationId xmlns:a16="http://schemas.microsoft.com/office/drawing/2014/main" id="{6EF06703-92AF-44B7-8CE1-044DD2093118}"/>
              </a:ext>
            </a:extLst>
          </p:cNvPr>
          <p:cNvSpPr/>
          <p:nvPr userDrawn="1"/>
        </p:nvSpPr>
        <p:spPr>
          <a:xfrm flipH="1">
            <a:off x="7906330" y="1945687"/>
            <a:ext cx="254382" cy="284625"/>
          </a:xfrm>
          <a:custGeom>
            <a:avLst/>
            <a:gdLst>
              <a:gd name="connsiteX0" fmla="*/ 971574 w 1172492"/>
              <a:gd name="connsiteY0" fmla="*/ 1363 h 1311889"/>
              <a:gd name="connsiteX1" fmla="*/ 1149708 w 1172492"/>
              <a:gd name="connsiteY1" fmla="*/ 90029 h 1311889"/>
              <a:gd name="connsiteX2" fmla="*/ 1172490 w 1172492"/>
              <a:gd name="connsiteY2" fmla="*/ 157779 h 1311889"/>
              <a:gd name="connsiteX3" fmla="*/ 1171406 w 1172492"/>
              <a:gd name="connsiteY3" fmla="*/ 173319 h 1311889"/>
              <a:gd name="connsiteX4" fmla="*/ 1172000 w 1172492"/>
              <a:gd name="connsiteY4" fmla="*/ 173319 h 1311889"/>
              <a:gd name="connsiteX5" fmla="*/ 1172000 w 1172492"/>
              <a:gd name="connsiteY5" fmla="*/ 1147057 h 1311889"/>
              <a:gd name="connsiteX6" fmla="*/ 1172492 w 1172492"/>
              <a:gd name="connsiteY6" fmla="*/ 1154110 h 1311889"/>
              <a:gd name="connsiteX7" fmla="*/ 1172000 w 1172492"/>
              <a:gd name="connsiteY7" fmla="*/ 1155572 h 1311889"/>
              <a:gd name="connsiteX8" fmla="*/ 1172000 w 1172492"/>
              <a:gd name="connsiteY8" fmla="*/ 1156775 h 1311889"/>
              <a:gd name="connsiteX9" fmla="*/ 1171596 w 1172492"/>
              <a:gd name="connsiteY9" fmla="*/ 1156775 h 1311889"/>
              <a:gd name="connsiteX10" fmla="*/ 1149710 w 1172492"/>
              <a:gd name="connsiteY10" fmla="*/ 1221860 h 1311889"/>
              <a:gd name="connsiteX11" fmla="*/ 903826 w 1172492"/>
              <a:gd name="connsiteY11" fmla="*/ 1287744 h 1311889"/>
              <a:gd name="connsiteX12" fmla="*/ 88669 w 1172492"/>
              <a:gd name="connsiteY12" fmla="*/ 817113 h 1311889"/>
              <a:gd name="connsiteX13" fmla="*/ 4802 w 1172492"/>
              <a:gd name="connsiteY13" fmla="*/ 707817 h 1311889"/>
              <a:gd name="connsiteX14" fmla="*/ 2987 w 1172492"/>
              <a:gd name="connsiteY14" fmla="*/ 681795 h 1311889"/>
              <a:gd name="connsiteX15" fmla="*/ 0 w 1172492"/>
              <a:gd name="connsiteY15" fmla="*/ 672910 h 1311889"/>
              <a:gd name="connsiteX16" fmla="*/ 1184 w 1172492"/>
              <a:gd name="connsiteY16" fmla="*/ 655930 h 1311889"/>
              <a:gd name="connsiteX17" fmla="*/ 2 w 1172492"/>
              <a:gd name="connsiteY17" fmla="*/ 638979 h 1311889"/>
              <a:gd name="connsiteX18" fmla="*/ 2984 w 1172492"/>
              <a:gd name="connsiteY18" fmla="*/ 630110 h 1311889"/>
              <a:gd name="connsiteX19" fmla="*/ 4800 w 1172492"/>
              <a:gd name="connsiteY19" fmla="*/ 604073 h 1311889"/>
              <a:gd name="connsiteX20" fmla="*/ 88667 w 1172492"/>
              <a:gd name="connsiteY20" fmla="*/ 494775 h 1311889"/>
              <a:gd name="connsiteX21" fmla="*/ 903824 w 1172492"/>
              <a:gd name="connsiteY21" fmla="*/ 24144 h 1311889"/>
              <a:gd name="connsiteX22" fmla="*/ 971574 w 1172492"/>
              <a:gd name="connsiteY22" fmla="*/ 1363 h 131188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</a:cxnLst>
            <a:rect l="l" t="t" r="r" b="b"/>
            <a:pathLst>
              <a:path w="1172492" h="1311889">
                <a:moveTo>
                  <a:pt x="971574" y="1363"/>
                </a:moveTo>
                <a:cubicBezTo>
                  <a:pt x="1041186" y="-7275"/>
                  <a:pt x="1112429" y="25460"/>
                  <a:pt x="1149708" y="90029"/>
                </a:cubicBezTo>
                <a:cubicBezTo>
                  <a:pt x="1162135" y="111552"/>
                  <a:pt x="1169611" y="134575"/>
                  <a:pt x="1172490" y="157779"/>
                </a:cubicBezTo>
                <a:lnTo>
                  <a:pt x="1171406" y="173319"/>
                </a:lnTo>
                <a:lnTo>
                  <a:pt x="1172000" y="173319"/>
                </a:lnTo>
                <a:lnTo>
                  <a:pt x="1172000" y="1147057"/>
                </a:lnTo>
                <a:lnTo>
                  <a:pt x="1172492" y="1154110"/>
                </a:lnTo>
                <a:lnTo>
                  <a:pt x="1172000" y="1155572"/>
                </a:lnTo>
                <a:lnTo>
                  <a:pt x="1172000" y="1156775"/>
                </a:lnTo>
                <a:lnTo>
                  <a:pt x="1171596" y="1156775"/>
                </a:lnTo>
                <a:lnTo>
                  <a:pt x="1149710" y="1221860"/>
                </a:lnTo>
                <a:cubicBezTo>
                  <a:pt x="1100005" y="1307952"/>
                  <a:pt x="989918" y="1337450"/>
                  <a:pt x="903826" y="1287744"/>
                </a:cubicBezTo>
                <a:lnTo>
                  <a:pt x="88669" y="817113"/>
                </a:lnTo>
                <a:cubicBezTo>
                  <a:pt x="45622" y="792261"/>
                  <a:pt x="16725" y="752313"/>
                  <a:pt x="4802" y="707817"/>
                </a:cubicBezTo>
                <a:lnTo>
                  <a:pt x="2987" y="681795"/>
                </a:lnTo>
                <a:lnTo>
                  <a:pt x="0" y="672910"/>
                </a:lnTo>
                <a:lnTo>
                  <a:pt x="1184" y="655930"/>
                </a:lnTo>
                <a:lnTo>
                  <a:pt x="2" y="638979"/>
                </a:lnTo>
                <a:lnTo>
                  <a:pt x="2984" y="630110"/>
                </a:lnTo>
                <a:lnTo>
                  <a:pt x="4800" y="604073"/>
                </a:lnTo>
                <a:cubicBezTo>
                  <a:pt x="16723" y="559576"/>
                  <a:pt x="45621" y="519628"/>
                  <a:pt x="88667" y="494775"/>
                </a:cubicBezTo>
                <a:lnTo>
                  <a:pt x="903824" y="24144"/>
                </a:lnTo>
                <a:cubicBezTo>
                  <a:pt x="925347" y="11718"/>
                  <a:pt x="948370" y="4242"/>
                  <a:pt x="971574" y="1363"/>
                </a:cubicBezTo>
                <a:close/>
              </a:path>
            </a:pathLst>
          </a:custGeom>
          <a:noFill/>
          <a:ln w="3175">
            <a:solidFill>
              <a:schemeClr val="bg1"/>
            </a:solidFill>
          </a:ln>
          <a:effectLst>
            <a:glow rad="165100">
              <a:schemeClr val="bg1">
                <a:alpha val="9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en-US" noProof="0" dirty="0"/>
          </a:p>
        </p:txBody>
      </p:sp>
      <p:sp>
        <p:nvSpPr>
          <p:cNvPr id="9" name="Content Placeholder 2">
            <a:extLst>
              <a:ext uri="{FF2B5EF4-FFF2-40B4-BE49-F238E27FC236}">
                <a16:creationId xmlns:a16="http://schemas.microsoft.com/office/drawing/2014/main" id="{23CB58AD-849B-4714-8D57-C5C56343A24C}"/>
              </a:ext>
            </a:extLst>
          </p:cNvPr>
          <p:cNvSpPr>
            <a:spLocks noGrp="1"/>
          </p:cNvSpPr>
          <p:nvPr>
            <p:ph idx="16" hasCustomPrompt="1"/>
          </p:nvPr>
        </p:nvSpPr>
        <p:spPr>
          <a:xfrm>
            <a:off x="8350800" y="2448000"/>
            <a:ext cx="3240000" cy="3631338"/>
          </a:xfrm>
          <a:noFill/>
          <a:ln>
            <a:noFill/>
          </a:ln>
        </p:spPr>
        <p:txBody>
          <a:bodyPr lIns="136800" tIns="252000" rIns="136800"/>
          <a:lstStyle>
            <a:lvl1pPr marL="266700" indent="-26670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  <a:defRPr/>
            </a:lvl1pPr>
            <a:lvl2pPr>
              <a:buClr>
                <a:schemeClr val="tx1">
                  <a:lumMod val="75000"/>
                  <a:lumOff val="25000"/>
                </a:schemeClr>
              </a:buClr>
              <a:defRPr/>
            </a:lvl2pPr>
            <a:lvl3pPr>
              <a:buClr>
                <a:schemeClr val="tx1">
                  <a:lumMod val="75000"/>
                  <a:lumOff val="25000"/>
                </a:schemeClr>
              </a:buClr>
              <a:defRPr/>
            </a:lvl3pPr>
            <a:lvl4pPr>
              <a:buClr>
                <a:schemeClr val="tx1">
                  <a:lumMod val="75000"/>
                  <a:lumOff val="25000"/>
                </a:schemeClr>
              </a:buClr>
              <a:defRPr/>
            </a:lvl4pPr>
            <a:lvl5pPr>
              <a:buClr>
                <a:schemeClr val="tx1">
                  <a:lumMod val="75000"/>
                  <a:lumOff val="25000"/>
                </a:schemeClr>
              </a:buClr>
              <a:defRPr/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ACD536EE-5B38-4E2F-B796-E4E5C97CAFA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CC32B7C1-ABDB-491C-B644-84474A5ADAF3}"/>
              </a:ext>
            </a:extLst>
          </p:cNvPr>
          <p:cNvSpPr>
            <a:spLocks noGrp="1"/>
          </p:cNvSpPr>
          <p:nvPr>
            <p:ph type="ftr" sz="quarter" idx="19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16" name="Slide Number Placeholder 15">
            <a:extLst>
              <a:ext uri="{FF2B5EF4-FFF2-40B4-BE49-F238E27FC236}">
                <a16:creationId xmlns:a16="http://schemas.microsoft.com/office/drawing/2014/main" id="{67196159-5065-4F13-BE36-C9AAE1E70470}"/>
              </a:ext>
            </a:extLst>
          </p:cNvPr>
          <p:cNvSpPr>
            <a:spLocks noGrp="1"/>
          </p:cNvSpPr>
          <p:nvPr>
            <p:ph type="sldNum" sz="quarter" idx="20"/>
          </p:nvPr>
        </p:nvSpPr>
        <p:spPr/>
        <p:txBody>
          <a:bodyPr/>
          <a:lstStyle/>
          <a:p>
            <a:r>
              <a:rPr lang="en-US" noProof="0" dirty="0"/>
              <a:t>page </a:t>
            </a:r>
            <a:fld id="{19B51A1E-902D-48AF-9020-955120F399B6}" type="slidenum">
              <a:rPr lang="en-US" b="1" i="1" noProof="0" smtClean="0"/>
              <a:pPr/>
              <a:t>‹#›</a:t>
            </a:fld>
            <a:endParaRPr lang="en-US" b="1" i="1" noProof="0" dirty="0"/>
          </a:p>
        </p:txBody>
      </p:sp>
      <p:sp>
        <p:nvSpPr>
          <p:cNvPr id="17" name="Text Placeholder 4">
            <a:extLst>
              <a:ext uri="{FF2B5EF4-FFF2-40B4-BE49-F238E27FC236}">
                <a16:creationId xmlns:a16="http://schemas.microsoft.com/office/drawing/2014/main" id="{7FE9D6AE-A9C2-4841-93E3-5285C40927D8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601682" y="1008000"/>
            <a:ext cx="9974243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  <p:sp>
        <p:nvSpPr>
          <p:cNvPr id="25" name="Text Placeholder 24">
            <a:extLst>
              <a:ext uri="{FF2B5EF4-FFF2-40B4-BE49-F238E27FC236}">
                <a16:creationId xmlns:a16="http://schemas.microsoft.com/office/drawing/2014/main" id="{D1A5AC53-BFFC-4A53-8344-0538ECEFC621}"/>
              </a:ext>
            </a:extLst>
          </p:cNvPr>
          <p:cNvSpPr>
            <a:spLocks noGrp="1"/>
          </p:cNvSpPr>
          <p:nvPr>
            <p:ph type="body" sz="quarter" idx="21" hasCustomPrompt="1"/>
          </p:nvPr>
        </p:nvSpPr>
        <p:spPr>
          <a:xfrm>
            <a:off x="601681" y="1728000"/>
            <a:ext cx="3240000" cy="558800"/>
          </a:xfrm>
        </p:spPr>
        <p:txBody>
          <a:bodyPr anchor="ctr"/>
          <a:lstStyle>
            <a:lvl1pPr marL="0" indent="0" algn="ctr">
              <a:buNone/>
              <a:defRPr sz="2100" b="1"/>
            </a:lvl1pPr>
          </a:lstStyle>
          <a:p>
            <a:pPr lvl="0"/>
            <a:r>
              <a:rPr lang="en-US" noProof="0"/>
              <a:t>Section 1 Title</a:t>
            </a:r>
          </a:p>
        </p:txBody>
      </p:sp>
      <p:sp>
        <p:nvSpPr>
          <p:cNvPr id="28" name="Text Placeholder 27">
            <a:extLst>
              <a:ext uri="{FF2B5EF4-FFF2-40B4-BE49-F238E27FC236}">
                <a16:creationId xmlns:a16="http://schemas.microsoft.com/office/drawing/2014/main" id="{D4E072CE-C186-4DB7-BB84-C8216816DFB1}"/>
              </a:ext>
            </a:extLst>
          </p:cNvPr>
          <p:cNvSpPr>
            <a:spLocks noGrp="1"/>
          </p:cNvSpPr>
          <p:nvPr>
            <p:ph type="body" sz="quarter" idx="22" hasCustomPrompt="1"/>
          </p:nvPr>
        </p:nvSpPr>
        <p:spPr>
          <a:xfrm>
            <a:off x="4476241" y="1728000"/>
            <a:ext cx="3240087" cy="558800"/>
          </a:xfrm>
        </p:spPr>
        <p:txBody>
          <a:bodyPr anchor="ctr"/>
          <a:lstStyle>
            <a:lvl1pPr marL="0" indent="0" algn="ctr">
              <a:buNone/>
              <a:defRPr sz="2100" b="1"/>
            </a:lvl1pPr>
          </a:lstStyle>
          <a:p>
            <a:pPr lvl="0"/>
            <a:r>
              <a:rPr lang="en-US" noProof="0"/>
              <a:t>Section 2 Title</a:t>
            </a:r>
          </a:p>
        </p:txBody>
      </p:sp>
      <p:sp>
        <p:nvSpPr>
          <p:cNvPr id="30" name="Text Placeholder 29">
            <a:extLst>
              <a:ext uri="{FF2B5EF4-FFF2-40B4-BE49-F238E27FC236}">
                <a16:creationId xmlns:a16="http://schemas.microsoft.com/office/drawing/2014/main" id="{A2CE4D36-2AC5-45F3-82DD-BA8C841BBA06}"/>
              </a:ext>
            </a:extLst>
          </p:cNvPr>
          <p:cNvSpPr>
            <a:spLocks noGrp="1"/>
          </p:cNvSpPr>
          <p:nvPr>
            <p:ph type="body" sz="quarter" idx="23" hasCustomPrompt="1"/>
          </p:nvPr>
        </p:nvSpPr>
        <p:spPr>
          <a:xfrm>
            <a:off x="8350232" y="1728000"/>
            <a:ext cx="3240087" cy="558800"/>
          </a:xfrm>
        </p:spPr>
        <p:txBody>
          <a:bodyPr anchor="ctr"/>
          <a:lstStyle>
            <a:lvl1pPr marL="0" indent="0" algn="ctr">
              <a:buNone/>
              <a:defRPr sz="2100" b="1"/>
            </a:lvl1pPr>
          </a:lstStyle>
          <a:p>
            <a:pPr lvl="0"/>
            <a:r>
              <a:rPr lang="en-US" noProof="0"/>
              <a:t>Section 3 Title</a:t>
            </a:r>
          </a:p>
        </p:txBody>
      </p:sp>
    </p:spTree>
    <p:extLst>
      <p:ext uri="{BB962C8B-B14F-4D97-AF65-F5344CB8AC3E}">
        <p14:creationId xmlns:p14="http://schemas.microsoft.com/office/powerpoint/2010/main" val="470484840"/>
      </p:ext>
    </p:extLst>
  </p:cSld>
  <p:clrMapOvr>
    <a:masterClrMapping/>
  </p:clrMapOvr>
</p:sldLayout>
</file>

<file path=ppt/slideLayouts/slideLayout11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melin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13" name="Straight Arrow Connector 12">
            <a:extLst>
              <a:ext uri="{FF2B5EF4-FFF2-40B4-BE49-F238E27FC236}">
                <a16:creationId xmlns:a16="http://schemas.microsoft.com/office/drawing/2014/main" id="{B16E60CE-69EE-40F4-8E4C-791A1F450E6E}"/>
              </a:ext>
            </a:extLst>
          </p:cNvPr>
          <p:cNvCxnSpPr>
            <a:cxnSpLocks/>
          </p:cNvCxnSpPr>
          <p:nvPr userDrawn="1"/>
        </p:nvCxnSpPr>
        <p:spPr>
          <a:xfrm>
            <a:off x="606421" y="3866682"/>
            <a:ext cx="10995029" cy="0"/>
          </a:xfrm>
          <a:prstGeom prst="straightConnector1">
            <a:avLst/>
          </a:prstGeom>
          <a:ln>
            <a:solidFill>
              <a:schemeClr val="bg1">
                <a:lumMod val="75000"/>
              </a:schemeClr>
            </a:solidFill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Text Placeholder 10">
            <a:extLst>
              <a:ext uri="{FF2B5EF4-FFF2-40B4-BE49-F238E27FC236}">
                <a16:creationId xmlns:a16="http://schemas.microsoft.com/office/drawing/2014/main" id="{506130DE-93C9-481E-A69F-9CF6AA9948FF}"/>
              </a:ext>
            </a:extLst>
          </p:cNvPr>
          <p:cNvSpPr>
            <a:spLocks noGrp="1"/>
          </p:cNvSpPr>
          <p:nvPr>
            <p:ph type="body" sz="quarter" idx="33" hasCustomPrompt="1"/>
          </p:nvPr>
        </p:nvSpPr>
        <p:spPr>
          <a:xfrm>
            <a:off x="3126066" y="3973125"/>
            <a:ext cx="415608" cy="201776"/>
          </a:xfrm>
        </p:spPr>
        <p:txBody>
          <a:bodyPr anchor="ctr"/>
          <a:lstStyle>
            <a:lvl1pPr marL="0" indent="0" algn="ctr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Year</a:t>
            </a:r>
          </a:p>
        </p:txBody>
      </p:sp>
      <p:sp>
        <p:nvSpPr>
          <p:cNvPr id="15" name="Text Placeholder 10">
            <a:extLst>
              <a:ext uri="{FF2B5EF4-FFF2-40B4-BE49-F238E27FC236}">
                <a16:creationId xmlns:a16="http://schemas.microsoft.com/office/drawing/2014/main" id="{31BCBEDF-E4C4-4EA5-B5EE-39C430D1471F}"/>
              </a:ext>
            </a:extLst>
          </p:cNvPr>
          <p:cNvSpPr>
            <a:spLocks noGrp="1"/>
          </p:cNvSpPr>
          <p:nvPr>
            <p:ph type="body" sz="quarter" idx="34" hasCustomPrompt="1"/>
          </p:nvPr>
        </p:nvSpPr>
        <p:spPr>
          <a:xfrm>
            <a:off x="6016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16" name="Text Placeholder 10">
            <a:extLst>
              <a:ext uri="{FF2B5EF4-FFF2-40B4-BE49-F238E27FC236}">
                <a16:creationId xmlns:a16="http://schemas.microsoft.com/office/drawing/2014/main" id="{BFE6B470-2415-4509-A40D-EBFFBC9F3847}"/>
              </a:ext>
            </a:extLst>
          </p:cNvPr>
          <p:cNvSpPr>
            <a:spLocks noGrp="1"/>
          </p:cNvSpPr>
          <p:nvPr>
            <p:ph type="body" sz="quarter" idx="35" hasCustomPrompt="1"/>
          </p:nvPr>
        </p:nvSpPr>
        <p:spPr>
          <a:xfrm>
            <a:off x="11069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17" name="Text Placeholder 10">
            <a:extLst>
              <a:ext uri="{FF2B5EF4-FFF2-40B4-BE49-F238E27FC236}">
                <a16:creationId xmlns:a16="http://schemas.microsoft.com/office/drawing/2014/main" id="{A0705EEE-728D-4722-B49E-4C9C62644EC3}"/>
              </a:ext>
            </a:extLst>
          </p:cNvPr>
          <p:cNvSpPr>
            <a:spLocks noGrp="1"/>
          </p:cNvSpPr>
          <p:nvPr>
            <p:ph type="body" sz="quarter" idx="36" hasCustomPrompt="1"/>
          </p:nvPr>
        </p:nvSpPr>
        <p:spPr>
          <a:xfrm>
            <a:off x="16122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18" name="Text Placeholder 10">
            <a:extLst>
              <a:ext uri="{FF2B5EF4-FFF2-40B4-BE49-F238E27FC236}">
                <a16:creationId xmlns:a16="http://schemas.microsoft.com/office/drawing/2014/main" id="{0781D02C-C5B9-410A-B620-AAA24A1B2AC7}"/>
              </a:ext>
            </a:extLst>
          </p:cNvPr>
          <p:cNvSpPr>
            <a:spLocks noGrp="1"/>
          </p:cNvSpPr>
          <p:nvPr>
            <p:ph type="body" sz="quarter" idx="37" hasCustomPrompt="1"/>
          </p:nvPr>
        </p:nvSpPr>
        <p:spPr>
          <a:xfrm>
            <a:off x="21175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19" name="Text Placeholder 10">
            <a:extLst>
              <a:ext uri="{FF2B5EF4-FFF2-40B4-BE49-F238E27FC236}">
                <a16:creationId xmlns:a16="http://schemas.microsoft.com/office/drawing/2014/main" id="{C203B9F4-A221-4AF4-8440-C9B1BB3F602A}"/>
              </a:ext>
            </a:extLst>
          </p:cNvPr>
          <p:cNvSpPr>
            <a:spLocks noGrp="1"/>
          </p:cNvSpPr>
          <p:nvPr>
            <p:ph type="body" sz="quarter" idx="38" hasCustomPrompt="1"/>
          </p:nvPr>
        </p:nvSpPr>
        <p:spPr>
          <a:xfrm>
            <a:off x="9191782" y="3973125"/>
            <a:ext cx="415608" cy="201776"/>
          </a:xfrm>
        </p:spPr>
        <p:txBody>
          <a:bodyPr anchor="ctr"/>
          <a:lstStyle>
            <a:lvl1pPr marL="0" indent="0" algn="ctr">
              <a:buNone/>
              <a:defRPr sz="14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Year</a:t>
            </a:r>
          </a:p>
        </p:txBody>
      </p:sp>
      <p:sp>
        <p:nvSpPr>
          <p:cNvPr id="20" name="Text Placeholder 10">
            <a:extLst>
              <a:ext uri="{FF2B5EF4-FFF2-40B4-BE49-F238E27FC236}">
                <a16:creationId xmlns:a16="http://schemas.microsoft.com/office/drawing/2014/main" id="{5CA11888-C540-49FD-BC96-7DF43B9144FE}"/>
              </a:ext>
            </a:extLst>
          </p:cNvPr>
          <p:cNvSpPr>
            <a:spLocks noGrp="1"/>
          </p:cNvSpPr>
          <p:nvPr>
            <p:ph type="body" sz="quarter" idx="39" hasCustomPrompt="1"/>
          </p:nvPr>
        </p:nvSpPr>
        <p:spPr>
          <a:xfrm>
            <a:off x="26228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1" name="Text Placeholder 10">
            <a:extLst>
              <a:ext uri="{FF2B5EF4-FFF2-40B4-BE49-F238E27FC236}">
                <a16:creationId xmlns:a16="http://schemas.microsoft.com/office/drawing/2014/main" id="{B90B995A-D6D8-4085-8C72-FDAF0B400A01}"/>
              </a:ext>
            </a:extLst>
          </p:cNvPr>
          <p:cNvSpPr>
            <a:spLocks noGrp="1"/>
          </p:cNvSpPr>
          <p:nvPr>
            <p:ph type="body" sz="quarter" idx="40" hasCustomPrompt="1"/>
          </p:nvPr>
        </p:nvSpPr>
        <p:spPr>
          <a:xfrm>
            <a:off x="31281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2" name="Text Placeholder 10">
            <a:extLst>
              <a:ext uri="{FF2B5EF4-FFF2-40B4-BE49-F238E27FC236}">
                <a16:creationId xmlns:a16="http://schemas.microsoft.com/office/drawing/2014/main" id="{765307A9-791B-47A4-A9C6-E607A9921675}"/>
              </a:ext>
            </a:extLst>
          </p:cNvPr>
          <p:cNvSpPr>
            <a:spLocks noGrp="1"/>
          </p:cNvSpPr>
          <p:nvPr>
            <p:ph type="body" sz="quarter" idx="41" hasCustomPrompt="1"/>
          </p:nvPr>
        </p:nvSpPr>
        <p:spPr>
          <a:xfrm>
            <a:off x="36334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3" name="Text Placeholder 10">
            <a:extLst>
              <a:ext uri="{FF2B5EF4-FFF2-40B4-BE49-F238E27FC236}">
                <a16:creationId xmlns:a16="http://schemas.microsoft.com/office/drawing/2014/main" id="{C75703B4-3B5A-4163-8DB7-E9009BF81C5C}"/>
              </a:ext>
            </a:extLst>
          </p:cNvPr>
          <p:cNvSpPr>
            <a:spLocks noGrp="1"/>
          </p:cNvSpPr>
          <p:nvPr>
            <p:ph type="body" sz="quarter" idx="42" hasCustomPrompt="1"/>
          </p:nvPr>
        </p:nvSpPr>
        <p:spPr>
          <a:xfrm>
            <a:off x="51493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4" name="Text Placeholder 10">
            <a:extLst>
              <a:ext uri="{FF2B5EF4-FFF2-40B4-BE49-F238E27FC236}">
                <a16:creationId xmlns:a16="http://schemas.microsoft.com/office/drawing/2014/main" id="{FF332F6F-6B3C-45E2-9EF6-8FB202384A68}"/>
              </a:ext>
            </a:extLst>
          </p:cNvPr>
          <p:cNvSpPr>
            <a:spLocks noGrp="1"/>
          </p:cNvSpPr>
          <p:nvPr>
            <p:ph type="body" sz="quarter" idx="43" hasCustomPrompt="1"/>
          </p:nvPr>
        </p:nvSpPr>
        <p:spPr>
          <a:xfrm>
            <a:off x="41387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5" name="Text Placeholder 10">
            <a:extLst>
              <a:ext uri="{FF2B5EF4-FFF2-40B4-BE49-F238E27FC236}">
                <a16:creationId xmlns:a16="http://schemas.microsoft.com/office/drawing/2014/main" id="{66BFBD2C-240C-4899-9562-75499D8C46E4}"/>
              </a:ext>
            </a:extLst>
          </p:cNvPr>
          <p:cNvSpPr>
            <a:spLocks noGrp="1"/>
          </p:cNvSpPr>
          <p:nvPr>
            <p:ph type="body" sz="quarter" idx="44" hasCustomPrompt="1"/>
          </p:nvPr>
        </p:nvSpPr>
        <p:spPr>
          <a:xfrm>
            <a:off x="46440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6" name="Text Placeholder 10">
            <a:extLst>
              <a:ext uri="{FF2B5EF4-FFF2-40B4-BE49-F238E27FC236}">
                <a16:creationId xmlns:a16="http://schemas.microsoft.com/office/drawing/2014/main" id="{777ECC7E-1DD1-475C-BA92-16BEA144C233}"/>
              </a:ext>
            </a:extLst>
          </p:cNvPr>
          <p:cNvSpPr>
            <a:spLocks noGrp="1"/>
          </p:cNvSpPr>
          <p:nvPr>
            <p:ph type="body" sz="quarter" idx="45" hasCustomPrompt="1"/>
          </p:nvPr>
        </p:nvSpPr>
        <p:spPr>
          <a:xfrm>
            <a:off x="56546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7" name="Text Placeholder 10">
            <a:extLst>
              <a:ext uri="{FF2B5EF4-FFF2-40B4-BE49-F238E27FC236}">
                <a16:creationId xmlns:a16="http://schemas.microsoft.com/office/drawing/2014/main" id="{9FD2184F-25B2-4976-9C55-9D79732D00D0}"/>
              </a:ext>
            </a:extLst>
          </p:cNvPr>
          <p:cNvSpPr>
            <a:spLocks noGrp="1"/>
          </p:cNvSpPr>
          <p:nvPr>
            <p:ph type="body" sz="quarter" idx="46" hasCustomPrompt="1"/>
          </p:nvPr>
        </p:nvSpPr>
        <p:spPr>
          <a:xfrm>
            <a:off x="61599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8" name="Text Placeholder 10">
            <a:extLst>
              <a:ext uri="{FF2B5EF4-FFF2-40B4-BE49-F238E27FC236}">
                <a16:creationId xmlns:a16="http://schemas.microsoft.com/office/drawing/2014/main" id="{2D433B78-8F48-492C-B8BA-C519A010F573}"/>
              </a:ext>
            </a:extLst>
          </p:cNvPr>
          <p:cNvSpPr>
            <a:spLocks noGrp="1"/>
          </p:cNvSpPr>
          <p:nvPr>
            <p:ph type="body" sz="quarter" idx="47" hasCustomPrompt="1"/>
          </p:nvPr>
        </p:nvSpPr>
        <p:spPr>
          <a:xfrm>
            <a:off x="66652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29" name="Text Placeholder 10">
            <a:extLst>
              <a:ext uri="{FF2B5EF4-FFF2-40B4-BE49-F238E27FC236}">
                <a16:creationId xmlns:a16="http://schemas.microsoft.com/office/drawing/2014/main" id="{65D53937-4C12-41A9-96A9-D197CE5CBC1B}"/>
              </a:ext>
            </a:extLst>
          </p:cNvPr>
          <p:cNvSpPr>
            <a:spLocks noGrp="1"/>
          </p:cNvSpPr>
          <p:nvPr>
            <p:ph type="body" sz="quarter" idx="48" hasCustomPrompt="1"/>
          </p:nvPr>
        </p:nvSpPr>
        <p:spPr>
          <a:xfrm>
            <a:off x="71705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0" name="Text Placeholder 10">
            <a:extLst>
              <a:ext uri="{FF2B5EF4-FFF2-40B4-BE49-F238E27FC236}">
                <a16:creationId xmlns:a16="http://schemas.microsoft.com/office/drawing/2014/main" id="{22259E25-16AB-42DF-83CC-F05BA57CFC25}"/>
              </a:ext>
            </a:extLst>
          </p:cNvPr>
          <p:cNvSpPr>
            <a:spLocks noGrp="1"/>
          </p:cNvSpPr>
          <p:nvPr>
            <p:ph type="body" sz="quarter" idx="49" hasCustomPrompt="1"/>
          </p:nvPr>
        </p:nvSpPr>
        <p:spPr>
          <a:xfrm>
            <a:off x="76758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1" name="Text Placeholder 10">
            <a:extLst>
              <a:ext uri="{FF2B5EF4-FFF2-40B4-BE49-F238E27FC236}">
                <a16:creationId xmlns:a16="http://schemas.microsoft.com/office/drawing/2014/main" id="{A5C84813-8A39-4A01-A745-700E1E5DF39E}"/>
              </a:ext>
            </a:extLst>
          </p:cNvPr>
          <p:cNvSpPr>
            <a:spLocks noGrp="1"/>
          </p:cNvSpPr>
          <p:nvPr>
            <p:ph type="body" sz="quarter" idx="50" hasCustomPrompt="1"/>
          </p:nvPr>
        </p:nvSpPr>
        <p:spPr>
          <a:xfrm>
            <a:off x="81811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2" name="Text Placeholder 10">
            <a:extLst>
              <a:ext uri="{FF2B5EF4-FFF2-40B4-BE49-F238E27FC236}">
                <a16:creationId xmlns:a16="http://schemas.microsoft.com/office/drawing/2014/main" id="{35B6B197-CBC9-474D-999F-6BF8B85ABC4B}"/>
              </a:ext>
            </a:extLst>
          </p:cNvPr>
          <p:cNvSpPr>
            <a:spLocks noGrp="1"/>
          </p:cNvSpPr>
          <p:nvPr>
            <p:ph type="body" sz="quarter" idx="51" hasCustomPrompt="1"/>
          </p:nvPr>
        </p:nvSpPr>
        <p:spPr>
          <a:xfrm>
            <a:off x="86864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3" name="Text Placeholder 10">
            <a:extLst>
              <a:ext uri="{FF2B5EF4-FFF2-40B4-BE49-F238E27FC236}">
                <a16:creationId xmlns:a16="http://schemas.microsoft.com/office/drawing/2014/main" id="{700D11F4-2B09-4504-9CF2-4E3A19B2F5F4}"/>
              </a:ext>
            </a:extLst>
          </p:cNvPr>
          <p:cNvSpPr>
            <a:spLocks noGrp="1"/>
          </p:cNvSpPr>
          <p:nvPr>
            <p:ph type="body" sz="quarter" idx="52" hasCustomPrompt="1"/>
          </p:nvPr>
        </p:nvSpPr>
        <p:spPr>
          <a:xfrm>
            <a:off x="91917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4" name="Text Placeholder 10">
            <a:extLst>
              <a:ext uri="{FF2B5EF4-FFF2-40B4-BE49-F238E27FC236}">
                <a16:creationId xmlns:a16="http://schemas.microsoft.com/office/drawing/2014/main" id="{DF28DDAA-9BDA-43BE-B173-D188212594C6}"/>
              </a:ext>
            </a:extLst>
          </p:cNvPr>
          <p:cNvSpPr>
            <a:spLocks noGrp="1"/>
          </p:cNvSpPr>
          <p:nvPr>
            <p:ph type="body" sz="quarter" idx="53" hasCustomPrompt="1"/>
          </p:nvPr>
        </p:nvSpPr>
        <p:spPr>
          <a:xfrm>
            <a:off x="96970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5" name="Text Placeholder 10">
            <a:extLst>
              <a:ext uri="{FF2B5EF4-FFF2-40B4-BE49-F238E27FC236}">
                <a16:creationId xmlns:a16="http://schemas.microsoft.com/office/drawing/2014/main" id="{A55FFBF8-4789-44A0-A9B2-841061C725FD}"/>
              </a:ext>
            </a:extLst>
          </p:cNvPr>
          <p:cNvSpPr>
            <a:spLocks noGrp="1"/>
          </p:cNvSpPr>
          <p:nvPr>
            <p:ph type="body" sz="quarter" idx="54" hasCustomPrompt="1"/>
          </p:nvPr>
        </p:nvSpPr>
        <p:spPr>
          <a:xfrm>
            <a:off x="11212975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6" name="Text Placeholder 10">
            <a:extLst>
              <a:ext uri="{FF2B5EF4-FFF2-40B4-BE49-F238E27FC236}">
                <a16:creationId xmlns:a16="http://schemas.microsoft.com/office/drawing/2014/main" id="{C33D9234-67AF-4493-9CED-B39D80A70A53}"/>
              </a:ext>
            </a:extLst>
          </p:cNvPr>
          <p:cNvSpPr>
            <a:spLocks noGrp="1"/>
          </p:cNvSpPr>
          <p:nvPr>
            <p:ph type="body" sz="quarter" idx="55" hasCustomPrompt="1"/>
          </p:nvPr>
        </p:nvSpPr>
        <p:spPr>
          <a:xfrm>
            <a:off x="102023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37" name="Text Placeholder 10">
            <a:extLst>
              <a:ext uri="{FF2B5EF4-FFF2-40B4-BE49-F238E27FC236}">
                <a16:creationId xmlns:a16="http://schemas.microsoft.com/office/drawing/2014/main" id="{98549725-B11A-4C4E-8DBF-F00E575D61D8}"/>
              </a:ext>
            </a:extLst>
          </p:cNvPr>
          <p:cNvSpPr>
            <a:spLocks noGrp="1"/>
          </p:cNvSpPr>
          <p:nvPr>
            <p:ph type="body" sz="quarter" idx="56" hasCustomPrompt="1"/>
          </p:nvPr>
        </p:nvSpPr>
        <p:spPr>
          <a:xfrm>
            <a:off x="10707682" y="3597398"/>
            <a:ext cx="377825" cy="201776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MM</a:t>
            </a:r>
          </a:p>
        </p:txBody>
      </p:sp>
      <p:sp>
        <p:nvSpPr>
          <p:cNvPr id="40" name="Text Placeholder 3">
            <a:extLst>
              <a:ext uri="{FF2B5EF4-FFF2-40B4-BE49-F238E27FC236}">
                <a16:creationId xmlns:a16="http://schemas.microsoft.com/office/drawing/2014/main" id="{204E7B1E-C17D-4443-B650-E72AD9AA463F}"/>
              </a:ext>
            </a:extLst>
          </p:cNvPr>
          <p:cNvSpPr>
            <a:spLocks noGrp="1"/>
          </p:cNvSpPr>
          <p:nvPr>
            <p:ph type="body" sz="quarter" idx="59" hasCustomPrompt="1"/>
          </p:nvPr>
        </p:nvSpPr>
        <p:spPr>
          <a:xfrm>
            <a:off x="5206998" y="2190750"/>
            <a:ext cx="1793875" cy="561975"/>
          </a:xfrm>
          <a:noFill/>
          <a:ln w="3175">
            <a:solidFill>
              <a:schemeClr val="bg1">
                <a:alpha val="52000"/>
              </a:schemeClr>
            </a:solidFill>
          </a:ln>
        </p:spPr>
        <p:txBody>
          <a:bodyPr tIns="36000" anchor="t"/>
          <a:lstStyle>
            <a:lvl1pPr marL="0" indent="0" algn="ctr">
              <a:buNone/>
              <a:defRPr sz="16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Item Title</a:t>
            </a:r>
          </a:p>
        </p:txBody>
      </p:sp>
      <p:sp>
        <p:nvSpPr>
          <p:cNvPr id="41" name="Text Placeholder 36">
            <a:extLst>
              <a:ext uri="{FF2B5EF4-FFF2-40B4-BE49-F238E27FC236}">
                <a16:creationId xmlns:a16="http://schemas.microsoft.com/office/drawing/2014/main" id="{87DD778A-952C-41DC-A5F9-8023A7099828}"/>
              </a:ext>
            </a:extLst>
          </p:cNvPr>
          <p:cNvSpPr>
            <a:spLocks noGrp="1"/>
          </p:cNvSpPr>
          <p:nvPr>
            <p:ph type="body" sz="quarter" idx="60" hasCustomPrompt="1"/>
          </p:nvPr>
        </p:nvSpPr>
        <p:spPr>
          <a:xfrm>
            <a:off x="5258727" y="2505005"/>
            <a:ext cx="1690417" cy="224670"/>
          </a:xfrm>
        </p:spPr>
        <p:txBody>
          <a:bodyPr/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noProof="0"/>
              <a:t>Month, Year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E6BAFDBA-55A9-474E-B718-9A082A4EC2F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3B7B8B7D-30D2-4642-AD21-0E2F8D85A424}"/>
              </a:ext>
            </a:extLst>
          </p:cNvPr>
          <p:cNvSpPr>
            <a:spLocks noGrp="1"/>
          </p:cNvSpPr>
          <p:nvPr>
            <p:ph type="ftr" sz="quarter" idx="61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8ABE7080-8808-492F-8C61-44DEA0F09990}"/>
              </a:ext>
            </a:extLst>
          </p:cNvPr>
          <p:cNvSpPr>
            <a:spLocks noGrp="1"/>
          </p:cNvSpPr>
          <p:nvPr>
            <p:ph type="sldNum" sz="quarter" idx="62"/>
          </p:nvPr>
        </p:nvSpPr>
        <p:spPr/>
        <p:txBody>
          <a:bodyPr/>
          <a:lstStyle/>
          <a:p>
            <a:r>
              <a:rPr lang="en-US" noProof="0" dirty="0"/>
              <a:t>page </a:t>
            </a:r>
            <a:fld id="{19B51A1E-902D-48AF-9020-955120F399B6}" type="slidenum">
              <a:rPr lang="en-US" b="1" i="1" noProof="0" smtClean="0"/>
              <a:pPr/>
              <a:t>‹#›</a:t>
            </a:fld>
            <a:endParaRPr lang="en-US" b="1" i="1" noProof="0" dirty="0"/>
          </a:p>
        </p:txBody>
      </p:sp>
      <p:sp>
        <p:nvSpPr>
          <p:cNvPr id="39" name="Text Placeholder 4">
            <a:extLst>
              <a:ext uri="{FF2B5EF4-FFF2-40B4-BE49-F238E27FC236}">
                <a16:creationId xmlns:a16="http://schemas.microsoft.com/office/drawing/2014/main" id="{1B66C276-44E8-433F-9CFB-2C5032B7306D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601682" y="1008000"/>
            <a:ext cx="9974243" cy="252000"/>
          </a:xfrm>
        </p:spPr>
        <p:txBody>
          <a:bodyPr/>
          <a:lstStyle>
            <a:lvl1pPr marL="0" indent="0">
              <a:buNone/>
              <a:defRPr/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Subtitle</a:t>
            </a:r>
          </a:p>
        </p:txBody>
      </p:sp>
    </p:spTree>
    <p:extLst>
      <p:ext uri="{BB962C8B-B14F-4D97-AF65-F5344CB8AC3E}">
        <p14:creationId xmlns:p14="http://schemas.microsoft.com/office/powerpoint/2010/main" val="909005853"/>
      </p:ext>
    </p:extLst>
  </p:cSld>
  <p:clrMapOvr>
    <a:masterClrMapping/>
  </p:clrMapOvr>
</p:sldLayout>
</file>

<file path=ppt/slideLayouts/slideLayout1424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hank You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Rectangle 12">
            <a:extLst>
              <a:ext uri="{FF2B5EF4-FFF2-40B4-BE49-F238E27FC236}">
                <a16:creationId xmlns:a16="http://schemas.microsoft.com/office/drawing/2014/main" id="{AAB17F09-2FB8-477A-B617-7C7DF00E790D}"/>
              </a:ext>
            </a:extLst>
          </p:cNvPr>
          <p:cNvSpPr/>
          <p:nvPr userDrawn="1"/>
        </p:nvSpPr>
        <p:spPr>
          <a:xfrm>
            <a:off x="0" y="6550320"/>
            <a:ext cx="12192000" cy="153840"/>
          </a:xfrm>
          <a:prstGeom prst="rect">
            <a:avLst/>
          </a:prstGeom>
          <a:gradFill flip="none" rotWithShape="1">
            <a:gsLst>
              <a:gs pos="40000">
                <a:schemeClr val="bg1">
                  <a:alpha val="0"/>
                </a:schemeClr>
              </a:gs>
              <a:gs pos="100000">
                <a:schemeClr val="bg1">
                  <a:alpha val="35000"/>
                </a:schemeClr>
              </a:gs>
            </a:gsLst>
            <a:lin ang="5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5766666C-26CB-43F7-98BE-26169B9B534F}"/>
              </a:ext>
            </a:extLst>
          </p:cNvPr>
          <p:cNvSpPr/>
          <p:nvPr userDrawn="1"/>
        </p:nvSpPr>
        <p:spPr>
          <a:xfrm>
            <a:off x="-1" y="6704160"/>
            <a:ext cx="12192000" cy="15384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0" name="Rectangle 19" title="Overlay Graphic">
            <a:extLst>
              <a:ext uri="{FF2B5EF4-FFF2-40B4-BE49-F238E27FC236}">
                <a16:creationId xmlns:a16="http://schemas.microsoft.com/office/drawing/2014/main" id="{1FE4E1AC-B5B2-4E9A-91BE-8FD5C03079FD}"/>
              </a:ext>
            </a:extLst>
          </p:cNvPr>
          <p:cNvSpPr/>
          <p:nvPr userDrawn="1"/>
        </p:nvSpPr>
        <p:spPr bwMode="ltGray">
          <a:xfrm>
            <a:off x="6894288" y="2378066"/>
            <a:ext cx="5008820" cy="4382304"/>
          </a:xfrm>
          <a:prstGeom prst="rect">
            <a:avLst/>
          </a:prstGeom>
          <a:solidFill>
            <a:schemeClr val="tx1"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1" name="Rectangle 20" title="Overlay Graphic">
            <a:extLst>
              <a:ext uri="{FF2B5EF4-FFF2-40B4-BE49-F238E27FC236}">
                <a16:creationId xmlns:a16="http://schemas.microsoft.com/office/drawing/2014/main" id="{F99B621E-651C-4C89-A9C4-28A012B85846}"/>
              </a:ext>
            </a:extLst>
          </p:cNvPr>
          <p:cNvSpPr/>
          <p:nvPr userDrawn="1"/>
        </p:nvSpPr>
        <p:spPr bwMode="ltGray">
          <a:xfrm>
            <a:off x="6894288" y="210465"/>
            <a:ext cx="5008820" cy="2167601"/>
          </a:xfrm>
          <a:prstGeom prst="rect">
            <a:avLst/>
          </a:prstGeom>
          <a:solidFill>
            <a:schemeClr val="tx1">
              <a:alpha val="9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cxnSp>
        <p:nvCxnSpPr>
          <p:cNvPr id="22" name="Straight Connector 21">
            <a:extLst>
              <a:ext uri="{FF2B5EF4-FFF2-40B4-BE49-F238E27FC236}">
                <a16:creationId xmlns:a16="http://schemas.microsoft.com/office/drawing/2014/main" id="{E6CBB339-4EA4-4FD1-9BB3-701EE80B5088}"/>
              </a:ext>
            </a:extLst>
          </p:cNvPr>
          <p:cNvCxnSpPr>
            <a:cxnSpLocks/>
          </p:cNvCxnSpPr>
          <p:nvPr userDrawn="1"/>
        </p:nvCxnSpPr>
        <p:spPr>
          <a:xfrm>
            <a:off x="11903108" y="210466"/>
            <a:ext cx="0" cy="6492753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3" name="Straight Connector 22">
            <a:extLst>
              <a:ext uri="{FF2B5EF4-FFF2-40B4-BE49-F238E27FC236}">
                <a16:creationId xmlns:a16="http://schemas.microsoft.com/office/drawing/2014/main" id="{5530CE77-54B1-4849-AFD3-A4118B3B1380}"/>
              </a:ext>
            </a:extLst>
          </p:cNvPr>
          <p:cNvCxnSpPr>
            <a:cxnSpLocks/>
          </p:cNvCxnSpPr>
          <p:nvPr userDrawn="1"/>
        </p:nvCxnSpPr>
        <p:spPr>
          <a:xfrm>
            <a:off x="11903108" y="210466"/>
            <a:ext cx="0" cy="6492753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" name="Title 1">
            <a:extLst>
              <a:ext uri="{FF2B5EF4-FFF2-40B4-BE49-F238E27FC236}">
                <a16:creationId xmlns:a16="http://schemas.microsoft.com/office/drawing/2014/main" id="{0970E0FA-1A52-40A2-A249-316F9C37CA42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162799" y="2644738"/>
            <a:ext cx="4456700" cy="2167600"/>
          </a:xfrm>
        </p:spPr>
        <p:txBody>
          <a:bodyPr anchor="b"/>
          <a:lstStyle>
            <a:lvl1pPr marL="0" algn="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lang="en-ZA" sz="8000" b="1" kern="1200" cap="all" spc="-150" baseline="0" dirty="0">
                <a:solidFill>
                  <a:schemeClr val="bg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n-US" noProof="0"/>
              <a:t>Thank </a:t>
            </a:r>
            <a:br>
              <a:rPr lang="en-US" noProof="0"/>
            </a:br>
            <a:r>
              <a:rPr lang="en-US" noProof="0"/>
              <a:t>YOU</a:t>
            </a:r>
          </a:p>
        </p:txBody>
      </p:sp>
      <p:pic>
        <p:nvPicPr>
          <p:cNvPr id="10" name="Picture 9">
            <a:extLst>
              <a:ext uri="{FF2B5EF4-FFF2-40B4-BE49-F238E27FC236}">
                <a16:creationId xmlns:a16="http://schemas.microsoft.com/office/drawing/2014/main" id="{22CF4172-29E1-4D30-904A-8BD5113C18A0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272644" y="580702"/>
            <a:ext cx="1346855" cy="519653"/>
          </a:xfrm>
          <a:prstGeom prst="rect">
            <a:avLst/>
          </a:prstGeom>
        </p:spPr>
      </p:pic>
      <p:cxnSp>
        <p:nvCxnSpPr>
          <p:cNvPr id="25" name="Straight Connector 24">
            <a:extLst>
              <a:ext uri="{FF2B5EF4-FFF2-40B4-BE49-F238E27FC236}">
                <a16:creationId xmlns:a16="http://schemas.microsoft.com/office/drawing/2014/main" id="{719794C5-08DF-4384-90C5-733845C8C7D9}"/>
              </a:ext>
            </a:extLst>
          </p:cNvPr>
          <p:cNvCxnSpPr>
            <a:cxnSpLocks/>
          </p:cNvCxnSpPr>
          <p:nvPr userDrawn="1"/>
        </p:nvCxnSpPr>
        <p:spPr>
          <a:xfrm>
            <a:off x="6894288" y="210466"/>
            <a:ext cx="0" cy="6492753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7" name="Subtitle 2">
            <a:extLst>
              <a:ext uri="{FF2B5EF4-FFF2-40B4-BE49-F238E27FC236}">
                <a16:creationId xmlns:a16="http://schemas.microsoft.com/office/drawing/2014/main" id="{3BCBEEC5-D921-4710-B8FF-692DAB4797FF}"/>
              </a:ext>
            </a:extLst>
          </p:cNvPr>
          <p:cNvSpPr>
            <a:spLocks noGrp="1"/>
          </p:cNvSpPr>
          <p:nvPr>
            <p:ph type="subTitle" idx="1" hasCustomPrompt="1"/>
          </p:nvPr>
        </p:nvSpPr>
        <p:spPr>
          <a:xfrm>
            <a:off x="7162798" y="5025053"/>
            <a:ext cx="4123927" cy="271807"/>
          </a:xfrm>
        </p:spPr>
        <p:txBody>
          <a:bodyPr/>
          <a:lstStyle>
            <a:lvl1pPr marL="0" indent="0" algn="r">
              <a:buNone/>
              <a:defRPr sz="16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Full Name</a:t>
            </a:r>
          </a:p>
        </p:txBody>
      </p:sp>
      <p:sp>
        <p:nvSpPr>
          <p:cNvPr id="18" name="Text Placeholder 4">
            <a:extLst>
              <a:ext uri="{FF2B5EF4-FFF2-40B4-BE49-F238E27FC236}">
                <a16:creationId xmlns:a16="http://schemas.microsoft.com/office/drawing/2014/main" id="{DB91AC62-3ECA-4CD6-9D68-BD76E467EDB5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7162798" y="5431223"/>
            <a:ext cx="4123927" cy="252000"/>
          </a:xfrm>
        </p:spPr>
        <p:txBody>
          <a:bodyPr/>
          <a:lstStyle>
            <a:lvl1pPr marL="0" indent="0" algn="r">
              <a:buNone/>
              <a:defRPr sz="1600">
                <a:solidFill>
                  <a:schemeClr val="bg1"/>
                </a:solidFill>
              </a:defRPr>
            </a:lvl1pPr>
            <a:lvl2pPr marL="266700" indent="0">
              <a:buNone/>
              <a:defRPr/>
            </a:lvl2pPr>
            <a:lvl3pPr marL="542925" indent="0">
              <a:buNone/>
              <a:defRPr/>
            </a:lvl3pPr>
            <a:lvl4pPr marL="809625" indent="0">
              <a:buNone/>
              <a:defRPr/>
            </a:lvl4pPr>
            <a:lvl5pPr marL="1076325" indent="0">
              <a:buNone/>
              <a:defRPr/>
            </a:lvl5pPr>
          </a:lstStyle>
          <a:p>
            <a:pPr lvl="0"/>
            <a:r>
              <a:rPr lang="en-US" noProof="0"/>
              <a:t>Phone</a:t>
            </a:r>
          </a:p>
        </p:txBody>
      </p:sp>
      <p:sp>
        <p:nvSpPr>
          <p:cNvPr id="19" name="Text Placeholder 10">
            <a:extLst>
              <a:ext uri="{FF2B5EF4-FFF2-40B4-BE49-F238E27FC236}">
                <a16:creationId xmlns:a16="http://schemas.microsoft.com/office/drawing/2014/main" id="{ADDC2574-9CF3-4678-9FEE-004CF6F47033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7162798" y="5817586"/>
            <a:ext cx="4123927" cy="252000"/>
          </a:xfrm>
        </p:spPr>
        <p:txBody>
          <a:bodyPr/>
          <a:lstStyle>
            <a:lvl1pPr marL="0" indent="0" algn="r">
              <a:buNone/>
              <a:defRPr sz="16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Email</a:t>
            </a:r>
          </a:p>
        </p:txBody>
      </p:sp>
      <p:sp>
        <p:nvSpPr>
          <p:cNvPr id="24" name="Text Placeholder 15">
            <a:extLst>
              <a:ext uri="{FF2B5EF4-FFF2-40B4-BE49-F238E27FC236}">
                <a16:creationId xmlns:a16="http://schemas.microsoft.com/office/drawing/2014/main" id="{4CC733C3-A907-460A-8AD7-49363E9AAB1C}"/>
              </a:ext>
            </a:extLst>
          </p:cNvPr>
          <p:cNvSpPr>
            <a:spLocks noGrp="1"/>
          </p:cNvSpPr>
          <p:nvPr>
            <p:ph type="body" sz="quarter" idx="17" hasCustomPrompt="1"/>
          </p:nvPr>
        </p:nvSpPr>
        <p:spPr>
          <a:xfrm>
            <a:off x="7163009" y="6203950"/>
            <a:ext cx="4125482" cy="252413"/>
          </a:xfrm>
        </p:spPr>
        <p:txBody>
          <a:bodyPr/>
          <a:lstStyle>
            <a:lvl1pPr marL="0" indent="0" algn="r">
              <a:buNone/>
              <a:defRPr sz="1600">
                <a:solidFill>
                  <a:schemeClr val="bg1"/>
                </a:solidFill>
              </a:defRPr>
            </a:lvl1pPr>
          </a:lstStyle>
          <a:p>
            <a:pPr lvl="0"/>
            <a:r>
              <a:rPr lang="en-US" noProof="0"/>
              <a:t>Website</a:t>
            </a:r>
          </a:p>
        </p:txBody>
      </p:sp>
      <p:sp>
        <p:nvSpPr>
          <p:cNvPr id="16" name="Oval 15">
            <a:extLst>
              <a:ext uri="{FF2B5EF4-FFF2-40B4-BE49-F238E27FC236}">
                <a16:creationId xmlns:a16="http://schemas.microsoft.com/office/drawing/2014/main" id="{883FB367-9560-41D1-B4DB-0D0284D31E3E}"/>
              </a:ext>
            </a:extLst>
          </p:cNvPr>
          <p:cNvSpPr/>
          <p:nvPr userDrawn="1"/>
        </p:nvSpPr>
        <p:spPr>
          <a:xfrm>
            <a:off x="3004667" y="2917733"/>
            <a:ext cx="1022532" cy="1022532"/>
          </a:xfrm>
          <a:prstGeom prst="ellipse">
            <a:avLst/>
          </a:prstGeom>
          <a:noFill/>
          <a:ln w="3175">
            <a:solidFill>
              <a:schemeClr val="bg1"/>
            </a:solidFill>
          </a:ln>
          <a:effectLst>
            <a:glow rad="165100">
              <a:schemeClr val="bg1">
                <a:alpha val="9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26" name="Oval 25">
            <a:extLst>
              <a:ext uri="{FF2B5EF4-FFF2-40B4-BE49-F238E27FC236}">
                <a16:creationId xmlns:a16="http://schemas.microsoft.com/office/drawing/2014/main" id="{7765916E-A562-4EC7-BECD-E09320F7CE22}"/>
              </a:ext>
            </a:extLst>
          </p:cNvPr>
          <p:cNvSpPr/>
          <p:nvPr userDrawn="1"/>
        </p:nvSpPr>
        <p:spPr>
          <a:xfrm>
            <a:off x="3477091" y="3390157"/>
            <a:ext cx="77685" cy="77685"/>
          </a:xfrm>
          <a:prstGeom prst="ellipse">
            <a:avLst/>
          </a:prstGeom>
          <a:gradFill flip="none" rotWithShape="1">
            <a:gsLst>
              <a:gs pos="0">
                <a:srgbClr val="FFFFFF"/>
              </a:gs>
              <a:gs pos="70000">
                <a:schemeClr val="accent2">
                  <a:lumMod val="20000"/>
                  <a:lumOff val="80000"/>
                </a:schemeClr>
              </a:gs>
              <a:gs pos="65000">
                <a:srgbClr val="F7FFFF"/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  <a:effectLst>
            <a:glow rad="165100">
              <a:schemeClr val="accent2">
                <a:satMod val="175000"/>
                <a:alpha val="40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7" name="Oval 26">
            <a:extLst>
              <a:ext uri="{FF2B5EF4-FFF2-40B4-BE49-F238E27FC236}">
                <a16:creationId xmlns:a16="http://schemas.microsoft.com/office/drawing/2014/main" id="{5F3BE85F-A442-4F7A-B17E-B0AD0A1A5A32}"/>
              </a:ext>
            </a:extLst>
          </p:cNvPr>
          <p:cNvSpPr/>
          <p:nvPr userDrawn="1"/>
        </p:nvSpPr>
        <p:spPr>
          <a:xfrm>
            <a:off x="2176606" y="2068627"/>
            <a:ext cx="2678654" cy="2720745"/>
          </a:xfrm>
          <a:prstGeom prst="ellipse">
            <a:avLst/>
          </a:prstGeom>
          <a:noFill/>
          <a:ln w="111125">
            <a:solidFill>
              <a:schemeClr val="bg1">
                <a:alpha val="6000"/>
              </a:schemeClr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sp>
        <p:nvSpPr>
          <p:cNvPr id="28" name="Oval 27">
            <a:extLst>
              <a:ext uri="{FF2B5EF4-FFF2-40B4-BE49-F238E27FC236}">
                <a16:creationId xmlns:a16="http://schemas.microsoft.com/office/drawing/2014/main" id="{41024262-F018-4B83-BC12-AE595F2BBD39}"/>
              </a:ext>
            </a:extLst>
          </p:cNvPr>
          <p:cNvSpPr/>
          <p:nvPr userDrawn="1"/>
        </p:nvSpPr>
        <p:spPr>
          <a:xfrm>
            <a:off x="3497933" y="2018703"/>
            <a:ext cx="36000" cy="36000"/>
          </a:xfrm>
          <a:prstGeom prst="ellipse">
            <a:avLst/>
          </a:prstGeom>
          <a:gradFill flip="none" rotWithShape="1">
            <a:gsLst>
              <a:gs pos="0">
                <a:srgbClr val="FFFFFF"/>
              </a:gs>
              <a:gs pos="70000">
                <a:schemeClr val="accent2">
                  <a:lumMod val="20000"/>
                  <a:lumOff val="80000"/>
                </a:schemeClr>
              </a:gs>
              <a:gs pos="65000">
                <a:srgbClr val="F7FFFF"/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  <a:effectLst>
            <a:glow rad="165100">
              <a:schemeClr val="accent2">
                <a:satMod val="175000"/>
                <a:alpha val="40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9" name="Oval 28">
            <a:extLst>
              <a:ext uri="{FF2B5EF4-FFF2-40B4-BE49-F238E27FC236}">
                <a16:creationId xmlns:a16="http://schemas.microsoft.com/office/drawing/2014/main" id="{39AA664F-1891-4089-A1EC-D4D78A20D903}"/>
              </a:ext>
            </a:extLst>
          </p:cNvPr>
          <p:cNvSpPr/>
          <p:nvPr userDrawn="1"/>
        </p:nvSpPr>
        <p:spPr>
          <a:xfrm>
            <a:off x="3438860" y="4711087"/>
            <a:ext cx="154147" cy="156570"/>
          </a:xfrm>
          <a:prstGeom prst="ellipse">
            <a:avLst/>
          </a:prstGeom>
          <a:noFill/>
          <a:ln w="3175">
            <a:solidFill>
              <a:schemeClr val="bg1"/>
            </a:solidFill>
          </a:ln>
          <a:effectLst>
            <a:glow rad="114300">
              <a:schemeClr val="bg1">
                <a:alpha val="15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cxnSp>
        <p:nvCxnSpPr>
          <p:cNvPr id="30" name="Straight Connector 29">
            <a:extLst>
              <a:ext uri="{FF2B5EF4-FFF2-40B4-BE49-F238E27FC236}">
                <a16:creationId xmlns:a16="http://schemas.microsoft.com/office/drawing/2014/main" id="{C5574B58-F4FB-4017-9DA9-6F879B9007C3}"/>
              </a:ext>
            </a:extLst>
          </p:cNvPr>
          <p:cNvCxnSpPr>
            <a:cxnSpLocks/>
          </p:cNvCxnSpPr>
          <p:nvPr userDrawn="1"/>
        </p:nvCxnSpPr>
        <p:spPr>
          <a:xfrm flipV="1">
            <a:off x="2874362" y="4154407"/>
            <a:ext cx="1269930" cy="1269930"/>
          </a:xfrm>
          <a:prstGeom prst="line">
            <a:avLst/>
          </a:prstGeom>
          <a:ln>
            <a:solidFill>
              <a:schemeClr val="bg2">
                <a:alpha val="3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2" name="Straight Connector 31">
            <a:extLst>
              <a:ext uri="{FF2B5EF4-FFF2-40B4-BE49-F238E27FC236}">
                <a16:creationId xmlns:a16="http://schemas.microsoft.com/office/drawing/2014/main" id="{DBCF129E-ECF4-486F-B299-1D7AB5F17351}"/>
              </a:ext>
            </a:extLst>
          </p:cNvPr>
          <p:cNvCxnSpPr>
            <a:cxnSpLocks/>
          </p:cNvCxnSpPr>
          <p:nvPr userDrawn="1"/>
        </p:nvCxnSpPr>
        <p:spPr>
          <a:xfrm flipH="1" flipV="1">
            <a:off x="2874362" y="1401738"/>
            <a:ext cx="1269930" cy="1269930"/>
          </a:xfrm>
          <a:prstGeom prst="line">
            <a:avLst/>
          </a:prstGeom>
          <a:ln>
            <a:solidFill>
              <a:schemeClr val="bg2">
                <a:alpha val="3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892072190"/>
      </p:ext>
    </p:extLst>
  </p:cSld>
  <p:clrMapOvr>
    <a:masterClrMapping/>
  </p:clrMapOvr>
</p:sldLayout>
</file>

<file path=ppt/slideLayouts/slideLayout1518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00294365-4003-437C-A0F5-524248E374DD}"/>
              </a:ext>
            </a:extLst>
          </p:cNvPr>
          <p:cNvSpPr/>
          <p:nvPr userDrawn="1"/>
        </p:nvSpPr>
        <p:spPr>
          <a:xfrm>
            <a:off x="0" y="6704160"/>
            <a:ext cx="12192000" cy="15384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7EFA281E-522D-4FF3-9C5D-ABFB832C7091}"/>
              </a:ext>
            </a:extLst>
          </p:cNvPr>
          <p:cNvSpPr/>
          <p:nvPr userDrawn="1"/>
        </p:nvSpPr>
        <p:spPr>
          <a:xfrm>
            <a:off x="0" y="6550320"/>
            <a:ext cx="12192000" cy="153840"/>
          </a:xfrm>
          <a:prstGeom prst="rect">
            <a:avLst/>
          </a:prstGeom>
          <a:gradFill flip="none" rotWithShape="1">
            <a:gsLst>
              <a:gs pos="40000">
                <a:schemeClr val="bg1">
                  <a:alpha val="0"/>
                </a:schemeClr>
              </a:gs>
              <a:gs pos="100000">
                <a:schemeClr val="bg1">
                  <a:alpha val="35000"/>
                </a:schemeClr>
              </a:gs>
            </a:gsLst>
            <a:lin ang="5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3" name="Rectangle 22" title="Overlay Graphic">
            <a:extLst>
              <a:ext uri="{FF2B5EF4-FFF2-40B4-BE49-F238E27FC236}">
                <a16:creationId xmlns:a16="http://schemas.microsoft.com/office/drawing/2014/main" id="{91AAC7D0-2F52-4711-BE35-1406E978A9C9}"/>
              </a:ext>
            </a:extLst>
          </p:cNvPr>
          <p:cNvSpPr/>
          <p:nvPr userDrawn="1"/>
        </p:nvSpPr>
        <p:spPr bwMode="ltGray">
          <a:xfrm>
            <a:off x="441325" y="3897168"/>
            <a:ext cx="5877235" cy="2863202"/>
          </a:xfrm>
          <a:prstGeom prst="rect">
            <a:avLst/>
          </a:prstGeom>
          <a:solidFill>
            <a:schemeClr val="tx1"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4" name="Title 1">
            <a:extLst>
              <a:ext uri="{FF2B5EF4-FFF2-40B4-BE49-F238E27FC236}">
                <a16:creationId xmlns:a16="http://schemas.microsoft.com/office/drawing/2014/main" id="{E5F6BFFB-AC1F-469E-BF67-102C61E468AE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58917" y="3907857"/>
            <a:ext cx="5167824" cy="1532849"/>
          </a:xfrm>
        </p:spPr>
        <p:txBody>
          <a:bodyPr anchor="b"/>
          <a:lstStyle>
            <a:lvl1pPr marL="0" algn="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lang="en-ZA" sz="4500" b="1" kern="1200" cap="all" spc="-150" baseline="0" dirty="0">
                <a:solidFill>
                  <a:schemeClr val="bg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n-US" noProof="0"/>
              <a:t>Presentation cover option</a:t>
            </a:r>
          </a:p>
        </p:txBody>
      </p:sp>
      <p:sp>
        <p:nvSpPr>
          <p:cNvPr id="25" name="Subtitle 2">
            <a:extLst>
              <a:ext uri="{FF2B5EF4-FFF2-40B4-BE49-F238E27FC236}">
                <a16:creationId xmlns:a16="http://schemas.microsoft.com/office/drawing/2014/main" id="{569475B0-300D-4DAC-9037-4A7165C20127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58152" y="5489089"/>
            <a:ext cx="5167824" cy="691666"/>
          </a:xfrm>
        </p:spPr>
        <p:txBody>
          <a:bodyPr/>
          <a:lstStyle>
            <a:lvl1pPr marL="0" indent="0" algn="r">
              <a:buNone/>
              <a:defRPr lang="en-ZA" sz="1800" kern="1200" cap="all" baseline="0" dirty="0">
                <a:solidFill>
                  <a:schemeClr val="bg1"/>
                </a:solidFill>
                <a:latin typeface="Calibri" panose="020F0502020204030204" pitchFamily="34" charset="0"/>
                <a:ea typeface="+mn-ea"/>
                <a:cs typeface="Calibri" panose="020F0502020204030204" pitchFamily="34" charset="0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26" name="Rectangle 25" title="Overlay Graphic">
            <a:extLst>
              <a:ext uri="{FF2B5EF4-FFF2-40B4-BE49-F238E27FC236}">
                <a16:creationId xmlns:a16="http://schemas.microsoft.com/office/drawing/2014/main" id="{AD6363D5-DBCE-486B-BFAD-F4486CCB439E}"/>
              </a:ext>
            </a:extLst>
          </p:cNvPr>
          <p:cNvSpPr/>
          <p:nvPr userDrawn="1"/>
        </p:nvSpPr>
        <p:spPr bwMode="ltGray">
          <a:xfrm>
            <a:off x="441324" y="210465"/>
            <a:ext cx="5877225" cy="3694783"/>
          </a:xfrm>
          <a:prstGeom prst="rect">
            <a:avLst/>
          </a:prstGeom>
          <a:solidFill>
            <a:schemeClr val="tx1">
              <a:alpha val="9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pic>
        <p:nvPicPr>
          <p:cNvPr id="27" name="Picture 26">
            <a:extLst>
              <a:ext uri="{FF2B5EF4-FFF2-40B4-BE49-F238E27FC236}">
                <a16:creationId xmlns:a16="http://schemas.microsoft.com/office/drawing/2014/main" id="{8ADF6F8F-C843-46C9-BCAE-3A814A33C0F0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644589" y="580702"/>
            <a:ext cx="1346855" cy="519653"/>
          </a:xfrm>
          <a:prstGeom prst="rect">
            <a:avLst/>
          </a:prstGeom>
        </p:spPr>
      </p:pic>
      <p:cxnSp>
        <p:nvCxnSpPr>
          <p:cNvPr id="33" name="Straight Connector 32">
            <a:extLst>
              <a:ext uri="{FF2B5EF4-FFF2-40B4-BE49-F238E27FC236}">
                <a16:creationId xmlns:a16="http://schemas.microsoft.com/office/drawing/2014/main" id="{FE3C30B5-B1F5-4F75-B228-FD8CA3FBF33D}"/>
              </a:ext>
            </a:extLst>
          </p:cNvPr>
          <p:cNvCxnSpPr>
            <a:cxnSpLocks/>
          </p:cNvCxnSpPr>
          <p:nvPr userDrawn="1"/>
        </p:nvCxnSpPr>
        <p:spPr>
          <a:xfrm>
            <a:off x="6309035" y="210466"/>
            <a:ext cx="0" cy="6492753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" name="Straight Connector 33">
            <a:extLst>
              <a:ext uri="{FF2B5EF4-FFF2-40B4-BE49-F238E27FC236}">
                <a16:creationId xmlns:a16="http://schemas.microsoft.com/office/drawing/2014/main" id="{91ECDD84-471C-4235-9B29-BC10612DDC1E}"/>
              </a:ext>
            </a:extLst>
          </p:cNvPr>
          <p:cNvCxnSpPr>
            <a:cxnSpLocks/>
          </p:cNvCxnSpPr>
          <p:nvPr userDrawn="1"/>
        </p:nvCxnSpPr>
        <p:spPr>
          <a:xfrm>
            <a:off x="441325" y="210466"/>
            <a:ext cx="0" cy="6492753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337832630"/>
      </p:ext>
    </p:extLst>
  </p:cSld>
  <p:clrMapOvr>
    <a:masterClrMapping/>
  </p:clrMapOvr>
</p:sldLayout>
</file>

<file path=ppt/slideLayouts/slideLayout1612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 With Photo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71354EEE-2DC5-4D1B-9807-25660421A04D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0"/>
            <a:ext cx="12192000" cy="6704013"/>
          </a:xfrm>
        </p:spPr>
        <p:txBody>
          <a:bodyPr rIns="396000" anchor="ctr"/>
          <a:lstStyle>
            <a:lvl1pPr marL="0" indent="0" algn="r">
              <a:buNone/>
              <a:defRPr i="1"/>
            </a:lvl1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27" name="Rectangle 26">
            <a:extLst>
              <a:ext uri="{FF2B5EF4-FFF2-40B4-BE49-F238E27FC236}">
                <a16:creationId xmlns:a16="http://schemas.microsoft.com/office/drawing/2014/main" id="{65618A6D-2D01-4E48-A214-E027E1DF2926}"/>
              </a:ext>
            </a:extLst>
          </p:cNvPr>
          <p:cNvSpPr/>
          <p:nvPr userDrawn="1"/>
        </p:nvSpPr>
        <p:spPr>
          <a:xfrm>
            <a:off x="-1" y="6704160"/>
            <a:ext cx="12191999" cy="15384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8" name="Rectangle 27">
            <a:extLst>
              <a:ext uri="{FF2B5EF4-FFF2-40B4-BE49-F238E27FC236}">
                <a16:creationId xmlns:a16="http://schemas.microsoft.com/office/drawing/2014/main" id="{6D3A6A3E-8350-4459-B8CC-EAD99A470244}"/>
              </a:ext>
            </a:extLst>
          </p:cNvPr>
          <p:cNvSpPr/>
          <p:nvPr userDrawn="1"/>
        </p:nvSpPr>
        <p:spPr>
          <a:xfrm>
            <a:off x="0" y="6550320"/>
            <a:ext cx="12192000" cy="153840"/>
          </a:xfrm>
          <a:prstGeom prst="rect">
            <a:avLst/>
          </a:prstGeom>
          <a:gradFill flip="none" rotWithShape="1">
            <a:gsLst>
              <a:gs pos="40000">
                <a:schemeClr val="bg1">
                  <a:alpha val="0"/>
                </a:schemeClr>
              </a:gs>
              <a:gs pos="100000">
                <a:schemeClr val="bg1">
                  <a:alpha val="35000"/>
                </a:schemeClr>
              </a:gs>
            </a:gsLst>
            <a:lin ang="5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Rectangle 9" title="Overlay Graphic">
            <a:extLst>
              <a:ext uri="{FF2B5EF4-FFF2-40B4-BE49-F238E27FC236}">
                <a16:creationId xmlns:a16="http://schemas.microsoft.com/office/drawing/2014/main" id="{116BA484-94A7-491B-8880-A549E58F3024}"/>
              </a:ext>
            </a:extLst>
          </p:cNvPr>
          <p:cNvSpPr/>
          <p:nvPr userDrawn="1"/>
        </p:nvSpPr>
        <p:spPr bwMode="ltGray">
          <a:xfrm>
            <a:off x="441325" y="3897168"/>
            <a:ext cx="5877235" cy="2863202"/>
          </a:xfrm>
          <a:prstGeom prst="rect">
            <a:avLst/>
          </a:prstGeom>
          <a:solidFill>
            <a:schemeClr val="tx1"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F23EB7-E336-46EB-A4A0-3DB7A6BF4CE1}"/>
              </a:ext>
            </a:extLst>
          </p:cNvPr>
          <p:cNvSpPr>
            <a:spLocks noGrp="1"/>
          </p:cNvSpPr>
          <p:nvPr>
            <p:ph type="ctrTitle" hasCustomPrompt="1"/>
          </p:nvPr>
        </p:nvSpPr>
        <p:spPr>
          <a:xfrm>
            <a:off x="758917" y="3907857"/>
            <a:ext cx="5167824" cy="1532849"/>
          </a:xfrm>
        </p:spPr>
        <p:txBody>
          <a:bodyPr anchor="b"/>
          <a:lstStyle>
            <a:lvl1pPr marL="0" algn="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lang="en-ZA" sz="4500" b="1" kern="1200" cap="all" spc="-150" baseline="0" dirty="0">
                <a:solidFill>
                  <a:schemeClr val="bg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n-US" noProof="0"/>
              <a:t>Presentation cover option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C9980B88-3F4A-4688-9ED0-17EF37E62D9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58152" y="5489089"/>
            <a:ext cx="5167824" cy="691666"/>
          </a:xfrm>
        </p:spPr>
        <p:txBody>
          <a:bodyPr/>
          <a:lstStyle>
            <a:lvl1pPr marL="0" indent="0" algn="r">
              <a:buNone/>
              <a:defRPr lang="en-ZA" sz="1800" kern="1200" cap="all" baseline="0" dirty="0">
                <a:solidFill>
                  <a:schemeClr val="bg1"/>
                </a:solidFill>
                <a:latin typeface="Calibri" panose="020F0502020204030204" pitchFamily="34" charset="0"/>
                <a:ea typeface="+mn-ea"/>
                <a:cs typeface="Calibri" panose="020F0502020204030204" pitchFamily="34" charset="0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noProof="0"/>
              <a:t>Click to edit Master subtitle style</a:t>
            </a:r>
          </a:p>
        </p:txBody>
      </p:sp>
      <p:sp>
        <p:nvSpPr>
          <p:cNvPr id="9" name="Rectangle 8" title="Overlay Graphic">
            <a:extLst>
              <a:ext uri="{FF2B5EF4-FFF2-40B4-BE49-F238E27FC236}">
                <a16:creationId xmlns:a16="http://schemas.microsoft.com/office/drawing/2014/main" id="{C7502B15-7A29-47F1-B4E2-978F0C462B12}"/>
              </a:ext>
            </a:extLst>
          </p:cNvPr>
          <p:cNvSpPr/>
          <p:nvPr userDrawn="1"/>
        </p:nvSpPr>
        <p:spPr bwMode="ltGray">
          <a:xfrm>
            <a:off x="441324" y="210465"/>
            <a:ext cx="5877225" cy="3694783"/>
          </a:xfrm>
          <a:prstGeom prst="rect">
            <a:avLst/>
          </a:prstGeom>
          <a:solidFill>
            <a:schemeClr val="tx1">
              <a:alpha val="9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pic>
        <p:nvPicPr>
          <p:cNvPr id="11" name="Picture 10">
            <a:extLst>
              <a:ext uri="{FF2B5EF4-FFF2-40B4-BE49-F238E27FC236}">
                <a16:creationId xmlns:a16="http://schemas.microsoft.com/office/drawing/2014/main" id="{3EF8196B-825A-4D0A-BFD3-FE474A8D026F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644589" y="580702"/>
            <a:ext cx="1346855" cy="519653"/>
          </a:xfrm>
          <a:prstGeom prst="rect">
            <a:avLst/>
          </a:prstGeom>
        </p:spPr>
      </p:pic>
      <p:cxnSp>
        <p:nvCxnSpPr>
          <p:cNvPr id="22" name="Straight Connector 21">
            <a:extLst>
              <a:ext uri="{FF2B5EF4-FFF2-40B4-BE49-F238E27FC236}">
                <a16:creationId xmlns:a16="http://schemas.microsoft.com/office/drawing/2014/main" id="{61788227-A423-4EF0-AD07-12996A738B02}"/>
              </a:ext>
            </a:extLst>
          </p:cNvPr>
          <p:cNvCxnSpPr>
            <a:cxnSpLocks/>
          </p:cNvCxnSpPr>
          <p:nvPr userDrawn="1"/>
        </p:nvCxnSpPr>
        <p:spPr>
          <a:xfrm>
            <a:off x="6309035" y="210466"/>
            <a:ext cx="0" cy="6492753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5" name="Straight Connector 24">
            <a:extLst>
              <a:ext uri="{FF2B5EF4-FFF2-40B4-BE49-F238E27FC236}">
                <a16:creationId xmlns:a16="http://schemas.microsoft.com/office/drawing/2014/main" id="{ABA9D355-57CC-4CE6-BAD3-D2C3735E3850}"/>
              </a:ext>
            </a:extLst>
          </p:cNvPr>
          <p:cNvCxnSpPr>
            <a:cxnSpLocks/>
          </p:cNvCxnSpPr>
          <p:nvPr userDrawn="1"/>
        </p:nvCxnSpPr>
        <p:spPr>
          <a:xfrm>
            <a:off x="441325" y="210466"/>
            <a:ext cx="0" cy="6492753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Oval 19" descr="Cover Title Graphic (Move me around)">
            <a:extLst>
              <a:ext uri="{FF2B5EF4-FFF2-40B4-BE49-F238E27FC236}">
                <a16:creationId xmlns:a16="http://schemas.microsoft.com/office/drawing/2014/main" id="{22DB2211-43FB-4DED-A78D-B675BA45FB49}"/>
              </a:ext>
            </a:extLst>
          </p:cNvPr>
          <p:cNvSpPr/>
          <p:nvPr userDrawn="1"/>
        </p:nvSpPr>
        <p:spPr>
          <a:xfrm>
            <a:off x="2143138" y="1038995"/>
            <a:ext cx="399819" cy="406102"/>
          </a:xfrm>
          <a:prstGeom prst="ellipse">
            <a:avLst/>
          </a:prstGeom>
          <a:noFill/>
          <a:ln w="3175">
            <a:solidFill>
              <a:schemeClr val="bg1"/>
            </a:solidFill>
          </a:ln>
          <a:effectLst>
            <a:glow rad="114300">
              <a:schemeClr val="bg1">
                <a:alpha val="15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noProof="0" dirty="0"/>
          </a:p>
        </p:txBody>
      </p:sp>
      <p:grpSp>
        <p:nvGrpSpPr>
          <p:cNvPr id="21" name="Group 20" descr="Cover Title Graphic (Move me around)">
            <a:extLst>
              <a:ext uri="{FF2B5EF4-FFF2-40B4-BE49-F238E27FC236}">
                <a16:creationId xmlns:a16="http://schemas.microsoft.com/office/drawing/2014/main" id="{AD95DECB-9715-4C50-BF9D-619FD8182B17}"/>
              </a:ext>
            </a:extLst>
          </p:cNvPr>
          <p:cNvGrpSpPr/>
          <p:nvPr userDrawn="1"/>
        </p:nvGrpSpPr>
        <p:grpSpPr>
          <a:xfrm>
            <a:off x="3752763" y="2652121"/>
            <a:ext cx="1022532" cy="1022532"/>
            <a:chOff x="3775686" y="2602347"/>
            <a:chExt cx="1022532" cy="1022532"/>
          </a:xfrm>
        </p:grpSpPr>
        <p:sp>
          <p:nvSpPr>
            <p:cNvPr id="23" name="Oval 22">
              <a:extLst>
                <a:ext uri="{FF2B5EF4-FFF2-40B4-BE49-F238E27FC236}">
                  <a16:creationId xmlns:a16="http://schemas.microsoft.com/office/drawing/2014/main" id="{CB44883B-F11E-41B5-9FEB-ED560A239A0E}"/>
                </a:ext>
              </a:extLst>
            </p:cNvPr>
            <p:cNvSpPr/>
            <p:nvPr/>
          </p:nvSpPr>
          <p:spPr>
            <a:xfrm>
              <a:off x="3775686" y="2602347"/>
              <a:ext cx="1022532" cy="1022532"/>
            </a:xfrm>
            <a:prstGeom prst="ellipse">
              <a:avLst/>
            </a:prstGeom>
            <a:noFill/>
            <a:ln w="3175">
              <a:solidFill>
                <a:schemeClr val="bg1"/>
              </a:solidFill>
            </a:ln>
            <a:effectLst>
              <a:glow rad="165100">
                <a:schemeClr val="bg1">
                  <a:alpha val="9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n-US" noProof="0" dirty="0"/>
            </a:p>
          </p:txBody>
        </p:sp>
        <p:sp>
          <p:nvSpPr>
            <p:cNvPr id="24" name="Oval 23">
              <a:extLst>
                <a:ext uri="{FF2B5EF4-FFF2-40B4-BE49-F238E27FC236}">
                  <a16:creationId xmlns:a16="http://schemas.microsoft.com/office/drawing/2014/main" id="{A0712D12-C314-4A6A-9003-E94F4CC995C4}"/>
                </a:ext>
              </a:extLst>
            </p:cNvPr>
            <p:cNvSpPr/>
            <p:nvPr/>
          </p:nvSpPr>
          <p:spPr>
            <a:xfrm>
              <a:off x="4257769" y="3084430"/>
              <a:ext cx="58366" cy="58366"/>
            </a:xfrm>
            <a:prstGeom prst="ellipse">
              <a:avLst/>
            </a:prstGeom>
            <a:gradFill flip="none" rotWithShape="1">
              <a:gsLst>
                <a:gs pos="0">
                  <a:srgbClr val="FFFFFF"/>
                </a:gs>
                <a:gs pos="70000">
                  <a:schemeClr val="accent2">
                    <a:lumMod val="20000"/>
                    <a:lumOff val="80000"/>
                  </a:schemeClr>
                </a:gs>
                <a:gs pos="65000">
                  <a:srgbClr val="F7FFFF"/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  <a:effectLst>
              <a:glow rad="165100">
                <a:schemeClr val="accent2">
                  <a:satMod val="175000"/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noProof="0" dirty="0"/>
            </a:p>
          </p:txBody>
        </p:sp>
      </p:grpSp>
      <p:grpSp>
        <p:nvGrpSpPr>
          <p:cNvPr id="26" name="Group 25" descr="Cover Title Graphic (Rotate me)">
            <a:extLst>
              <a:ext uri="{FF2B5EF4-FFF2-40B4-BE49-F238E27FC236}">
                <a16:creationId xmlns:a16="http://schemas.microsoft.com/office/drawing/2014/main" id="{4CDDFE0A-CF92-4F5D-9A01-CDE02D1D5B61}"/>
              </a:ext>
            </a:extLst>
          </p:cNvPr>
          <p:cNvGrpSpPr/>
          <p:nvPr userDrawn="1"/>
        </p:nvGrpSpPr>
        <p:grpSpPr>
          <a:xfrm>
            <a:off x="1952144" y="833521"/>
            <a:ext cx="2678654" cy="2720745"/>
            <a:chOff x="1952144" y="833521"/>
            <a:chExt cx="2678654" cy="2720745"/>
          </a:xfrm>
        </p:grpSpPr>
        <p:sp>
          <p:nvSpPr>
            <p:cNvPr id="29" name="Oval 28">
              <a:extLst>
                <a:ext uri="{FF2B5EF4-FFF2-40B4-BE49-F238E27FC236}">
                  <a16:creationId xmlns:a16="http://schemas.microsoft.com/office/drawing/2014/main" id="{CE218AD4-04AC-496E-81D4-3E9AB3797536}"/>
                </a:ext>
              </a:extLst>
            </p:cNvPr>
            <p:cNvSpPr/>
            <p:nvPr/>
          </p:nvSpPr>
          <p:spPr>
            <a:xfrm>
              <a:off x="1952144" y="833521"/>
              <a:ext cx="2678654" cy="2720745"/>
            </a:xfrm>
            <a:prstGeom prst="ellipse">
              <a:avLst/>
            </a:prstGeom>
            <a:noFill/>
            <a:ln w="111125">
              <a:solidFill>
                <a:schemeClr val="bg1">
                  <a:alpha val="6000"/>
                </a:schemeClr>
              </a:solidFill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n-US" noProof="0" dirty="0"/>
            </a:p>
          </p:txBody>
        </p:sp>
        <p:cxnSp>
          <p:nvCxnSpPr>
            <p:cNvPr id="30" name="Straight Connector 29">
              <a:extLst>
                <a:ext uri="{FF2B5EF4-FFF2-40B4-BE49-F238E27FC236}">
                  <a16:creationId xmlns:a16="http://schemas.microsoft.com/office/drawing/2014/main" id="{C4E3872F-2849-4F1E-AA5C-000A13FFE98A}"/>
                </a:ext>
              </a:extLst>
            </p:cNvPr>
            <p:cNvCxnSpPr>
              <a:cxnSpLocks/>
            </p:cNvCxnSpPr>
            <p:nvPr/>
          </p:nvCxnSpPr>
          <p:spPr>
            <a:xfrm>
              <a:off x="2125238" y="1027660"/>
              <a:ext cx="2332466" cy="2332466"/>
            </a:xfrm>
            <a:prstGeom prst="line">
              <a:avLst/>
            </a:prstGeom>
            <a:ln>
              <a:solidFill>
                <a:schemeClr val="bg2">
                  <a:alpha val="3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168987279"/>
      </p:ext>
    </p:extLst>
  </p:cSld>
  <p:clrMapOvr>
    <a:masterClrMapping/>
  </p:clrMapOvr>
</p:sldLayout>
</file>

<file path=ppt/slideLayouts/slideLayout19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1948E38-8FB0-4E51-A01C-C88794372E50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601682" y="1152000"/>
            <a:ext cx="10999767" cy="5039250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E8FE0EB3-0FF4-4285-B9D3-90A5751B7BBF}"/>
              </a:ext>
            </a:extLst>
          </p:cNvPr>
          <p:cNvSpPr>
            <a:spLocks noGrp="1"/>
          </p:cNvSpPr>
          <p:nvPr>
            <p:ph type="ftr" sz="quarter" idx="12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D93E3A8D-44B7-4CCB-AEEA-A0EF560F1504}"/>
              </a:ext>
            </a:extLst>
          </p:cNvPr>
          <p:cNvSpPr>
            <a:spLocks noGrp="1"/>
          </p:cNvSpPr>
          <p:nvPr>
            <p:ph type="sldNum" sz="quarter" idx="13"/>
          </p:nvPr>
        </p:nvSpPr>
        <p:spPr/>
        <p:txBody>
          <a:bodyPr/>
          <a:lstStyle/>
          <a:p>
            <a:r>
              <a:rPr lang="en-US" noProof="0" dirty="0"/>
              <a:t>page </a:t>
            </a:r>
            <a:fld id="{19B51A1E-902D-48AF-9020-955120F399B6}" type="slidenum">
              <a:rPr lang="en-US" b="1" i="1" noProof="0" smtClean="0"/>
              <a:pPr/>
              <a:t>‹#›</a:t>
            </a:fld>
            <a:endParaRPr lang="en-US" b="1" i="1" noProof="0" dirty="0"/>
          </a:p>
        </p:txBody>
      </p:sp>
      <p:sp>
        <p:nvSpPr>
          <p:cNvPr id="6" name="Title 5">
            <a:extLst>
              <a:ext uri="{FF2B5EF4-FFF2-40B4-BE49-F238E27FC236}">
                <a16:creationId xmlns:a16="http://schemas.microsoft.com/office/drawing/2014/main" id="{9E58A019-6601-4FFB-9A68-628873651CF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734501631"/>
      </p:ext>
    </p:extLst>
  </p:cSld>
  <p:clrMapOvr>
    <a:masterClrMapping/>
  </p:clrMapOvr>
</p:sldLayout>
</file>

<file path=ppt/slideLayouts/slideLayout20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A22238F2-C6EC-476F-8371-119AECBA5622}"/>
              </a:ext>
            </a:extLst>
          </p:cNvPr>
          <p:cNvSpPr>
            <a:spLocks noGrp="1"/>
          </p:cNvSpPr>
          <p:nvPr>
            <p:ph sz="half" idx="1" hasCustomPrompt="1"/>
          </p:nvPr>
        </p:nvSpPr>
        <p:spPr>
          <a:xfrm>
            <a:off x="601681" y="1152000"/>
            <a:ext cx="5400000" cy="5040000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7867C73D-EE16-41D1-B7CE-A35C765E3B8D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190318" y="1152525"/>
            <a:ext cx="5400000" cy="50387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DCA7A7A7-C80D-4495-B14B-6296A7579845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9A841D61-5F98-4EC4-B787-EB5615085709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r>
              <a:rPr lang="en-US" noProof="0" dirty="0"/>
              <a:t>page </a:t>
            </a:r>
            <a:fld id="{19B51A1E-902D-48AF-9020-955120F399B6}" type="slidenum">
              <a:rPr lang="en-US" b="1" i="1" noProof="0" smtClean="0"/>
              <a:pPr/>
              <a:t>‹#›</a:t>
            </a:fld>
            <a:endParaRPr lang="en-US" b="1" i="1" noProof="0" dirty="0"/>
          </a:p>
        </p:txBody>
      </p:sp>
      <p:sp>
        <p:nvSpPr>
          <p:cNvPr id="9" name="Title 8">
            <a:extLst>
              <a:ext uri="{FF2B5EF4-FFF2-40B4-BE49-F238E27FC236}">
                <a16:creationId xmlns:a16="http://schemas.microsoft.com/office/drawing/2014/main" id="{2C05FD31-A7DF-49EF-9D28-882C100E583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891552186"/>
      </p:ext>
    </p:extLst>
  </p:cSld>
  <p:clrMapOvr>
    <a:masterClrMapping/>
  </p:clrMapOvr>
</p:sldLayout>
</file>

<file path=ppt/slideLayouts/slideLayout22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D481522-201F-4996-9579-5F11FA4F26ED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D944CE59-25C2-4E40-866A-15718DC5A8F3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r>
              <a:rPr lang="en-US" noProof="0" dirty="0"/>
              <a:t>page </a:t>
            </a:r>
            <a:fld id="{19B51A1E-902D-48AF-9020-955120F399B6}" type="slidenum">
              <a:rPr lang="en-US" b="1" i="1" noProof="0" smtClean="0"/>
              <a:pPr/>
              <a:t>‹#›</a:t>
            </a:fld>
            <a:endParaRPr lang="en-US" b="1" i="1" noProof="0" dirty="0"/>
          </a:p>
        </p:txBody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AEE8C60A-4B89-4ABC-BBDC-C63574125C5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noProof="0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505855276"/>
      </p:ext>
    </p:extLst>
  </p:cSld>
  <p:clrMapOvr>
    <a:masterClrMapping/>
  </p:clrMapOvr>
</p:sldLayout>
</file>

<file path=ppt/slideLayouts/slideLayout2319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00C79C6B-1E44-4A07-A0FA-161D3AE6E50D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8B871DF8-D19E-460F-92D7-165B9EBE2BCD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r>
              <a:rPr lang="en-US" noProof="0" dirty="0"/>
              <a:t>page </a:t>
            </a:r>
            <a:fld id="{19B51A1E-902D-48AF-9020-955120F399B6}" type="slidenum">
              <a:rPr lang="en-US" b="1" i="1" noProof="0" smtClean="0"/>
              <a:pPr/>
              <a:t>‹#›</a:t>
            </a:fld>
            <a:endParaRPr lang="en-US" b="1" i="1" noProof="0" dirty="0"/>
          </a:p>
        </p:txBody>
      </p:sp>
    </p:spTree>
    <p:extLst>
      <p:ext uri="{BB962C8B-B14F-4D97-AF65-F5344CB8AC3E}">
        <p14:creationId xmlns:p14="http://schemas.microsoft.com/office/powerpoint/2010/main" val="1139767039"/>
      </p:ext>
    </p:extLst>
  </p:cSld>
  <p:clrMapOvr>
    <a:masterClrMapping/>
  </p:clrMapOvr>
</p:sldLayout>
</file>

<file path=ppt/slideLayouts/slideLayout24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87B8423A-8ECB-46CC-AA96-AFD30DF27259}"/>
              </a:ext>
            </a:extLst>
          </p:cNvPr>
          <p:cNvSpPr>
            <a:spLocks noGrp="1"/>
          </p:cNvSpPr>
          <p:nvPr>
            <p:ph idx="1" hasCustomPrompt="1"/>
          </p:nvPr>
        </p:nvSpPr>
        <p:spPr>
          <a:xfrm>
            <a:off x="5092700" y="1016000"/>
            <a:ext cx="6486481" cy="5108938"/>
          </a:xfrm>
        </p:spPr>
        <p:txBody>
          <a:bodyPr/>
          <a:lstStyle>
            <a:lvl1pPr>
              <a:defRPr sz="2100"/>
            </a:lvl1pPr>
            <a:lvl2pPr>
              <a:defRPr sz="1800"/>
            </a:lvl2pPr>
            <a:lvl3pPr>
              <a:defRPr sz="1600"/>
            </a:lvl3pPr>
            <a:lvl4pPr>
              <a:defRPr sz="1400"/>
            </a:lvl4pPr>
            <a:lvl5pPr>
              <a:defRPr sz="12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noProof="0"/>
              <a:t>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0CA8C527-C631-42AF-94C4-70728E24506E}"/>
              </a:ext>
            </a:extLst>
          </p:cNvPr>
          <p:cNvSpPr>
            <a:spLocks noGrp="1"/>
          </p:cNvSpPr>
          <p:nvPr>
            <p:ph type="body" sz="half" idx="2" hasCustomPrompt="1"/>
          </p:nvPr>
        </p:nvSpPr>
        <p:spPr>
          <a:xfrm>
            <a:off x="601681" y="3960000"/>
            <a:ext cx="4114800" cy="2164938"/>
          </a:xfrm>
        </p:spPr>
        <p:txBody>
          <a:bodyPr/>
          <a:lstStyle>
            <a:lvl1pPr marL="0" indent="0">
              <a:buNone/>
              <a:defRPr lang="en-US" sz="1800" kern="1200" cap="all" baseline="0" dirty="0">
                <a:solidFill>
                  <a:schemeClr val="bg1"/>
                </a:solidFill>
                <a:latin typeface="Calibri" panose="020F0502020204030204" pitchFamily="34" charset="0"/>
                <a:ea typeface="+mn-ea"/>
                <a:cs typeface="Calibri" panose="020F0502020204030204" pitchFamily="34" charset="0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 noProof="0"/>
              <a:t>Edit Master text styles</a:t>
            </a:r>
          </a:p>
        </p:txBody>
      </p:sp>
      <p:sp>
        <p:nvSpPr>
          <p:cNvPr id="10" name="Title 9">
            <a:extLst>
              <a:ext uri="{FF2B5EF4-FFF2-40B4-BE49-F238E27FC236}">
                <a16:creationId xmlns:a16="http://schemas.microsoft.com/office/drawing/2014/main" id="{7674D4AD-4133-4DB9-B1FD-CF7D8D1B503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01681" y="1016000"/>
            <a:ext cx="4114800" cy="2744226"/>
          </a:xfrm>
        </p:spPr>
        <p:txBody>
          <a:bodyPr anchor="b"/>
          <a:lstStyle>
            <a:lvl1pPr marL="0"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lang="en-ZA" sz="4500" b="1" kern="1200" cap="all" spc="-150" baseline="0" dirty="0">
                <a:solidFill>
                  <a:schemeClr val="bg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2" name="Footer Placeholder 1">
            <a:extLst>
              <a:ext uri="{FF2B5EF4-FFF2-40B4-BE49-F238E27FC236}">
                <a16:creationId xmlns:a16="http://schemas.microsoft.com/office/drawing/2014/main" id="{EDB90D34-30D8-41A0-8277-15FABE7B46E4}"/>
              </a:ext>
            </a:extLst>
          </p:cNvPr>
          <p:cNvSpPr>
            <a:spLocks noGrp="1"/>
          </p:cNvSpPr>
          <p:nvPr>
            <p:ph type="ftr" sz="quarter" idx="10"/>
          </p:nvPr>
        </p:nvSpPr>
        <p:spPr>
          <a:xfrm>
            <a:off x="601682" y="6320622"/>
            <a:ext cx="4114800" cy="226714"/>
          </a:xfrm>
        </p:spPr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2E3E9349-1106-4A24-B492-C0D854F00F1F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r>
              <a:rPr lang="en-US" noProof="0" dirty="0"/>
              <a:t>page </a:t>
            </a:r>
            <a:fld id="{19B51A1E-902D-48AF-9020-955120F399B6}" type="slidenum">
              <a:rPr lang="en-US" b="1" i="1" noProof="0" smtClean="0"/>
              <a:pPr/>
              <a:t>‹#›</a:t>
            </a:fld>
            <a:endParaRPr lang="en-US" b="1" i="1" noProof="0" dirty="0"/>
          </a:p>
        </p:txBody>
      </p:sp>
    </p:spTree>
    <p:extLst>
      <p:ext uri="{BB962C8B-B14F-4D97-AF65-F5344CB8AC3E}">
        <p14:creationId xmlns:p14="http://schemas.microsoft.com/office/powerpoint/2010/main" val="1795196888"/>
      </p:ext>
    </p:extLst>
  </p:cSld>
  <p:clrMapOvr>
    <a:masterClrMapping/>
  </p:clrMapOvr>
</p:sldLayout>
</file>

<file path=ppt/slideLayouts/slideLayout2510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Rectangle 14">
            <a:extLst>
              <a:ext uri="{FF2B5EF4-FFF2-40B4-BE49-F238E27FC236}">
                <a16:creationId xmlns:a16="http://schemas.microsoft.com/office/drawing/2014/main" id="{9098FA49-168B-4F86-89CF-B8C8344F3316}"/>
              </a:ext>
            </a:extLst>
          </p:cNvPr>
          <p:cNvSpPr/>
          <p:nvPr userDrawn="1"/>
        </p:nvSpPr>
        <p:spPr>
          <a:xfrm>
            <a:off x="0" y="6704160"/>
            <a:ext cx="11601450" cy="15384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515E1821-75EB-4FF2-8952-E1945C42D14F}"/>
              </a:ext>
            </a:extLst>
          </p:cNvPr>
          <p:cNvSpPr/>
          <p:nvPr userDrawn="1"/>
        </p:nvSpPr>
        <p:spPr>
          <a:xfrm>
            <a:off x="0" y="6550320"/>
            <a:ext cx="12192000" cy="153840"/>
          </a:xfrm>
          <a:prstGeom prst="rect">
            <a:avLst/>
          </a:prstGeom>
          <a:gradFill flip="none" rotWithShape="1">
            <a:gsLst>
              <a:gs pos="40000">
                <a:schemeClr val="bg1">
                  <a:alpha val="0"/>
                </a:schemeClr>
              </a:gs>
              <a:gs pos="100000">
                <a:schemeClr val="bg1">
                  <a:alpha val="35000"/>
                </a:schemeClr>
              </a:gs>
            </a:gsLst>
            <a:lin ang="5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3" name="Picture Placeholder 2" descr="Image Placeholder">
            <a:extLst>
              <a:ext uri="{FF2B5EF4-FFF2-40B4-BE49-F238E27FC236}">
                <a16:creationId xmlns:a16="http://schemas.microsoft.com/office/drawing/2014/main" id="{6E51F880-E841-47CE-8E64-B0D1C6EF00F8}"/>
              </a:ext>
            </a:extLst>
          </p:cNvPr>
          <p:cNvSpPr>
            <a:spLocks noGrp="1"/>
          </p:cNvSpPr>
          <p:nvPr>
            <p:ph type="pic" idx="1" hasCustomPrompt="1"/>
          </p:nvPr>
        </p:nvSpPr>
        <p:spPr>
          <a:xfrm>
            <a:off x="5092699" y="1"/>
            <a:ext cx="6486482" cy="6687110"/>
          </a:xfrm>
          <a:solidFill>
            <a:schemeClr val="tx1">
              <a:lumMod val="95000"/>
              <a:lumOff val="5000"/>
            </a:schemeClr>
          </a:solidFill>
        </p:spPr>
        <p:txBody>
          <a:bodyPr anchor="ctr"/>
          <a:lstStyle>
            <a:lvl1pPr marL="0" indent="0" algn="ctr">
              <a:buNone/>
              <a:defRPr sz="1200" i="1">
                <a:latin typeface="+mn-lt"/>
                <a:cs typeface="Times New Roman" panose="02020603050405020304" pitchFamily="18" charset="0"/>
              </a:defRPr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 noProof="0" dirty="0"/>
              <a:t>Insert or Drag &amp; Drop your Photo</a:t>
            </a:r>
          </a:p>
        </p:txBody>
      </p:sp>
      <p:sp>
        <p:nvSpPr>
          <p:cNvPr id="12" name="Text Placeholder 3">
            <a:extLst>
              <a:ext uri="{FF2B5EF4-FFF2-40B4-BE49-F238E27FC236}">
                <a16:creationId xmlns:a16="http://schemas.microsoft.com/office/drawing/2014/main" id="{F13AC73C-8104-4F0B-B04E-FB14DCFDBDF9}"/>
              </a:ext>
            </a:extLst>
          </p:cNvPr>
          <p:cNvSpPr>
            <a:spLocks noGrp="1"/>
          </p:cNvSpPr>
          <p:nvPr>
            <p:ph type="body" sz="half" idx="2" hasCustomPrompt="1"/>
          </p:nvPr>
        </p:nvSpPr>
        <p:spPr>
          <a:xfrm>
            <a:off x="601681" y="3960000"/>
            <a:ext cx="4114800" cy="2164938"/>
          </a:xfrm>
        </p:spPr>
        <p:txBody>
          <a:bodyPr/>
          <a:lstStyle>
            <a:lvl1pPr marL="0" indent="0">
              <a:buNone/>
              <a:defRPr lang="en-US" sz="1800" kern="1200" cap="all" baseline="0" dirty="0">
                <a:solidFill>
                  <a:schemeClr val="bg1"/>
                </a:solidFill>
                <a:latin typeface="Calibri" panose="020F0502020204030204" pitchFamily="34" charset="0"/>
                <a:ea typeface="+mn-ea"/>
                <a:cs typeface="Calibri" panose="020F0502020204030204" pitchFamily="34" charset="0"/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marL="0" lv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 noProof="0"/>
              <a:t>Edit Master text styles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2207D3A-6D77-4068-8652-5FE1DE2DBC2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01679" y="1016000"/>
            <a:ext cx="4114801" cy="2744226"/>
          </a:xfrm>
        </p:spPr>
        <p:txBody>
          <a:bodyPr anchor="b"/>
          <a:lstStyle>
            <a:lvl1pPr marL="0"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lang="en-ZA" sz="4500" b="1" kern="1200" cap="all" spc="-150" baseline="0" dirty="0">
                <a:solidFill>
                  <a:schemeClr val="bg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n-US" noProof="0"/>
              <a:t>Click to edit Master title style</a:t>
            </a:r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876306C0-C390-4360-B704-9B0A7311FF21}"/>
              </a:ext>
            </a:extLst>
          </p:cNvPr>
          <p:cNvSpPr>
            <a:spLocks noGrp="1"/>
          </p:cNvSpPr>
          <p:nvPr>
            <p:ph type="ftr" sz="quarter" idx="14"/>
          </p:nvPr>
        </p:nvSpPr>
        <p:spPr/>
        <p:txBody>
          <a:bodyPr/>
          <a:lstStyle/>
          <a:p>
            <a:r>
              <a:rPr lang="en-US" noProof="0" dirty="0"/>
              <a:t>Add a footer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C333A53F-6548-4F5B-AAEE-2E862AEB1A4C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r>
              <a:rPr lang="en-US" noProof="0" dirty="0"/>
              <a:t>page </a:t>
            </a:r>
            <a:fld id="{19B51A1E-902D-48AF-9020-955120F399B6}" type="slidenum">
              <a:rPr lang="en-US" b="1" i="1" noProof="0" smtClean="0"/>
              <a:pPr/>
              <a:t>‹#›</a:t>
            </a:fld>
            <a:endParaRPr lang="en-US" b="1" i="1" noProof="0" dirty="0"/>
          </a:p>
        </p:txBody>
      </p:sp>
    </p:spTree>
    <p:extLst>
      <p:ext uri="{BB962C8B-B14F-4D97-AF65-F5344CB8AC3E}">
        <p14:creationId xmlns:p14="http://schemas.microsoft.com/office/powerpoint/2010/main" val="1571505411"/>
      </p:ext>
    </p:extLst>
  </p:cSld>
  <p:clrMapOvr>
    <a:masterClrMapping/>
  </p:clrMapOvr>
</p:sldLayout>
</file>

<file path=ppt/slideMasters/_rels/slideMaster11.xml.rels>&#65279;<?xml version="1.0" encoding="utf-8"?><Relationships xmlns="http://schemas.openxmlformats.org/package/2006/relationships"><Relationship Type="http://schemas.openxmlformats.org/officeDocument/2006/relationships/slideLayout" Target="/ppt/slideLayouts/slideLayout82.xml" Id="rId8" /><Relationship Type="http://schemas.openxmlformats.org/officeDocument/2006/relationships/slideLayout" Target="/ppt/slideLayouts/slideLayout133.xml" Id="rId13" /><Relationship Type="http://schemas.openxmlformats.org/officeDocument/2006/relationships/slideLayout" Target="/ppt/slideLayouts/slideLayout184.xml" Id="rId18" /><Relationship Type="http://schemas.openxmlformats.org/officeDocument/2006/relationships/theme" Target="/ppt/theme/theme12.xml" Id="rId26" /><Relationship Type="http://schemas.openxmlformats.org/officeDocument/2006/relationships/slideLayout" Target="/ppt/slideLayouts/slideLayout35.xml" Id="rId3" /><Relationship Type="http://schemas.openxmlformats.org/officeDocument/2006/relationships/slideLayout" Target="/ppt/slideLayouts/slideLayout216.xml" Id="rId21" /><Relationship Type="http://schemas.openxmlformats.org/officeDocument/2006/relationships/slideLayout" Target="/ppt/slideLayouts/slideLayout77.xml" Id="rId7" /><Relationship Type="http://schemas.openxmlformats.org/officeDocument/2006/relationships/slideLayout" Target="/ppt/slideLayouts/slideLayout128.xml" Id="rId12" /><Relationship Type="http://schemas.openxmlformats.org/officeDocument/2006/relationships/slideLayout" Target="/ppt/slideLayouts/slideLayout179.xml" Id="rId17" /><Relationship Type="http://schemas.openxmlformats.org/officeDocument/2006/relationships/slideLayout" Target="/ppt/slideLayouts/slideLayout2510.xml" Id="rId25" /><Relationship Type="http://schemas.openxmlformats.org/officeDocument/2006/relationships/slideLayout" Target="/ppt/slideLayouts/slideLayout211.xml" Id="rId2" /><Relationship Type="http://schemas.openxmlformats.org/officeDocument/2006/relationships/slideLayout" Target="/ppt/slideLayouts/slideLayout1612.xml" Id="rId16" /><Relationship Type="http://schemas.openxmlformats.org/officeDocument/2006/relationships/slideLayout" Target="/ppt/slideLayouts/slideLayout2013.xml" Id="rId20" /><Relationship Type="http://schemas.openxmlformats.org/officeDocument/2006/relationships/slideLayout" Target="/ppt/slideLayouts/slideLayout114.xml" Id="rId1" /><Relationship Type="http://schemas.openxmlformats.org/officeDocument/2006/relationships/slideLayout" Target="/ppt/slideLayouts/slideLayout61.xml" Id="rId6" /><Relationship Type="http://schemas.openxmlformats.org/officeDocument/2006/relationships/slideLayout" Target="/ppt/slideLayouts/slideLayout1115.xml" Id="rId11" /><Relationship Type="http://schemas.openxmlformats.org/officeDocument/2006/relationships/slideLayout" Target="/ppt/slideLayouts/slideLayout2416.xml" Id="rId24" /><Relationship Type="http://schemas.openxmlformats.org/officeDocument/2006/relationships/slideLayout" Target="/ppt/slideLayouts/slideLayout517.xml" Id="rId5" /><Relationship Type="http://schemas.openxmlformats.org/officeDocument/2006/relationships/slideLayout" Target="/ppt/slideLayouts/slideLayout1518.xml" Id="rId15" /><Relationship Type="http://schemas.openxmlformats.org/officeDocument/2006/relationships/slideLayout" Target="/ppt/slideLayouts/slideLayout2319.xml" Id="rId23" /><Relationship Type="http://schemas.microsoft.com/office/2007/relationships/hdphoto" Target="/ppt/media/hdphoto12.wdp" Id="rId28" /><Relationship Type="http://schemas.openxmlformats.org/officeDocument/2006/relationships/slideLayout" Target="/ppt/slideLayouts/slideLayout1020.xml" Id="rId10" /><Relationship Type="http://schemas.openxmlformats.org/officeDocument/2006/relationships/slideLayout" Target="/ppt/slideLayouts/slideLayout1921.xml" Id="rId19" /><Relationship Type="http://schemas.openxmlformats.org/officeDocument/2006/relationships/slideLayout" Target="/ppt/slideLayouts/slideLayout422.xml" Id="rId4" /><Relationship Type="http://schemas.openxmlformats.org/officeDocument/2006/relationships/slideLayout" Target="/ppt/slideLayouts/slideLayout923.xml" Id="rId9" /><Relationship Type="http://schemas.openxmlformats.org/officeDocument/2006/relationships/slideLayout" Target="/ppt/slideLayouts/slideLayout1424.xml" Id="rId14" /><Relationship Type="http://schemas.openxmlformats.org/officeDocument/2006/relationships/slideLayout" Target="/ppt/slideLayouts/slideLayout2225.xml" Id="rId22" /><Relationship Type="http://schemas.openxmlformats.org/officeDocument/2006/relationships/image" Target="/ppt/media/image13.png" Id="rId27" /></Relationships>
</file>

<file path=ppt/slideMasters/slideMaster1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Rectangle 13">
            <a:extLst>
              <a:ext uri="{FF2B5EF4-FFF2-40B4-BE49-F238E27FC236}">
                <a16:creationId xmlns:a16="http://schemas.microsoft.com/office/drawing/2014/main" id="{CB6CB7A4-3F87-40B5-90E8-CDBE273668A3}"/>
              </a:ext>
            </a:extLst>
          </p:cNvPr>
          <p:cNvSpPr/>
          <p:nvPr userDrawn="1"/>
        </p:nvSpPr>
        <p:spPr>
          <a:xfrm>
            <a:off x="11580000" y="6704160"/>
            <a:ext cx="612000" cy="153840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2D8A2F97-6D60-46FC-A9F8-936208153882}"/>
              </a:ext>
            </a:extLst>
          </p:cNvPr>
          <p:cNvSpPr/>
          <p:nvPr userDrawn="1"/>
        </p:nvSpPr>
        <p:spPr>
          <a:xfrm>
            <a:off x="0" y="6704160"/>
            <a:ext cx="11601450" cy="15384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  <p:pic>
        <p:nvPicPr>
          <p:cNvPr id="12" name="Picture 11">
            <a:extLst>
              <a:ext uri="{FF2B5EF4-FFF2-40B4-BE49-F238E27FC236}">
                <a16:creationId xmlns:a16="http://schemas.microsoft.com/office/drawing/2014/main" id="{F590B2D3-A5A2-4560-AC65-2077AE62E3CA}"/>
              </a:ext>
            </a:extLst>
          </p:cNvPr>
          <p:cNvPicPr>
            <a:picLocks noChangeAspect="1"/>
          </p:cNvPicPr>
          <p:nvPr userDrawn="1"/>
        </p:nvPicPr>
        <p:blipFill>
          <a:blip r:embed="rId27" cstate="screen">
            <a:extLst>
              <a:ext uri="{BEBA8EAE-BF5A-486C-A8C5-ECC9F3942E4B}">
                <a14:imgProps xmlns:a14="http://schemas.microsoft.com/office/drawing/2010/main">
                  <a14:imgLayer r:embed="rId28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720349" y="162707"/>
            <a:ext cx="1308679" cy="504924"/>
          </a:xfrm>
          <a:prstGeom prst="rect">
            <a:avLst/>
          </a:prstGeom>
        </p:spPr>
      </p:pic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090F41A2-6535-4CA6-81E4-026A5B56D9D7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01682" y="432000"/>
            <a:ext cx="9973553" cy="432000"/>
          </a:xfrm>
          <a:prstGeom prst="rect">
            <a:avLst/>
          </a:prstGeom>
        </p:spPr>
        <p:txBody>
          <a:bodyPr vert="horz" lIns="0" tIns="0" rIns="0" bIns="0" rtlCol="0" anchor="ctr">
            <a:noAutofit/>
          </a:bodyPr>
          <a:lstStyle/>
          <a:p>
            <a:r>
              <a:rPr lang="en-US" noProof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213AB95C-7DD4-4796-80E4-1B7466A2A037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01682" y="1152000"/>
            <a:ext cx="10999767" cy="503925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/>
          <a:p>
            <a:pPr lvl="0"/>
            <a:r>
              <a:rPr lang="en-US" noProof="0"/>
              <a:t>Click to edit Master text styles</a:t>
            </a:r>
          </a:p>
          <a:p>
            <a:pPr lvl="1"/>
            <a:r>
              <a:rPr lang="en-US" noProof="0"/>
              <a:t>Second level</a:t>
            </a:r>
          </a:p>
          <a:p>
            <a:pPr lvl="2"/>
            <a:r>
              <a:rPr lang="en-US" noProof="0"/>
              <a:t>Third level</a:t>
            </a:r>
          </a:p>
          <a:p>
            <a:pPr lvl="3"/>
            <a:r>
              <a:rPr lang="en-US" noProof="0"/>
              <a:t>Fourth level</a:t>
            </a:r>
          </a:p>
          <a:p>
            <a:pPr lvl="4"/>
            <a:r>
              <a:rPr lang="en-US" noProof="0"/>
              <a:t>Fifth level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58879C91-B77F-4273-9A27-A3535FB889D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601682" y="6320622"/>
            <a:ext cx="4114800" cy="226714"/>
          </a:xfrm>
          <a:prstGeom prst="rect">
            <a:avLst/>
          </a:prstGeom>
        </p:spPr>
        <p:txBody>
          <a:bodyPr vert="horz" lIns="0" tIns="0" rIns="0" bIns="0" rtlCol="0" anchor="ctr"/>
          <a:lstStyle>
            <a:lvl1pPr algn="l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Add a footer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5ECA3099-A94F-4C3E-BC29-780EDD38F722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11601450" y="6687111"/>
            <a:ext cx="548755" cy="153841"/>
          </a:xfrm>
          <a:prstGeom prst="rect">
            <a:avLst/>
          </a:prstGeom>
          <a:ln w="3175">
            <a:noFill/>
          </a:ln>
        </p:spPr>
        <p:txBody>
          <a:bodyPr vert="horz" lIns="0" tIns="0" rIns="0" bIns="0" rtlCol="0" anchor="ctr"/>
          <a:lstStyle>
            <a:lvl1pPr algn="r">
              <a:defRPr sz="900">
                <a:solidFill>
                  <a:schemeClr val="bg1"/>
                </a:solidFill>
              </a:defRPr>
            </a:lvl1pPr>
          </a:lstStyle>
          <a:p>
            <a:r>
              <a:rPr lang="en-US" noProof="0" dirty="0"/>
              <a:t>page </a:t>
            </a:r>
            <a:fld id="{19B51A1E-902D-48AF-9020-955120F399B6}" type="slidenum">
              <a:rPr lang="en-US" b="1" i="1" noProof="0" smtClean="0"/>
              <a:pPr/>
              <a:t>‹#›</a:t>
            </a:fld>
            <a:endParaRPr lang="en-US" b="1" i="1" noProof="0" dirty="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2FDBAFA2-F5E0-42BB-B15D-53BACE961ED2}"/>
              </a:ext>
            </a:extLst>
          </p:cNvPr>
          <p:cNvSpPr/>
          <p:nvPr userDrawn="1"/>
        </p:nvSpPr>
        <p:spPr>
          <a:xfrm>
            <a:off x="0" y="6550320"/>
            <a:ext cx="12192000" cy="153840"/>
          </a:xfrm>
          <a:prstGeom prst="rect">
            <a:avLst/>
          </a:prstGeom>
          <a:gradFill flip="none" rotWithShape="1">
            <a:gsLst>
              <a:gs pos="40000">
                <a:schemeClr val="bg1">
                  <a:alpha val="0"/>
                </a:schemeClr>
              </a:gs>
              <a:gs pos="100000">
                <a:schemeClr val="bg1">
                  <a:alpha val="35000"/>
                </a:schemeClr>
              </a:gs>
            </a:gsLst>
            <a:lin ang="5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noProof="0" dirty="0"/>
          </a:p>
        </p:txBody>
      </p:sp>
    </p:spTree>
    <p:extLst>
      <p:ext uri="{BB962C8B-B14F-4D97-AF65-F5344CB8AC3E}">
        <p14:creationId xmlns:p14="http://schemas.microsoft.com/office/powerpoint/2010/main" val="94616327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2" r:id="rId1"/>
    <p:sldLayoutId id="2147483663" r:id="rId2"/>
    <p:sldLayoutId id="2147483667" r:id="rId3"/>
    <p:sldLayoutId id="2147483664" r:id="rId4"/>
    <p:sldLayoutId id="2147483684" r:id="rId5"/>
    <p:sldLayoutId id="2147483685" r:id="rId6"/>
    <p:sldLayoutId id="2147483668" r:id="rId7"/>
    <p:sldLayoutId id="2147483669" r:id="rId8"/>
    <p:sldLayoutId id="2147483670" r:id="rId9"/>
    <p:sldLayoutId id="2147483671" r:id="rId10"/>
    <p:sldLayoutId id="2147483672" r:id="rId11"/>
    <p:sldLayoutId id="2147483673" r:id="rId12"/>
    <p:sldLayoutId id="2147483674" r:id="rId13"/>
    <p:sldLayoutId id="2147483683" r:id="rId14"/>
    <p:sldLayoutId id="2147483675" r:id="rId15"/>
    <p:sldLayoutId id="2147483679" r:id="rId16"/>
    <p:sldLayoutId id="2147483680" r:id="rId17"/>
    <p:sldLayoutId id="2147483682" r:id="rId18"/>
    <p:sldLayoutId id="2147483650" r:id="rId19"/>
    <p:sldLayoutId id="2147483652" r:id="rId20"/>
    <p:sldLayoutId id="2147483653" r:id="rId21"/>
    <p:sldLayoutId id="2147483654" r:id="rId22"/>
    <p:sldLayoutId id="2147483655" r:id="rId23"/>
    <p:sldLayoutId id="2147483677" r:id="rId24"/>
    <p:sldLayoutId id="2147483678" r:id="rId25"/>
  </p:sldLayoutIdLst>
  <p:hf hdr="0" ft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3200" b="1" kern="1200" spc="-15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66700" indent="-2667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1pPr>
      <a:lvl2pPr marL="542925" indent="-276225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600" kern="1200">
          <a:solidFill>
            <a:schemeClr val="bg1"/>
          </a:solidFill>
          <a:latin typeface="+mn-lt"/>
          <a:ea typeface="+mn-ea"/>
          <a:cs typeface="+mn-cs"/>
        </a:defRPr>
      </a:lvl2pPr>
      <a:lvl3pPr marL="8096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bg1"/>
          </a:solidFill>
          <a:latin typeface="+mn-lt"/>
          <a:ea typeface="+mn-ea"/>
          <a:cs typeface="+mn-cs"/>
        </a:defRPr>
      </a:lvl3pPr>
      <a:lvl4pPr marL="10763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bg1"/>
          </a:solidFill>
          <a:latin typeface="+mn-lt"/>
          <a:ea typeface="+mn-ea"/>
          <a:cs typeface="+mn-cs"/>
        </a:defRPr>
      </a:lvl4pPr>
      <a:lvl5pPr marL="1343025" indent="-2667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9.xml.rels>&#65279;<?xml version="1.0" encoding="utf-8"?><Relationships xmlns="http://schemas.openxmlformats.org/package/2006/relationships"><Relationship Type="http://schemas.openxmlformats.org/officeDocument/2006/relationships/image" Target="/ppt/media/image43.jpeg" Id="rId3" /><Relationship Type="http://schemas.openxmlformats.org/officeDocument/2006/relationships/notesSlide" Target="/ppt/notesSlides/notesSlide19.xml" Id="rId2" /><Relationship Type="http://schemas.openxmlformats.org/officeDocument/2006/relationships/slideLayout" Target="/ppt/slideLayouts/slideLayout1612.xml" Id="rId1" /><Relationship Type="http://schemas.microsoft.com/office/2007/relationships/hdphoto" Target="/ppt/media/hdphoto2.wdp" Id="rId5" /><Relationship Type="http://schemas.openxmlformats.org/officeDocument/2006/relationships/image" Target="/ppt/media/image32.png" Id="rId4" /></Relationships>
</file>

<file path=ppt/slides/_rels/slide24.xml.rels>&#65279;<?xml version="1.0" encoding="utf-8"?><Relationships xmlns="http://schemas.openxmlformats.org/package/2006/relationships"><Relationship Type="http://schemas.openxmlformats.org/officeDocument/2006/relationships/notesSlide" Target="/ppt/notesSlides/notesSlide24.xml" Id="rId2" /><Relationship Type="http://schemas.openxmlformats.org/officeDocument/2006/relationships/slideLayout" Target="/ppt/slideLayouts/slideLayout1518.xml" Id="rId1" /></Relationships>
</file>

<file path=ppt/slides/_rels/slide66.xml.rels>&#65279;<?xml version="1.0" encoding="utf-8"?><Relationships xmlns="http://schemas.openxmlformats.org/package/2006/relationships"><Relationship Type="http://schemas.openxmlformats.org/officeDocument/2006/relationships/image" Target="/ppt/media/image234.png" Id="rId8" /><Relationship Type="http://schemas.openxmlformats.org/officeDocument/2006/relationships/image" Target="/ppt/media/image202.jpeg" Id="rId3" /><Relationship Type="http://schemas.openxmlformats.org/officeDocument/2006/relationships/image" Target="/ppt/media/image195.svg" Id="rId7" /><Relationship Type="http://schemas.openxmlformats.org/officeDocument/2006/relationships/notesSlide" Target="/ppt/notesSlides/notesSlide66.xml" Id="rId2" /><Relationship Type="http://schemas.openxmlformats.org/officeDocument/2006/relationships/slideLayout" Target="/ppt/slideLayouts/slideLayout517.xml" Id="rId1" /><Relationship Type="http://schemas.openxmlformats.org/officeDocument/2006/relationships/image" Target="/ppt/media/image188.png" Id="rId6" /><Relationship Type="http://schemas.openxmlformats.org/officeDocument/2006/relationships/image" Target="/ppt/media/image266.svg" Id="rId11" /><Relationship Type="http://schemas.openxmlformats.org/officeDocument/2006/relationships/image" Target="/ppt/media/image223.svg" Id="rId5" /><Relationship Type="http://schemas.openxmlformats.org/officeDocument/2006/relationships/image" Target="/ppt/media/image259.png" Id="rId10" /><Relationship Type="http://schemas.openxmlformats.org/officeDocument/2006/relationships/image" Target="/ppt/media/image217.png" Id="rId4" /><Relationship Type="http://schemas.openxmlformats.org/officeDocument/2006/relationships/image" Target="/ppt/media/image244.svg" Id="rId9" /></Relationships>
</file>

<file path=ppt/slides/_rels/slide71.xml.rels>&#65279;<?xml version="1.0" encoding="utf-8"?><Relationships xmlns="http://schemas.openxmlformats.org/package/2006/relationships"><Relationship Type="http://schemas.openxmlformats.org/officeDocument/2006/relationships/image" Target="/ppt/media/image27.jpeg" Id="rId3" /><Relationship Type="http://schemas.openxmlformats.org/officeDocument/2006/relationships/notesSlide" Target="/ppt/notesSlides/notesSlide71.xml" Id="rId2" /><Relationship Type="http://schemas.openxmlformats.org/officeDocument/2006/relationships/slideLayout" Target="/ppt/slideLayouts/slideLayout61.xml" Id="rId1" /></Relationships>
</file>

<file path=ppt/slides/_rels/slide117.xml.rels>&#65279;<?xml version="1.0" encoding="utf-8"?><Relationships xmlns="http://schemas.openxmlformats.org/package/2006/relationships"><Relationship Type="http://schemas.openxmlformats.org/officeDocument/2006/relationships/notesSlide" Target="/ppt/notesSlides/notesSlide117.xml" Id="rId2" /><Relationship Type="http://schemas.openxmlformats.org/officeDocument/2006/relationships/slideLayout" Target="/ppt/slideLayouts/slideLayout82.xml" Id="rId1" /></Relationships>
</file>

<file path=ppt/slides/_rels/slide122.xml.rels>&#65279;<?xml version="1.0" encoding="utf-8"?><Relationships xmlns="http://schemas.openxmlformats.org/package/2006/relationships"><Relationship Type="http://schemas.openxmlformats.org/officeDocument/2006/relationships/notesSlide" Target="/ppt/notesSlides/notesSlide122.xml" Id="rId2" /><Relationship Type="http://schemas.openxmlformats.org/officeDocument/2006/relationships/slideLayout" Target="/ppt/slideLayouts/slideLayout216.xml" Id="rId1" /></Relationships>
</file>

<file path=ppt/slides/_rels/slide168.xml.rels>&#65279;<?xml version="1.0" encoding="utf-8"?><Relationships xmlns="http://schemas.openxmlformats.org/package/2006/relationships"><Relationship Type="http://schemas.openxmlformats.org/officeDocument/2006/relationships/notesSlide" Target="/ppt/notesSlides/notesSlide168.xml" Id="rId2" /><Relationship Type="http://schemas.openxmlformats.org/officeDocument/2006/relationships/slideLayout" Target="/ppt/slideLayouts/slideLayout1115.xml" Id="rId1" /></Relationships>
</file>

<file path=ppt/slides/_rels/slide173.xml.rels>&#65279;<?xml version="1.0" encoding="utf-8"?><Relationships xmlns="http://schemas.openxmlformats.org/package/2006/relationships"><Relationship Type="http://schemas.openxmlformats.org/officeDocument/2006/relationships/notesSlide" Target="/ppt/notesSlides/notesSlide173.xml" Id="rId2" /><Relationship Type="http://schemas.openxmlformats.org/officeDocument/2006/relationships/slideLayout" Target="/ppt/slideLayouts/slideLayout2225.xml" Id="rId1" /></Relationships>
</file>

<file path=ppt/slides/_rels/slide205.xml.rels>&#65279;<?xml version="1.0" encoding="utf-8"?><Relationships xmlns="http://schemas.openxmlformats.org/package/2006/relationships"><Relationship Type="http://schemas.openxmlformats.org/officeDocument/2006/relationships/image" Target="/ppt/media/image47.svg" Id="rId8" /><Relationship Type="http://schemas.openxmlformats.org/officeDocument/2006/relationships/image" Target="/ppt/media/image234.png" Id="rId3" /><Relationship Type="http://schemas.openxmlformats.org/officeDocument/2006/relationships/image" Target="/ppt/media/image465.png" Id="rId7" /><Relationship Type="http://schemas.openxmlformats.org/officeDocument/2006/relationships/notesSlide" Target="/ppt/notesSlides/notesSlide205.xml" Id="rId2" /><Relationship Type="http://schemas.openxmlformats.org/officeDocument/2006/relationships/slideLayout" Target="/ppt/slideLayouts/slideLayout2225.xml" Id="rId1" /><Relationship Type="http://schemas.openxmlformats.org/officeDocument/2006/relationships/image" Target="/ppt/media/image452.svg" Id="rId6" /><Relationship Type="http://schemas.openxmlformats.org/officeDocument/2006/relationships/chart" Target="/ppt/charts/chart21.xml" Id="rId11" /><Relationship Type="http://schemas.openxmlformats.org/officeDocument/2006/relationships/image" Target="/ppt/media/image446.png" Id="rId5" /><Relationship Type="http://schemas.openxmlformats.org/officeDocument/2006/relationships/image" Target="/ppt/media/image223.svg" Id="rId10" /><Relationship Type="http://schemas.openxmlformats.org/officeDocument/2006/relationships/image" Target="/ppt/media/image244.svg" Id="rId4" /><Relationship Type="http://schemas.openxmlformats.org/officeDocument/2006/relationships/image" Target="/ppt/media/image217.png" Id="rId9" /></Relationships>
</file>

<file path=ppt/slides/_rels/slide320.xml.rels>&#65279;<?xml version="1.0" encoding="utf-8"?><Relationships xmlns="http://schemas.openxmlformats.org/package/2006/relationships"><Relationship Type="http://schemas.openxmlformats.org/officeDocument/2006/relationships/notesSlide" Target="/ppt/notesSlides/notesSlide320.xml" Id="rId2" /><Relationship Type="http://schemas.openxmlformats.org/officeDocument/2006/relationships/slideLayout" Target="/ppt/slideLayouts/slideLayout114.xml" Id="rId1" /></Relationships>
</file>

<file path=ppt/slides/_rels/slide415.xml.rels>&#65279;<?xml version="1.0" encoding="utf-8"?><Relationships xmlns="http://schemas.openxmlformats.org/package/2006/relationships"><Relationship Type="http://schemas.openxmlformats.org/officeDocument/2006/relationships/image" Target="/ppt/media/image109.svg" Id="rId8" /><Relationship Type="http://schemas.openxmlformats.org/officeDocument/2006/relationships/image" Target="/ppt/media/image518.png" Id="rId3" /><Relationship Type="http://schemas.openxmlformats.org/officeDocument/2006/relationships/image" Target="/ppt/media/image919.png" Id="rId7" /><Relationship Type="http://schemas.openxmlformats.org/officeDocument/2006/relationships/image" Target="/ppt/media/image1410.svg" Id="rId12" /><Relationship Type="http://schemas.openxmlformats.org/officeDocument/2006/relationships/notesSlide" Target="/ppt/notesSlides/notesSlide415.xml" Id="rId2" /><Relationship Type="http://schemas.openxmlformats.org/officeDocument/2006/relationships/slideLayout" Target="/ppt/slideLayouts/slideLayout211.xml" Id="rId1" /><Relationship Type="http://schemas.openxmlformats.org/officeDocument/2006/relationships/image" Target="/ppt/media/image88.svg" Id="rId6" /><Relationship Type="http://schemas.openxmlformats.org/officeDocument/2006/relationships/image" Target="/ppt/media/image1320.png" Id="rId11" /><Relationship Type="http://schemas.openxmlformats.org/officeDocument/2006/relationships/image" Target="/ppt/media/image716.png" Id="rId5" /><Relationship Type="http://schemas.openxmlformats.org/officeDocument/2006/relationships/image" Target="/ppt/media/image1211.svg" Id="rId10" /><Relationship Type="http://schemas.openxmlformats.org/officeDocument/2006/relationships/image" Target="/ppt/media/image612.svg" Id="rId4" /><Relationship Type="http://schemas.openxmlformats.org/officeDocument/2006/relationships/image" Target="/ppt/media/image1121.png" Id="rId9" /></Relationships>
</file>

<file path=ppt/slides/_rels/slide512.xml.rels>&#65279;<?xml version="1.0" encoding="utf-8"?><Relationships xmlns="http://schemas.openxmlformats.org/package/2006/relationships"><Relationship Type="http://schemas.openxmlformats.org/officeDocument/2006/relationships/image" Target="/ppt/media/image716.png" Id="rId8" /><Relationship Type="http://schemas.openxmlformats.org/officeDocument/2006/relationships/image" Target="/ppt/media/image154.jpeg" Id="rId3" /><Relationship Type="http://schemas.openxmlformats.org/officeDocument/2006/relationships/image" Target="/ppt/media/image195.svg" Id="rId7" /><Relationship Type="http://schemas.openxmlformats.org/officeDocument/2006/relationships/notesSlide" Target="/ppt/notesSlides/notesSlide512.xml" Id="rId2" /><Relationship Type="http://schemas.openxmlformats.org/officeDocument/2006/relationships/slideLayout" Target="/ppt/slideLayouts/slideLayout422.xml" Id="rId1" /><Relationship Type="http://schemas.openxmlformats.org/officeDocument/2006/relationships/image" Target="/ppt/media/image188.png" Id="rId6" /><Relationship Type="http://schemas.openxmlformats.org/officeDocument/2006/relationships/image" Target="/ppt/media/image177.svg" Id="rId5" /><Relationship Type="http://schemas.openxmlformats.org/officeDocument/2006/relationships/image" Target="/ppt/media/image1617.png" Id="rId4" /><Relationship Type="http://schemas.openxmlformats.org/officeDocument/2006/relationships/image" Target="/ppt/media/image88.svg" Id="rId9" /></Relationships>
</file>

<file path=ppt/slides/_rels/slide821.xml.rels>&#65279;<?xml version="1.0" encoding="utf-8"?><Relationships xmlns="http://schemas.openxmlformats.org/package/2006/relationships"><Relationship Type="http://schemas.openxmlformats.org/officeDocument/2006/relationships/notesSlide" Target="/ppt/notesSlides/notesSlide821.xml" Id="rId2" /><Relationship Type="http://schemas.openxmlformats.org/officeDocument/2006/relationships/slideLayout" Target="/ppt/slideLayouts/slideLayout179.xml" Id="rId1" /></Relationships>
</file>

<file path=ppt/slides/_rels/slide918.xml.rels>&#65279;<?xml version="1.0" encoding="utf-8"?><Relationships xmlns="http://schemas.openxmlformats.org/package/2006/relationships"><Relationship Type="http://schemas.openxmlformats.org/officeDocument/2006/relationships/image" Target="/ppt/media/image3117.svg" Id="rId8" /><Relationship Type="http://schemas.openxmlformats.org/officeDocument/2006/relationships/image" Target="/ppt/media/image1617.png" Id="rId3" /><Relationship Type="http://schemas.openxmlformats.org/officeDocument/2006/relationships/image" Target="/ppt/media/image3026.png" Id="rId7" /><Relationship Type="http://schemas.openxmlformats.org/officeDocument/2006/relationships/notesSlide" Target="/ppt/notesSlides/notesSlide918.xml" Id="rId2" /><Relationship Type="http://schemas.openxmlformats.org/officeDocument/2006/relationships/slideLayout" Target="/ppt/slideLayouts/slideLayout35.xml" Id="rId1" /><Relationship Type="http://schemas.openxmlformats.org/officeDocument/2006/relationships/image" Target="/ppt/media/image2918.svg" Id="rId6" /><Relationship Type="http://schemas.openxmlformats.org/officeDocument/2006/relationships/image" Target="/ppt/media/image2827.png" Id="rId5" /><Relationship Type="http://schemas.openxmlformats.org/officeDocument/2006/relationships/image" Target="/ppt/media/image177.svg" Id="rId4" /></Relationships>
</file>

<file path=ppt/slides/_rels/slide1013.xml.rels>&#65279;<?xml version="1.0" encoding="utf-8"?><Relationships xmlns="http://schemas.openxmlformats.org/package/2006/relationships"><Relationship Type="http://schemas.openxmlformats.org/officeDocument/2006/relationships/image" Target="/ppt/media/image217.png" Id="rId3" /><Relationship Type="http://schemas.openxmlformats.org/officeDocument/2006/relationships/notesSlide" Target="/ppt/notesSlides/notesSlide1013.xml" Id="rId2" /><Relationship Type="http://schemas.openxmlformats.org/officeDocument/2006/relationships/slideLayout" Target="/ppt/slideLayouts/slideLayout77.xml" Id="rId1" /><Relationship Type="http://schemas.openxmlformats.org/officeDocument/2006/relationships/image" Target="/ppt/media/image195.svg" Id="rId6" /><Relationship Type="http://schemas.openxmlformats.org/officeDocument/2006/relationships/image" Target="/ppt/media/image188.png" Id="rId5" /><Relationship Type="http://schemas.openxmlformats.org/officeDocument/2006/relationships/image" Target="/ppt/media/image223.svg" Id="rId4" /></Relationships>
</file>

<file path=ppt/slides/_rels/slide1322.xml.rels>&#65279;<?xml version="1.0" encoding="utf-8"?><Relationships xmlns="http://schemas.openxmlformats.org/package/2006/relationships"><Relationship Type="http://schemas.openxmlformats.org/officeDocument/2006/relationships/image" Target="/ppt/media/image13.png" Id="rId8" /><Relationship Type="http://schemas.openxmlformats.org/officeDocument/2006/relationships/image" Target="/ppt/media/image3229.png" Id="rId3" /><Relationship Type="http://schemas.openxmlformats.org/officeDocument/2006/relationships/image" Target="/ppt/media/image3630.png" Id="rId7" /><Relationship Type="http://schemas.openxmlformats.org/officeDocument/2006/relationships/notesSlide" Target="/ppt/notesSlides/notesSlide1322.xml" Id="rId2" /><Relationship Type="http://schemas.openxmlformats.org/officeDocument/2006/relationships/slideLayout" Target="/ppt/slideLayouts/slideLayout923.xml" Id="rId1" /><Relationship Type="http://schemas.openxmlformats.org/officeDocument/2006/relationships/image" Target="/ppt/media/image3531.png" Id="rId6" /><Relationship Type="http://schemas.openxmlformats.org/officeDocument/2006/relationships/image" Target="/ppt/media/image3432.png" Id="rId5" /><Relationship Type="http://schemas.openxmlformats.org/officeDocument/2006/relationships/image" Target="/ppt/media/image3333.png" Id="rId4" /><Relationship Type="http://schemas.microsoft.com/office/2007/relationships/hdphoto" Target="/ppt/media/hdphoto12.wdp" Id="rId9" /></Relationships>
</file>

<file path=ppt/slides/_rels/slide1416.xml.rels>&#65279;<?xml version="1.0" encoding="utf-8"?><Relationships xmlns="http://schemas.openxmlformats.org/package/2006/relationships"><Relationship Type="http://schemas.openxmlformats.org/officeDocument/2006/relationships/notesSlide" Target="/ppt/notesSlides/notesSlide1416.xml" Id="rId2" /><Relationship Type="http://schemas.openxmlformats.org/officeDocument/2006/relationships/slideLayout" Target="/ppt/slideLayouts/slideLayout1020.xml" Id="rId1" /></Relationships>
</file>

<file path=ppt/slides/_rels/slide1510.xml.rels>&#65279;<?xml version="1.0" encoding="utf-8"?><Relationships xmlns="http://schemas.openxmlformats.org/package/2006/relationships"><Relationship Type="http://schemas.openxmlformats.org/officeDocument/2006/relationships/chart" Target="/ppt/charts/chart12.xml" Id="rId3" /><Relationship Type="http://schemas.openxmlformats.org/officeDocument/2006/relationships/notesSlide" Target="/ppt/notesSlides/notesSlide1510.xml" Id="rId2" /><Relationship Type="http://schemas.openxmlformats.org/officeDocument/2006/relationships/slideLayout" Target="/ppt/slideLayouts/slideLayout2225.xml" Id="rId1" /></Relationships>
</file>

<file path=ppt/slides/_rels/slide1819.xml.rels>&#65279;<?xml version="1.0" encoding="utf-8"?><Relationships xmlns="http://schemas.openxmlformats.org/package/2006/relationships"><Relationship Type="http://schemas.openxmlformats.org/officeDocument/2006/relationships/image" Target="/ppt/media/image3728.png" Id="rId3" /><Relationship Type="http://schemas.openxmlformats.org/officeDocument/2006/relationships/notesSlide" Target="/ppt/notesSlides/notesSlide1819.xml" Id="rId2" /><Relationship Type="http://schemas.openxmlformats.org/officeDocument/2006/relationships/slideLayout" Target="/ppt/slideLayouts/slideLayout128.xml" Id="rId1" /><Relationship Type="http://schemas.openxmlformats.org/officeDocument/2006/relationships/image" Target="/ppt/media/image3913.png" Id="rId5" /><Relationship Type="http://schemas.openxmlformats.org/officeDocument/2006/relationships/image" Target="/ppt/media/image3815.png" Id="rId4" /></Relationships>
</file>

<file path=ppt/slides/_rels/slide1911.xml.rels>&#65279;<?xml version="1.0" encoding="utf-8"?><Relationships xmlns="http://schemas.openxmlformats.org/package/2006/relationships"><Relationship Type="http://schemas.openxmlformats.org/officeDocument/2006/relationships/image" Target="/ppt/media/image4310.png" Id="rId8" /><Relationship Type="http://schemas.openxmlformats.org/officeDocument/2006/relationships/image" Target="/ppt/media/image4011.png" Id="rId3" /><Relationship Type="http://schemas.openxmlformats.org/officeDocument/2006/relationships/image" Target="/ppt/media/image4212.png" Id="rId7" /><Relationship Type="http://schemas.openxmlformats.org/officeDocument/2006/relationships/notesSlide" Target="/ppt/notesSlides/notesSlide1911.xml" Id="rId2" /><Relationship Type="http://schemas.openxmlformats.org/officeDocument/2006/relationships/slideLayout" Target="/ppt/slideLayouts/slideLayout133.xml" Id="rId1" /><Relationship Type="http://schemas.openxmlformats.org/officeDocument/2006/relationships/image" Target="/ppt/media/image3913.png" Id="rId6" /><Relationship Type="http://schemas.openxmlformats.org/officeDocument/2006/relationships/image" Target="/ppt/media/image4114.png" Id="rId5" /><Relationship Type="http://schemas.openxmlformats.org/officeDocument/2006/relationships/image" Target="/ppt/media/image3815.png" Id="rId4" /></Relationships>
</file>

<file path=ppt/slides/_rels/slide2123.xml.rels>&#65279;<?xml version="1.0" encoding="utf-8"?><Relationships xmlns="http://schemas.openxmlformats.org/package/2006/relationships"><Relationship Type="http://schemas.openxmlformats.org/officeDocument/2006/relationships/notesSlide" Target="/ppt/notesSlides/notesSlide2123.xml" Id="rId2" /><Relationship Type="http://schemas.openxmlformats.org/officeDocument/2006/relationships/slideLayout" Target="/ppt/slideLayouts/slideLayout114.xml" Id="rId1" /></Relationships>
</file>

<file path=ppt/slides/_rels/slide2217.xml.rels>&#65279;<?xml version="1.0" encoding="utf-8"?><Relationships xmlns="http://schemas.openxmlformats.org/package/2006/relationships"><Relationship Type="http://schemas.openxmlformats.org/officeDocument/2006/relationships/image" Target="/ppt/media/image5113.svg" Id="rId8" /><Relationship Type="http://schemas.openxmlformats.org/officeDocument/2006/relationships/image" Target="/ppt/media/image32.png" Id="rId3" /><Relationship Type="http://schemas.openxmlformats.org/officeDocument/2006/relationships/image" Target="/ppt/media/image5022.png" Id="rId7" /><Relationship Type="http://schemas.openxmlformats.org/officeDocument/2006/relationships/image" Target="/ppt/media/image5514.svg" Id="rId12" /><Relationship Type="http://schemas.openxmlformats.org/officeDocument/2006/relationships/notesSlide" Target="/ppt/notesSlides/notesSlide2217.xml" Id="rId2" /><Relationship Type="http://schemas.openxmlformats.org/officeDocument/2006/relationships/slideLayout" Target="/ppt/slideLayouts/slideLayout1424.xml" Id="rId1" /><Relationship Type="http://schemas.openxmlformats.org/officeDocument/2006/relationships/image" Target="/ppt/media/image4915.svg" Id="rId6" /><Relationship Type="http://schemas.openxmlformats.org/officeDocument/2006/relationships/image" Target="/ppt/media/image5423.png" Id="rId11" /><Relationship Type="http://schemas.openxmlformats.org/officeDocument/2006/relationships/image" Target="/ppt/media/image4824.png" Id="rId5" /><Relationship Type="http://schemas.openxmlformats.org/officeDocument/2006/relationships/image" Target="/ppt/media/image5316.svg" Id="rId10" /><Relationship Type="http://schemas.microsoft.com/office/2007/relationships/hdphoto" Target="/ppt/media/hdphoto2.wdp" Id="rId4" /><Relationship Type="http://schemas.openxmlformats.org/officeDocument/2006/relationships/image" Target="/ppt/media/image5225.png" Id="rId9" /></Relationships>
</file>

<file path=ppt/slides/_rels/slide2314.xml.rels>&#65279;<?xml version="1.0" encoding="utf-8"?><Relationships xmlns="http://schemas.openxmlformats.org/package/2006/relationships"><Relationship Type="http://schemas.openxmlformats.org/officeDocument/2006/relationships/notesSlide" Target="/ppt/notesSlides/notesSlide2314.xml" Id="rId2" /><Relationship Type="http://schemas.openxmlformats.org/officeDocument/2006/relationships/slideLayout" Target="/ppt/slideLayouts/slideLayout2225.xml" Id="rId1" /><Relationship Type="http://schemas.openxmlformats.org/officeDocument/2006/relationships/hyperlink" Target="https://go.microsoft.com/fwlink/?linkid=2006808&amp;clcid=0x409" TargetMode="External" Id="rId3" /></Relationships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Picture Placeholder 5" descr="Digital signboard at night">
            <a:extLst>
              <a:ext uri="{FF2B5EF4-FFF2-40B4-BE49-F238E27FC236}">
                <a16:creationId xmlns:a16="http://schemas.microsoft.com/office/drawing/2014/main" id="{158A29DA-889A-405F-9EBC-17F0179D75DC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7" name="Rectangle 6">
            <a:extLst>
              <a:ext uri="{FF2B5EF4-FFF2-40B4-BE49-F238E27FC236}">
                <a16:creationId xmlns:a16="http://schemas.microsoft.com/office/drawing/2014/main" id="{A0B8B412-7962-44AD-8293-75C5384B789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 bwMode="ltGray">
          <a:xfrm>
            <a:off x="441325" y="3897168"/>
            <a:ext cx="5877235" cy="2863202"/>
          </a:xfrm>
          <a:prstGeom prst="rect">
            <a:avLst/>
          </a:prstGeom>
          <a:solidFill>
            <a:schemeClr val="tx1"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33ED47D5-16A1-40D1-96F9-393B2558727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 bwMode="ltGray">
          <a:xfrm>
            <a:off x="441324" y="210465"/>
            <a:ext cx="5877225" cy="3694783"/>
          </a:xfrm>
          <a:prstGeom prst="rect">
            <a:avLst/>
          </a:prstGeom>
          <a:solidFill>
            <a:schemeClr val="tx1">
              <a:alpha val="9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FB4E65B-AD78-4F8E-AF3D-7759245651EE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PRESENTATION COVER TITLE 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AD64A9BB-6E23-4A5F-9B9E-D9C953E9F40D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</a:t>
            </a:r>
            <a:br>
              <a:rPr lang="en-US" noProof="1"/>
            </a:br>
            <a:r>
              <a:rPr lang="en-US" noProof="1"/>
              <a:t>CONSECTETUR ADIPISCING ELIT.</a:t>
            </a:r>
          </a:p>
        </p:txBody>
      </p:sp>
      <p:pic>
        <p:nvPicPr>
          <p:cNvPr id="9" name="Picture 8" descr="Contoso Logo">
            <a:extLst>
              <a:ext uri="{FF2B5EF4-FFF2-40B4-BE49-F238E27FC236}">
                <a16:creationId xmlns:a16="http://schemas.microsoft.com/office/drawing/2014/main" id="{544A484C-B625-4479-A067-EDDF8DE0EBD6}"/>
              </a:ext>
            </a:extLst>
          </p:cNvPr>
          <p:cNvPicPr>
            <a:picLocks noChangeAspect="1"/>
          </p:cNvPicPr>
          <p:nvPr/>
        </p:nvPicPr>
        <p:blipFill>
          <a:blip r:embed="rId4" cstate="screen">
            <a:extLst>
              <a:ext uri="{BEBA8EAE-BF5A-486C-A8C5-ECC9F3942E4B}">
                <a14:imgProps xmlns:a14="http://schemas.microsoft.com/office/drawing/2010/main">
                  <a14:imgLayer r:embed="rId5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644589" y="580702"/>
            <a:ext cx="1346855" cy="519653"/>
          </a:xfrm>
          <a:prstGeom prst="rect">
            <a:avLst/>
          </a:prstGeom>
        </p:spPr>
      </p:pic>
      <p:sp>
        <p:nvSpPr>
          <p:cNvPr id="11" name="Oval 10">
            <a:extLst>
              <a:ext uri="{FF2B5EF4-FFF2-40B4-BE49-F238E27FC236}">
                <a16:creationId xmlns:a16="http://schemas.microsoft.com/office/drawing/2014/main" id="{A185A67E-A75A-47A0-A846-3772FAE1B97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2143138" y="1038995"/>
            <a:ext cx="399819" cy="406102"/>
          </a:xfrm>
          <a:prstGeom prst="ellipse">
            <a:avLst/>
          </a:prstGeom>
          <a:noFill/>
          <a:ln w="3175">
            <a:solidFill>
              <a:schemeClr val="bg1"/>
            </a:solidFill>
          </a:ln>
          <a:effectLst>
            <a:glow rad="114300">
              <a:schemeClr val="bg1">
                <a:alpha val="15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dirty="0"/>
          </a:p>
        </p:txBody>
      </p:sp>
      <p:grpSp>
        <p:nvGrpSpPr>
          <p:cNvPr id="21" name="Group 20">
            <a:extLst>
              <a:ext uri="{FF2B5EF4-FFF2-40B4-BE49-F238E27FC236}">
                <a16:creationId xmlns:a16="http://schemas.microsoft.com/office/drawing/2014/main" id="{6178E4B4-24A5-4096-A3D1-F762B1F4BDB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3752763" y="2652121"/>
            <a:ext cx="1022532" cy="1022532"/>
            <a:chOff x="3775686" y="2602347"/>
            <a:chExt cx="1022532" cy="1022532"/>
          </a:xfrm>
        </p:grpSpPr>
        <p:sp>
          <p:nvSpPr>
            <p:cNvPr id="10" name="Oval 9">
              <a:extLst>
                <a:ext uri="{FF2B5EF4-FFF2-40B4-BE49-F238E27FC236}">
                  <a16:creationId xmlns:a16="http://schemas.microsoft.com/office/drawing/2014/main" id="{B1B86F4D-9AF7-49E0-AEDA-AB23809D657B}"/>
                </a:ext>
              </a:extLst>
            </p:cNvPr>
            <p:cNvSpPr/>
            <p:nvPr/>
          </p:nvSpPr>
          <p:spPr>
            <a:xfrm>
              <a:off x="3775686" y="2602347"/>
              <a:ext cx="1022532" cy="1022532"/>
            </a:xfrm>
            <a:prstGeom prst="ellipse">
              <a:avLst/>
            </a:prstGeom>
            <a:noFill/>
            <a:ln w="3175">
              <a:solidFill>
                <a:schemeClr val="bg1"/>
              </a:solidFill>
            </a:ln>
            <a:effectLst>
              <a:glow rad="165100">
                <a:schemeClr val="bg1">
                  <a:alpha val="9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n-US" dirty="0"/>
            </a:p>
          </p:txBody>
        </p:sp>
        <p:sp>
          <p:nvSpPr>
            <p:cNvPr id="12" name="Oval 11">
              <a:extLst>
                <a:ext uri="{FF2B5EF4-FFF2-40B4-BE49-F238E27FC236}">
                  <a16:creationId xmlns:a16="http://schemas.microsoft.com/office/drawing/2014/main" id="{BE8D72F0-ECB8-4873-A8F4-C15E2290E288}"/>
                </a:ext>
              </a:extLst>
            </p:cNvPr>
            <p:cNvSpPr/>
            <p:nvPr/>
          </p:nvSpPr>
          <p:spPr>
            <a:xfrm>
              <a:off x="4257769" y="3084430"/>
              <a:ext cx="58366" cy="58366"/>
            </a:xfrm>
            <a:prstGeom prst="ellipse">
              <a:avLst/>
            </a:prstGeom>
            <a:gradFill flip="none" rotWithShape="1">
              <a:gsLst>
                <a:gs pos="0">
                  <a:srgbClr val="FFFFFF"/>
                </a:gs>
                <a:gs pos="70000">
                  <a:schemeClr val="accent2">
                    <a:lumMod val="20000"/>
                    <a:lumOff val="80000"/>
                  </a:schemeClr>
                </a:gs>
                <a:gs pos="65000">
                  <a:srgbClr val="F7FFFF"/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  <a:effectLst>
              <a:glow rad="165100">
                <a:schemeClr val="accent2">
                  <a:satMod val="175000"/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grpSp>
        <p:nvGrpSpPr>
          <p:cNvPr id="22" name="Group 21">
            <a:extLst>
              <a:ext uri="{FF2B5EF4-FFF2-40B4-BE49-F238E27FC236}">
                <a16:creationId xmlns:a16="http://schemas.microsoft.com/office/drawing/2014/main" id="{DCFF208F-FFDF-40EC-81E0-20313AC1144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1952144" y="833521"/>
            <a:ext cx="2678654" cy="2720745"/>
            <a:chOff x="1952144" y="833521"/>
            <a:chExt cx="2678654" cy="2720745"/>
          </a:xfrm>
        </p:grpSpPr>
        <p:sp>
          <p:nvSpPr>
            <p:cNvPr id="13" name="Oval 12">
              <a:extLst>
                <a:ext uri="{FF2B5EF4-FFF2-40B4-BE49-F238E27FC236}">
                  <a16:creationId xmlns:a16="http://schemas.microsoft.com/office/drawing/2014/main" id="{D759BE1D-6457-4E8F-B887-C13222320C54}"/>
                </a:ext>
              </a:extLst>
            </p:cNvPr>
            <p:cNvSpPr/>
            <p:nvPr/>
          </p:nvSpPr>
          <p:spPr>
            <a:xfrm>
              <a:off x="1952144" y="833521"/>
              <a:ext cx="2678654" cy="2720745"/>
            </a:xfrm>
            <a:prstGeom prst="ellipse">
              <a:avLst/>
            </a:prstGeom>
            <a:noFill/>
            <a:ln w="111125">
              <a:solidFill>
                <a:schemeClr val="bg1">
                  <a:alpha val="6000"/>
                </a:schemeClr>
              </a:solidFill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n-US" dirty="0"/>
            </a:p>
          </p:txBody>
        </p:sp>
        <p:cxnSp>
          <p:nvCxnSpPr>
            <p:cNvPr id="14" name="Straight Connector 13">
              <a:extLst>
                <a:ext uri="{FF2B5EF4-FFF2-40B4-BE49-F238E27FC236}">
                  <a16:creationId xmlns:a16="http://schemas.microsoft.com/office/drawing/2014/main" id="{426FAD40-E4F7-473C-B6BB-05C6E57D7349}"/>
                </a:ext>
              </a:extLst>
            </p:cNvPr>
            <p:cNvCxnSpPr>
              <a:cxnSpLocks/>
            </p:cNvCxnSpPr>
            <p:nvPr/>
          </p:nvCxnSpPr>
          <p:spPr>
            <a:xfrm>
              <a:off x="2125238" y="1027660"/>
              <a:ext cx="2332466" cy="2332466"/>
            </a:xfrm>
            <a:prstGeom prst="line">
              <a:avLst/>
            </a:prstGeom>
            <a:ln>
              <a:solidFill>
                <a:schemeClr val="bg2">
                  <a:alpha val="3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15" name="Straight Connector 14">
            <a:extLst>
              <a:ext uri="{FF2B5EF4-FFF2-40B4-BE49-F238E27FC236}">
                <a16:creationId xmlns:a16="http://schemas.microsoft.com/office/drawing/2014/main" id="{EDBD2E0D-D8D7-4940-9A82-1ACDAD32734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6309035" y="210466"/>
            <a:ext cx="0" cy="6492753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" name="Straight Connector 15">
            <a:extLst>
              <a:ext uri="{FF2B5EF4-FFF2-40B4-BE49-F238E27FC236}">
                <a16:creationId xmlns:a16="http://schemas.microsoft.com/office/drawing/2014/main" id="{26658F5F-1D95-45C0-BA5E-84A608B4A55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441325" y="210466"/>
            <a:ext cx="0" cy="6492753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770403829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DFB4E65B-AD78-4F8E-AF3D-7759245651EE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PRESENTATION COVER TITLE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AD64A9BB-6E23-4A5F-9B9E-D9C953E9F40D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</a:t>
            </a:r>
            <a:br>
              <a:rPr lang="en-US" noProof="1"/>
            </a:br>
            <a:r>
              <a:rPr lang="en-US" noProof="1"/>
              <a:t>CONSECTETUR ADIPISCING ELIT.</a:t>
            </a:r>
          </a:p>
        </p:txBody>
      </p:sp>
      <p:sp>
        <p:nvSpPr>
          <p:cNvPr id="8" name="Oval 7">
            <a:extLst>
              <a:ext uri="{FF2B5EF4-FFF2-40B4-BE49-F238E27FC236}">
                <a16:creationId xmlns:a16="http://schemas.microsoft.com/office/drawing/2014/main" id="{3CF620E7-F992-48DE-A308-0A6B4F1E45E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2143138" y="1038995"/>
            <a:ext cx="399819" cy="406102"/>
          </a:xfrm>
          <a:prstGeom prst="ellipse">
            <a:avLst/>
          </a:prstGeom>
          <a:noFill/>
          <a:ln w="3175">
            <a:solidFill>
              <a:schemeClr val="bg1"/>
            </a:solidFill>
          </a:ln>
          <a:effectLst>
            <a:glow rad="114300">
              <a:schemeClr val="bg1">
                <a:alpha val="15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dirty="0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D013B526-9255-484A-8176-C9CA7C769E5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3752763" y="2652121"/>
            <a:ext cx="1022532" cy="1022532"/>
            <a:chOff x="3775686" y="2602347"/>
            <a:chExt cx="1022532" cy="1022532"/>
          </a:xfrm>
        </p:grpSpPr>
        <p:sp>
          <p:nvSpPr>
            <p:cNvPr id="10" name="Oval 9">
              <a:extLst>
                <a:ext uri="{FF2B5EF4-FFF2-40B4-BE49-F238E27FC236}">
                  <a16:creationId xmlns:a16="http://schemas.microsoft.com/office/drawing/2014/main" id="{790A46A1-19F4-478F-A9B1-84AD72D6DFBF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SpPr/>
            <p:nvPr/>
          </p:nvSpPr>
          <p:spPr>
            <a:xfrm>
              <a:off x="3775686" y="2602347"/>
              <a:ext cx="1022532" cy="1022532"/>
            </a:xfrm>
            <a:prstGeom prst="ellipse">
              <a:avLst/>
            </a:prstGeom>
            <a:noFill/>
            <a:ln w="3175">
              <a:solidFill>
                <a:schemeClr val="bg1"/>
              </a:solidFill>
            </a:ln>
            <a:effectLst>
              <a:glow rad="165100">
                <a:schemeClr val="bg1">
                  <a:alpha val="9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n-US" dirty="0"/>
            </a:p>
          </p:txBody>
        </p:sp>
        <p:sp>
          <p:nvSpPr>
            <p:cNvPr id="11" name="Oval 10">
              <a:extLst>
                <a:ext uri="{FF2B5EF4-FFF2-40B4-BE49-F238E27FC236}">
                  <a16:creationId xmlns:a16="http://schemas.microsoft.com/office/drawing/2014/main" id="{90A209D6-847A-4FB1-95CC-EEC3EBCBDA55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SpPr/>
            <p:nvPr/>
          </p:nvSpPr>
          <p:spPr>
            <a:xfrm>
              <a:off x="4257769" y="3084430"/>
              <a:ext cx="58366" cy="58366"/>
            </a:xfrm>
            <a:prstGeom prst="ellipse">
              <a:avLst/>
            </a:prstGeom>
            <a:gradFill flip="none" rotWithShape="1">
              <a:gsLst>
                <a:gs pos="0">
                  <a:srgbClr val="FFFFFF"/>
                </a:gs>
                <a:gs pos="70000">
                  <a:schemeClr val="accent2">
                    <a:lumMod val="20000"/>
                    <a:lumOff val="80000"/>
                  </a:schemeClr>
                </a:gs>
                <a:gs pos="65000">
                  <a:srgbClr val="F7FFFF"/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  <a:effectLst>
              <a:glow rad="165100">
                <a:schemeClr val="accent2">
                  <a:satMod val="175000"/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grpSp>
        <p:nvGrpSpPr>
          <p:cNvPr id="12" name="Group 11">
            <a:extLst>
              <a:ext uri="{FF2B5EF4-FFF2-40B4-BE49-F238E27FC236}">
                <a16:creationId xmlns:a16="http://schemas.microsoft.com/office/drawing/2014/main" id="{8A692E72-0865-44D7-A065-B2F07C21C81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1952144" y="833521"/>
            <a:ext cx="2678654" cy="2720745"/>
            <a:chOff x="1952144" y="833521"/>
            <a:chExt cx="2678654" cy="2720745"/>
          </a:xfrm>
        </p:grpSpPr>
        <p:sp>
          <p:nvSpPr>
            <p:cNvPr id="13" name="Oval 12">
              <a:extLst>
                <a:ext uri="{FF2B5EF4-FFF2-40B4-BE49-F238E27FC236}">
                  <a16:creationId xmlns:a16="http://schemas.microsoft.com/office/drawing/2014/main" id="{58031D85-2D05-4250-9FA8-67974E8F794F}"/>
                </a:ext>
              </a:extLst>
            </p:cNvPr>
            <p:cNvSpPr/>
            <p:nvPr/>
          </p:nvSpPr>
          <p:spPr>
            <a:xfrm>
              <a:off x="1952144" y="833521"/>
              <a:ext cx="2678654" cy="2720745"/>
            </a:xfrm>
            <a:prstGeom prst="ellipse">
              <a:avLst/>
            </a:prstGeom>
            <a:noFill/>
            <a:ln w="111125">
              <a:solidFill>
                <a:schemeClr val="bg1">
                  <a:alpha val="6000"/>
                </a:schemeClr>
              </a:solidFill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n-US" dirty="0"/>
            </a:p>
          </p:txBody>
        </p:sp>
        <p:cxnSp>
          <p:nvCxnSpPr>
            <p:cNvPr id="14" name="Straight Connector 13">
              <a:extLst>
                <a:ext uri="{FF2B5EF4-FFF2-40B4-BE49-F238E27FC236}">
                  <a16:creationId xmlns:a16="http://schemas.microsoft.com/office/drawing/2014/main" id="{46840666-19AD-4885-B9E5-14BA5AA2B742}"/>
                </a:ext>
              </a:extLst>
            </p:cNvPr>
            <p:cNvCxnSpPr>
              <a:cxnSpLocks/>
            </p:cNvCxnSpPr>
            <p:nvPr/>
          </p:nvCxnSpPr>
          <p:spPr>
            <a:xfrm>
              <a:off x="2125238" y="1027660"/>
              <a:ext cx="2332466" cy="2332466"/>
            </a:xfrm>
            <a:prstGeom prst="line">
              <a:avLst/>
            </a:prstGeom>
            <a:ln>
              <a:solidFill>
                <a:schemeClr val="bg2">
                  <a:alpha val="3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</p:spTree>
    <p:extLst>
      <p:ext uri="{BB962C8B-B14F-4D97-AF65-F5344CB8AC3E}">
        <p14:creationId xmlns:p14="http://schemas.microsoft.com/office/powerpoint/2010/main" val="3419518296"/>
      </p:ext>
    </p:extLst>
  </p:cSld>
  <p:clrMapOvr>
    <a:masterClrMapping/>
  </p:clrMapOvr>
</p:sld>
</file>

<file path=ppt/slides/slide6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8" name="Picture Placeholder 57" descr="Scientific experiment">
            <a:extLst>
              <a:ext uri="{FF2B5EF4-FFF2-40B4-BE49-F238E27FC236}">
                <a16:creationId xmlns:a16="http://schemas.microsoft.com/office/drawing/2014/main" id="{BAEF06B8-4E9A-492A-A9B8-2C7DB901FCB3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09D4394E-B587-4CD9-96D1-650A82CA0197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Product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C154CB10-3BB7-4C3D-9275-80A6E79BD7C8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Etiam aliquet eu mi quis.</a:t>
            </a:r>
          </a:p>
        </p:txBody>
      </p:sp>
      <p:pic>
        <p:nvPicPr>
          <p:cNvPr id="31" name="Picture Placeholder 30" descr="Bullseye">
            <a:extLst>
              <a:ext uri="{FF2B5EF4-FFF2-40B4-BE49-F238E27FC236}">
                <a16:creationId xmlns:a16="http://schemas.microsoft.com/office/drawing/2014/main" id="{146C3774-1A16-4CEA-B0D9-21F4D70DD683}"/>
              </a:ext>
            </a:extLst>
          </p:cNvPr>
          <p:cNvPicPr>
            <a:picLocks noGrp="1" noChangeAspect="1"/>
          </p:cNvPicPr>
          <p:nvPr>
            <p:ph type="pic" sz="quarter" idx="52"/>
          </p:nvPr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/>
          <a:stretch>
            <a:fillRect/>
          </a:stretch>
        </p:blipFill>
        <p:spPr/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84D1680A-25DD-42DD-B066-2294665CF235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Unique 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1FBEF8A3-3B79-4A1D-83CE-3501D6E1EC52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noProof="1"/>
          </a:p>
          <a:p>
            <a:endParaRPr lang="en-US" dirty="0"/>
          </a:p>
        </p:txBody>
      </p:sp>
      <p:pic>
        <p:nvPicPr>
          <p:cNvPr id="33" name="Picture Placeholder 32" descr="Lecturer">
            <a:extLst>
              <a:ext uri="{FF2B5EF4-FFF2-40B4-BE49-F238E27FC236}">
                <a16:creationId xmlns:a16="http://schemas.microsoft.com/office/drawing/2014/main" id="{34FE467F-DFCB-454B-9B3B-9C4BF433B3C6}"/>
              </a:ext>
            </a:extLst>
          </p:cNvPr>
          <p:cNvPicPr>
            <a:picLocks noGrp="1" noChangeAspect="1"/>
          </p:cNvPicPr>
          <p:nvPr>
            <p:ph type="pic" sz="quarter" idx="53"/>
          </p:nvPr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/>
          <a:stretch>
            <a:fillRect/>
          </a:stretch>
        </p:blipFill>
        <p:spPr/>
      </p:pic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4F157E51-898F-41B4-8235-6C34BBCD749E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 dirty="0"/>
              <a:t>First to Market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8724B20D-50EC-427F-9E2C-81625A7AC444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noProof="1"/>
          </a:p>
          <a:p>
            <a:endParaRPr lang="en-US" dirty="0"/>
          </a:p>
        </p:txBody>
      </p:sp>
      <p:pic>
        <p:nvPicPr>
          <p:cNvPr id="35" name="Picture Placeholder 34" descr="Network">
            <a:extLst>
              <a:ext uri="{FF2B5EF4-FFF2-40B4-BE49-F238E27FC236}">
                <a16:creationId xmlns:a16="http://schemas.microsoft.com/office/drawing/2014/main" id="{7AF56B60-D53D-40A4-82F9-B1DEB9644A3D}"/>
              </a:ext>
            </a:extLst>
          </p:cNvPr>
          <p:cNvPicPr>
            <a:picLocks noGrp="1" noChangeAspect="1"/>
          </p:cNvPicPr>
          <p:nvPr>
            <p:ph type="pic" sz="quarter" idx="54"/>
          </p:nvPr>
        </p:nvPicPr>
        <p:blipFill>
          <a:blip r:embed="rId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/>
          <a:stretch>
            <a:fillRect/>
          </a:stretch>
        </p:blipFill>
        <p:spPr/>
      </p:pic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6FDE267D-5AD5-4C76-A976-43EDB64DB1F3}"/>
              </a:ext>
            </a:extLst>
          </p:cNvPr>
          <p:cNvSpPr>
            <a:spLocks noGrp="1"/>
          </p:cNvSpPr>
          <p:nvPr>
            <p:ph type="body" sz="quarter" idx="45"/>
          </p:nvPr>
        </p:nvSpPr>
        <p:spPr/>
        <p:txBody>
          <a:bodyPr/>
          <a:lstStyle/>
          <a:p>
            <a:r>
              <a:rPr lang="en-US" dirty="0"/>
              <a:t>Tested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DF58DB01-FA52-44DB-A820-8E4A194D9F8C}"/>
              </a:ext>
            </a:extLst>
          </p:cNvPr>
          <p:cNvSpPr>
            <a:spLocks noGrp="1"/>
          </p:cNvSpPr>
          <p:nvPr>
            <p:ph type="body" sz="quarter" idx="46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noProof="1"/>
          </a:p>
          <a:p>
            <a:endParaRPr lang="en-US" dirty="0"/>
          </a:p>
        </p:txBody>
      </p:sp>
      <p:pic>
        <p:nvPicPr>
          <p:cNvPr id="37" name="Picture Placeholder 36" descr="Megaphone">
            <a:extLst>
              <a:ext uri="{FF2B5EF4-FFF2-40B4-BE49-F238E27FC236}">
                <a16:creationId xmlns:a16="http://schemas.microsoft.com/office/drawing/2014/main" id="{1701A2E9-D331-4627-A32A-658F1BDB82EF}"/>
              </a:ext>
            </a:extLst>
          </p:cNvPr>
          <p:cNvPicPr>
            <a:picLocks noGrp="1" noChangeAspect="1"/>
          </p:cNvPicPr>
          <p:nvPr>
            <p:ph type="pic" sz="quarter" idx="55"/>
          </p:nvPr>
        </p:nvPicPr>
        <p:blipFill>
          <a:blip r:embed="rId10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/>
          <a:stretch>
            <a:fillRect/>
          </a:stretch>
        </p:blipFill>
        <p:spPr/>
      </p:pic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ADDC6D72-DCF6-41AE-B39D-609AE438F22B}"/>
              </a:ext>
            </a:extLst>
          </p:cNvPr>
          <p:cNvSpPr>
            <a:spLocks noGrp="1"/>
          </p:cNvSpPr>
          <p:nvPr>
            <p:ph type="body" sz="quarter" idx="47"/>
          </p:nvPr>
        </p:nvSpPr>
        <p:spPr/>
        <p:txBody>
          <a:bodyPr/>
          <a:lstStyle/>
          <a:p>
            <a:r>
              <a:rPr lang="en-US" dirty="0"/>
              <a:t>Authentic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A1B6F490-8CEC-444D-ADC0-E8B315EA3B54}"/>
              </a:ext>
            </a:extLst>
          </p:cNvPr>
          <p:cNvSpPr>
            <a:spLocks noGrp="1"/>
          </p:cNvSpPr>
          <p:nvPr>
            <p:ph type="body" sz="quarter" idx="48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noProof="1"/>
          </a:p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620431BB-7E59-4D2E-B4E7-CA454CF90122}"/>
              </a:ext>
            </a:extLst>
          </p:cNvPr>
          <p:cNvSpPr>
            <a:spLocks noGrp="1"/>
          </p:cNvSpPr>
          <p:nvPr>
            <p:ph type="sldNum" sz="quarter" idx="50"/>
          </p:nvPr>
        </p:nvSpPr>
        <p:spPr/>
        <p:txBody>
          <a:bodyPr/>
          <a:lstStyle/>
          <a:p>
            <a:r>
              <a:rPr lang="en-US" dirty="0"/>
              <a:t>page </a:t>
            </a:r>
            <a:fld id="{19B51A1E-902D-48AF-9020-955120F399B6}" type="slidenum">
              <a:rPr lang="en-US" smtClean="0"/>
              <a:pPr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002911784"/>
      </p:ext>
    </p:extLst>
  </p:cSld>
  <p:clrMapOvr>
    <a:masterClrMapping/>
  </p:clrMapOvr>
</p:sld>
</file>

<file path=ppt/slides/slide7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362AC071-0624-430C-AEB0-AD3EBFC1CD1D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Emphasize your </a:t>
            </a:r>
            <a:br>
              <a:rPr lang="en-US" dirty="0"/>
            </a:br>
            <a:r>
              <a:rPr lang="en-US" dirty="0"/>
              <a:t>main benefit</a:t>
            </a:r>
          </a:p>
        </p:txBody>
      </p:sp>
      <p:sp>
        <p:nvSpPr>
          <p:cNvPr id="18" name="Subtitle 17">
            <a:extLst>
              <a:ext uri="{FF2B5EF4-FFF2-40B4-BE49-F238E27FC236}">
                <a16:creationId xmlns:a16="http://schemas.microsoft.com/office/drawing/2014/main" id="{D3532A8A-A0BF-4816-B1FF-73DFB4F6F5D6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SUB HEAD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5F606456-BEB8-424C-8C7C-E9B311D7C337}"/>
              </a:ext>
            </a:extLst>
          </p:cNvPr>
          <p:cNvSpPr>
            <a:spLocks noGrp="1"/>
          </p:cNvSpPr>
          <p:nvPr>
            <p:ph idx="52"/>
          </p:nvPr>
        </p:nvSpPr>
        <p:spPr/>
        <p:txBody>
          <a:bodyPr/>
          <a:lstStyle/>
          <a:p>
            <a:r>
              <a:rPr lang="en-US" dirty="0"/>
              <a:t>Other benefits include</a:t>
            </a:r>
          </a:p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r>
              <a:rPr lang="en-US" noProof="1"/>
              <a:t>Nunc tempus, risus sodales sodales hendrerit, arcu dolor commodo libero.</a:t>
            </a:r>
          </a:p>
          <a:p>
            <a:endParaRPr lang="en-US" dirty="0"/>
          </a:p>
        </p:txBody>
      </p:sp>
      <p:pic>
        <p:nvPicPr>
          <p:cNvPr id="8" name="Picture Placeholder 7" descr="Picture of a laptop from the top">
            <a:extLst>
              <a:ext uri="{FF2B5EF4-FFF2-40B4-BE49-F238E27FC236}">
                <a16:creationId xmlns:a16="http://schemas.microsoft.com/office/drawing/2014/main" id="{F0CDEBE3-63F4-4845-BE8F-EF94E696570B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/>
      </p:pic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D3CC57C3-9D13-4E2B-8E1F-6AF5D1A5BE69}"/>
              </a:ext>
            </a:extLst>
          </p:cNvPr>
          <p:cNvSpPr>
            <a:spLocks noGrp="1"/>
          </p:cNvSpPr>
          <p:nvPr>
            <p:ph type="sldNum" sz="quarter" idx="50"/>
          </p:nvPr>
        </p:nvSpPr>
        <p:spPr/>
        <p:txBody>
          <a:bodyPr/>
          <a:lstStyle/>
          <a:p>
            <a:r>
              <a:rPr lang="en-US" dirty="0"/>
              <a:t>page </a:t>
            </a:r>
            <a:fld id="{19B51A1E-902D-48AF-9020-955120F399B6}" type="slidenum">
              <a:rPr lang="en-US" smtClean="0"/>
              <a:pPr/>
              <a:t>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44647200"/>
      </p:ext>
    </p:extLst>
  </p:cSld>
  <p:clrMapOvr>
    <a:masterClrMapping/>
  </p:clrMapOvr>
</p:sld>
</file>

<file path=ppt/slides/slide1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Title 22">
            <a:extLst>
              <a:ext uri="{FF2B5EF4-FFF2-40B4-BE49-F238E27FC236}">
                <a16:creationId xmlns:a16="http://schemas.microsoft.com/office/drawing/2014/main" id="{5FB75C3E-5885-49DD-8190-BB1E8C511A7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Market Opportunity Option 2</a:t>
            </a:r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AF961A7D-A035-4952-BEF5-34EE93A2486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Integer convallis suscipit ante eu varius. Morbi a purus dolor. </a:t>
            </a:r>
          </a:p>
        </p:txBody>
      </p:sp>
      <p:sp>
        <p:nvSpPr>
          <p:cNvPr id="30" name="Text Placeholder 29">
            <a:extLst>
              <a:ext uri="{FF2B5EF4-FFF2-40B4-BE49-F238E27FC236}">
                <a16:creationId xmlns:a16="http://schemas.microsoft.com/office/drawing/2014/main" id="{B42237DE-8579-4920-9331-C835DA7AE69A}"/>
              </a:ext>
            </a:extLst>
          </p:cNvPr>
          <p:cNvSpPr>
            <a:spLocks noGrp="1"/>
          </p:cNvSpPr>
          <p:nvPr>
            <p:ph type="body" sz="quarter" idx="30"/>
          </p:nvPr>
        </p:nvSpPr>
        <p:spPr/>
        <p:txBody>
          <a:bodyPr/>
          <a:lstStyle/>
          <a:p>
            <a:r>
              <a:rPr lang="en-US" dirty="0"/>
              <a:t>$3B</a:t>
            </a:r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3C7B196D-A4EB-4450-8C2E-D4F26C77F843}"/>
              </a:ext>
            </a:extLst>
          </p:cNvPr>
          <p:cNvSpPr>
            <a:spLocks noGrp="1"/>
          </p:cNvSpPr>
          <p:nvPr>
            <p:ph type="body" sz="quarter" idx="27"/>
          </p:nvPr>
        </p:nvSpPr>
        <p:spPr/>
        <p:txBody>
          <a:bodyPr/>
          <a:lstStyle/>
          <a:p>
            <a:r>
              <a:rPr lang="en-US" dirty="0"/>
              <a:t>Opportunity to Build</a:t>
            </a:r>
          </a:p>
        </p:txBody>
      </p:sp>
      <p:sp>
        <p:nvSpPr>
          <p:cNvPr id="24" name="Content Placeholder 23">
            <a:extLst>
              <a:ext uri="{FF2B5EF4-FFF2-40B4-BE49-F238E27FC236}">
                <a16:creationId xmlns:a16="http://schemas.microsoft.com/office/drawing/2014/main" id="{B5A11B9F-68B0-405D-8B6F-DDBC74E10DDA}"/>
              </a:ext>
            </a:extLst>
          </p:cNvPr>
          <p:cNvSpPr>
            <a:spLocks noGrp="1"/>
          </p:cNvSpPr>
          <p:nvPr>
            <p:ph sz="half" idx="2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</p:txBody>
      </p:sp>
      <p:sp>
        <p:nvSpPr>
          <p:cNvPr id="31" name="Text Placeholder 30">
            <a:extLst>
              <a:ext uri="{FF2B5EF4-FFF2-40B4-BE49-F238E27FC236}">
                <a16:creationId xmlns:a16="http://schemas.microsoft.com/office/drawing/2014/main" id="{FB4B73B3-17D0-4AD4-A250-23C177FEC520}"/>
              </a:ext>
            </a:extLst>
          </p:cNvPr>
          <p:cNvSpPr>
            <a:spLocks noGrp="1"/>
          </p:cNvSpPr>
          <p:nvPr>
            <p:ph type="body" sz="quarter" idx="31"/>
          </p:nvPr>
        </p:nvSpPr>
        <p:spPr/>
        <p:txBody>
          <a:bodyPr/>
          <a:lstStyle/>
          <a:p>
            <a:r>
              <a:rPr lang="en-US" dirty="0"/>
              <a:t>$2B</a:t>
            </a:r>
          </a:p>
        </p:txBody>
      </p:sp>
      <p:sp>
        <p:nvSpPr>
          <p:cNvPr id="28" name="Text Placeholder 27">
            <a:extLst>
              <a:ext uri="{FF2B5EF4-FFF2-40B4-BE49-F238E27FC236}">
                <a16:creationId xmlns:a16="http://schemas.microsoft.com/office/drawing/2014/main" id="{16852965-5187-4677-B878-4167E7B69252}"/>
              </a:ext>
            </a:extLst>
          </p:cNvPr>
          <p:cNvSpPr>
            <a:spLocks noGrp="1"/>
          </p:cNvSpPr>
          <p:nvPr>
            <p:ph type="body" sz="quarter" idx="28"/>
          </p:nvPr>
        </p:nvSpPr>
        <p:spPr/>
        <p:txBody>
          <a:bodyPr/>
          <a:lstStyle/>
          <a:p>
            <a:r>
              <a:rPr lang="en-US" dirty="0"/>
              <a:t>Freedom to Invent</a:t>
            </a:r>
          </a:p>
        </p:txBody>
      </p:sp>
      <p:sp>
        <p:nvSpPr>
          <p:cNvPr id="33" name="Text Placeholder 32">
            <a:extLst>
              <a:ext uri="{FF2B5EF4-FFF2-40B4-BE49-F238E27FC236}">
                <a16:creationId xmlns:a16="http://schemas.microsoft.com/office/drawing/2014/main" id="{D57220B4-795B-4602-8E69-5D53D12DCC80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8A326F89-BEF6-4EB6-94DD-7B443FAADD13}"/>
              </a:ext>
            </a:extLst>
          </p:cNvPr>
          <p:cNvSpPr>
            <a:spLocks noGrp="1"/>
          </p:cNvSpPr>
          <p:nvPr>
            <p:ph type="body" sz="quarter" idx="32"/>
          </p:nvPr>
        </p:nvSpPr>
        <p:spPr/>
        <p:txBody>
          <a:bodyPr/>
          <a:lstStyle/>
          <a:p>
            <a:r>
              <a:rPr lang="en-US" dirty="0"/>
              <a:t>$1B</a:t>
            </a:r>
          </a:p>
        </p:txBody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A362839C-0A6B-4785-ACD4-42645537AFF4}"/>
              </a:ext>
            </a:extLst>
          </p:cNvPr>
          <p:cNvSpPr>
            <a:spLocks noGrp="1"/>
          </p:cNvSpPr>
          <p:nvPr>
            <p:ph type="body" sz="quarter" idx="29"/>
          </p:nvPr>
        </p:nvSpPr>
        <p:spPr/>
        <p:txBody>
          <a:bodyPr/>
          <a:lstStyle/>
          <a:p>
            <a:r>
              <a:rPr lang="en-US" dirty="0"/>
              <a:t>Few Competitors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78DFB89F-B673-46A9-9582-849B9C73C014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D52C7452-8DFB-4E08-B517-7802CB6719F4}"/>
              </a:ext>
            </a:extLst>
          </p:cNvPr>
          <p:cNvSpPr>
            <a:spLocks noGrp="1"/>
          </p:cNvSpPr>
          <p:nvPr>
            <p:ph type="sldNum" sz="quarter" idx="36"/>
          </p:nvPr>
        </p:nvSpPr>
        <p:spPr/>
        <p:txBody>
          <a:bodyPr/>
          <a:lstStyle/>
          <a:p>
            <a:r>
              <a:rPr lang="en-US" dirty="0"/>
              <a:t>page </a:t>
            </a:r>
            <a:fld id="{19B51A1E-902D-48AF-9020-955120F399B6}" type="slidenum">
              <a:rPr lang="en-US" smtClean="0"/>
              <a:pPr/>
              <a:t>11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252466045"/>
      </p:ext>
    </p:extLst>
  </p:cSld>
  <p:clrMapOvr>
    <a:masterClrMapping/>
  </p:clrMapOvr>
</p:sld>
</file>

<file path=ppt/slides/slide1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itle 6">
            <a:extLst>
              <a:ext uri="{FF2B5EF4-FFF2-40B4-BE49-F238E27FC236}">
                <a16:creationId xmlns:a16="http://schemas.microsoft.com/office/drawing/2014/main" id="{463821FC-5A1C-47E8-A586-3177C349820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Competition Option 1</a:t>
            </a:r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1E6F3DC0-5F30-4986-B8AE-2B5D7CE3DC75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01682" y="2307031"/>
            <a:ext cx="5400000" cy="360000"/>
          </a:xfrm>
        </p:spPr>
        <p:txBody>
          <a:bodyPr/>
          <a:lstStyle/>
          <a:p>
            <a:r>
              <a:rPr lang="en-US" dirty="0"/>
              <a:t>Contoso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4BD964BC-35A3-4E70-94B0-3FF95E1314FA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601682" y="2739031"/>
            <a:ext cx="5400000" cy="1959432"/>
          </a:xfrm>
        </p:spPr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nulla a erat eget nunc hendrerit ultrices eu nec nulla. Donec viverra leo aliquet, auctor quam id, convallis orci. </a:t>
            </a:r>
          </a:p>
          <a:p>
            <a:pPr lvl="1"/>
            <a:r>
              <a:rPr lang="en-US" noProof="1"/>
              <a:t>Sed in molestie est. Cras ornare turpis at ligula posuere, sit amet accumsan neque lobortis.</a:t>
            </a:r>
          </a:p>
          <a:p>
            <a:pPr lvl="1"/>
            <a:r>
              <a:rPr lang="en-US" noProof="1"/>
              <a:t>Maecenas mattis risus ligula, sed ullamcorper nunc efficitur sed. 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3306B281-9CD0-4712-BC2A-46D16F97EB17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>
          <a:xfrm>
            <a:off x="6190318" y="2307556"/>
            <a:ext cx="5400000" cy="358775"/>
          </a:xfrm>
        </p:spPr>
        <p:txBody>
          <a:bodyPr/>
          <a:lstStyle/>
          <a:p>
            <a:r>
              <a:rPr lang="en-US" dirty="0"/>
              <a:t>Competitor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34A5DB88-69E3-46D5-A161-0AAEFD20F5FF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>
          <a:xfrm>
            <a:off x="6190318" y="2739356"/>
            <a:ext cx="5400000" cy="1958975"/>
          </a:xfrm>
        </p:spPr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venenatis quam tortor, id viverra nunc rutrum a. </a:t>
            </a:r>
          </a:p>
          <a:p>
            <a:pPr lvl="1"/>
            <a:r>
              <a:rPr lang="en-US" noProof="1"/>
              <a:t>Maecenas malesuada ultricies sapien sit amet pharetra. </a:t>
            </a:r>
          </a:p>
          <a:p>
            <a:pPr lvl="1"/>
            <a:r>
              <a:rPr lang="en-US" noProof="1"/>
              <a:t>Nunc tempus, risus sodales sodales hendrerit, arcu dolor commodo libero, a sollicitudin quam nulla quis lectus. In at porta mauris. 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85FEAF5B-0380-4D9E-AFCD-1C09EBE77695}"/>
              </a:ext>
            </a:extLst>
          </p:cNvPr>
          <p:cNvSpPr>
            <a:spLocks noGrp="1"/>
          </p:cNvSpPr>
          <p:nvPr>
            <p:ph type="sldNum" sz="quarter" idx="15"/>
          </p:nvPr>
        </p:nvSpPr>
        <p:spPr/>
        <p:txBody>
          <a:bodyPr/>
          <a:lstStyle/>
          <a:p>
            <a:r>
              <a:rPr lang="en-US" dirty="0"/>
              <a:t>page </a:t>
            </a:r>
            <a:fld id="{19B51A1E-902D-48AF-9020-955120F399B6}" type="slidenum">
              <a:rPr lang="en-US" smtClean="0"/>
              <a:pPr/>
              <a:t>12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635862414"/>
      </p:ext>
    </p:extLst>
  </p:cSld>
  <p:clrMapOvr>
    <a:masterClrMapping/>
  </p:clrMapOvr>
</p:sld>
</file>

<file path=ppt/slides/slide16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A9E82309-8DCF-411D-966B-C430D1472C6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Timeline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5B5FA1BA-EC91-4633-B5BD-112C7C379DF1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Our two-year action plan</a:t>
            </a:r>
          </a:p>
        </p:txBody>
      </p:sp>
      <p:sp>
        <p:nvSpPr>
          <p:cNvPr id="31" name="Arrow: Pentagon 30">
            <a:extLst>
              <a:ext uri="{FF2B5EF4-FFF2-40B4-BE49-F238E27FC236}">
                <a16:creationId xmlns:a16="http://schemas.microsoft.com/office/drawing/2014/main" id="{FA7A9A8B-6D8E-42E6-B030-A2DA0A5BE01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5400000">
            <a:off x="940003" y="2968364"/>
            <a:ext cx="683275" cy="252000"/>
          </a:xfrm>
          <a:prstGeom prst="homePlate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40" name="Arrow: Pentagon 39">
            <a:extLst>
              <a:ext uri="{FF2B5EF4-FFF2-40B4-BE49-F238E27FC236}">
                <a16:creationId xmlns:a16="http://schemas.microsoft.com/office/drawing/2014/main" id="{95BF0B49-1279-413F-A38B-214D38C4165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6200000">
            <a:off x="2491555" y="4458018"/>
            <a:ext cx="683275" cy="252000"/>
          </a:xfrm>
          <a:prstGeom prst="homePlate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4" name="Arrow: Pentagon 33">
            <a:extLst>
              <a:ext uri="{FF2B5EF4-FFF2-40B4-BE49-F238E27FC236}">
                <a16:creationId xmlns:a16="http://schemas.microsoft.com/office/drawing/2014/main" id="{11428CA7-EA35-4774-B45E-74FDBBEC845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5400000">
            <a:off x="5478436" y="2968364"/>
            <a:ext cx="683275" cy="252000"/>
          </a:xfrm>
          <a:prstGeom prst="homePlate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43" name="Arrow: Pentagon 42">
            <a:extLst>
              <a:ext uri="{FF2B5EF4-FFF2-40B4-BE49-F238E27FC236}">
                <a16:creationId xmlns:a16="http://schemas.microsoft.com/office/drawing/2014/main" id="{B9A5B1C3-7B8C-48F8-8CC2-7A657167BDD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6200000">
            <a:off x="7024689" y="4458019"/>
            <a:ext cx="683275" cy="252000"/>
          </a:xfrm>
          <a:prstGeom prst="homePlate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46" name="Arrow: Pentagon 45">
            <a:extLst>
              <a:ext uri="{FF2B5EF4-FFF2-40B4-BE49-F238E27FC236}">
                <a16:creationId xmlns:a16="http://schemas.microsoft.com/office/drawing/2014/main" id="{35AE8A83-3056-47C7-A825-18681A2BB826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6200000">
            <a:off x="9068899" y="4458020"/>
            <a:ext cx="683275" cy="252000"/>
          </a:xfrm>
          <a:prstGeom prst="homePlate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7" name="Arrow: Pentagon 36">
            <a:extLst>
              <a:ext uri="{FF2B5EF4-FFF2-40B4-BE49-F238E27FC236}">
                <a16:creationId xmlns:a16="http://schemas.microsoft.com/office/drawing/2014/main" id="{066E6187-C0CE-477B-BDCE-FF7E75C1778E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5400000">
            <a:off x="11051734" y="2968365"/>
            <a:ext cx="683275" cy="252000"/>
          </a:xfrm>
          <a:prstGeom prst="homePlate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854B5BD8-098C-49CB-83F5-66A9857795C6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 dirty="0"/>
              <a:t>20YY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DC0153D4-6BE1-4775-8DB0-AF6F6B6305EF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/>
        <p:txBody>
          <a:bodyPr/>
          <a:lstStyle/>
          <a:p>
            <a:r>
              <a:rPr lang="en-US" dirty="0"/>
              <a:t>AUG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F592477C-106F-4ACF-9F87-CCEB47554D74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/>
        <p:txBody>
          <a:bodyPr/>
          <a:lstStyle/>
          <a:p>
            <a:r>
              <a:rPr lang="en-US" dirty="0"/>
              <a:t>SEP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CDD0026-6F51-4C7F-A56C-F65493E9FEAB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/>
        <p:txBody>
          <a:bodyPr/>
          <a:lstStyle/>
          <a:p>
            <a:r>
              <a:rPr lang="en-US" dirty="0"/>
              <a:t>OCT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F9CDDE1-0ECF-443E-A45E-D79B9EDB4FAC}"/>
              </a:ext>
            </a:extLst>
          </p:cNvPr>
          <p:cNvSpPr>
            <a:spLocks noGrp="1"/>
          </p:cNvSpPr>
          <p:nvPr>
            <p:ph type="body" sz="quarter" idx="37"/>
          </p:nvPr>
        </p:nvSpPr>
        <p:spPr/>
        <p:txBody>
          <a:bodyPr/>
          <a:lstStyle/>
          <a:p>
            <a:r>
              <a:rPr lang="en-US" dirty="0"/>
              <a:t>NOV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F2C7F497-AF01-4BD2-9DA6-8E87BE2CE4BA}"/>
              </a:ext>
            </a:extLst>
          </p:cNvPr>
          <p:cNvSpPr>
            <a:spLocks noGrp="1"/>
          </p:cNvSpPr>
          <p:nvPr>
            <p:ph type="body" sz="quarter" idx="38"/>
          </p:nvPr>
        </p:nvSpPr>
        <p:spPr/>
        <p:txBody>
          <a:bodyPr/>
          <a:lstStyle/>
          <a:p>
            <a:r>
              <a:rPr lang="en-US" dirty="0"/>
              <a:t>20YY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2E1AF48A-4DD0-4ACA-BADE-96E2296C2A82}"/>
              </a:ext>
            </a:extLst>
          </p:cNvPr>
          <p:cNvSpPr>
            <a:spLocks noGrp="1"/>
          </p:cNvSpPr>
          <p:nvPr>
            <p:ph type="body" sz="quarter" idx="39"/>
          </p:nvPr>
        </p:nvSpPr>
        <p:spPr/>
        <p:txBody>
          <a:bodyPr/>
          <a:lstStyle/>
          <a:p>
            <a:r>
              <a:rPr lang="en-US" dirty="0"/>
              <a:t>DEC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E9541D6D-5806-4579-B106-3AC7E947B81D}"/>
              </a:ext>
            </a:extLst>
          </p:cNvPr>
          <p:cNvSpPr>
            <a:spLocks noGrp="1"/>
          </p:cNvSpPr>
          <p:nvPr>
            <p:ph type="body" sz="quarter" idx="40"/>
          </p:nvPr>
        </p:nvSpPr>
        <p:spPr/>
        <p:txBody>
          <a:bodyPr/>
          <a:lstStyle/>
          <a:p>
            <a:r>
              <a:rPr lang="en-US" dirty="0"/>
              <a:t>JAN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3FE5250A-E0C5-450F-B324-8B214D45C0CF}"/>
              </a:ext>
            </a:extLst>
          </p:cNvPr>
          <p:cNvSpPr>
            <a:spLocks noGrp="1"/>
          </p:cNvSpPr>
          <p:nvPr>
            <p:ph type="body" sz="quarter" idx="41"/>
          </p:nvPr>
        </p:nvSpPr>
        <p:spPr/>
        <p:txBody>
          <a:bodyPr/>
          <a:lstStyle/>
          <a:p>
            <a:r>
              <a:rPr lang="en-US" dirty="0"/>
              <a:t>FEB</a:t>
            </a:r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45F24C43-5229-4A8D-8830-3519775B4841}"/>
              </a:ext>
            </a:extLst>
          </p:cNvPr>
          <p:cNvSpPr>
            <a:spLocks noGrp="1"/>
          </p:cNvSpPr>
          <p:nvPr>
            <p:ph type="body" sz="quarter" idx="42"/>
          </p:nvPr>
        </p:nvSpPr>
        <p:spPr/>
        <p:txBody>
          <a:bodyPr/>
          <a:lstStyle/>
          <a:p>
            <a:r>
              <a:rPr lang="en-US" dirty="0"/>
              <a:t>MAY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3517CC3B-3BE8-4544-BD85-3D7E95006AE1}"/>
              </a:ext>
            </a:extLst>
          </p:cNvPr>
          <p:cNvSpPr>
            <a:spLocks noGrp="1"/>
          </p:cNvSpPr>
          <p:nvPr>
            <p:ph type="body" sz="quarter" idx="43"/>
          </p:nvPr>
        </p:nvSpPr>
        <p:spPr/>
        <p:txBody>
          <a:bodyPr/>
          <a:lstStyle/>
          <a:p>
            <a:r>
              <a:rPr lang="en-US" dirty="0"/>
              <a:t>MAR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B449F2E1-6906-48B5-9833-C154025B4C10}"/>
              </a:ext>
            </a:extLst>
          </p:cNvPr>
          <p:cNvSpPr>
            <a:spLocks noGrp="1"/>
          </p:cNvSpPr>
          <p:nvPr>
            <p:ph type="body" sz="quarter" idx="44"/>
          </p:nvPr>
        </p:nvSpPr>
        <p:spPr/>
        <p:txBody>
          <a:bodyPr/>
          <a:lstStyle/>
          <a:p>
            <a:r>
              <a:rPr lang="en-US" dirty="0"/>
              <a:t>APR</a:t>
            </a:r>
          </a:p>
        </p:txBody>
      </p:sp>
      <p:sp>
        <p:nvSpPr>
          <p:cNvPr id="17" name="Text Placeholder 16">
            <a:extLst>
              <a:ext uri="{FF2B5EF4-FFF2-40B4-BE49-F238E27FC236}">
                <a16:creationId xmlns:a16="http://schemas.microsoft.com/office/drawing/2014/main" id="{7B64AE2D-234B-40D4-914E-50FF870E62B6}"/>
              </a:ext>
            </a:extLst>
          </p:cNvPr>
          <p:cNvSpPr>
            <a:spLocks noGrp="1"/>
          </p:cNvSpPr>
          <p:nvPr>
            <p:ph type="body" sz="quarter" idx="45"/>
          </p:nvPr>
        </p:nvSpPr>
        <p:spPr/>
        <p:txBody>
          <a:bodyPr/>
          <a:lstStyle/>
          <a:p>
            <a:r>
              <a:rPr lang="en-US" dirty="0"/>
              <a:t>JUN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7BEB8C77-452E-457C-ABF0-8D888DA65F2A}"/>
              </a:ext>
            </a:extLst>
          </p:cNvPr>
          <p:cNvSpPr>
            <a:spLocks noGrp="1"/>
          </p:cNvSpPr>
          <p:nvPr>
            <p:ph type="body" sz="quarter" idx="46"/>
          </p:nvPr>
        </p:nvSpPr>
        <p:spPr/>
        <p:txBody>
          <a:bodyPr/>
          <a:lstStyle/>
          <a:p>
            <a:r>
              <a:rPr lang="en-US" dirty="0"/>
              <a:t>JUL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5844EAEC-ACDF-4D36-8545-B2E0D64931BB}"/>
              </a:ext>
            </a:extLst>
          </p:cNvPr>
          <p:cNvSpPr>
            <a:spLocks noGrp="1"/>
          </p:cNvSpPr>
          <p:nvPr>
            <p:ph type="body" sz="quarter" idx="47"/>
          </p:nvPr>
        </p:nvSpPr>
        <p:spPr/>
        <p:txBody>
          <a:bodyPr/>
          <a:lstStyle/>
          <a:p>
            <a:r>
              <a:rPr lang="en-US" dirty="0"/>
              <a:t>AUG</a:t>
            </a:r>
          </a:p>
        </p:txBody>
      </p:sp>
      <p:sp>
        <p:nvSpPr>
          <p:cNvPr id="20" name="Text Placeholder 19">
            <a:extLst>
              <a:ext uri="{FF2B5EF4-FFF2-40B4-BE49-F238E27FC236}">
                <a16:creationId xmlns:a16="http://schemas.microsoft.com/office/drawing/2014/main" id="{171378CA-A7A3-4FDB-9FB3-52E088925FB0}"/>
              </a:ext>
            </a:extLst>
          </p:cNvPr>
          <p:cNvSpPr>
            <a:spLocks noGrp="1"/>
          </p:cNvSpPr>
          <p:nvPr>
            <p:ph type="body" sz="quarter" idx="48"/>
          </p:nvPr>
        </p:nvSpPr>
        <p:spPr/>
        <p:txBody>
          <a:bodyPr/>
          <a:lstStyle/>
          <a:p>
            <a:r>
              <a:rPr lang="en-US" dirty="0"/>
              <a:t>SEP</a:t>
            </a:r>
          </a:p>
        </p:txBody>
      </p:sp>
      <p:sp>
        <p:nvSpPr>
          <p:cNvPr id="21" name="Text Placeholder 20">
            <a:extLst>
              <a:ext uri="{FF2B5EF4-FFF2-40B4-BE49-F238E27FC236}">
                <a16:creationId xmlns:a16="http://schemas.microsoft.com/office/drawing/2014/main" id="{7215858D-C865-44F3-942E-150A95674327}"/>
              </a:ext>
            </a:extLst>
          </p:cNvPr>
          <p:cNvSpPr>
            <a:spLocks noGrp="1"/>
          </p:cNvSpPr>
          <p:nvPr>
            <p:ph type="body" sz="quarter" idx="49"/>
          </p:nvPr>
        </p:nvSpPr>
        <p:spPr/>
        <p:txBody>
          <a:bodyPr/>
          <a:lstStyle/>
          <a:p>
            <a:r>
              <a:rPr lang="en-US" dirty="0"/>
              <a:t>OCT</a:t>
            </a:r>
          </a:p>
        </p:txBody>
      </p:sp>
      <p:sp>
        <p:nvSpPr>
          <p:cNvPr id="22" name="Text Placeholder 21">
            <a:extLst>
              <a:ext uri="{FF2B5EF4-FFF2-40B4-BE49-F238E27FC236}">
                <a16:creationId xmlns:a16="http://schemas.microsoft.com/office/drawing/2014/main" id="{54C23D78-11EE-4923-A0DE-F6835790A153}"/>
              </a:ext>
            </a:extLst>
          </p:cNvPr>
          <p:cNvSpPr>
            <a:spLocks noGrp="1"/>
          </p:cNvSpPr>
          <p:nvPr>
            <p:ph type="body" sz="quarter" idx="50"/>
          </p:nvPr>
        </p:nvSpPr>
        <p:spPr/>
        <p:txBody>
          <a:bodyPr/>
          <a:lstStyle/>
          <a:p>
            <a:r>
              <a:rPr lang="en-US" dirty="0"/>
              <a:t>NOV</a:t>
            </a:r>
          </a:p>
        </p:txBody>
      </p:sp>
      <p:sp>
        <p:nvSpPr>
          <p:cNvPr id="23" name="Text Placeholder 22">
            <a:extLst>
              <a:ext uri="{FF2B5EF4-FFF2-40B4-BE49-F238E27FC236}">
                <a16:creationId xmlns:a16="http://schemas.microsoft.com/office/drawing/2014/main" id="{653DB2CA-F228-4CCA-8787-80CD1EABCF13}"/>
              </a:ext>
            </a:extLst>
          </p:cNvPr>
          <p:cNvSpPr>
            <a:spLocks noGrp="1"/>
          </p:cNvSpPr>
          <p:nvPr>
            <p:ph type="body" sz="quarter" idx="51"/>
          </p:nvPr>
        </p:nvSpPr>
        <p:spPr/>
        <p:txBody>
          <a:bodyPr/>
          <a:lstStyle/>
          <a:p>
            <a:r>
              <a:rPr lang="en-US" dirty="0"/>
              <a:t>DEC</a:t>
            </a:r>
          </a:p>
        </p:txBody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DAACD272-4496-43F6-B9E4-DFFBACDDC3CD}"/>
              </a:ext>
            </a:extLst>
          </p:cNvPr>
          <p:cNvSpPr>
            <a:spLocks noGrp="1"/>
          </p:cNvSpPr>
          <p:nvPr>
            <p:ph type="body" sz="quarter" idx="52"/>
          </p:nvPr>
        </p:nvSpPr>
        <p:spPr/>
        <p:txBody>
          <a:bodyPr/>
          <a:lstStyle/>
          <a:p>
            <a:r>
              <a:rPr lang="en-US" dirty="0"/>
              <a:t>JAN</a:t>
            </a:r>
          </a:p>
        </p:txBody>
      </p:sp>
      <p:sp>
        <p:nvSpPr>
          <p:cNvPr id="25" name="Text Placeholder 24">
            <a:extLst>
              <a:ext uri="{FF2B5EF4-FFF2-40B4-BE49-F238E27FC236}">
                <a16:creationId xmlns:a16="http://schemas.microsoft.com/office/drawing/2014/main" id="{347CC1FC-4CFD-44F0-B8A0-3FBBA8549F97}"/>
              </a:ext>
            </a:extLst>
          </p:cNvPr>
          <p:cNvSpPr>
            <a:spLocks noGrp="1"/>
          </p:cNvSpPr>
          <p:nvPr>
            <p:ph type="body" sz="quarter" idx="53"/>
          </p:nvPr>
        </p:nvSpPr>
        <p:spPr/>
        <p:txBody>
          <a:bodyPr/>
          <a:lstStyle/>
          <a:p>
            <a:r>
              <a:rPr lang="en-US" dirty="0"/>
              <a:t>FEB</a:t>
            </a:r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9E41E4DD-E5EB-4682-9AA3-BA23502357CC}"/>
              </a:ext>
            </a:extLst>
          </p:cNvPr>
          <p:cNvSpPr>
            <a:spLocks noGrp="1"/>
          </p:cNvSpPr>
          <p:nvPr>
            <p:ph type="body" sz="quarter" idx="54"/>
          </p:nvPr>
        </p:nvSpPr>
        <p:spPr/>
        <p:txBody>
          <a:bodyPr/>
          <a:lstStyle/>
          <a:p>
            <a:r>
              <a:rPr lang="en-US" dirty="0"/>
              <a:t>MAY</a:t>
            </a:r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B49C0CB4-E352-430E-A9B3-2AC715BAA58A}"/>
              </a:ext>
            </a:extLst>
          </p:cNvPr>
          <p:cNvSpPr>
            <a:spLocks noGrp="1"/>
          </p:cNvSpPr>
          <p:nvPr>
            <p:ph type="body" sz="quarter" idx="55"/>
          </p:nvPr>
        </p:nvSpPr>
        <p:spPr/>
        <p:txBody>
          <a:bodyPr/>
          <a:lstStyle/>
          <a:p>
            <a:r>
              <a:rPr lang="en-US" dirty="0"/>
              <a:t>MAR</a:t>
            </a:r>
          </a:p>
        </p:txBody>
      </p:sp>
      <p:sp>
        <p:nvSpPr>
          <p:cNvPr id="28" name="Text Placeholder 27">
            <a:extLst>
              <a:ext uri="{FF2B5EF4-FFF2-40B4-BE49-F238E27FC236}">
                <a16:creationId xmlns:a16="http://schemas.microsoft.com/office/drawing/2014/main" id="{EF3FC6DB-D8A8-4081-9B5F-E9289FF1DB12}"/>
              </a:ext>
            </a:extLst>
          </p:cNvPr>
          <p:cNvSpPr>
            <a:spLocks noGrp="1"/>
          </p:cNvSpPr>
          <p:nvPr>
            <p:ph type="body" sz="quarter" idx="56"/>
          </p:nvPr>
        </p:nvSpPr>
        <p:spPr/>
        <p:txBody>
          <a:bodyPr/>
          <a:lstStyle/>
          <a:p>
            <a:r>
              <a:rPr lang="en-US" dirty="0"/>
              <a:t>APR</a:t>
            </a:r>
          </a:p>
        </p:txBody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1B01CDF5-5785-42A7-8FCF-499C2D0216D9}"/>
              </a:ext>
            </a:extLst>
          </p:cNvPr>
          <p:cNvSpPr>
            <a:spLocks noGrp="1"/>
          </p:cNvSpPr>
          <p:nvPr>
            <p:ph type="body" sz="quarter" idx="59"/>
          </p:nvPr>
        </p:nvSpPr>
        <p:spPr>
          <a:xfrm>
            <a:off x="627429" y="2190750"/>
            <a:ext cx="1793875" cy="561975"/>
          </a:xfrm>
          <a:ln>
            <a:solidFill>
              <a:schemeClr val="tx1">
                <a:lumMod val="50000"/>
                <a:lumOff val="50000"/>
                <a:alpha val="52000"/>
              </a:schemeClr>
            </a:solidFill>
          </a:ln>
        </p:spPr>
        <p:txBody>
          <a:bodyPr/>
          <a:lstStyle/>
          <a:p>
            <a:r>
              <a:rPr lang="en-US" dirty="0"/>
              <a:t>Trials</a:t>
            </a:r>
          </a:p>
        </p:txBody>
      </p:sp>
      <p:sp>
        <p:nvSpPr>
          <p:cNvPr id="30" name="Text Placeholder 29">
            <a:extLst>
              <a:ext uri="{FF2B5EF4-FFF2-40B4-BE49-F238E27FC236}">
                <a16:creationId xmlns:a16="http://schemas.microsoft.com/office/drawing/2014/main" id="{CEB6AD7A-70B7-44AF-A561-DFBE576D8361}"/>
              </a:ext>
            </a:extLst>
          </p:cNvPr>
          <p:cNvSpPr>
            <a:spLocks noGrp="1"/>
          </p:cNvSpPr>
          <p:nvPr>
            <p:ph type="body" sz="quarter" idx="60"/>
          </p:nvPr>
        </p:nvSpPr>
        <p:spPr>
          <a:xfrm>
            <a:off x="679158" y="2505005"/>
            <a:ext cx="1690417" cy="224670"/>
          </a:xfrm>
        </p:spPr>
        <p:txBody>
          <a:bodyPr/>
          <a:lstStyle/>
          <a:p>
            <a:r>
              <a:rPr lang="en-US" dirty="0"/>
              <a:t>Month, 20YY</a:t>
            </a:r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616D2383-EFA4-46C9-8926-B33450EBF2AD}"/>
              </a:ext>
            </a:extLst>
          </p:cNvPr>
          <p:cNvSpPr>
            <a:spLocks noGrp="1"/>
          </p:cNvSpPr>
          <p:nvPr>
            <p:ph type="sldNum" sz="quarter" idx="62"/>
          </p:nvPr>
        </p:nvSpPr>
        <p:spPr/>
        <p:txBody>
          <a:bodyPr/>
          <a:lstStyle/>
          <a:p>
            <a:r>
              <a:rPr lang="en-US" dirty="0"/>
              <a:t>page </a:t>
            </a:r>
            <a:fld id="{19B51A1E-902D-48AF-9020-955120F399B6}" type="slidenum">
              <a:rPr lang="en-US" smtClean="0"/>
              <a:pPr/>
              <a:t>16</a:t>
            </a:fld>
            <a:endParaRPr lang="en-US" dirty="0"/>
          </a:p>
        </p:txBody>
      </p:sp>
      <p:sp>
        <p:nvSpPr>
          <p:cNvPr id="38" name="Text Placeholder 28">
            <a:extLst>
              <a:ext uri="{FF2B5EF4-FFF2-40B4-BE49-F238E27FC236}">
                <a16:creationId xmlns:a16="http://schemas.microsoft.com/office/drawing/2014/main" id="{FC515413-F507-4A34-82ED-04E98A4CDD31}"/>
              </a:ext>
            </a:extLst>
          </p:cNvPr>
          <p:cNvSpPr txBox="1">
            <a:spLocks/>
          </p:cNvSpPr>
          <p:nvPr/>
        </p:nvSpPr>
        <p:spPr>
          <a:xfrm>
            <a:off x="1936255" y="4925656"/>
            <a:ext cx="1793875" cy="561975"/>
          </a:xfrm>
          <a:prstGeom prst="rect">
            <a:avLst/>
          </a:prstGeom>
          <a:noFill/>
          <a:ln w="3175">
            <a:solidFill>
              <a:schemeClr val="tx1">
                <a:lumMod val="50000"/>
                <a:lumOff val="50000"/>
                <a:alpha val="52000"/>
              </a:schemeClr>
            </a:solidFill>
          </a:ln>
        </p:spPr>
        <p:txBody>
          <a:bodyPr vert="horz" lIns="0" tIns="36000" rIns="0" bIns="0" rtlCol="0" anchor="t">
            <a:noAutofit/>
          </a:bodyPr>
          <a:lstStyle>
            <a:lvl1pPr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>
                <a:solidFill>
                  <a:schemeClr val="bg1"/>
                </a:solidFill>
              </a:defRPr>
            </a:lvl1pPr>
            <a:lvl2pPr marL="542925" indent="-276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>
                <a:solidFill>
                  <a:schemeClr val="bg1"/>
                </a:solidFill>
              </a:defRPr>
            </a:lvl2pPr>
            <a:lvl3pPr marL="8096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bg1"/>
                </a:solidFill>
              </a:defRPr>
            </a:lvl3pPr>
            <a:lvl4pPr marL="10763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bg1"/>
                </a:solidFill>
              </a:defRPr>
            </a:lvl4pPr>
            <a:lvl5pPr marL="13430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bg1"/>
                </a:solidFill>
              </a:defRPr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r>
              <a:rPr lang="en-US" dirty="0"/>
              <a:t>Legislation</a:t>
            </a:r>
          </a:p>
        </p:txBody>
      </p:sp>
      <p:sp>
        <p:nvSpPr>
          <p:cNvPr id="39" name="Text Placeholder 29">
            <a:extLst>
              <a:ext uri="{FF2B5EF4-FFF2-40B4-BE49-F238E27FC236}">
                <a16:creationId xmlns:a16="http://schemas.microsoft.com/office/drawing/2014/main" id="{D45EC93F-78C4-4289-8D2C-529081D4E330}"/>
              </a:ext>
            </a:extLst>
          </p:cNvPr>
          <p:cNvSpPr txBox="1">
            <a:spLocks/>
          </p:cNvSpPr>
          <p:nvPr/>
        </p:nvSpPr>
        <p:spPr>
          <a:xfrm>
            <a:off x="1987984" y="5239911"/>
            <a:ext cx="1690417" cy="22467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200" kern="120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/>
              <a:t>Month, 20YY</a:t>
            </a:r>
          </a:p>
        </p:txBody>
      </p:sp>
      <p:sp>
        <p:nvSpPr>
          <p:cNvPr id="32" name="Text Placeholder 28">
            <a:extLst>
              <a:ext uri="{FF2B5EF4-FFF2-40B4-BE49-F238E27FC236}">
                <a16:creationId xmlns:a16="http://schemas.microsoft.com/office/drawing/2014/main" id="{3B8215E4-CBB2-4AF4-8D62-074910551A83}"/>
              </a:ext>
            </a:extLst>
          </p:cNvPr>
          <p:cNvSpPr txBox="1">
            <a:spLocks/>
          </p:cNvSpPr>
          <p:nvPr/>
        </p:nvSpPr>
        <p:spPr>
          <a:xfrm>
            <a:off x="4923136" y="2190751"/>
            <a:ext cx="1793875" cy="561975"/>
          </a:xfrm>
          <a:prstGeom prst="rect">
            <a:avLst/>
          </a:prstGeom>
          <a:noFill/>
          <a:ln w="3175">
            <a:solidFill>
              <a:schemeClr val="tx1">
                <a:lumMod val="50000"/>
                <a:lumOff val="50000"/>
                <a:alpha val="52000"/>
              </a:schemeClr>
            </a:solidFill>
          </a:ln>
        </p:spPr>
        <p:txBody>
          <a:bodyPr vert="horz" lIns="0" tIns="36000" rIns="0" bIns="0" rtlCol="0" anchor="t">
            <a:noAutofit/>
          </a:bodyPr>
          <a:lstStyle>
            <a:lvl1pPr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>
                <a:solidFill>
                  <a:schemeClr val="bg1"/>
                </a:solidFill>
              </a:defRPr>
            </a:lvl1pPr>
            <a:lvl2pPr marL="542925" indent="-276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>
                <a:solidFill>
                  <a:schemeClr val="bg1"/>
                </a:solidFill>
              </a:defRPr>
            </a:lvl2pPr>
            <a:lvl3pPr marL="8096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bg1"/>
                </a:solidFill>
              </a:defRPr>
            </a:lvl3pPr>
            <a:lvl4pPr marL="10763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bg1"/>
                </a:solidFill>
              </a:defRPr>
            </a:lvl4pPr>
            <a:lvl5pPr marL="13430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bg1"/>
                </a:solidFill>
              </a:defRPr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r>
              <a:rPr lang="en-US" dirty="0"/>
              <a:t>Marketing</a:t>
            </a:r>
          </a:p>
        </p:txBody>
      </p:sp>
      <p:sp>
        <p:nvSpPr>
          <p:cNvPr id="33" name="Text Placeholder 29">
            <a:extLst>
              <a:ext uri="{FF2B5EF4-FFF2-40B4-BE49-F238E27FC236}">
                <a16:creationId xmlns:a16="http://schemas.microsoft.com/office/drawing/2014/main" id="{9E7006F3-EE4E-489F-B064-7A486ADA740E}"/>
              </a:ext>
            </a:extLst>
          </p:cNvPr>
          <p:cNvSpPr txBox="1">
            <a:spLocks/>
          </p:cNvSpPr>
          <p:nvPr/>
        </p:nvSpPr>
        <p:spPr>
          <a:xfrm>
            <a:off x="4974865" y="2505006"/>
            <a:ext cx="1690417" cy="22467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200" kern="120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/>
              <a:t>Month, 20YY</a:t>
            </a:r>
          </a:p>
        </p:txBody>
      </p:sp>
      <p:sp>
        <p:nvSpPr>
          <p:cNvPr id="41" name="Text Placeholder 28">
            <a:extLst>
              <a:ext uri="{FF2B5EF4-FFF2-40B4-BE49-F238E27FC236}">
                <a16:creationId xmlns:a16="http://schemas.microsoft.com/office/drawing/2014/main" id="{541D2AF2-0475-41D2-B2F3-BD6A7CB6DDEA}"/>
              </a:ext>
            </a:extLst>
          </p:cNvPr>
          <p:cNvSpPr txBox="1">
            <a:spLocks/>
          </p:cNvSpPr>
          <p:nvPr/>
        </p:nvSpPr>
        <p:spPr>
          <a:xfrm>
            <a:off x="6469389" y="4925657"/>
            <a:ext cx="1793875" cy="561975"/>
          </a:xfrm>
          <a:prstGeom prst="rect">
            <a:avLst/>
          </a:prstGeom>
          <a:noFill/>
          <a:ln w="3175">
            <a:solidFill>
              <a:schemeClr val="tx1">
                <a:lumMod val="50000"/>
                <a:lumOff val="50000"/>
                <a:alpha val="52000"/>
              </a:schemeClr>
            </a:solidFill>
          </a:ln>
        </p:spPr>
        <p:txBody>
          <a:bodyPr vert="horz" lIns="0" tIns="36000" rIns="0" bIns="0" rtlCol="0" anchor="t">
            <a:noAutofit/>
          </a:bodyPr>
          <a:lstStyle>
            <a:lvl1pPr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>
                <a:solidFill>
                  <a:schemeClr val="bg1"/>
                </a:solidFill>
              </a:defRPr>
            </a:lvl1pPr>
            <a:lvl2pPr marL="542925" indent="-276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>
                <a:solidFill>
                  <a:schemeClr val="bg1"/>
                </a:solidFill>
              </a:defRPr>
            </a:lvl2pPr>
            <a:lvl3pPr marL="8096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bg1"/>
                </a:solidFill>
              </a:defRPr>
            </a:lvl3pPr>
            <a:lvl4pPr marL="10763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bg1"/>
                </a:solidFill>
              </a:defRPr>
            </a:lvl4pPr>
            <a:lvl5pPr marL="13430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bg1"/>
                </a:solidFill>
              </a:defRPr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r>
              <a:rPr lang="en-US" dirty="0"/>
              <a:t>Investment</a:t>
            </a:r>
          </a:p>
        </p:txBody>
      </p:sp>
      <p:sp>
        <p:nvSpPr>
          <p:cNvPr id="42" name="Text Placeholder 29">
            <a:extLst>
              <a:ext uri="{FF2B5EF4-FFF2-40B4-BE49-F238E27FC236}">
                <a16:creationId xmlns:a16="http://schemas.microsoft.com/office/drawing/2014/main" id="{C99AE0E9-ABEE-4A45-85D0-7ED61137310B}"/>
              </a:ext>
            </a:extLst>
          </p:cNvPr>
          <p:cNvSpPr txBox="1">
            <a:spLocks/>
          </p:cNvSpPr>
          <p:nvPr/>
        </p:nvSpPr>
        <p:spPr>
          <a:xfrm>
            <a:off x="6521118" y="5239912"/>
            <a:ext cx="1690417" cy="22467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200" kern="120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/>
              <a:t>Month, 20YY</a:t>
            </a:r>
          </a:p>
        </p:txBody>
      </p:sp>
      <p:sp>
        <p:nvSpPr>
          <p:cNvPr id="44" name="Text Placeholder 28">
            <a:extLst>
              <a:ext uri="{FF2B5EF4-FFF2-40B4-BE49-F238E27FC236}">
                <a16:creationId xmlns:a16="http://schemas.microsoft.com/office/drawing/2014/main" id="{60DD5FF2-6AB8-4480-BD08-3AE02A14A2A4}"/>
              </a:ext>
            </a:extLst>
          </p:cNvPr>
          <p:cNvSpPr txBox="1">
            <a:spLocks/>
          </p:cNvSpPr>
          <p:nvPr/>
        </p:nvSpPr>
        <p:spPr>
          <a:xfrm>
            <a:off x="8513599" y="4925658"/>
            <a:ext cx="1793875" cy="561975"/>
          </a:xfrm>
          <a:prstGeom prst="rect">
            <a:avLst/>
          </a:prstGeom>
          <a:noFill/>
          <a:ln w="3175">
            <a:solidFill>
              <a:schemeClr val="tx1">
                <a:lumMod val="50000"/>
                <a:lumOff val="50000"/>
                <a:alpha val="52000"/>
              </a:schemeClr>
            </a:solidFill>
          </a:ln>
        </p:spPr>
        <p:txBody>
          <a:bodyPr vert="horz" lIns="0" tIns="36000" rIns="0" bIns="0" rtlCol="0" anchor="t">
            <a:noAutofit/>
          </a:bodyPr>
          <a:lstStyle>
            <a:lvl1pPr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>
                <a:solidFill>
                  <a:schemeClr val="bg1"/>
                </a:solidFill>
              </a:defRPr>
            </a:lvl1pPr>
            <a:lvl2pPr marL="542925" indent="-276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>
                <a:solidFill>
                  <a:schemeClr val="bg1"/>
                </a:solidFill>
              </a:defRPr>
            </a:lvl2pPr>
            <a:lvl3pPr marL="8096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bg1"/>
                </a:solidFill>
              </a:defRPr>
            </a:lvl3pPr>
            <a:lvl4pPr marL="10763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bg1"/>
                </a:solidFill>
              </a:defRPr>
            </a:lvl4pPr>
            <a:lvl5pPr marL="13430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bg1"/>
                </a:solidFill>
              </a:defRPr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r>
              <a:rPr lang="en-US" dirty="0"/>
              <a:t>Procurement</a:t>
            </a:r>
          </a:p>
        </p:txBody>
      </p:sp>
      <p:sp>
        <p:nvSpPr>
          <p:cNvPr id="45" name="Text Placeholder 29">
            <a:extLst>
              <a:ext uri="{FF2B5EF4-FFF2-40B4-BE49-F238E27FC236}">
                <a16:creationId xmlns:a16="http://schemas.microsoft.com/office/drawing/2014/main" id="{F534225C-44A4-4396-8349-B29318EB2FCD}"/>
              </a:ext>
            </a:extLst>
          </p:cNvPr>
          <p:cNvSpPr txBox="1">
            <a:spLocks/>
          </p:cNvSpPr>
          <p:nvPr/>
        </p:nvSpPr>
        <p:spPr>
          <a:xfrm>
            <a:off x="8565328" y="5239913"/>
            <a:ext cx="1690417" cy="22467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200" kern="120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/>
              <a:t>Month, 20YY</a:t>
            </a:r>
          </a:p>
        </p:txBody>
      </p:sp>
      <p:sp>
        <p:nvSpPr>
          <p:cNvPr id="35" name="Text Placeholder 28">
            <a:extLst>
              <a:ext uri="{FF2B5EF4-FFF2-40B4-BE49-F238E27FC236}">
                <a16:creationId xmlns:a16="http://schemas.microsoft.com/office/drawing/2014/main" id="{5DDAA146-7B54-4D5A-9D07-B5407105AE6E}"/>
              </a:ext>
            </a:extLst>
          </p:cNvPr>
          <p:cNvSpPr txBox="1">
            <a:spLocks/>
          </p:cNvSpPr>
          <p:nvPr/>
        </p:nvSpPr>
        <p:spPr>
          <a:xfrm>
            <a:off x="9796925" y="2190751"/>
            <a:ext cx="1793875" cy="561975"/>
          </a:xfrm>
          <a:prstGeom prst="rect">
            <a:avLst/>
          </a:prstGeom>
          <a:noFill/>
          <a:ln w="3175">
            <a:solidFill>
              <a:schemeClr val="tx1">
                <a:lumMod val="50000"/>
                <a:lumOff val="50000"/>
                <a:alpha val="52000"/>
              </a:schemeClr>
            </a:solidFill>
          </a:ln>
        </p:spPr>
        <p:txBody>
          <a:bodyPr vert="horz" lIns="0" tIns="36000" rIns="0" bIns="0" rtlCol="0" anchor="t">
            <a:noAutofit/>
          </a:bodyPr>
          <a:lstStyle>
            <a:lvl1pPr indent="0" algn="ctr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600">
                <a:solidFill>
                  <a:schemeClr val="bg1"/>
                </a:solidFill>
              </a:defRPr>
            </a:lvl1pPr>
            <a:lvl2pPr marL="542925" indent="-276225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>
                <a:solidFill>
                  <a:schemeClr val="bg1"/>
                </a:solidFill>
              </a:defRPr>
            </a:lvl2pPr>
            <a:lvl3pPr marL="8096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bg1"/>
                </a:solidFill>
              </a:defRPr>
            </a:lvl3pPr>
            <a:lvl4pPr marL="10763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bg1"/>
                </a:solidFill>
              </a:defRPr>
            </a:lvl4pPr>
            <a:lvl5pPr marL="1343025" indent="-2667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>
                <a:solidFill>
                  <a:schemeClr val="bg1"/>
                </a:solidFill>
              </a:defRPr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r>
              <a:rPr lang="en-US" dirty="0"/>
              <a:t>Launch</a:t>
            </a:r>
          </a:p>
        </p:txBody>
      </p:sp>
      <p:sp>
        <p:nvSpPr>
          <p:cNvPr id="36" name="Text Placeholder 29">
            <a:extLst>
              <a:ext uri="{FF2B5EF4-FFF2-40B4-BE49-F238E27FC236}">
                <a16:creationId xmlns:a16="http://schemas.microsoft.com/office/drawing/2014/main" id="{3259EAFB-C623-4255-9B5C-A06E8132A64F}"/>
              </a:ext>
            </a:extLst>
          </p:cNvPr>
          <p:cNvSpPr txBox="1">
            <a:spLocks/>
          </p:cNvSpPr>
          <p:nvPr/>
        </p:nvSpPr>
        <p:spPr>
          <a:xfrm>
            <a:off x="9848654" y="2505006"/>
            <a:ext cx="1690417" cy="224670"/>
          </a:xfrm>
          <a:prstGeom prst="rect">
            <a:avLst/>
          </a:prstGeom>
        </p:spPr>
        <p:txBody>
          <a:bodyPr vert="horz" lIns="0" tIns="0" rIns="0" bIns="0" rtlCol="0">
            <a:noAutofit/>
          </a:bodyPr>
          <a:lstStyle>
            <a:lvl1pPr marL="0" indent="0" algn="ctr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200" kern="1200">
                <a:solidFill>
                  <a:schemeClr val="tx1">
                    <a:lumMod val="50000"/>
                    <a:lumOff val="5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tx1">
                    <a:lumMod val="75000"/>
                    <a:lumOff val="25000"/>
                  </a:schemeClr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dirty="0"/>
              <a:t>Month, 20YY</a:t>
            </a:r>
          </a:p>
        </p:txBody>
      </p:sp>
    </p:spTree>
    <p:extLst>
      <p:ext uri="{BB962C8B-B14F-4D97-AF65-F5344CB8AC3E}">
        <p14:creationId xmlns:p14="http://schemas.microsoft.com/office/powerpoint/2010/main" val="3203140270"/>
      </p:ext>
    </p:extLst>
  </p:cSld>
  <p:clrMapOvr>
    <a:masterClrMapping/>
  </p:clrMapOvr>
</p:sld>
</file>

<file path=ppt/slides/slide17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21699C2-32BF-423F-9FCB-C7261C5F438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Financials</a:t>
            </a:r>
          </a:p>
        </p:txBody>
      </p:sp>
      <p:graphicFrame>
        <p:nvGraphicFramePr>
          <p:cNvPr id="5" name="Table 4">
            <a:extLst>
              <a:ext uri="{FF2B5EF4-FFF2-40B4-BE49-F238E27FC236}">
                <a16:creationId xmlns:a16="http://schemas.microsoft.com/office/drawing/2014/main" id="{5E35A28A-9193-410A-BA00-32118BDB1D11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3679637474"/>
              </p:ext>
            </p:extLst>
          </p:nvPr>
        </p:nvGraphicFramePr>
        <p:xfrm>
          <a:off x="601681" y="991330"/>
          <a:ext cx="10894993" cy="5331680"/>
        </p:xfrm>
        <a:graphic>
          <a:graphicData uri="http://schemas.openxmlformats.org/drawingml/2006/table">
            <a:tbl>
              <a:tblPr firstRow="1" firstCol="1">
                <a:tableStyleId>{5C22544A-7EE6-4342-B048-85BDC9FD1C3A}</a:tableStyleId>
              </a:tblPr>
              <a:tblGrid>
                <a:gridCol w="2178998">
                  <a:extLst>
                    <a:ext uri="{9D8B030D-6E8A-4147-A177-3AD203B41FA5}">
                      <a16:colId xmlns:a16="http://schemas.microsoft.com/office/drawing/2014/main" val="1173992025"/>
                    </a:ext>
                  </a:extLst>
                </a:gridCol>
                <a:gridCol w="2728470">
                  <a:extLst>
                    <a:ext uri="{9D8B030D-6E8A-4147-A177-3AD203B41FA5}">
                      <a16:colId xmlns:a16="http://schemas.microsoft.com/office/drawing/2014/main" val="115202853"/>
                    </a:ext>
                  </a:extLst>
                </a:gridCol>
                <a:gridCol w="2728470">
                  <a:extLst>
                    <a:ext uri="{9D8B030D-6E8A-4147-A177-3AD203B41FA5}">
                      <a16:colId xmlns:a16="http://schemas.microsoft.com/office/drawing/2014/main" val="1010693434"/>
                    </a:ext>
                  </a:extLst>
                </a:gridCol>
                <a:gridCol w="2555420">
                  <a:extLst>
                    <a:ext uri="{9D8B030D-6E8A-4147-A177-3AD203B41FA5}">
                      <a16:colId xmlns:a16="http://schemas.microsoft.com/office/drawing/2014/main" val="3778082769"/>
                    </a:ext>
                  </a:extLst>
                </a:gridCol>
                <a:gridCol w="703635">
                  <a:extLst>
                    <a:ext uri="{9D8B030D-6E8A-4147-A177-3AD203B41FA5}">
                      <a16:colId xmlns:a16="http://schemas.microsoft.com/office/drawing/2014/main" val="1944590475"/>
                    </a:ext>
                  </a:extLst>
                </a:gridCol>
              </a:tblGrid>
              <a:tr h="334647"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50000"/>
                            <a:lumOff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bg1"/>
                          </a:solidFill>
                          <a:effectLst/>
                          <a:latin typeface="+mn-lt"/>
                        </a:rPr>
                        <a:t>Year 1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bg1"/>
                          </a:solidFill>
                          <a:effectLst/>
                          <a:latin typeface="+mn-lt"/>
                        </a:rPr>
                        <a:t>Year 2</a:t>
                      </a:r>
                    </a:p>
                  </a:txBody>
                  <a:tcPr anchor="b"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bg1"/>
                          </a:solidFill>
                          <a:effectLst/>
                          <a:latin typeface="+mn-lt"/>
                        </a:rPr>
                        <a:t>Year 3</a:t>
                      </a:r>
                    </a:p>
                  </a:txBody>
                  <a:tcPr anchor="b"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07223600"/>
                  </a:ext>
                </a:extLst>
              </a:tr>
              <a:tr h="334647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Detailers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5,000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40,000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160,000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583495943"/>
                  </a:ext>
                </a:extLst>
              </a:tr>
              <a:tr h="334647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Users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50,000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400,000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1 600,000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912132828"/>
                  </a:ext>
                </a:extLst>
              </a:tr>
              <a:tr h="334647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Sales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500,000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4 000,000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16 000,000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94300830"/>
                  </a:ext>
                </a:extLst>
              </a:tr>
              <a:tr h="334647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Average Price per Sale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75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80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90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687728417"/>
                  </a:ext>
                </a:extLst>
              </a:tr>
              <a:tr h="334647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Revenue @ 15%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5 625,000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48 000,000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216 000,000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857078208"/>
                  </a:ext>
                </a:extLst>
              </a:tr>
              <a:tr h="334647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Cost of Revenue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252520710"/>
                  </a:ext>
                </a:extLst>
              </a:tr>
              <a:tr h="334647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1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Gross Profit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5 625,000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48 000,000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216 000,000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899742177"/>
                  </a:ext>
                </a:extLst>
              </a:tr>
              <a:tr h="334647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Expenses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  <a:alpha val="36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  <a:alpha val="36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  <a:alpha val="36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bg1">
                            <a:lumMod val="50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666649893"/>
                  </a:ext>
                </a:extLst>
              </a:tr>
              <a:tr h="334647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Sales &amp; Marketing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5 062,500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38 400,000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151 200,000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70%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485679637"/>
                  </a:ext>
                </a:extLst>
              </a:tr>
              <a:tr h="334647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Customer Service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1 687,500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9 600,000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21 600,000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10%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397003364"/>
                  </a:ext>
                </a:extLst>
              </a:tr>
              <a:tr h="546227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Product Development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562,500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2 400,000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10 800,000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5%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605552400"/>
                  </a:ext>
                </a:extLst>
              </a:tr>
              <a:tr h="334647">
                <a:tc>
                  <a:txBody>
                    <a:bodyPr/>
                    <a:lstStyle/>
                    <a:p>
                      <a:pPr marL="171450" indent="-171450" algn="l" fontAlgn="b">
                        <a:buFont typeface="Arial" panose="020B0604020202020204" pitchFamily="34" charset="0"/>
                        <a:buChar char="•"/>
                      </a:pPr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Research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281,250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2 400,000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4 320,000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2%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044338634"/>
                  </a:ext>
                </a:extLst>
              </a:tr>
              <a:tr h="334647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1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Total Expenses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7 593,750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52 800,000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1400" b="1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187 920,000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endParaRPr lang="en-US" sz="1400" b="0" i="0" u="none" strike="noStrike" dirty="0">
                        <a:solidFill>
                          <a:schemeClr val="tx1">
                            <a:lumMod val="75000"/>
                            <a:lumOff val="25000"/>
                          </a:schemeClr>
                        </a:solidFill>
                        <a:effectLst/>
                        <a:latin typeface="+mn-lt"/>
                      </a:endParaRP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500785602"/>
                  </a:ext>
                </a:extLst>
              </a:tr>
              <a:tr h="435042"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EBIT</a:t>
                      </a:r>
                    </a:p>
                  </a:txBody>
                  <a:tcPr marL="288000"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/>
                    </a:solid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2000" b="1" i="0" u="none" strike="noStrike" dirty="0">
                          <a:solidFill>
                            <a:schemeClr val="bg1"/>
                          </a:solidFill>
                          <a:effectLst/>
                          <a:latin typeface="+mj-lt"/>
                        </a:rPr>
                        <a:t>-1 968,750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8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57150" cap="flat" cmpd="sng" algn="ctr">
                      <a:solidFill>
                        <a:schemeClr val="accent6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pattFill prst="dkUpDiag">
                      <a:fgClr>
                        <a:schemeClr val="tx1"/>
                      </a:fgClr>
                      <a:bgClr>
                        <a:schemeClr val="tx1">
                          <a:lumMod val="85000"/>
                          <a:lumOff val="15000"/>
                        </a:schemeClr>
                      </a:bgClr>
                    </a:patt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2000" b="1" i="0" u="none" strike="noStrike" dirty="0">
                          <a:solidFill>
                            <a:schemeClr val="bg1"/>
                          </a:solidFill>
                          <a:effectLst/>
                          <a:latin typeface="+mj-lt"/>
                        </a:rPr>
                        <a:t>-4 800,000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57150" cap="flat" cmpd="sng" algn="ctr">
                      <a:solidFill>
                        <a:schemeClr val="accent6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pattFill prst="dkUpDiag">
                      <a:fgClr>
                        <a:schemeClr val="tx1"/>
                      </a:fgClr>
                      <a:bgClr>
                        <a:schemeClr val="tx1">
                          <a:lumMod val="85000"/>
                          <a:lumOff val="15000"/>
                        </a:schemeClr>
                      </a:bgClr>
                    </a:pattFill>
                  </a:tcPr>
                </a:tc>
                <a:tc>
                  <a:txBody>
                    <a:bodyPr/>
                    <a:lstStyle/>
                    <a:p>
                      <a:pPr algn="r" fontAlgn="b"/>
                      <a:r>
                        <a:rPr lang="en-US" sz="2000" b="1" i="0" u="none" strike="noStrike" dirty="0">
                          <a:solidFill>
                            <a:schemeClr val="bg1"/>
                          </a:solidFill>
                          <a:effectLst/>
                          <a:latin typeface="+mj-lt"/>
                        </a:rPr>
                        <a:t>28 080,000</a:t>
                      </a:r>
                    </a:p>
                  </a:txBody>
                  <a:tcPr anchor="b">
                    <a:lnL w="3175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57150" cap="flat" cmpd="sng" algn="ctr">
                      <a:solidFill>
                        <a:schemeClr val="accent3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l" fontAlgn="b"/>
                      <a:r>
                        <a:rPr lang="en-US" sz="1400" b="0" i="0" u="none" strike="noStrike" dirty="0">
                          <a:solidFill>
                            <a:schemeClr val="bg1">
                              <a:lumMod val="65000"/>
                            </a:schemeClr>
                          </a:solidFill>
                          <a:effectLst/>
                          <a:latin typeface="+mn-lt"/>
                        </a:rPr>
                        <a:t>13%</a:t>
                      </a:r>
                    </a:p>
                  </a:txBody>
                  <a:tcPr anchor="b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134959351"/>
                  </a:ext>
                </a:extLst>
              </a:tr>
            </a:tbl>
          </a:graphicData>
        </a:graphic>
      </p:graphicFrame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22AD47B4-646E-4259-AFAE-31554F363286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r>
              <a:rPr lang="en-US" dirty="0"/>
              <a:t>page </a:t>
            </a:r>
            <a:fld id="{19B51A1E-902D-48AF-9020-955120F399B6}" type="slidenum">
              <a:rPr lang="en-US" smtClean="0"/>
              <a:pPr/>
              <a:t>17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42131329"/>
      </p:ext>
    </p:extLst>
  </p:cSld>
  <p:clrMapOvr>
    <a:masterClrMapping/>
  </p:clrMapOvr>
</p:sld>
</file>

<file path=ppt/slides/slide20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225BC95-9A61-42D6-889E-D19E72BED8C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Funding</a:t>
            </a:r>
          </a:p>
        </p:txBody>
      </p:sp>
      <p:grpSp>
        <p:nvGrpSpPr>
          <p:cNvPr id="10" name="Group 9" title="Fund Category (Grouped)">
            <a:extLst>
              <a:ext uri="{FF2B5EF4-FFF2-40B4-BE49-F238E27FC236}">
                <a16:creationId xmlns:a16="http://schemas.microsoft.com/office/drawing/2014/main" id="{78FA785D-9264-466B-AEAA-8E2A8AC23BFF}"/>
              </a:ext>
            </a:extLst>
          </p:cNvPr>
          <p:cNvGrpSpPr/>
          <p:nvPr/>
        </p:nvGrpSpPr>
        <p:grpSpPr>
          <a:xfrm>
            <a:off x="1418286" y="1158373"/>
            <a:ext cx="2456706" cy="1634164"/>
            <a:chOff x="635303" y="993330"/>
            <a:chExt cx="2456706" cy="1634164"/>
          </a:xfrm>
        </p:grpSpPr>
        <p:sp>
          <p:nvSpPr>
            <p:cNvPr id="11" name="Text Placeholder 80">
              <a:extLst>
                <a:ext uri="{FF2B5EF4-FFF2-40B4-BE49-F238E27FC236}">
                  <a16:creationId xmlns:a16="http://schemas.microsoft.com/office/drawing/2014/main" id="{9C4D3443-BA55-4194-A10B-882214472236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1910839"/>
              <a:ext cx="2391394" cy="716655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sz="1400" dirty="0">
                  <a:solidFill>
                    <a:schemeClr val="bg1"/>
                  </a:solidFill>
                </a:rPr>
                <a:t>Lorem </a:t>
              </a:r>
              <a:r>
                <a:rPr lang="en-US" sz="1400" noProof="1">
                  <a:solidFill>
                    <a:schemeClr val="bg1"/>
                  </a:solidFill>
                </a:rPr>
                <a:t>ipsum dolor sit amet, consectetur adipiscing elit. </a:t>
              </a:r>
            </a:p>
          </p:txBody>
        </p:sp>
        <p:sp>
          <p:nvSpPr>
            <p:cNvPr id="12" name="Text Placeholder 80">
              <a:extLst>
                <a:ext uri="{FF2B5EF4-FFF2-40B4-BE49-F238E27FC236}">
                  <a16:creationId xmlns:a16="http://schemas.microsoft.com/office/drawing/2014/main" id="{4715C3E6-4EE7-4EA6-87A1-B6B0BA92431F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1504110"/>
              <a:ext cx="2391394" cy="272762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dirty="0">
                  <a:solidFill>
                    <a:schemeClr val="bg1"/>
                  </a:solidFill>
                </a:rPr>
                <a:t>Fund Category</a:t>
              </a:r>
            </a:p>
          </p:txBody>
        </p:sp>
        <p:pic>
          <p:nvPicPr>
            <p:cNvPr id="13" name="Graphic 12" descr="Placeholder Icon&#10;Network">
              <a:extLst>
                <a:ext uri="{FF2B5EF4-FFF2-40B4-BE49-F238E27FC236}">
                  <a16:creationId xmlns:a16="http://schemas.microsoft.com/office/drawing/2014/main" id="{118AC668-E5B7-477C-BBB6-9FB87CCCBAA2}"/>
                </a:ext>
              </a:extLst>
            </p:cNvPr>
            <p:cNvPicPr>
              <a:picLocks noChangeAspect="1"/>
            </p:cNvPicPr>
            <p:nvPr/>
          </p:nvPicPr>
          <p:blipFill>
            <a:blip r:embed="rId3" cstate="screen">
              <a:extLst>
                <a:ext uri="{28A0092B-C50C-407E-A947-70E740481C1C}">
                  <a14:useLocalDpi xmlns:a14="http://schemas.microsoft.com/office/drawing/2010/main"/>
                </a:ex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/>
            </a:stretch>
          </p:blipFill>
          <p:spPr>
            <a:xfrm>
              <a:off x="2575854" y="993330"/>
              <a:ext cx="516155" cy="516155"/>
            </a:xfrm>
            <a:prstGeom prst="rect">
              <a:avLst/>
            </a:prstGeom>
          </p:spPr>
        </p:pic>
      </p:grpSp>
      <p:grpSp>
        <p:nvGrpSpPr>
          <p:cNvPr id="18" name="Group 17" title="Fund Category (Grouped)">
            <a:extLst>
              <a:ext uri="{FF2B5EF4-FFF2-40B4-BE49-F238E27FC236}">
                <a16:creationId xmlns:a16="http://schemas.microsoft.com/office/drawing/2014/main" id="{990D619C-FBD3-434E-BFD3-36EFCE176C70}"/>
              </a:ext>
            </a:extLst>
          </p:cNvPr>
          <p:cNvGrpSpPr/>
          <p:nvPr/>
        </p:nvGrpSpPr>
        <p:grpSpPr>
          <a:xfrm>
            <a:off x="1228745" y="4610045"/>
            <a:ext cx="2646247" cy="1669940"/>
            <a:chOff x="428369" y="2759296"/>
            <a:chExt cx="2646247" cy="1669940"/>
          </a:xfrm>
        </p:grpSpPr>
        <p:sp>
          <p:nvSpPr>
            <p:cNvPr id="19" name="Text Placeholder 80">
              <a:extLst>
                <a:ext uri="{FF2B5EF4-FFF2-40B4-BE49-F238E27FC236}">
                  <a16:creationId xmlns:a16="http://schemas.microsoft.com/office/drawing/2014/main" id="{A6878129-A39E-41EB-9E23-2A32984D7CAC}"/>
                </a:ext>
              </a:extLst>
            </p:cNvPr>
            <p:cNvSpPr txBox="1">
              <a:spLocks/>
            </p:cNvSpPr>
            <p:nvPr/>
          </p:nvSpPr>
          <p:spPr>
            <a:xfrm>
              <a:off x="428369" y="3712581"/>
              <a:ext cx="2598328" cy="716655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sz="1400" dirty="0">
                  <a:solidFill>
                    <a:schemeClr val="bg1"/>
                  </a:solidFill>
                </a:rPr>
                <a:t>Lorem </a:t>
              </a:r>
              <a:r>
                <a:rPr lang="en-US" sz="1400" noProof="1">
                  <a:solidFill>
                    <a:schemeClr val="bg1"/>
                  </a:solidFill>
                </a:rPr>
                <a:t>ipsum dolor sit amet, consectetur adipiscing elit. </a:t>
              </a:r>
            </a:p>
          </p:txBody>
        </p:sp>
        <p:sp>
          <p:nvSpPr>
            <p:cNvPr id="20" name="Text Placeholder 80">
              <a:extLst>
                <a:ext uri="{FF2B5EF4-FFF2-40B4-BE49-F238E27FC236}">
                  <a16:creationId xmlns:a16="http://schemas.microsoft.com/office/drawing/2014/main" id="{26769ACA-7442-4E40-A854-8DF89988D616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3305852"/>
              <a:ext cx="2391394" cy="272762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 algn="r">
                <a:buNone/>
              </a:pPr>
              <a:r>
                <a:rPr lang="en-US" dirty="0">
                  <a:solidFill>
                    <a:schemeClr val="bg1"/>
                  </a:solidFill>
                </a:rPr>
                <a:t>Fund Category</a:t>
              </a:r>
            </a:p>
          </p:txBody>
        </p:sp>
        <p:pic>
          <p:nvPicPr>
            <p:cNvPr id="21" name="Graphic 20" descr="Placeholder Icon&#10;Newspaper">
              <a:extLst>
                <a:ext uri="{FF2B5EF4-FFF2-40B4-BE49-F238E27FC236}">
                  <a16:creationId xmlns:a16="http://schemas.microsoft.com/office/drawing/2014/main" id="{08C706D0-602E-4E70-8D49-B7A3F84636FE}"/>
                </a:ext>
              </a:extLst>
            </p:cNvPr>
            <p:cNvPicPr>
              <a:picLocks noChangeAspect="1"/>
            </p:cNvPicPr>
            <p:nvPr/>
          </p:nvPicPr>
          <p:blipFill>
            <a:blip r:embed="rId5" cstate="screen">
              <a:extLst>
                <a:ext uri="{28A0092B-C50C-407E-A947-70E740481C1C}">
                  <a14:useLocalDpi xmlns:a14="http://schemas.microsoft.com/office/drawing/2010/main"/>
                </a:ex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/>
            </a:stretch>
          </p:blipFill>
          <p:spPr>
            <a:xfrm>
              <a:off x="2558461" y="2759296"/>
              <a:ext cx="516155" cy="516155"/>
            </a:xfrm>
            <a:prstGeom prst="rect">
              <a:avLst/>
            </a:prstGeom>
          </p:spPr>
        </p:pic>
      </p:grpSp>
      <p:grpSp>
        <p:nvGrpSpPr>
          <p:cNvPr id="14" name="Group 13" title="Fund Category (Grouped)">
            <a:extLst>
              <a:ext uri="{FF2B5EF4-FFF2-40B4-BE49-F238E27FC236}">
                <a16:creationId xmlns:a16="http://schemas.microsoft.com/office/drawing/2014/main" id="{B1EA58AE-DF29-4AFB-8B2D-5941C37C8B1C}"/>
              </a:ext>
            </a:extLst>
          </p:cNvPr>
          <p:cNvGrpSpPr/>
          <p:nvPr/>
        </p:nvGrpSpPr>
        <p:grpSpPr>
          <a:xfrm>
            <a:off x="8183841" y="1025022"/>
            <a:ext cx="2391394" cy="1657889"/>
            <a:chOff x="635303" y="4653927"/>
            <a:chExt cx="2391394" cy="1657889"/>
          </a:xfrm>
        </p:grpSpPr>
        <p:sp>
          <p:nvSpPr>
            <p:cNvPr id="15" name="Text Placeholder 80">
              <a:extLst>
                <a:ext uri="{FF2B5EF4-FFF2-40B4-BE49-F238E27FC236}">
                  <a16:creationId xmlns:a16="http://schemas.microsoft.com/office/drawing/2014/main" id="{5CC120CE-241B-46BF-81A1-D0E5864C86E8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5595161"/>
              <a:ext cx="2391394" cy="716655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buNone/>
              </a:pPr>
              <a:r>
                <a:rPr lang="en-US" sz="1400" dirty="0">
                  <a:solidFill>
                    <a:schemeClr val="bg1"/>
                  </a:solidFill>
                </a:rPr>
                <a:t>Lorem </a:t>
              </a:r>
              <a:r>
                <a:rPr lang="en-US" sz="1400" noProof="1">
                  <a:solidFill>
                    <a:schemeClr val="bg1"/>
                  </a:solidFill>
                </a:rPr>
                <a:t>ipsum dolor sit amet, consectetur adipiscing elit. </a:t>
              </a:r>
            </a:p>
          </p:txBody>
        </p:sp>
        <p:sp>
          <p:nvSpPr>
            <p:cNvPr id="16" name="Text Placeholder 80">
              <a:extLst>
                <a:ext uri="{FF2B5EF4-FFF2-40B4-BE49-F238E27FC236}">
                  <a16:creationId xmlns:a16="http://schemas.microsoft.com/office/drawing/2014/main" id="{2967B6E6-8BEF-4CB1-8225-6569B5BC6BEC}"/>
                </a:ext>
              </a:extLst>
            </p:cNvPr>
            <p:cNvSpPr txBox="1">
              <a:spLocks/>
            </p:cNvSpPr>
            <p:nvPr/>
          </p:nvSpPr>
          <p:spPr>
            <a:xfrm>
              <a:off x="635303" y="5188432"/>
              <a:ext cx="2391394" cy="272762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buNone/>
              </a:pPr>
              <a:r>
                <a:rPr lang="en-US" dirty="0">
                  <a:solidFill>
                    <a:schemeClr val="bg1"/>
                  </a:solidFill>
                </a:rPr>
                <a:t>Fund Category</a:t>
              </a:r>
            </a:p>
          </p:txBody>
        </p:sp>
        <p:pic>
          <p:nvPicPr>
            <p:cNvPr id="17" name="Graphic 16" descr="Placeholder Icon&#10;Satellite">
              <a:extLst>
                <a:ext uri="{FF2B5EF4-FFF2-40B4-BE49-F238E27FC236}">
                  <a16:creationId xmlns:a16="http://schemas.microsoft.com/office/drawing/2014/main" id="{07C77A0A-D269-44E9-A32D-6A9CEC704D77}"/>
                </a:ext>
              </a:extLst>
            </p:cNvPr>
            <p:cNvPicPr>
              <a:picLocks noChangeAspect="1"/>
            </p:cNvPicPr>
            <p:nvPr/>
          </p:nvPicPr>
          <p:blipFill>
            <a:blip r:embed="rId7" cstate="screen">
              <a:extLst>
                <a:ext uri="{28A0092B-C50C-407E-A947-70E740481C1C}">
                  <a14:useLocalDpi xmlns:a14="http://schemas.microsoft.com/office/drawing/2010/main"/>
                </a:ex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/>
            </a:stretch>
          </p:blipFill>
          <p:spPr>
            <a:xfrm>
              <a:off x="635303" y="4653927"/>
              <a:ext cx="516155" cy="516155"/>
            </a:xfrm>
            <a:prstGeom prst="rect">
              <a:avLst/>
            </a:prstGeom>
          </p:spPr>
        </p:pic>
      </p:grpSp>
      <p:grpSp>
        <p:nvGrpSpPr>
          <p:cNvPr id="6" name="Group 5" title="Fund Category (Grouped)">
            <a:extLst>
              <a:ext uri="{FF2B5EF4-FFF2-40B4-BE49-F238E27FC236}">
                <a16:creationId xmlns:a16="http://schemas.microsoft.com/office/drawing/2014/main" id="{059A3F79-6A32-438A-BEFD-DD7037DBEFCC}"/>
              </a:ext>
            </a:extLst>
          </p:cNvPr>
          <p:cNvGrpSpPr/>
          <p:nvPr/>
        </p:nvGrpSpPr>
        <p:grpSpPr>
          <a:xfrm>
            <a:off x="8183841" y="4448189"/>
            <a:ext cx="2778261" cy="1962347"/>
            <a:chOff x="8881417" y="2258575"/>
            <a:chExt cx="2778261" cy="1962347"/>
          </a:xfrm>
        </p:grpSpPr>
        <p:sp>
          <p:nvSpPr>
            <p:cNvPr id="7" name="Text Placeholder 80">
              <a:extLst>
                <a:ext uri="{FF2B5EF4-FFF2-40B4-BE49-F238E27FC236}">
                  <a16:creationId xmlns:a16="http://schemas.microsoft.com/office/drawing/2014/main" id="{7B15D9A6-030E-40B4-B9A4-32A3302EF94F}"/>
                </a:ext>
              </a:extLst>
            </p:cNvPr>
            <p:cNvSpPr txBox="1">
              <a:spLocks/>
            </p:cNvSpPr>
            <p:nvPr/>
          </p:nvSpPr>
          <p:spPr>
            <a:xfrm>
              <a:off x="8987805" y="3316332"/>
              <a:ext cx="2671873" cy="904590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buNone/>
              </a:pPr>
              <a:r>
                <a:rPr lang="en-US" sz="1400" dirty="0">
                  <a:solidFill>
                    <a:schemeClr val="bg1"/>
                  </a:solidFill>
                </a:rPr>
                <a:t>Lorem </a:t>
              </a:r>
              <a:r>
                <a:rPr lang="en-US" sz="1400" noProof="1">
                  <a:solidFill>
                    <a:schemeClr val="bg1"/>
                  </a:solidFill>
                </a:rPr>
                <a:t>ipsum dolor sit amet, consectetur adipiscing elit. </a:t>
              </a:r>
            </a:p>
          </p:txBody>
        </p:sp>
        <p:sp>
          <p:nvSpPr>
            <p:cNvPr id="8" name="Text Placeholder 80">
              <a:extLst>
                <a:ext uri="{FF2B5EF4-FFF2-40B4-BE49-F238E27FC236}">
                  <a16:creationId xmlns:a16="http://schemas.microsoft.com/office/drawing/2014/main" id="{78127210-F620-4F8A-89B7-C0962F01ABC5}"/>
                </a:ext>
              </a:extLst>
            </p:cNvPr>
            <p:cNvSpPr txBox="1">
              <a:spLocks/>
            </p:cNvSpPr>
            <p:nvPr/>
          </p:nvSpPr>
          <p:spPr>
            <a:xfrm>
              <a:off x="8967861" y="2909603"/>
              <a:ext cx="2391393" cy="272762"/>
            </a:xfrm>
            <a:prstGeom prst="rect">
              <a:avLst/>
            </a:prstGeom>
          </p:spPr>
          <p:txBody>
            <a:bodyPr lIns="0" tIns="0" rIns="0" bIns="0"/>
            <a:lstStyle>
              <a:lvl1pPr marL="266700" indent="-266700" algn="l" defTabSz="914400" rtl="0" eaLnBrk="1" latinLnBrk="0" hangingPunct="1">
                <a:lnSpc>
                  <a:spcPct val="100000"/>
                </a:lnSpc>
                <a:spcBef>
                  <a:spcPts val="1000"/>
                </a:spcBef>
                <a:spcAft>
                  <a:spcPts val="500"/>
                </a:spcAft>
                <a:buClr>
                  <a:schemeClr val="accent1"/>
                </a:buClr>
                <a:buFont typeface="Arial" panose="020B0604020202020204" pitchFamily="34" charset="0"/>
                <a:buChar char="○"/>
                <a:defRPr sz="18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1pPr>
              <a:lvl2pPr marL="542925" indent="-276225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2pPr>
              <a:lvl3pPr marL="8096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6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3pPr>
              <a:lvl4pPr marL="10763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4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4pPr>
              <a:lvl5pPr marL="1343025" indent="-266700" algn="l" defTabSz="914400" rtl="0" eaLnBrk="1" latinLnBrk="0" hangingPunct="1">
                <a:lnSpc>
                  <a:spcPct val="100000"/>
                </a:lnSpc>
                <a:spcBef>
                  <a:spcPts val="500"/>
                </a:spcBef>
                <a:spcAft>
                  <a:spcPts val="500"/>
                </a:spcAft>
                <a:buFont typeface="Arial" panose="020B0604020202020204" pitchFamily="34" charset="0"/>
                <a:buChar char="•"/>
                <a:defRPr sz="1200" kern="1200">
                  <a:solidFill>
                    <a:schemeClr val="tx2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indent="0">
                <a:buNone/>
              </a:pPr>
              <a:r>
                <a:rPr lang="en-US" dirty="0">
                  <a:solidFill>
                    <a:schemeClr val="bg1"/>
                  </a:solidFill>
                </a:rPr>
                <a:t>Fund Category</a:t>
              </a:r>
            </a:p>
          </p:txBody>
        </p:sp>
        <p:pic>
          <p:nvPicPr>
            <p:cNvPr id="9" name="Graphic 8" descr="Placeholder Icon&#10;Bullseye">
              <a:extLst>
                <a:ext uri="{FF2B5EF4-FFF2-40B4-BE49-F238E27FC236}">
                  <a16:creationId xmlns:a16="http://schemas.microsoft.com/office/drawing/2014/main" id="{EB5DF1D7-3FD9-42D6-BEE4-A0BE87154BC2}"/>
                </a:ext>
              </a:extLst>
            </p:cNvPr>
            <p:cNvPicPr>
              <a:picLocks noChangeAspect="1"/>
            </p:cNvPicPr>
            <p:nvPr/>
          </p:nvPicPr>
          <p:blipFill>
            <a:blip r:embed="rId9" cstate="screen">
              <a:extLst>
                <a:ext uri="{28A0092B-C50C-407E-A947-70E740481C1C}">
                  <a14:useLocalDpi xmlns:a14="http://schemas.microsoft.com/office/drawing/2010/main"/>
                </a:ex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/>
            </a:stretch>
          </p:blipFill>
          <p:spPr>
            <a:xfrm>
              <a:off x="8881417" y="2258575"/>
              <a:ext cx="567771" cy="567771"/>
            </a:xfrm>
            <a:prstGeom prst="rect">
              <a:avLst/>
            </a:prstGeom>
          </p:spPr>
        </p:pic>
      </p:grpSp>
      <p:sp>
        <p:nvSpPr>
          <p:cNvPr id="36" name="Oval 35">
            <a:extLst>
              <a:ext uri="{FF2B5EF4-FFF2-40B4-BE49-F238E27FC236}">
                <a16:creationId xmlns:a16="http://schemas.microsoft.com/office/drawing/2014/main" id="{55CD0478-9252-47FB-9703-B19F4329186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4756673" y="2252973"/>
            <a:ext cx="2678654" cy="2720745"/>
          </a:xfrm>
          <a:prstGeom prst="ellipse">
            <a:avLst/>
          </a:prstGeom>
          <a:noFill/>
          <a:ln w="111125">
            <a:solidFill>
              <a:schemeClr val="bg1">
                <a:alpha val="6000"/>
              </a:schemeClr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dirty="0"/>
          </a:p>
        </p:txBody>
      </p:sp>
      <p:graphicFrame>
        <p:nvGraphicFramePr>
          <p:cNvPr id="5" name="Chart 4" title="Funding Chart">
            <a:extLst>
              <a:ext uri="{FF2B5EF4-FFF2-40B4-BE49-F238E27FC236}">
                <a16:creationId xmlns:a16="http://schemas.microsoft.com/office/drawing/2014/main" id="{6B5B5567-9EC0-4D32-9FDA-A396C361FC5A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447953057"/>
              </p:ext>
            </p:extLst>
          </p:nvPr>
        </p:nvGraphicFramePr>
        <p:xfrm>
          <a:off x="4708857" y="2244534"/>
          <a:ext cx="2774286" cy="2737622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11"/>
          </a:graphicData>
        </a:graphic>
      </p:graphicFrame>
      <p:grpSp>
        <p:nvGrpSpPr>
          <p:cNvPr id="39" name="Group 38">
            <a:extLst>
              <a:ext uri="{FF2B5EF4-FFF2-40B4-BE49-F238E27FC236}">
                <a16:creationId xmlns:a16="http://schemas.microsoft.com/office/drawing/2014/main" id="{9DAC4825-9A54-42A2-962A-529509E88C7A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7082870" y="1827903"/>
            <a:ext cx="959302" cy="369173"/>
            <a:chOff x="7082870" y="1827903"/>
            <a:chExt cx="959302" cy="369173"/>
          </a:xfrm>
        </p:grpSpPr>
        <p:grpSp>
          <p:nvGrpSpPr>
            <p:cNvPr id="22" name="Group 21" descr="Callout arrows&#10;">
              <a:extLst>
                <a:ext uri="{FF2B5EF4-FFF2-40B4-BE49-F238E27FC236}">
                  <a16:creationId xmlns:a16="http://schemas.microsoft.com/office/drawing/2014/main" id="{286F7A2F-659A-4006-8D19-8ED4E02D58D6}"/>
                </a:ext>
              </a:extLst>
            </p:cNvPr>
            <p:cNvGrpSpPr/>
            <p:nvPr/>
          </p:nvGrpSpPr>
          <p:grpSpPr>
            <a:xfrm>
              <a:off x="7206959" y="1827903"/>
              <a:ext cx="835213" cy="340983"/>
              <a:chOff x="10085433" y="2368574"/>
              <a:chExt cx="1470538" cy="648934"/>
            </a:xfrm>
          </p:grpSpPr>
          <p:cxnSp>
            <p:nvCxnSpPr>
              <p:cNvPr id="23" name="Straight Connector 22">
                <a:extLst>
                  <a:ext uri="{FF2B5EF4-FFF2-40B4-BE49-F238E27FC236}">
                    <a16:creationId xmlns:a16="http://schemas.microsoft.com/office/drawing/2014/main" id="{D84E44BF-58C4-4DA8-B6B1-C9E9A39EB246}"/>
                  </a:ext>
                </a:extLst>
              </p:cNvPr>
              <p:cNvCxnSpPr>
                <a:cxnSpLocks/>
              </p:cNvCxnSpPr>
              <p:nvPr/>
            </p:nvCxnSpPr>
            <p:spPr>
              <a:xfrm flipH="1">
                <a:off x="10235525" y="2412045"/>
                <a:ext cx="1320446" cy="0"/>
              </a:xfrm>
              <a:prstGeom prst="line">
                <a:avLst/>
              </a:prstGeom>
              <a:ln>
                <a:solidFill>
                  <a:schemeClr val="tx1">
                    <a:lumMod val="50000"/>
                    <a:lumOff val="50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4" name="Straight Connector 23">
                <a:extLst>
                  <a:ext uri="{FF2B5EF4-FFF2-40B4-BE49-F238E27FC236}">
                    <a16:creationId xmlns:a16="http://schemas.microsoft.com/office/drawing/2014/main" id="{13AFC16D-113E-464A-BC6B-A0684D4FEE9D}"/>
                  </a:ext>
                </a:extLst>
              </p:cNvPr>
              <p:cNvCxnSpPr>
                <a:cxnSpLocks/>
              </p:cNvCxnSpPr>
              <p:nvPr/>
            </p:nvCxnSpPr>
            <p:spPr>
              <a:xfrm rot="18000000" flipH="1">
                <a:off x="9760966" y="2693041"/>
                <a:ext cx="648934" cy="0"/>
              </a:xfrm>
              <a:prstGeom prst="line">
                <a:avLst/>
              </a:prstGeom>
              <a:ln>
                <a:solidFill>
                  <a:schemeClr val="tx1">
                    <a:lumMod val="50000"/>
                    <a:lumOff val="50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37" name="Oval 36">
              <a:extLst>
                <a:ext uri="{FF2B5EF4-FFF2-40B4-BE49-F238E27FC236}">
                  <a16:creationId xmlns:a16="http://schemas.microsoft.com/office/drawing/2014/main" id="{952D9B15-BAD5-4589-9448-485063A71209}"/>
                </a:ext>
              </a:extLst>
            </p:cNvPr>
            <p:cNvSpPr/>
            <p:nvPr/>
          </p:nvSpPr>
          <p:spPr>
            <a:xfrm>
              <a:off x="7082870" y="2119391"/>
              <a:ext cx="77685" cy="77685"/>
            </a:xfrm>
            <a:prstGeom prst="ellipse">
              <a:avLst/>
            </a:prstGeom>
            <a:gradFill flip="none" rotWithShape="1">
              <a:gsLst>
                <a:gs pos="0">
                  <a:srgbClr val="FFFFFF"/>
                </a:gs>
                <a:gs pos="70000">
                  <a:schemeClr val="accent2">
                    <a:lumMod val="20000"/>
                    <a:lumOff val="80000"/>
                  </a:schemeClr>
                </a:gs>
                <a:gs pos="65000">
                  <a:srgbClr val="F7FFFF"/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  <a:effectLst>
              <a:glow rad="165100">
                <a:schemeClr val="accent2">
                  <a:satMod val="175000"/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grpSp>
        <p:nvGrpSpPr>
          <p:cNvPr id="40" name="Group 39">
            <a:extLst>
              <a:ext uri="{FF2B5EF4-FFF2-40B4-BE49-F238E27FC236}">
                <a16:creationId xmlns:a16="http://schemas.microsoft.com/office/drawing/2014/main" id="{71EA6190-6EC5-43F9-B1F3-CFD84A0B1B2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flipV="1">
            <a:off x="7082870" y="5066749"/>
            <a:ext cx="959302" cy="369173"/>
            <a:chOff x="7082870" y="1827903"/>
            <a:chExt cx="959302" cy="369173"/>
          </a:xfrm>
        </p:grpSpPr>
        <p:grpSp>
          <p:nvGrpSpPr>
            <p:cNvPr id="41" name="Group 40" descr="Callout arrows&#10;">
              <a:extLst>
                <a:ext uri="{FF2B5EF4-FFF2-40B4-BE49-F238E27FC236}">
                  <a16:creationId xmlns:a16="http://schemas.microsoft.com/office/drawing/2014/main" id="{66F2F9DE-5AA0-4D39-A6ED-143F9CE93555}"/>
                </a:ext>
              </a:extLst>
            </p:cNvPr>
            <p:cNvGrpSpPr/>
            <p:nvPr/>
          </p:nvGrpSpPr>
          <p:grpSpPr>
            <a:xfrm>
              <a:off x="7206959" y="1827903"/>
              <a:ext cx="835213" cy="340983"/>
              <a:chOff x="10085433" y="2368574"/>
              <a:chExt cx="1470538" cy="648934"/>
            </a:xfrm>
          </p:grpSpPr>
          <p:cxnSp>
            <p:nvCxnSpPr>
              <p:cNvPr id="43" name="Straight Connector 42">
                <a:extLst>
                  <a:ext uri="{FF2B5EF4-FFF2-40B4-BE49-F238E27FC236}">
                    <a16:creationId xmlns:a16="http://schemas.microsoft.com/office/drawing/2014/main" id="{960185B8-C077-4BA0-8860-920CFE0747C9}"/>
                  </a:ext>
                </a:extLst>
              </p:cNvPr>
              <p:cNvCxnSpPr>
                <a:cxnSpLocks/>
              </p:cNvCxnSpPr>
              <p:nvPr/>
            </p:nvCxnSpPr>
            <p:spPr>
              <a:xfrm flipH="1">
                <a:off x="10235525" y="2412045"/>
                <a:ext cx="1320446" cy="0"/>
              </a:xfrm>
              <a:prstGeom prst="line">
                <a:avLst/>
              </a:prstGeom>
              <a:ln>
                <a:solidFill>
                  <a:schemeClr val="tx1">
                    <a:lumMod val="50000"/>
                    <a:lumOff val="50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44" name="Straight Connector 43">
                <a:extLst>
                  <a:ext uri="{FF2B5EF4-FFF2-40B4-BE49-F238E27FC236}">
                    <a16:creationId xmlns:a16="http://schemas.microsoft.com/office/drawing/2014/main" id="{7AF601F2-F361-47E6-AE42-E3EF48D83FB7}"/>
                  </a:ext>
                </a:extLst>
              </p:cNvPr>
              <p:cNvCxnSpPr>
                <a:cxnSpLocks/>
              </p:cNvCxnSpPr>
              <p:nvPr/>
            </p:nvCxnSpPr>
            <p:spPr>
              <a:xfrm rot="18000000" flipH="1">
                <a:off x="9760966" y="2693041"/>
                <a:ext cx="648934" cy="0"/>
              </a:xfrm>
              <a:prstGeom prst="line">
                <a:avLst/>
              </a:prstGeom>
              <a:ln>
                <a:solidFill>
                  <a:schemeClr val="tx1">
                    <a:lumMod val="50000"/>
                    <a:lumOff val="50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356B49CC-05C2-4BBD-B39E-15C55FE78A80}"/>
                </a:ext>
              </a:extLst>
            </p:cNvPr>
            <p:cNvSpPr/>
            <p:nvPr/>
          </p:nvSpPr>
          <p:spPr>
            <a:xfrm>
              <a:off x="7082870" y="2119391"/>
              <a:ext cx="77685" cy="77685"/>
            </a:xfrm>
            <a:prstGeom prst="ellipse">
              <a:avLst/>
            </a:prstGeom>
            <a:gradFill flip="none" rotWithShape="1">
              <a:gsLst>
                <a:gs pos="0">
                  <a:srgbClr val="FFFFFF"/>
                </a:gs>
                <a:gs pos="70000">
                  <a:schemeClr val="accent2">
                    <a:lumMod val="20000"/>
                    <a:lumOff val="80000"/>
                  </a:schemeClr>
                </a:gs>
                <a:gs pos="65000">
                  <a:srgbClr val="F7FFFF"/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  <a:effectLst>
              <a:glow rad="165100">
                <a:schemeClr val="accent2">
                  <a:satMod val="175000"/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grpSp>
        <p:nvGrpSpPr>
          <p:cNvPr id="45" name="Group 44">
            <a:extLst>
              <a:ext uri="{FF2B5EF4-FFF2-40B4-BE49-F238E27FC236}">
                <a16:creationId xmlns:a16="http://schemas.microsoft.com/office/drawing/2014/main" id="{86C9F581-3561-4AF1-B390-F754274458A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flipH="1">
            <a:off x="4178480" y="1827903"/>
            <a:ext cx="959302" cy="369173"/>
            <a:chOff x="7082870" y="1827903"/>
            <a:chExt cx="959302" cy="369173"/>
          </a:xfrm>
        </p:grpSpPr>
        <p:grpSp>
          <p:nvGrpSpPr>
            <p:cNvPr id="46" name="Group 45" descr="Callout arrows&#10;">
              <a:extLst>
                <a:ext uri="{FF2B5EF4-FFF2-40B4-BE49-F238E27FC236}">
                  <a16:creationId xmlns:a16="http://schemas.microsoft.com/office/drawing/2014/main" id="{492B50D1-B419-43E7-A92D-38271989B5C0}"/>
                </a:ext>
              </a:extLst>
            </p:cNvPr>
            <p:cNvGrpSpPr/>
            <p:nvPr/>
          </p:nvGrpSpPr>
          <p:grpSpPr>
            <a:xfrm>
              <a:off x="7206959" y="1827903"/>
              <a:ext cx="835213" cy="340983"/>
              <a:chOff x="10085433" y="2368574"/>
              <a:chExt cx="1470538" cy="648934"/>
            </a:xfrm>
          </p:grpSpPr>
          <p:cxnSp>
            <p:nvCxnSpPr>
              <p:cNvPr id="48" name="Straight Connector 47">
                <a:extLst>
                  <a:ext uri="{FF2B5EF4-FFF2-40B4-BE49-F238E27FC236}">
                    <a16:creationId xmlns:a16="http://schemas.microsoft.com/office/drawing/2014/main" id="{166DF3B1-4CA4-46BB-993E-ADBC3C43BF64}"/>
                  </a:ext>
                </a:extLst>
              </p:cNvPr>
              <p:cNvCxnSpPr>
                <a:cxnSpLocks/>
              </p:cNvCxnSpPr>
              <p:nvPr/>
            </p:nvCxnSpPr>
            <p:spPr>
              <a:xfrm flipH="1">
                <a:off x="10235525" y="2412045"/>
                <a:ext cx="1320446" cy="0"/>
              </a:xfrm>
              <a:prstGeom prst="line">
                <a:avLst/>
              </a:prstGeom>
              <a:ln>
                <a:solidFill>
                  <a:schemeClr val="tx1">
                    <a:lumMod val="50000"/>
                    <a:lumOff val="50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49" name="Straight Connector 48">
                <a:extLst>
                  <a:ext uri="{FF2B5EF4-FFF2-40B4-BE49-F238E27FC236}">
                    <a16:creationId xmlns:a16="http://schemas.microsoft.com/office/drawing/2014/main" id="{FC70BFDC-AC34-4AD2-9960-C2A33D486C39}"/>
                  </a:ext>
                </a:extLst>
              </p:cNvPr>
              <p:cNvCxnSpPr>
                <a:cxnSpLocks/>
              </p:cNvCxnSpPr>
              <p:nvPr/>
            </p:nvCxnSpPr>
            <p:spPr>
              <a:xfrm rot="18000000" flipH="1">
                <a:off x="9760966" y="2693041"/>
                <a:ext cx="648934" cy="0"/>
              </a:xfrm>
              <a:prstGeom prst="line">
                <a:avLst/>
              </a:prstGeom>
              <a:ln>
                <a:solidFill>
                  <a:schemeClr val="tx1">
                    <a:lumMod val="50000"/>
                    <a:lumOff val="50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47" name="Oval 46">
              <a:extLst>
                <a:ext uri="{FF2B5EF4-FFF2-40B4-BE49-F238E27FC236}">
                  <a16:creationId xmlns:a16="http://schemas.microsoft.com/office/drawing/2014/main" id="{6C04D7A7-0079-418A-AC4E-6DFCC53AFA9E}"/>
                </a:ext>
              </a:extLst>
            </p:cNvPr>
            <p:cNvSpPr/>
            <p:nvPr/>
          </p:nvSpPr>
          <p:spPr>
            <a:xfrm>
              <a:off x="7082870" y="2119391"/>
              <a:ext cx="77685" cy="77685"/>
            </a:xfrm>
            <a:prstGeom prst="ellipse">
              <a:avLst/>
            </a:prstGeom>
            <a:gradFill flip="none" rotWithShape="1">
              <a:gsLst>
                <a:gs pos="0">
                  <a:srgbClr val="FFFFFF"/>
                </a:gs>
                <a:gs pos="70000">
                  <a:schemeClr val="accent2">
                    <a:lumMod val="20000"/>
                    <a:lumOff val="80000"/>
                  </a:schemeClr>
                </a:gs>
                <a:gs pos="65000">
                  <a:srgbClr val="F7FFFF"/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  <a:effectLst>
              <a:glow rad="165100">
                <a:schemeClr val="accent2">
                  <a:satMod val="175000"/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grpSp>
        <p:nvGrpSpPr>
          <p:cNvPr id="50" name="Group 49">
            <a:extLst>
              <a:ext uri="{FF2B5EF4-FFF2-40B4-BE49-F238E27FC236}">
                <a16:creationId xmlns:a16="http://schemas.microsoft.com/office/drawing/2014/main" id="{955A3937-3310-466D-B857-84EEB74A8DA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 flipH="1" flipV="1">
            <a:off x="4178480" y="5066749"/>
            <a:ext cx="959302" cy="369173"/>
            <a:chOff x="7082870" y="1827903"/>
            <a:chExt cx="959302" cy="369173"/>
          </a:xfrm>
        </p:grpSpPr>
        <p:grpSp>
          <p:nvGrpSpPr>
            <p:cNvPr id="51" name="Group 50" descr="Callout arrows&#10;">
              <a:extLst>
                <a:ext uri="{FF2B5EF4-FFF2-40B4-BE49-F238E27FC236}">
                  <a16:creationId xmlns:a16="http://schemas.microsoft.com/office/drawing/2014/main" id="{220B0A39-BA1C-4DFE-9E39-CCBDD1A596C4}"/>
                </a:ext>
              </a:extLst>
            </p:cNvPr>
            <p:cNvGrpSpPr/>
            <p:nvPr/>
          </p:nvGrpSpPr>
          <p:grpSpPr>
            <a:xfrm>
              <a:off x="7206959" y="1827903"/>
              <a:ext cx="835213" cy="340983"/>
              <a:chOff x="10085433" y="2368574"/>
              <a:chExt cx="1470538" cy="648934"/>
            </a:xfrm>
          </p:grpSpPr>
          <p:cxnSp>
            <p:nvCxnSpPr>
              <p:cNvPr id="53" name="Straight Connector 52">
                <a:extLst>
                  <a:ext uri="{FF2B5EF4-FFF2-40B4-BE49-F238E27FC236}">
                    <a16:creationId xmlns:a16="http://schemas.microsoft.com/office/drawing/2014/main" id="{B85D25C6-382E-4A5F-8399-A22D1C63889B}"/>
                  </a:ext>
                </a:extLst>
              </p:cNvPr>
              <p:cNvCxnSpPr>
                <a:cxnSpLocks/>
              </p:cNvCxnSpPr>
              <p:nvPr/>
            </p:nvCxnSpPr>
            <p:spPr>
              <a:xfrm flipH="1">
                <a:off x="10235525" y="2412045"/>
                <a:ext cx="1320446" cy="0"/>
              </a:xfrm>
              <a:prstGeom prst="line">
                <a:avLst/>
              </a:prstGeom>
              <a:ln>
                <a:solidFill>
                  <a:schemeClr val="tx1">
                    <a:lumMod val="50000"/>
                    <a:lumOff val="50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54" name="Straight Connector 53">
                <a:extLst>
                  <a:ext uri="{FF2B5EF4-FFF2-40B4-BE49-F238E27FC236}">
                    <a16:creationId xmlns:a16="http://schemas.microsoft.com/office/drawing/2014/main" id="{6860122E-3990-48D0-86B2-3056DC0DADE5}"/>
                  </a:ext>
                </a:extLst>
              </p:cNvPr>
              <p:cNvCxnSpPr>
                <a:cxnSpLocks/>
              </p:cNvCxnSpPr>
              <p:nvPr/>
            </p:nvCxnSpPr>
            <p:spPr>
              <a:xfrm rot="18000000" flipH="1">
                <a:off x="9760966" y="2693041"/>
                <a:ext cx="648934" cy="0"/>
              </a:xfrm>
              <a:prstGeom prst="line">
                <a:avLst/>
              </a:prstGeom>
              <a:ln>
                <a:solidFill>
                  <a:schemeClr val="tx1">
                    <a:lumMod val="50000"/>
                    <a:lumOff val="50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sp>
          <p:nvSpPr>
            <p:cNvPr id="52" name="Oval 51">
              <a:extLst>
                <a:ext uri="{FF2B5EF4-FFF2-40B4-BE49-F238E27FC236}">
                  <a16:creationId xmlns:a16="http://schemas.microsoft.com/office/drawing/2014/main" id="{3CDB5B86-E839-4BE9-B171-006C5C5A04C6}"/>
                </a:ext>
              </a:extLst>
            </p:cNvPr>
            <p:cNvSpPr/>
            <p:nvPr/>
          </p:nvSpPr>
          <p:spPr>
            <a:xfrm>
              <a:off x="7082870" y="2119391"/>
              <a:ext cx="77685" cy="77685"/>
            </a:xfrm>
            <a:prstGeom prst="ellipse">
              <a:avLst/>
            </a:prstGeom>
            <a:gradFill flip="none" rotWithShape="1">
              <a:gsLst>
                <a:gs pos="0">
                  <a:srgbClr val="FFFFFF"/>
                </a:gs>
                <a:gs pos="70000">
                  <a:schemeClr val="accent2">
                    <a:lumMod val="20000"/>
                    <a:lumOff val="80000"/>
                  </a:schemeClr>
                </a:gs>
                <a:gs pos="65000">
                  <a:srgbClr val="F7FFFF"/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  <a:effectLst>
              <a:glow rad="165100">
                <a:schemeClr val="accent2">
                  <a:satMod val="175000"/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</p:grp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44E70AE6-D9C2-4E1B-A376-A7A7DEE1E8A3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r>
              <a:rPr lang="en-US" dirty="0"/>
              <a:t>page </a:t>
            </a:r>
            <a:fld id="{19B51A1E-902D-48AF-9020-955120F399B6}" type="slidenum">
              <a:rPr lang="en-US" smtClean="0"/>
              <a:pPr/>
              <a:t>20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93773005"/>
      </p:ext>
    </p:extLst>
  </p:cSld>
  <p:clrMapOvr>
    <a:masterClrMapping/>
  </p:clrMapOvr>
</p:sld>
</file>

<file path=ppt/slides/slide3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03161DAB-3A3E-48FC-9143-482C63BB1C02}"/>
              </a:ext>
            </a:extLst>
          </p:cNvPr>
          <p:cNvSpPr>
            <a:spLocks noGrp="1"/>
          </p:cNvSpPr>
          <p:nvPr>
            <p:ph idx="13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	</a:t>
            </a:r>
          </a:p>
          <a:p>
            <a:r>
              <a:rPr lang="en-US" noProof="1"/>
              <a:t>Ut fermentum a magna ut eleifend. Integer convallis suscipit ante eu varius. </a:t>
            </a:r>
          </a:p>
          <a:p>
            <a:r>
              <a:rPr lang="en-US" noProof="1"/>
              <a:t>Morbi a purus dolor. Suspendisse sit amet ipsum finibus justo viverra blandit. </a:t>
            </a:r>
          </a:p>
          <a:p>
            <a:r>
              <a:rPr lang="en-US" noProof="1"/>
              <a:t>Ut congue quis tortor eget sodales. </a:t>
            </a:r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A899F6F6-5846-4520-8EA6-DE53C5F0C74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7699827" y="846814"/>
            <a:ext cx="4025781" cy="2720745"/>
            <a:chOff x="7699827" y="846814"/>
            <a:chExt cx="4025781" cy="2720745"/>
          </a:xfrm>
        </p:grpSpPr>
        <p:sp>
          <p:nvSpPr>
            <p:cNvPr id="16" name="Oval 15">
              <a:extLst>
                <a:ext uri="{FF2B5EF4-FFF2-40B4-BE49-F238E27FC236}">
                  <a16:creationId xmlns:a16="http://schemas.microsoft.com/office/drawing/2014/main" id="{A52A5BC6-0335-4C37-95CC-316A81DB1506}"/>
                </a:ext>
              </a:extLst>
            </p:cNvPr>
            <p:cNvSpPr/>
            <p:nvPr/>
          </p:nvSpPr>
          <p:spPr>
            <a:xfrm>
              <a:off x="8182897" y="1713921"/>
              <a:ext cx="1022532" cy="1022532"/>
            </a:xfrm>
            <a:prstGeom prst="ellipse">
              <a:avLst/>
            </a:prstGeom>
            <a:noFill/>
            <a:ln w="3175">
              <a:solidFill>
                <a:schemeClr val="bg1"/>
              </a:solidFill>
            </a:ln>
            <a:effectLst>
              <a:glow rad="165100">
                <a:schemeClr val="bg1">
                  <a:alpha val="9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n-US" dirty="0"/>
            </a:p>
          </p:txBody>
        </p:sp>
        <p:sp>
          <p:nvSpPr>
            <p:cNvPr id="17" name="Oval 16">
              <a:extLst>
                <a:ext uri="{FF2B5EF4-FFF2-40B4-BE49-F238E27FC236}">
                  <a16:creationId xmlns:a16="http://schemas.microsoft.com/office/drawing/2014/main" id="{752F453A-57F5-4901-A8A9-F1625EA46C5E}"/>
                </a:ext>
              </a:extLst>
            </p:cNvPr>
            <p:cNvSpPr/>
            <p:nvPr/>
          </p:nvSpPr>
          <p:spPr>
            <a:xfrm>
              <a:off x="11201630" y="2022136"/>
              <a:ext cx="399819" cy="406102"/>
            </a:xfrm>
            <a:prstGeom prst="ellipse">
              <a:avLst/>
            </a:prstGeom>
            <a:noFill/>
            <a:ln w="3175">
              <a:solidFill>
                <a:schemeClr val="bg1"/>
              </a:solidFill>
            </a:ln>
            <a:effectLst>
              <a:glow rad="114300">
                <a:schemeClr val="bg1">
                  <a:alpha val="15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n-US" dirty="0"/>
            </a:p>
          </p:txBody>
        </p:sp>
        <p:sp>
          <p:nvSpPr>
            <p:cNvPr id="18" name="Oval 17">
              <a:extLst>
                <a:ext uri="{FF2B5EF4-FFF2-40B4-BE49-F238E27FC236}">
                  <a16:creationId xmlns:a16="http://schemas.microsoft.com/office/drawing/2014/main" id="{9D39D4C1-97D9-4F9B-8ABC-9865E6AC0568}"/>
                </a:ext>
              </a:extLst>
            </p:cNvPr>
            <p:cNvSpPr/>
            <p:nvPr/>
          </p:nvSpPr>
          <p:spPr>
            <a:xfrm>
              <a:off x="9754515" y="2186345"/>
              <a:ext cx="77685" cy="77685"/>
            </a:xfrm>
            <a:prstGeom prst="ellipse">
              <a:avLst/>
            </a:prstGeom>
            <a:gradFill flip="none" rotWithShape="1">
              <a:gsLst>
                <a:gs pos="0">
                  <a:srgbClr val="FFFFFF"/>
                </a:gs>
                <a:gs pos="70000">
                  <a:schemeClr val="accent2">
                    <a:lumMod val="20000"/>
                    <a:lumOff val="80000"/>
                  </a:schemeClr>
                </a:gs>
                <a:gs pos="65000">
                  <a:srgbClr val="F7FFFF"/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  <a:effectLst>
              <a:glow rad="165100">
                <a:schemeClr val="accent2">
                  <a:satMod val="175000"/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19" name="Oval 18">
              <a:extLst>
                <a:ext uri="{FF2B5EF4-FFF2-40B4-BE49-F238E27FC236}">
                  <a16:creationId xmlns:a16="http://schemas.microsoft.com/office/drawing/2014/main" id="{D7B2ABD9-2D46-41E8-A98C-92B3AD82825E}"/>
                </a:ext>
              </a:extLst>
            </p:cNvPr>
            <p:cNvSpPr/>
            <p:nvPr/>
          </p:nvSpPr>
          <p:spPr>
            <a:xfrm>
              <a:off x="8676163" y="846814"/>
              <a:ext cx="2678654" cy="2720745"/>
            </a:xfrm>
            <a:prstGeom prst="ellipse">
              <a:avLst/>
            </a:prstGeom>
            <a:noFill/>
            <a:ln w="111125">
              <a:solidFill>
                <a:schemeClr val="bg1">
                  <a:alpha val="6000"/>
                </a:schemeClr>
              </a:solidFill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n-US" dirty="0"/>
            </a:p>
          </p:txBody>
        </p:sp>
        <p:cxnSp>
          <p:nvCxnSpPr>
            <p:cNvPr id="20" name="Straight Connector 19">
              <a:extLst>
                <a:ext uri="{FF2B5EF4-FFF2-40B4-BE49-F238E27FC236}">
                  <a16:creationId xmlns:a16="http://schemas.microsoft.com/office/drawing/2014/main" id="{C05530FC-EFC1-4DB0-AA9C-798C7CB96D95}"/>
                </a:ext>
              </a:extLst>
            </p:cNvPr>
            <p:cNvCxnSpPr>
              <a:cxnSpLocks/>
            </p:cNvCxnSpPr>
            <p:nvPr/>
          </p:nvCxnSpPr>
          <p:spPr>
            <a:xfrm>
              <a:off x="7699827" y="2225187"/>
              <a:ext cx="4025781" cy="0"/>
            </a:xfrm>
            <a:prstGeom prst="line">
              <a:avLst/>
            </a:prstGeom>
            <a:ln>
              <a:solidFill>
                <a:schemeClr val="bg2">
                  <a:alpha val="3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1" name="Oval 20">
              <a:extLst>
                <a:ext uri="{FF2B5EF4-FFF2-40B4-BE49-F238E27FC236}">
                  <a16:creationId xmlns:a16="http://schemas.microsoft.com/office/drawing/2014/main" id="{3ADCB067-D886-41C5-A83B-3EA98E194C6D}"/>
                </a:ext>
              </a:extLst>
            </p:cNvPr>
            <p:cNvSpPr/>
            <p:nvPr/>
          </p:nvSpPr>
          <p:spPr>
            <a:xfrm>
              <a:off x="8676163" y="2207187"/>
              <a:ext cx="36000" cy="36000"/>
            </a:xfrm>
            <a:prstGeom prst="ellipse">
              <a:avLst/>
            </a:prstGeom>
            <a:gradFill flip="none" rotWithShape="1">
              <a:gsLst>
                <a:gs pos="0">
                  <a:srgbClr val="FFFFFF"/>
                </a:gs>
                <a:gs pos="70000">
                  <a:schemeClr val="accent2">
                    <a:lumMod val="20000"/>
                    <a:lumOff val="80000"/>
                  </a:schemeClr>
                </a:gs>
                <a:gs pos="65000">
                  <a:srgbClr val="F7FFFF"/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  <a:effectLst>
              <a:glow rad="165100">
                <a:schemeClr val="accent2">
                  <a:satMod val="175000"/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22" name="Oval 21">
              <a:extLst>
                <a:ext uri="{FF2B5EF4-FFF2-40B4-BE49-F238E27FC236}">
                  <a16:creationId xmlns:a16="http://schemas.microsoft.com/office/drawing/2014/main" id="{4EC7057A-03E0-4875-BBFC-A48287F17198}"/>
                </a:ext>
              </a:extLst>
            </p:cNvPr>
            <p:cNvSpPr/>
            <p:nvPr/>
          </p:nvSpPr>
          <p:spPr>
            <a:xfrm>
              <a:off x="8837524" y="2905351"/>
              <a:ext cx="248256" cy="252158"/>
            </a:xfrm>
            <a:prstGeom prst="ellipse">
              <a:avLst/>
            </a:prstGeom>
            <a:noFill/>
            <a:ln w="3175">
              <a:solidFill>
                <a:schemeClr val="tx1">
                  <a:lumMod val="50000"/>
                  <a:lumOff val="50000"/>
                </a:schemeClr>
              </a:solidFill>
              <a:prstDash val="sysDash"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n-US" dirty="0"/>
            </a:p>
          </p:txBody>
        </p:sp>
        <p:sp>
          <p:nvSpPr>
            <p:cNvPr id="23" name="Oval 22">
              <a:extLst>
                <a:ext uri="{FF2B5EF4-FFF2-40B4-BE49-F238E27FC236}">
                  <a16:creationId xmlns:a16="http://schemas.microsoft.com/office/drawing/2014/main" id="{81800EBC-271F-4F7A-B2FD-DB4DDA95DE3E}"/>
                </a:ext>
              </a:extLst>
            </p:cNvPr>
            <p:cNvSpPr/>
            <p:nvPr/>
          </p:nvSpPr>
          <p:spPr>
            <a:xfrm>
              <a:off x="7886691" y="2146902"/>
              <a:ext cx="154147" cy="156570"/>
            </a:xfrm>
            <a:prstGeom prst="ellipse">
              <a:avLst/>
            </a:prstGeom>
            <a:noFill/>
            <a:ln w="3175">
              <a:solidFill>
                <a:schemeClr val="bg1"/>
              </a:solidFill>
            </a:ln>
            <a:effectLst>
              <a:glow rad="114300">
                <a:schemeClr val="bg1">
                  <a:alpha val="15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n-US" dirty="0"/>
            </a:p>
          </p:txBody>
        </p:sp>
        <p:cxnSp>
          <p:nvCxnSpPr>
            <p:cNvPr id="24" name="Straight Connector 23">
              <a:extLst>
                <a:ext uri="{FF2B5EF4-FFF2-40B4-BE49-F238E27FC236}">
                  <a16:creationId xmlns:a16="http://schemas.microsoft.com/office/drawing/2014/main" id="{AF2B326A-0599-4ECB-9889-DBFEDED3710F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8513160" y="2225010"/>
              <a:ext cx="1269930" cy="1269930"/>
            </a:xfrm>
            <a:prstGeom prst="line">
              <a:avLst/>
            </a:prstGeom>
            <a:ln>
              <a:solidFill>
                <a:schemeClr val="bg2">
                  <a:alpha val="3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3" name="Title 2">
            <a:extLst>
              <a:ext uri="{FF2B5EF4-FFF2-40B4-BE49-F238E27FC236}">
                <a16:creationId xmlns:a16="http://schemas.microsoft.com/office/drawing/2014/main" id="{7A663105-4B92-4F24-9DF6-58BB116E29FA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About Us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8E41F722-BA6E-4DCA-864E-876ECDFB5336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477124" y="4608000"/>
            <a:ext cx="4124325" cy="1800000"/>
          </a:xfrm>
        </p:spPr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Etiam aliquet eu mi quis lacinia. Ut fermentum a magna ut.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185B41C8-4B55-458F-878B-550AD24B15E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r>
              <a:rPr lang="en-US" dirty="0"/>
              <a:t>page </a:t>
            </a:r>
            <a:fld id="{19B51A1E-902D-48AF-9020-955120F399B6}" type="slidenum">
              <a:rPr lang="en-US" smtClean="0"/>
              <a:pPr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122728967"/>
      </p:ext>
    </p:extLst>
  </p:cSld>
  <p:clrMapOvr>
    <a:masterClrMapping/>
  </p:clrMapOvr>
</p:sld>
</file>

<file path=ppt/slides/slide4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0DED61FF-98D7-468C-A710-A0E65FFCFDD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The Problem</a:t>
            </a:r>
          </a:p>
        </p:txBody>
      </p:sp>
      <p:pic>
        <p:nvPicPr>
          <p:cNvPr id="41" name="Picture Placeholder 40" descr="Downward trend">
            <a:extLst>
              <a:ext uri="{FF2B5EF4-FFF2-40B4-BE49-F238E27FC236}">
                <a16:creationId xmlns:a16="http://schemas.microsoft.com/office/drawing/2014/main" id="{B811075A-E743-458A-83DD-C9C3924D79D2}"/>
              </a:ext>
            </a:extLst>
          </p:cNvPr>
          <p:cNvPicPr>
            <a:picLocks noGrp="1" noChangeAspect="1"/>
          </p:cNvPicPr>
          <p:nvPr>
            <p:ph type="pic" sz="quarter" idx="41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/>
          <a:stretch>
            <a:fillRect/>
          </a:stretch>
        </p:blipFill>
        <p:spPr/>
      </p:pic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DB6638D4-E453-4BC4-A3A0-F3C51852BCF8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Declining Market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0BC44B71-63BE-418A-A82A-64402026207E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43" name="Picture Placeholder 42" descr="Coins">
            <a:extLst>
              <a:ext uri="{FF2B5EF4-FFF2-40B4-BE49-F238E27FC236}">
                <a16:creationId xmlns:a16="http://schemas.microsoft.com/office/drawing/2014/main" id="{869A15CA-3DF8-417D-B9D8-F994D15851BB}"/>
              </a:ext>
            </a:extLst>
          </p:cNvPr>
          <p:cNvPicPr>
            <a:picLocks noGrp="1" noChangeAspect="1"/>
          </p:cNvPicPr>
          <p:nvPr>
            <p:ph type="pic" sz="quarter" idx="47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/>
          <a:stretch>
            <a:fillRect/>
          </a:stretch>
        </p:blipFill>
        <p:spPr/>
      </p:pic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CEFFF724-CE30-4C63-A086-DF05C2777EC1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 dirty="0"/>
              <a:t>Financial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AA64044E-682B-419B-AB70-118D0597C64C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45" name="Picture Placeholder 44" descr="Handshake">
            <a:extLst>
              <a:ext uri="{FF2B5EF4-FFF2-40B4-BE49-F238E27FC236}">
                <a16:creationId xmlns:a16="http://schemas.microsoft.com/office/drawing/2014/main" id="{D18F8380-4F68-4979-BEC0-C897519AD437}"/>
              </a:ext>
            </a:extLst>
          </p:cNvPr>
          <p:cNvPicPr>
            <a:picLocks noGrp="1" noChangeAspect="1"/>
          </p:cNvPicPr>
          <p:nvPr>
            <p:ph type="pic" sz="quarter" idx="48"/>
          </p:nvPr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/>
          <a:stretch>
            <a:fillRect/>
          </a:stretch>
        </p:blipFill>
        <p:spPr/>
      </p:pic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F2739695-B49F-491F-9573-F501246A7F48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/>
        <p:txBody>
          <a:bodyPr/>
          <a:lstStyle/>
          <a:p>
            <a:r>
              <a:rPr lang="en-US" dirty="0"/>
              <a:t>Trust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59357458-973E-473B-B43E-428D949A39C2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47" name="Picture Placeholder 46" descr="Tag">
            <a:extLst>
              <a:ext uri="{FF2B5EF4-FFF2-40B4-BE49-F238E27FC236}">
                <a16:creationId xmlns:a16="http://schemas.microsoft.com/office/drawing/2014/main" id="{3B1C03DA-0209-4A1A-96AE-B3FF2B5F7533}"/>
              </a:ext>
            </a:extLst>
          </p:cNvPr>
          <p:cNvPicPr>
            <a:picLocks noGrp="1" noChangeAspect="1"/>
          </p:cNvPicPr>
          <p:nvPr>
            <p:ph type="pic" sz="quarter" idx="49"/>
          </p:nvPr>
        </p:nvPicPr>
        <p:blipFill>
          <a:blip r:embed="rId9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/>
          <a:stretch>
            <a:fillRect/>
          </a:stretch>
        </p:blipFill>
        <p:spPr/>
      </p:pic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4C4406D0-E93A-4D4A-882C-3D100622979A}"/>
              </a:ext>
            </a:extLst>
          </p:cNvPr>
          <p:cNvSpPr>
            <a:spLocks noGrp="1"/>
          </p:cNvSpPr>
          <p:nvPr>
            <p:ph type="body" sz="quarter" idx="37"/>
          </p:nvPr>
        </p:nvSpPr>
        <p:spPr/>
        <p:txBody>
          <a:bodyPr/>
          <a:lstStyle/>
          <a:p>
            <a:r>
              <a:rPr lang="en-US" dirty="0"/>
              <a:t>Cost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820792B4-5A57-43A7-8C75-3B4261EE86DE}"/>
              </a:ext>
            </a:extLst>
          </p:cNvPr>
          <p:cNvSpPr>
            <a:spLocks noGrp="1"/>
          </p:cNvSpPr>
          <p:nvPr>
            <p:ph type="body" sz="quarter" idx="38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49" name="Picture Placeholder 48" descr="Bar chart">
            <a:extLst>
              <a:ext uri="{FF2B5EF4-FFF2-40B4-BE49-F238E27FC236}">
                <a16:creationId xmlns:a16="http://schemas.microsoft.com/office/drawing/2014/main" id="{B216FC82-4CDA-4982-85CF-C693A432A28E}"/>
              </a:ext>
            </a:extLst>
          </p:cNvPr>
          <p:cNvPicPr>
            <a:picLocks noGrp="1" noChangeAspect="1"/>
          </p:cNvPicPr>
          <p:nvPr>
            <p:ph type="pic" sz="quarter" idx="50"/>
          </p:nvPr>
        </p:nvPicPr>
        <p:blipFill>
          <a:blip r:embed="rId11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/>
          <a:stretch>
            <a:fillRect/>
          </a:stretch>
        </p:blipFill>
        <p:spPr/>
      </p:pic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448350F0-9CCA-4F7C-98E8-BC7969FD399D}"/>
              </a:ext>
            </a:extLst>
          </p:cNvPr>
          <p:cNvSpPr>
            <a:spLocks noGrp="1"/>
          </p:cNvSpPr>
          <p:nvPr>
            <p:ph type="body" sz="quarter" idx="39"/>
          </p:nvPr>
        </p:nvSpPr>
        <p:spPr/>
        <p:txBody>
          <a:bodyPr/>
          <a:lstStyle/>
          <a:p>
            <a:r>
              <a:rPr lang="en-US" dirty="0"/>
              <a:t>Margins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4FD8E4F9-1B84-4707-95BE-9EC53D7ACB9D}"/>
              </a:ext>
            </a:extLst>
          </p:cNvPr>
          <p:cNvSpPr>
            <a:spLocks noGrp="1"/>
          </p:cNvSpPr>
          <p:nvPr>
            <p:ph type="body" sz="quarter" idx="40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4279E495-0BD4-426B-909E-18FDE27BDE66}"/>
              </a:ext>
            </a:extLst>
          </p:cNvPr>
          <p:cNvSpPr>
            <a:spLocks noGrp="1"/>
          </p:cNvSpPr>
          <p:nvPr>
            <p:ph type="sldNum" sz="quarter" idx="52"/>
          </p:nvPr>
        </p:nvSpPr>
        <p:spPr/>
        <p:txBody>
          <a:bodyPr/>
          <a:lstStyle/>
          <a:p>
            <a:r>
              <a:rPr lang="en-US" dirty="0"/>
              <a:t>page </a:t>
            </a:r>
            <a:fld id="{19B51A1E-902D-48AF-9020-955120F399B6}" type="slidenum">
              <a:rPr lang="en-US" smtClean="0"/>
              <a:pPr/>
              <a:t>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7126498"/>
      </p:ext>
    </p:extLst>
  </p:cSld>
  <p:clrMapOvr>
    <a:masterClrMapping/>
  </p:clrMapOvr>
</p:sld>
</file>

<file path=ppt/slides/slide5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3" name="Picture Placeholder 32" descr="Fibre optic wires">
            <a:extLst>
              <a:ext uri="{FF2B5EF4-FFF2-40B4-BE49-F238E27FC236}">
                <a16:creationId xmlns:a16="http://schemas.microsoft.com/office/drawing/2014/main" id="{B21FC1DB-B2B2-4AAC-9181-840F2A673C0C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3" name="Title 2">
            <a:extLst>
              <a:ext uri="{FF2B5EF4-FFF2-40B4-BE49-F238E27FC236}">
                <a16:creationId xmlns:a16="http://schemas.microsoft.com/office/drawing/2014/main" id="{87C2AC9A-0FD0-4DA8-99B4-C440A1D15DA4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Solution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F28FED25-4DDC-4D72-A54E-3E227B420317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Etiam aliquet eu mi quis.</a:t>
            </a:r>
          </a:p>
        </p:txBody>
      </p:sp>
      <p:pic>
        <p:nvPicPr>
          <p:cNvPr id="27" name="Picture Placeholder 26" descr="Teacher">
            <a:extLst>
              <a:ext uri="{FF2B5EF4-FFF2-40B4-BE49-F238E27FC236}">
                <a16:creationId xmlns:a16="http://schemas.microsoft.com/office/drawing/2014/main" id="{EF145220-68FE-4BC3-8DF6-074CABEAC097}"/>
              </a:ext>
            </a:extLst>
          </p:cNvPr>
          <p:cNvPicPr>
            <a:picLocks noGrp="1" noChangeAspect="1"/>
          </p:cNvPicPr>
          <p:nvPr>
            <p:ph type="pic" sz="quarter" idx="45"/>
          </p:nvPr>
        </p:nvPicPr>
        <p:blipFill>
          <a:blip r:embed="rId4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/>
          <a:stretch>
            <a:fillRect/>
          </a:stretch>
        </p:blipFill>
        <p:spPr/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1D5F34C1-576F-4BF7-8C9C-D507F213AE68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Prioritize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FBE93992-F65E-48D7-971D-FA51E969BEFE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29" name="Picture Placeholder 28" descr="Lecturer">
            <a:extLst>
              <a:ext uri="{FF2B5EF4-FFF2-40B4-BE49-F238E27FC236}">
                <a16:creationId xmlns:a16="http://schemas.microsoft.com/office/drawing/2014/main" id="{344FCB42-636B-4918-8866-D50ACA206D8C}"/>
              </a:ext>
            </a:extLst>
          </p:cNvPr>
          <p:cNvPicPr>
            <a:picLocks noGrp="1" noChangeAspect="1"/>
          </p:cNvPicPr>
          <p:nvPr>
            <p:ph type="pic" sz="quarter" idx="47"/>
          </p:nvPr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/>
          <a:stretch>
            <a:fillRect/>
          </a:stretch>
        </p:blipFill>
        <p:spPr/>
      </p:pic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8CB0B4A0-79F2-4CB5-BBB6-FEEBD8465250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 dirty="0"/>
              <a:t>Authorize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66810F29-B4A6-4A97-903D-F931D52ACA7F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31" name="Picture Placeholder 30" descr="Coins">
            <a:extLst>
              <a:ext uri="{FF2B5EF4-FFF2-40B4-BE49-F238E27FC236}">
                <a16:creationId xmlns:a16="http://schemas.microsoft.com/office/drawing/2014/main" id="{A1AA205C-54CC-4A28-9B43-520D5A97DD74}"/>
              </a:ext>
            </a:extLst>
          </p:cNvPr>
          <p:cNvPicPr>
            <a:picLocks noGrp="1" noChangeAspect="1"/>
          </p:cNvPicPr>
          <p:nvPr>
            <p:ph type="pic" sz="quarter" idx="48"/>
          </p:nvPr>
        </p:nvPicPr>
        <p:blipFill>
          <a:blip r:embed="rId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/>
          <a:stretch>
            <a:fillRect/>
          </a:stretch>
        </p:blipFill>
        <p:spPr/>
      </p:pic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68053976-DF5A-4CE2-94FB-5F70C9064260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/>
        <p:txBody>
          <a:bodyPr/>
          <a:lstStyle/>
          <a:p>
            <a:r>
              <a:rPr lang="en-US" dirty="0"/>
              <a:t>Monetize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89256EF6-3CDE-4ADE-8753-BF5040E3C65B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350FC2AC-377D-452C-9D03-2F9F7AC5B560}"/>
              </a:ext>
            </a:extLst>
          </p:cNvPr>
          <p:cNvSpPr>
            <a:spLocks noGrp="1"/>
          </p:cNvSpPr>
          <p:nvPr>
            <p:ph type="sldNum" sz="quarter" idx="50"/>
          </p:nvPr>
        </p:nvSpPr>
        <p:spPr/>
        <p:txBody>
          <a:bodyPr/>
          <a:lstStyle/>
          <a:p>
            <a:r>
              <a:rPr lang="en-US" dirty="0"/>
              <a:t>page </a:t>
            </a:r>
            <a:fld id="{19B51A1E-902D-48AF-9020-955120F399B6}" type="slidenum">
              <a:rPr lang="en-US" smtClean="0"/>
              <a:pPr/>
              <a:t>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378458110"/>
      </p:ext>
    </p:extLst>
  </p:cSld>
  <p:clrMapOvr>
    <a:masterClrMapping/>
  </p:clrMapOvr>
</p:sld>
</file>

<file path=ppt/slides/slide8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" name="Group 12">
            <a:extLst>
              <a:ext uri="{FF2B5EF4-FFF2-40B4-BE49-F238E27FC236}">
                <a16:creationId xmlns:a16="http://schemas.microsoft.com/office/drawing/2014/main" id="{E585D5FD-EAAF-4780-9190-AEA0FE98B26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2874362" y="1520713"/>
            <a:ext cx="1269930" cy="1269930"/>
            <a:chOff x="2874362" y="1520713"/>
            <a:chExt cx="1269930" cy="1269930"/>
          </a:xfrm>
        </p:grpSpPr>
        <p:sp>
          <p:nvSpPr>
            <p:cNvPr id="14" name="Oval 13">
              <a:extLst>
                <a:ext uri="{FF2B5EF4-FFF2-40B4-BE49-F238E27FC236}">
                  <a16:creationId xmlns:a16="http://schemas.microsoft.com/office/drawing/2014/main" id="{D9EBD3F5-AA47-419C-9192-7BEB8EDF1764}"/>
                </a:ext>
              </a:extLst>
            </p:cNvPr>
            <p:cNvSpPr/>
            <p:nvPr userDrawn="1"/>
          </p:nvSpPr>
          <p:spPr>
            <a:xfrm>
              <a:off x="2998061" y="1644412"/>
              <a:ext cx="1022532" cy="1022532"/>
            </a:xfrm>
            <a:prstGeom prst="ellipse">
              <a:avLst/>
            </a:prstGeom>
            <a:noFill/>
            <a:ln w="3175">
              <a:solidFill>
                <a:schemeClr val="bg1"/>
              </a:solidFill>
            </a:ln>
            <a:effectLst>
              <a:glow rad="165100">
                <a:schemeClr val="bg1">
                  <a:alpha val="9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n-US" dirty="0"/>
            </a:p>
          </p:txBody>
        </p:sp>
        <p:sp>
          <p:nvSpPr>
            <p:cNvPr id="15" name="Oval 14">
              <a:extLst>
                <a:ext uri="{FF2B5EF4-FFF2-40B4-BE49-F238E27FC236}">
                  <a16:creationId xmlns:a16="http://schemas.microsoft.com/office/drawing/2014/main" id="{E5A5E3BC-C3F6-4622-9BD2-4E5E3784492B}"/>
                </a:ext>
              </a:extLst>
            </p:cNvPr>
            <p:cNvSpPr/>
            <p:nvPr userDrawn="1"/>
          </p:nvSpPr>
          <p:spPr>
            <a:xfrm>
              <a:off x="3842785" y="2493142"/>
              <a:ext cx="77685" cy="77685"/>
            </a:xfrm>
            <a:prstGeom prst="ellipse">
              <a:avLst/>
            </a:prstGeom>
            <a:gradFill flip="none" rotWithShape="1">
              <a:gsLst>
                <a:gs pos="0">
                  <a:srgbClr val="FFFFFF"/>
                </a:gs>
                <a:gs pos="70000">
                  <a:schemeClr val="accent2">
                    <a:lumMod val="20000"/>
                    <a:lumOff val="80000"/>
                  </a:schemeClr>
                </a:gs>
                <a:gs pos="65000">
                  <a:srgbClr val="F7FFFF"/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  <a:effectLst>
              <a:glow rad="165100">
                <a:schemeClr val="accent2">
                  <a:satMod val="175000"/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16" name="Oval 15">
              <a:extLst>
                <a:ext uri="{FF2B5EF4-FFF2-40B4-BE49-F238E27FC236}">
                  <a16:creationId xmlns:a16="http://schemas.microsoft.com/office/drawing/2014/main" id="{FDCA0BD0-5A18-4C1E-81A6-DD01C3FCF147}"/>
                </a:ext>
              </a:extLst>
            </p:cNvPr>
            <p:cNvSpPr/>
            <p:nvPr userDrawn="1"/>
          </p:nvSpPr>
          <p:spPr>
            <a:xfrm>
              <a:off x="3497933" y="2137678"/>
              <a:ext cx="36000" cy="36000"/>
            </a:xfrm>
            <a:prstGeom prst="ellipse">
              <a:avLst/>
            </a:prstGeom>
            <a:gradFill flip="none" rotWithShape="1">
              <a:gsLst>
                <a:gs pos="0">
                  <a:srgbClr val="FFFFFF"/>
                </a:gs>
                <a:gs pos="70000">
                  <a:schemeClr val="accent2">
                    <a:lumMod val="20000"/>
                    <a:lumOff val="80000"/>
                  </a:schemeClr>
                </a:gs>
                <a:gs pos="65000">
                  <a:srgbClr val="F7FFFF"/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  <a:effectLst>
              <a:glow rad="165100">
                <a:schemeClr val="accent2">
                  <a:satMod val="175000"/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cxnSp>
          <p:nvCxnSpPr>
            <p:cNvPr id="17" name="Straight Connector 16">
              <a:extLst>
                <a:ext uri="{FF2B5EF4-FFF2-40B4-BE49-F238E27FC236}">
                  <a16:creationId xmlns:a16="http://schemas.microsoft.com/office/drawing/2014/main" id="{45D78DD3-9B4C-4693-B616-8321917380BE}"/>
                </a:ext>
              </a:extLst>
            </p:cNvPr>
            <p:cNvCxnSpPr>
              <a:cxnSpLocks/>
            </p:cNvCxnSpPr>
            <p:nvPr userDrawn="1"/>
          </p:nvCxnSpPr>
          <p:spPr>
            <a:xfrm flipV="1">
              <a:off x="2874362" y="1520713"/>
              <a:ext cx="1269930" cy="1269930"/>
            </a:xfrm>
            <a:prstGeom prst="line">
              <a:avLst/>
            </a:prstGeom>
            <a:ln>
              <a:solidFill>
                <a:schemeClr val="bg2">
                  <a:alpha val="3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8" name="Straight Connector 17">
              <a:extLst>
                <a:ext uri="{FF2B5EF4-FFF2-40B4-BE49-F238E27FC236}">
                  <a16:creationId xmlns:a16="http://schemas.microsoft.com/office/drawing/2014/main" id="{1D88BD97-C154-4E3C-A699-06996BCDBC95}"/>
                </a:ext>
              </a:extLst>
            </p:cNvPr>
            <p:cNvCxnSpPr>
              <a:cxnSpLocks/>
            </p:cNvCxnSpPr>
            <p:nvPr userDrawn="1"/>
          </p:nvCxnSpPr>
          <p:spPr>
            <a:xfrm flipH="1" flipV="1">
              <a:off x="2874362" y="1520713"/>
              <a:ext cx="1269930" cy="1269930"/>
            </a:xfrm>
            <a:prstGeom prst="line">
              <a:avLst/>
            </a:prstGeom>
            <a:ln>
              <a:solidFill>
                <a:schemeClr val="bg2">
                  <a:alpha val="3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9" name="Group 8">
            <a:extLst>
              <a:ext uri="{FF2B5EF4-FFF2-40B4-BE49-F238E27FC236}">
                <a16:creationId xmlns:a16="http://schemas.microsoft.com/office/drawing/2014/main" id="{C9345208-146D-4405-83A8-B4741DF079B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3316024" y="4705296"/>
            <a:ext cx="399819" cy="406102"/>
            <a:chOff x="3316024" y="4705296"/>
            <a:chExt cx="399819" cy="406102"/>
          </a:xfrm>
        </p:grpSpPr>
        <p:sp>
          <p:nvSpPr>
            <p:cNvPr id="10" name="Oval 9">
              <a:extLst>
                <a:ext uri="{FF2B5EF4-FFF2-40B4-BE49-F238E27FC236}">
                  <a16:creationId xmlns:a16="http://schemas.microsoft.com/office/drawing/2014/main" id="{22906437-16B0-4D4C-8250-FE5DE8F9CDF9}"/>
                </a:ext>
              </a:extLst>
            </p:cNvPr>
            <p:cNvSpPr/>
            <p:nvPr userDrawn="1"/>
          </p:nvSpPr>
          <p:spPr>
            <a:xfrm>
              <a:off x="3316024" y="4705296"/>
              <a:ext cx="399819" cy="406102"/>
            </a:xfrm>
            <a:prstGeom prst="ellipse">
              <a:avLst/>
            </a:prstGeom>
            <a:noFill/>
            <a:ln w="3175">
              <a:solidFill>
                <a:schemeClr val="bg1"/>
              </a:solidFill>
            </a:ln>
            <a:effectLst>
              <a:glow rad="114300">
                <a:schemeClr val="bg1">
                  <a:alpha val="15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n-US" dirty="0"/>
            </a:p>
          </p:txBody>
        </p:sp>
        <p:sp>
          <p:nvSpPr>
            <p:cNvPr id="11" name="Oval 10">
              <a:extLst>
                <a:ext uri="{FF2B5EF4-FFF2-40B4-BE49-F238E27FC236}">
                  <a16:creationId xmlns:a16="http://schemas.microsoft.com/office/drawing/2014/main" id="{F612EF4B-82E6-4CBF-8EB5-49AAB3CEB91C}"/>
                </a:ext>
              </a:extLst>
            </p:cNvPr>
            <p:cNvSpPr/>
            <p:nvPr userDrawn="1"/>
          </p:nvSpPr>
          <p:spPr>
            <a:xfrm>
              <a:off x="3438860" y="4830062"/>
              <a:ext cx="154147" cy="156570"/>
            </a:xfrm>
            <a:prstGeom prst="ellipse">
              <a:avLst/>
            </a:prstGeom>
            <a:noFill/>
            <a:ln w="3175">
              <a:solidFill>
                <a:schemeClr val="bg1"/>
              </a:solidFill>
            </a:ln>
            <a:effectLst>
              <a:glow rad="114300">
                <a:schemeClr val="bg1">
                  <a:alpha val="15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n-US" dirty="0"/>
            </a:p>
          </p:txBody>
        </p:sp>
      </p:grpSp>
      <p:sp>
        <p:nvSpPr>
          <p:cNvPr id="3" name="Title 2">
            <a:extLst>
              <a:ext uri="{FF2B5EF4-FFF2-40B4-BE49-F238E27FC236}">
                <a16:creationId xmlns:a16="http://schemas.microsoft.com/office/drawing/2014/main" id="{697DC055-29AA-4AE9-8621-A0765113CDFB}"/>
              </a:ext>
            </a:extLst>
          </p:cNvPr>
          <p:cNvSpPr>
            <a:spLocks noGrp="1"/>
          </p:cNvSpPr>
          <p:nvPr>
            <p:ph type="ctrTitle"/>
          </p:nvPr>
        </p:nvSpPr>
        <p:spPr bwMode="black"/>
        <p:txBody>
          <a:bodyPr/>
          <a:lstStyle/>
          <a:p>
            <a:r>
              <a:rPr lang="en-US" dirty="0"/>
              <a:t>Section Divider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4CAFB058-F34E-4FAC-AA90-D1CB170C9984}"/>
              </a:ext>
            </a:extLst>
          </p:cNvPr>
          <p:cNvSpPr>
            <a:spLocks noGrp="1"/>
          </p:cNvSpPr>
          <p:nvPr>
            <p:ph type="subTitle" idx="1"/>
          </p:nvPr>
        </p:nvSpPr>
        <p:spPr bwMode="black"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631703FA-65E2-4E60-B9CE-387169A2F4AE}"/>
              </a:ext>
            </a:extLst>
          </p:cNvPr>
          <p:cNvSpPr>
            <a:spLocks noGrp="1"/>
          </p:cNvSpPr>
          <p:nvPr>
            <p:ph type="sldNum" sz="quarter" idx="4294967295"/>
          </p:nvPr>
        </p:nvSpPr>
        <p:spPr>
          <a:xfrm>
            <a:off x="11642725" y="6686550"/>
            <a:ext cx="549275" cy="153988"/>
          </a:xfrm>
        </p:spPr>
        <p:txBody>
          <a:bodyPr/>
          <a:lstStyle/>
          <a:p>
            <a:r>
              <a:rPr lang="en-US" dirty="0"/>
              <a:t>page </a:t>
            </a:r>
            <a:fld id="{19B51A1E-902D-48AF-9020-955120F399B6}" type="slidenum">
              <a:rPr lang="en-US" b="1" i="1" smtClean="0"/>
              <a:pPr/>
              <a:t>8</a:t>
            </a:fld>
            <a:endParaRPr lang="en-US" b="1" i="1" dirty="0"/>
          </a:p>
        </p:txBody>
      </p:sp>
    </p:spTree>
    <p:extLst>
      <p:ext uri="{BB962C8B-B14F-4D97-AF65-F5344CB8AC3E}">
        <p14:creationId xmlns:p14="http://schemas.microsoft.com/office/powerpoint/2010/main" val="833142177"/>
      </p:ext>
    </p:extLst>
  </p:cSld>
  <p:clrMapOvr>
    <a:masterClrMapping/>
  </p:clrMapOvr>
</p:sld>
</file>

<file path=ppt/slides/slide9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211B054-7855-4114-9BCE-0130BF9C010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Business Model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A129710F-626E-47E6-9916-873AC71C7279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Lorem ipsum dolor sit amet, consectetur adipiscing elit. </a:t>
            </a:r>
          </a:p>
        </p:txBody>
      </p:sp>
      <p:pic>
        <p:nvPicPr>
          <p:cNvPr id="21" name="Picture Placeholder 20" descr="Teacher">
            <a:extLst>
              <a:ext uri="{FF2B5EF4-FFF2-40B4-BE49-F238E27FC236}">
                <a16:creationId xmlns:a16="http://schemas.microsoft.com/office/drawing/2014/main" id="{29F61CCC-B375-46FD-AC69-F11C1EB5757F}"/>
              </a:ext>
            </a:extLst>
          </p:cNvPr>
          <p:cNvPicPr>
            <a:picLocks noGrp="1" noChangeAspect="1"/>
          </p:cNvPicPr>
          <p:nvPr>
            <p:ph type="pic" sz="quarter" idx="47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/>
          <a:stretch>
            <a:fillRect/>
          </a:stretch>
        </p:blipFill>
        <p:spPr/>
      </p:pic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AC623989-3B52-4E3D-A635-D939C417B6D9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Research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93B7F5F9-AC4C-4CA4-ABAB-271F6B44A017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23" name="Picture Placeholder 22" descr="Group">
            <a:extLst>
              <a:ext uri="{FF2B5EF4-FFF2-40B4-BE49-F238E27FC236}">
                <a16:creationId xmlns:a16="http://schemas.microsoft.com/office/drawing/2014/main" id="{E25DFC4C-7C37-49B1-B6A5-9145D8251251}"/>
              </a:ext>
            </a:extLst>
          </p:cNvPr>
          <p:cNvPicPr>
            <a:picLocks noGrp="1" noChangeAspect="1"/>
          </p:cNvPicPr>
          <p:nvPr>
            <p:ph type="pic" sz="quarter" idx="48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/>
          <a:stretch>
            <a:fillRect/>
          </a:stretch>
        </p:blipFill>
        <p:spPr/>
      </p:pic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C1FE4ACF-78F8-4143-A8FF-BB1CAF035FCF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 dirty="0"/>
              <a:t>Finance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A71739BB-184A-4F2F-A194-E2AC54472610}"/>
              </a:ext>
            </a:extLst>
          </p:cNvPr>
          <p:cNvSpPr>
            <a:spLocks noGrp="1"/>
          </p:cNvSpPr>
          <p:nvPr>
            <p:ph type="body" sz="quarter" idx="34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pic>
        <p:nvPicPr>
          <p:cNvPr id="25" name="Picture Placeholder 24" descr="Repeat">
            <a:extLst>
              <a:ext uri="{FF2B5EF4-FFF2-40B4-BE49-F238E27FC236}">
                <a16:creationId xmlns:a16="http://schemas.microsoft.com/office/drawing/2014/main" id="{A959DDB7-1BF9-4963-9901-AE8A8DFB8302}"/>
              </a:ext>
            </a:extLst>
          </p:cNvPr>
          <p:cNvPicPr>
            <a:picLocks noGrp="1" noChangeAspect="1"/>
          </p:cNvPicPr>
          <p:nvPr>
            <p:ph type="pic" sz="quarter" idx="49"/>
          </p:nvPr>
        </p:nvPicPr>
        <p:blipFill>
          <a:blip r:embed="rId7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/>
          <a:stretch>
            <a:fillRect/>
          </a:stretch>
        </p:blipFill>
        <p:spPr/>
      </p:pic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1F1C8737-2F2E-4041-B588-265FBBB08170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/>
        <p:txBody>
          <a:bodyPr/>
          <a:lstStyle/>
          <a:p>
            <a:r>
              <a:rPr lang="en-US" dirty="0"/>
              <a:t>Invest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76E85709-7A8D-448D-80D2-31C8C1E22A72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endParaRPr lang="en-US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87D3768A-5307-49F8-B634-ACCA9B7C4886}"/>
              </a:ext>
            </a:extLst>
          </p:cNvPr>
          <p:cNvSpPr>
            <a:spLocks noGrp="1"/>
          </p:cNvSpPr>
          <p:nvPr>
            <p:ph type="sldNum" sz="quarter" idx="51"/>
          </p:nvPr>
        </p:nvSpPr>
        <p:spPr/>
        <p:txBody>
          <a:bodyPr/>
          <a:lstStyle/>
          <a:p>
            <a:r>
              <a:rPr lang="en-US" dirty="0"/>
              <a:t>page </a:t>
            </a:r>
            <a:fld id="{19B51A1E-902D-48AF-9020-955120F399B6}" type="slidenum">
              <a:rPr lang="en-US" smtClean="0"/>
              <a:pPr/>
              <a:t>9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690967490"/>
      </p:ext>
    </p:extLst>
  </p:cSld>
  <p:clrMapOvr>
    <a:masterClrMapping/>
  </p:clrMapOvr>
</p:sld>
</file>

<file path=ppt/slides/slide10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itle 14">
            <a:extLst>
              <a:ext uri="{FF2B5EF4-FFF2-40B4-BE49-F238E27FC236}">
                <a16:creationId xmlns:a16="http://schemas.microsoft.com/office/drawing/2014/main" id="{3BD665AD-01A1-4FFC-8305-0A6070EA57A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Market Opportunity Option 1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0F02D4E5-96A4-43A6-915C-A5DC22FEA1F0}"/>
              </a:ext>
            </a:extLst>
          </p:cNvPr>
          <p:cNvSpPr>
            <a:spLocks noGrp="1"/>
          </p:cNvSpPr>
          <p:nvPr>
            <p:ph type="body" sz="quarter" idx="20"/>
          </p:nvPr>
        </p:nvSpPr>
        <p:spPr/>
        <p:txBody>
          <a:bodyPr/>
          <a:lstStyle/>
          <a:p>
            <a:r>
              <a:rPr lang="en-US" dirty="0"/>
              <a:t>Lorem ipsum dolor sit amet, consectetur adipiscing elit. </a:t>
            </a:r>
          </a:p>
          <a:p>
            <a:endParaRPr lang="en-US" dirty="0"/>
          </a:p>
        </p:txBody>
      </p:sp>
      <p:pic>
        <p:nvPicPr>
          <p:cNvPr id="70" name="Picture Placeholder 24" descr="Bullseye">
            <a:extLst>
              <a:ext uri="{FF2B5EF4-FFF2-40B4-BE49-F238E27FC236}">
                <a16:creationId xmlns:a16="http://schemas.microsoft.com/office/drawing/2014/main" id="{120A52C2-7C0E-004B-8329-E4E37C6AE125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t="5791" b="5791"/>
          <a:stretch>
            <a:fillRect/>
          </a:stretch>
        </p:blipFill>
        <p:spPr>
          <a:xfrm>
            <a:off x="710907" y="2259202"/>
            <a:ext cx="576765" cy="509964"/>
          </a:xfrm>
          <a:prstGeom prst="rect">
            <a:avLst/>
          </a:prstGeom>
        </p:spPr>
      </p:pic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43E44A62-8E09-4084-9A7E-FFC8FD968392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$1B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3BD119B4-7FE5-43DD-81FB-DA75B8EA4CF1}"/>
              </a:ext>
            </a:extLst>
          </p:cNvPr>
          <p:cNvSpPr>
            <a:spLocks noGrp="1"/>
          </p:cNvSpPr>
          <p:nvPr>
            <p:ph sz="half" idx="2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r>
              <a:rPr lang="en-US" noProof="1"/>
              <a:t>Etiam aliquet eu mi quis lacinia. Ut fermentum a magna ut eleifend. Integer convallis suscipit ante eu varius. </a:t>
            </a:r>
          </a:p>
          <a:p>
            <a:r>
              <a:rPr lang="en-US" noProof="1"/>
              <a:t>Morbi a purus dolor. Suspendisse sit amet ipsum finibus justo viverra blandit.</a:t>
            </a:r>
          </a:p>
          <a:p>
            <a:endParaRPr lang="en-US" dirty="0"/>
          </a:p>
        </p:txBody>
      </p:sp>
      <p:pic>
        <p:nvPicPr>
          <p:cNvPr id="71" name="Picture Placeholder 26" descr="Lecturer">
            <a:extLst>
              <a:ext uri="{FF2B5EF4-FFF2-40B4-BE49-F238E27FC236}">
                <a16:creationId xmlns:a16="http://schemas.microsoft.com/office/drawing/2014/main" id="{183C32CC-2A28-074C-AEE5-C5B38EA34870}"/>
              </a:ext>
            </a:extLst>
          </p:cNvPr>
          <p:cNvPicPr>
            <a:picLocks noChangeAspect="1"/>
          </p:cNvPicPr>
          <p:nvPr/>
        </p:nvPicPr>
        <p:blipFill rotWithShape="1"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t="-13136" b="-12288"/>
          <a:stretch/>
        </p:blipFill>
        <p:spPr>
          <a:xfrm>
            <a:off x="6005054" y="2152485"/>
            <a:ext cx="576765" cy="723399"/>
          </a:xfrm>
          <a:prstGeom prst="rect">
            <a:avLst/>
          </a:prstGeom>
        </p:spPr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4EC3A6E4-FBBE-4F2E-8B22-4CACF85BE55C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$2B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C1071564-A5F6-4B9F-B28F-E281F154CBF8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ut congue quis tortor eget sodales. Nulla a erat eget nunc hendrerit ultrices eu nec nulla. </a:t>
            </a:r>
          </a:p>
          <a:p>
            <a:r>
              <a:rPr lang="en-US" noProof="1"/>
              <a:t>Donec viverra leo aliquet, auctor quam id, convallis orci.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5EBCFEDF-9990-41FD-BD04-8F48FA99ADB2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/>
        <p:txBody>
          <a:bodyPr/>
          <a:lstStyle/>
          <a:p>
            <a:r>
              <a:rPr lang="en-US" dirty="0"/>
              <a:t>page </a:t>
            </a:r>
            <a:fld id="{19B51A1E-902D-48AF-9020-955120F399B6}" type="slidenum">
              <a:rPr lang="en-US" smtClean="0"/>
              <a:pPr/>
              <a:t>10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299411520"/>
      </p:ext>
    </p:extLst>
  </p:cSld>
  <p:clrMapOvr>
    <a:masterClrMapping/>
  </p:clrMapOvr>
</p:sld>
</file>

<file path=ppt/slides/slide13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935C0770-A36E-4500-AA2E-F3DE8416AD1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Competition Option 2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E9C0C8B1-2DBC-40B1-BBA7-7B3D396478A1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Convenience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B2F06784-6A30-4941-B70A-A58B611950D4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Inconvenient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50187FCC-C985-4E22-87B0-249CE8F02313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Expensive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FF4D0530-8F08-463A-A616-6F8674223171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Affordable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5CE495FC-7E0A-4342-A40D-3B65DCA780C6}"/>
              </a:ext>
            </a:extLst>
          </p:cNvPr>
          <p:cNvSpPr>
            <a:spLocks noGrp="1"/>
          </p:cNvSpPr>
          <p:nvPr>
            <p:ph type="sldNum" sz="quarter" idx="19"/>
          </p:nvPr>
        </p:nvSpPr>
        <p:spPr/>
        <p:txBody>
          <a:bodyPr/>
          <a:lstStyle/>
          <a:p>
            <a:r>
              <a:rPr lang="en-US" dirty="0"/>
              <a:t>page </a:t>
            </a:r>
            <a:fld id="{19B51A1E-902D-48AF-9020-955120F399B6}" type="slidenum">
              <a:rPr lang="en-US" smtClean="0"/>
              <a:pPr/>
              <a:t>13</a:t>
            </a:fld>
            <a:endParaRPr lang="en-US" dirty="0"/>
          </a:p>
        </p:txBody>
      </p:sp>
      <p:pic>
        <p:nvPicPr>
          <p:cNvPr id="9" name="Picture 8" title="Placeholder Logo">
            <a:extLst>
              <a:ext uri="{FF2B5EF4-FFF2-40B4-BE49-F238E27FC236}">
                <a16:creationId xmlns:a16="http://schemas.microsoft.com/office/drawing/2014/main" id="{D750F3EB-2A4C-4CE3-B6EB-D382233EC5A4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907704" y="1739080"/>
            <a:ext cx="2121592" cy="646232"/>
          </a:xfrm>
          <a:prstGeom prst="rect">
            <a:avLst/>
          </a:prstGeom>
        </p:spPr>
      </p:pic>
      <p:pic>
        <p:nvPicPr>
          <p:cNvPr id="10" name="Picture 9" title="Placeholder Logo">
            <a:extLst>
              <a:ext uri="{FF2B5EF4-FFF2-40B4-BE49-F238E27FC236}">
                <a16:creationId xmlns:a16="http://schemas.microsoft.com/office/drawing/2014/main" id="{EC96513E-DCDA-415F-9EB1-582688BD0219}"/>
              </a:ext>
            </a:extLst>
          </p:cNvPr>
          <p:cNvPicPr>
            <a:picLocks noChangeAspect="1"/>
          </p:cNvPicPr>
          <p:nvPr/>
        </p:nvPicPr>
        <p:blipFill>
          <a:blip r:embed="rId4"/>
          <a:stretch>
            <a:fillRect/>
          </a:stretch>
        </p:blipFill>
        <p:spPr>
          <a:xfrm>
            <a:off x="6917549" y="4590410"/>
            <a:ext cx="2127688" cy="646232"/>
          </a:xfrm>
          <a:prstGeom prst="rect">
            <a:avLst/>
          </a:prstGeom>
        </p:spPr>
      </p:pic>
      <p:pic>
        <p:nvPicPr>
          <p:cNvPr id="11" name="Picture 10" title="Placeholder Logo">
            <a:extLst>
              <a:ext uri="{FF2B5EF4-FFF2-40B4-BE49-F238E27FC236}">
                <a16:creationId xmlns:a16="http://schemas.microsoft.com/office/drawing/2014/main" id="{BD681EF7-3DA2-4CA5-AE25-A2B35BC331AA}"/>
              </a:ext>
            </a:extLst>
          </p:cNvPr>
          <p:cNvPicPr>
            <a:picLocks noChangeAspect="1"/>
          </p:cNvPicPr>
          <p:nvPr/>
        </p:nvPicPr>
        <p:blipFill>
          <a:blip r:embed="rId5"/>
          <a:stretch>
            <a:fillRect/>
          </a:stretch>
        </p:blipFill>
        <p:spPr>
          <a:xfrm>
            <a:off x="8347856" y="4142764"/>
            <a:ext cx="2127688" cy="646232"/>
          </a:xfrm>
          <a:prstGeom prst="rect">
            <a:avLst/>
          </a:prstGeom>
        </p:spPr>
      </p:pic>
      <p:pic>
        <p:nvPicPr>
          <p:cNvPr id="12" name="Picture 11" title="Placeholder Logo">
            <a:extLst>
              <a:ext uri="{FF2B5EF4-FFF2-40B4-BE49-F238E27FC236}">
                <a16:creationId xmlns:a16="http://schemas.microsoft.com/office/drawing/2014/main" id="{04148509-495D-4F33-8410-C9B4582D5D50}"/>
              </a:ext>
            </a:extLst>
          </p:cNvPr>
          <p:cNvPicPr>
            <a:picLocks noChangeAspect="1"/>
          </p:cNvPicPr>
          <p:nvPr/>
        </p:nvPicPr>
        <p:blipFill>
          <a:blip r:embed="rId6"/>
          <a:stretch>
            <a:fillRect/>
          </a:stretch>
        </p:blipFill>
        <p:spPr>
          <a:xfrm>
            <a:off x="1685974" y="4135473"/>
            <a:ext cx="2158171" cy="646232"/>
          </a:xfrm>
          <a:prstGeom prst="rect">
            <a:avLst/>
          </a:prstGeom>
        </p:spPr>
      </p:pic>
      <p:pic>
        <p:nvPicPr>
          <p:cNvPr id="13" name="Picture 12" title="Placeholder Logo">
            <a:extLst>
              <a:ext uri="{FF2B5EF4-FFF2-40B4-BE49-F238E27FC236}">
                <a16:creationId xmlns:a16="http://schemas.microsoft.com/office/drawing/2014/main" id="{C2682884-81CF-4B60-9E35-E2598C937FC3}"/>
              </a:ext>
            </a:extLst>
          </p:cNvPr>
          <p:cNvPicPr>
            <a:picLocks noChangeAspect="1"/>
          </p:cNvPicPr>
          <p:nvPr/>
        </p:nvPicPr>
        <p:blipFill>
          <a:blip r:embed="rId7"/>
          <a:stretch>
            <a:fillRect/>
          </a:stretch>
        </p:blipFill>
        <p:spPr>
          <a:xfrm>
            <a:off x="2215384" y="4634914"/>
            <a:ext cx="2133785" cy="646232"/>
          </a:xfrm>
          <a:prstGeom prst="rect">
            <a:avLst/>
          </a:prstGeom>
        </p:spPr>
      </p:pic>
      <p:pic>
        <p:nvPicPr>
          <p:cNvPr id="20" name="Picture 19" descr="Contoso Logo">
            <a:extLst>
              <a:ext uri="{FF2B5EF4-FFF2-40B4-BE49-F238E27FC236}">
                <a16:creationId xmlns:a16="http://schemas.microsoft.com/office/drawing/2014/main" id="{B85BD58D-4C8E-4FE7-817D-DA724AEA6270}"/>
              </a:ext>
            </a:extLst>
          </p:cNvPr>
          <p:cNvPicPr>
            <a:picLocks noChangeAspect="1"/>
          </p:cNvPicPr>
          <p:nvPr/>
        </p:nvPicPr>
        <p:blipFill>
          <a:blip r:embed="rId8" cstate="screen">
            <a:extLst>
              <a:ext uri="{BEBA8EAE-BF5A-486C-A8C5-ECC9F3942E4B}">
                <a14:imgProps xmlns:a14="http://schemas.microsoft.com/office/drawing/2010/main">
                  <a14:imgLayer r:embed="rId9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8103021" y="1880388"/>
            <a:ext cx="1308679" cy="50492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417396711"/>
      </p:ext>
    </p:extLst>
  </p:cSld>
  <p:clrMapOvr>
    <a:masterClrMapping/>
  </p:clrMapOvr>
</p:sld>
</file>

<file path=ppt/slides/slide14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77A3196A-A76D-47F1-A8FB-7438D050CE4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Growth Strategy</a:t>
            </a:r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4BBB1AB1-BCAC-49C5-AF28-BBDC686990F9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How will we scale in the future</a:t>
            </a:r>
          </a:p>
        </p:txBody>
      </p:sp>
      <p:sp>
        <p:nvSpPr>
          <p:cNvPr id="8" name="Content Placeholder 7">
            <a:extLst>
              <a:ext uri="{FF2B5EF4-FFF2-40B4-BE49-F238E27FC236}">
                <a16:creationId xmlns:a16="http://schemas.microsoft.com/office/drawing/2014/main" id="{AD5B11C5-EB75-4884-ADDC-73EA04FE9FCE}"/>
              </a:ext>
            </a:extLst>
          </p:cNvPr>
          <p:cNvSpPr>
            <a:spLocks noGrp="1"/>
          </p:cNvSpPr>
          <p:nvPr>
            <p:ph idx="21"/>
          </p:nvPr>
        </p:nvSpPr>
        <p:spPr/>
        <p:txBody>
          <a:bodyPr/>
          <a:lstStyle/>
          <a:p>
            <a:r>
              <a:rPr lang="en-US" dirty="0"/>
              <a:t>Phase 1</a:t>
            </a:r>
            <a:br>
              <a:rPr lang="en-US" dirty="0"/>
            </a:br>
            <a:r>
              <a:rPr lang="en-US" sz="1800" b="0" dirty="0"/>
              <a:t>Month, Year</a:t>
            </a:r>
            <a:endParaRPr lang="en-US" b="0" dirty="0"/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A444DFB7-7E28-41B4-9BF9-BE436E0FC9E8}"/>
              </a:ext>
            </a:extLst>
          </p:cNvPr>
          <p:cNvSpPr>
            <a:spLocks noGrp="1"/>
          </p:cNvSpPr>
          <p:nvPr>
            <p:ph idx="14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r>
              <a:rPr lang="en-US" noProof="1"/>
              <a:t>Etiam aliquet eu mi quis lacinia. Ut fermentum a magna ut eleifend. Integer convallis suscipit ante eu varius. </a:t>
            </a:r>
          </a:p>
          <a:p>
            <a:endParaRPr lang="en-US" noProof="1"/>
          </a:p>
          <a:p>
            <a:endParaRPr lang="en-US" dirty="0"/>
          </a:p>
        </p:txBody>
      </p:sp>
      <p:sp>
        <p:nvSpPr>
          <p:cNvPr id="9" name="Content Placeholder 8">
            <a:extLst>
              <a:ext uri="{FF2B5EF4-FFF2-40B4-BE49-F238E27FC236}">
                <a16:creationId xmlns:a16="http://schemas.microsoft.com/office/drawing/2014/main" id="{C1931C4D-A892-4FF3-8E0D-09189255CCF9}"/>
              </a:ext>
            </a:extLst>
          </p:cNvPr>
          <p:cNvSpPr>
            <a:spLocks noGrp="1"/>
          </p:cNvSpPr>
          <p:nvPr>
            <p:ph idx="22"/>
          </p:nvPr>
        </p:nvSpPr>
        <p:spPr/>
        <p:txBody>
          <a:bodyPr/>
          <a:lstStyle/>
          <a:p>
            <a:r>
              <a:rPr lang="en-US" dirty="0"/>
              <a:t>Phase 2</a:t>
            </a:r>
            <a:br>
              <a:rPr lang="en-US" dirty="0"/>
            </a:br>
            <a:r>
              <a:rPr lang="en-US" sz="1800" b="0" dirty="0"/>
              <a:t>Month, Year</a:t>
            </a:r>
            <a:endParaRPr lang="en-US" b="0" dirty="0"/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8F1F20C0-022B-4E7D-BF64-E9B2AFE01D1E}"/>
              </a:ext>
            </a:extLst>
          </p:cNvPr>
          <p:cNvSpPr>
            <a:spLocks noGrp="1"/>
          </p:cNvSpPr>
          <p:nvPr>
            <p:ph idx="15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r>
              <a:rPr lang="en-US" noProof="1"/>
              <a:t>Etiam aliquet eu mi quis lacinia. Ut fermentum a magna ut eleifend. Integer convallis suscipit ante eu varius. </a:t>
            </a:r>
          </a:p>
          <a:p>
            <a:endParaRPr lang="en-US" noProof="1"/>
          </a:p>
          <a:p>
            <a:endParaRPr lang="en-US" dirty="0"/>
          </a:p>
        </p:txBody>
      </p:sp>
      <p:sp>
        <p:nvSpPr>
          <p:cNvPr id="10" name="Content Placeholder 9">
            <a:extLst>
              <a:ext uri="{FF2B5EF4-FFF2-40B4-BE49-F238E27FC236}">
                <a16:creationId xmlns:a16="http://schemas.microsoft.com/office/drawing/2014/main" id="{09A5516D-8C31-4428-AF93-D3D26BBCBCDF}"/>
              </a:ext>
            </a:extLst>
          </p:cNvPr>
          <p:cNvSpPr>
            <a:spLocks noGrp="1"/>
          </p:cNvSpPr>
          <p:nvPr>
            <p:ph idx="23"/>
          </p:nvPr>
        </p:nvSpPr>
        <p:spPr/>
        <p:txBody>
          <a:bodyPr/>
          <a:lstStyle/>
          <a:p>
            <a:r>
              <a:rPr lang="en-US" dirty="0"/>
              <a:t>Phase 3</a:t>
            </a:r>
            <a:br>
              <a:rPr lang="en-US" dirty="0"/>
            </a:br>
            <a:r>
              <a:rPr lang="en-US" sz="1800" b="0" dirty="0"/>
              <a:t>Month, Year</a:t>
            </a:r>
            <a:endParaRPr lang="en-US" b="0" dirty="0"/>
          </a:p>
        </p:txBody>
      </p:sp>
      <p:sp>
        <p:nvSpPr>
          <p:cNvPr id="7" name="Content Placeholder 6">
            <a:extLst>
              <a:ext uri="{FF2B5EF4-FFF2-40B4-BE49-F238E27FC236}">
                <a16:creationId xmlns:a16="http://schemas.microsoft.com/office/drawing/2014/main" id="{9356C085-A0B2-4CAD-B8CD-22F8E31F72C7}"/>
              </a:ext>
            </a:extLst>
          </p:cNvPr>
          <p:cNvSpPr>
            <a:spLocks noGrp="1"/>
          </p:cNvSpPr>
          <p:nvPr>
            <p:ph idx="16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</a:t>
            </a:r>
          </a:p>
          <a:p>
            <a:r>
              <a:rPr lang="en-US" noProof="1"/>
              <a:t>Etiam aliquet eu mi quis lacinia. Ut fermentum a magna ut eleifend. Integer convallis suscipit ante eu varius. </a:t>
            </a:r>
          </a:p>
          <a:p>
            <a:endParaRPr lang="en-US" noProof="1"/>
          </a:p>
          <a:p>
            <a:endParaRPr lang="en-US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91156343-8474-456D-AFB4-0D3E683B5C8F}"/>
              </a:ext>
            </a:extLst>
          </p:cNvPr>
          <p:cNvSpPr>
            <a:spLocks noGrp="1"/>
          </p:cNvSpPr>
          <p:nvPr>
            <p:ph type="sldNum" sz="quarter" idx="20"/>
          </p:nvPr>
        </p:nvSpPr>
        <p:spPr/>
        <p:txBody>
          <a:bodyPr/>
          <a:lstStyle/>
          <a:p>
            <a:r>
              <a:rPr lang="en-US" dirty="0"/>
              <a:t>page </a:t>
            </a:r>
            <a:fld id="{19B51A1E-902D-48AF-9020-955120F399B6}" type="slidenum">
              <a:rPr lang="en-US" smtClean="0"/>
              <a:pPr/>
              <a:t>14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601389975"/>
      </p:ext>
    </p:extLst>
  </p:cSld>
  <p:clrMapOvr>
    <a:masterClrMapping/>
  </p:clrMapOvr>
</p:sld>
</file>

<file path=ppt/slides/slide15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E293275-5D34-43AB-891F-D5BCED72D7E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Traction</a:t>
            </a:r>
          </a:p>
        </p:txBody>
      </p:sp>
      <p:sp>
        <p:nvSpPr>
          <p:cNvPr id="9" name="Text Placeholder 3">
            <a:extLst>
              <a:ext uri="{FF2B5EF4-FFF2-40B4-BE49-F238E27FC236}">
                <a16:creationId xmlns:a16="http://schemas.microsoft.com/office/drawing/2014/main" id="{67C47303-001A-4D28-8CD8-585DDF0F8D7B}"/>
              </a:ext>
            </a:extLst>
          </p:cNvPr>
          <p:cNvSpPr txBox="1">
            <a:spLocks/>
          </p:cNvSpPr>
          <p:nvPr/>
        </p:nvSpPr>
        <p:spPr>
          <a:xfrm>
            <a:off x="601682" y="1008000"/>
            <a:ext cx="9974243" cy="252000"/>
          </a:xfrm>
          <a:prstGeom prst="rect">
            <a:avLst/>
          </a:prstGeom>
        </p:spPr>
        <p:txBody>
          <a:bodyPr lIns="0" tIns="0" rIns="0" bIns="0"/>
          <a:lstStyle>
            <a:lvl1pPr marL="266700" indent="-2667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bg1"/>
                </a:solidFill>
                <a:latin typeface="+mn-lt"/>
                <a:ea typeface="+mn-ea"/>
                <a:cs typeface="+mn-cs"/>
              </a:defRPr>
            </a:lvl1pPr>
            <a:lvl2pPr marL="542925" indent="-276225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bg1"/>
                </a:solidFill>
                <a:latin typeface="+mn-lt"/>
                <a:ea typeface="+mn-ea"/>
                <a:cs typeface="+mn-cs"/>
              </a:defRPr>
            </a:lvl2pPr>
            <a:lvl3pPr marL="8096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bg1"/>
                </a:solidFill>
                <a:latin typeface="+mn-lt"/>
                <a:ea typeface="+mn-ea"/>
                <a:cs typeface="+mn-cs"/>
              </a:defRPr>
            </a:lvl3pPr>
            <a:lvl4pPr marL="10763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bg1"/>
                </a:solidFill>
                <a:latin typeface="+mn-lt"/>
                <a:ea typeface="+mn-ea"/>
                <a:cs typeface="+mn-cs"/>
              </a:defRPr>
            </a:lvl4pPr>
            <a:lvl5pPr marL="1343025" indent="-2667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400" kern="1200">
                <a:solidFill>
                  <a:schemeClr val="bg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00000"/>
              </a:lnSpc>
              <a:buNone/>
            </a:pPr>
            <a:r>
              <a:rPr lang="en-US" dirty="0"/>
              <a:t>Forecasting for success</a:t>
            </a:r>
          </a:p>
        </p:txBody>
      </p:sp>
      <p:graphicFrame>
        <p:nvGraphicFramePr>
          <p:cNvPr id="5" name="Table 4">
            <a:extLst>
              <a:ext uri="{FF2B5EF4-FFF2-40B4-BE49-F238E27FC236}">
                <a16:creationId xmlns:a16="http://schemas.microsoft.com/office/drawing/2014/main" id="{06A16F58-BB49-40F1-AE0B-C3A394D468CB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998114737"/>
              </p:ext>
            </p:extLst>
          </p:nvPr>
        </p:nvGraphicFramePr>
        <p:xfrm>
          <a:off x="601200" y="1818756"/>
          <a:ext cx="5876725" cy="4347784"/>
        </p:xfrm>
        <a:graphic>
          <a:graphicData uri="http://schemas.openxmlformats.org/drawingml/2006/table">
            <a:tbl>
              <a:tblPr firstRow="1" firstCol="1">
                <a:tableStyleId>{5C22544A-7EE6-4342-B048-85BDC9FD1C3A}</a:tableStyleId>
              </a:tblPr>
              <a:tblGrid>
                <a:gridCol w="1175345">
                  <a:extLst>
                    <a:ext uri="{9D8B030D-6E8A-4147-A177-3AD203B41FA5}">
                      <a16:colId xmlns:a16="http://schemas.microsoft.com/office/drawing/2014/main" val="1173992025"/>
                    </a:ext>
                  </a:extLst>
                </a:gridCol>
                <a:gridCol w="1175345">
                  <a:extLst>
                    <a:ext uri="{9D8B030D-6E8A-4147-A177-3AD203B41FA5}">
                      <a16:colId xmlns:a16="http://schemas.microsoft.com/office/drawing/2014/main" val="115202853"/>
                    </a:ext>
                  </a:extLst>
                </a:gridCol>
                <a:gridCol w="1175345">
                  <a:extLst>
                    <a:ext uri="{9D8B030D-6E8A-4147-A177-3AD203B41FA5}">
                      <a16:colId xmlns:a16="http://schemas.microsoft.com/office/drawing/2014/main" val="1010693434"/>
                    </a:ext>
                  </a:extLst>
                </a:gridCol>
                <a:gridCol w="1175345">
                  <a:extLst>
                    <a:ext uri="{9D8B030D-6E8A-4147-A177-3AD203B41FA5}">
                      <a16:colId xmlns:a16="http://schemas.microsoft.com/office/drawing/2014/main" val="3778082769"/>
                    </a:ext>
                  </a:extLst>
                </a:gridCol>
                <a:gridCol w="1175345">
                  <a:extLst>
                    <a:ext uri="{9D8B030D-6E8A-4147-A177-3AD203B41FA5}">
                      <a16:colId xmlns:a16="http://schemas.microsoft.com/office/drawing/2014/main" val="1136644251"/>
                    </a:ext>
                  </a:extLst>
                </a:gridCol>
              </a:tblGrid>
              <a:tr h="601864">
                <a:tc>
                  <a:txBody>
                    <a:bodyPr/>
                    <a:lstStyle/>
                    <a:p>
                      <a:endParaRPr lang="en-ZA" dirty="0">
                        <a:solidFill>
                          <a:schemeClr val="bg1"/>
                        </a:solidFill>
                      </a:endParaRP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Vendors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Users</a:t>
                      </a:r>
                    </a:p>
                  </a:txBody>
                  <a:tcPr>
                    <a:lnL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Gross Revenue</a:t>
                      </a:r>
                    </a:p>
                  </a:txBody>
                  <a:tcPr>
                    <a:lnL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ZA" sz="1600" b="0" dirty="0">
                          <a:solidFill>
                            <a:schemeClr val="bg1"/>
                          </a:solidFill>
                          <a:latin typeface="+mj-lt"/>
                        </a:rPr>
                        <a:t>Company Revenue</a:t>
                      </a:r>
                    </a:p>
                  </a:txBody>
                  <a:tcPr>
                    <a:lnL w="12700" cap="flat" cmpd="sng" algn="ctr">
                      <a:solidFill>
                        <a:schemeClr val="tx1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7223600"/>
                  </a:ext>
                </a:extLst>
              </a:tr>
              <a:tr h="74918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bg1"/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/>
                          </a:solidFill>
                        </a:rPr>
                        <a:t>$0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583495943"/>
                  </a:ext>
                </a:extLst>
              </a:tr>
              <a:tr h="74918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bg1"/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100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/>
                          </a:solidFill>
                        </a:rPr>
                        <a:t>$6,750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$1,013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2912132828"/>
                  </a:ext>
                </a:extLst>
              </a:tr>
              <a:tr h="74918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bg1"/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500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/>
                          </a:solidFill>
                        </a:rPr>
                        <a:t>$33,750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$5,063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094300830"/>
                  </a:ext>
                </a:extLst>
              </a:tr>
              <a:tr h="74918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bg1"/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200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2000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/>
                          </a:solidFill>
                        </a:rPr>
                        <a:t>$135,000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$20,250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1687728417"/>
                  </a:ext>
                </a:extLst>
              </a:tr>
              <a:tr h="749184">
                <a:tc>
                  <a:txBody>
                    <a:bodyPr/>
                    <a:lstStyle/>
                    <a:p>
                      <a:pPr algn="ctr"/>
                      <a:r>
                        <a:rPr lang="en-ZA" sz="1600" b="1" dirty="0">
                          <a:solidFill>
                            <a:schemeClr val="bg1"/>
                          </a:solidFill>
                        </a:rPr>
                        <a:t>20YY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95000"/>
                        <a:lumOff val="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400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4000</a:t>
                      </a:r>
                    </a:p>
                  </a:txBody>
                  <a:tcPr anchor="ctr">
                    <a:lnL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bg1"/>
                          </a:solidFill>
                        </a:rPr>
                        <a:t>$270,000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tx1">
                        <a:lumMod val="85000"/>
                        <a:lumOff val="1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r"/>
                      <a:r>
                        <a:rPr lang="en-ZA" sz="1600" dirty="0">
                          <a:solidFill>
                            <a:schemeClr val="tx1">
                              <a:lumMod val="75000"/>
                              <a:lumOff val="25000"/>
                            </a:schemeClr>
                          </a:solidFill>
                        </a:rPr>
                        <a:t>$40,500</a:t>
                      </a:r>
                    </a:p>
                  </a:txBody>
                  <a:tcPr anchor="ctr">
                    <a:lnL w="12700" cap="flat" cmpd="sng" algn="ctr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3175" cap="flat" cmpd="sng" algn="ctr">
                      <a:solidFill>
                        <a:schemeClr val="bg1">
                          <a:lumMod val="75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noFill/>
                  </a:tcPr>
                </a:tc>
                <a:extLst>
                  <a:ext uri="{0D108BD9-81ED-4DB2-BD59-A6C34878D82A}">
                    <a16:rowId xmlns:a16="http://schemas.microsoft.com/office/drawing/2014/main" val="3857078208"/>
                  </a:ext>
                </a:extLst>
              </a:tr>
            </a:tbl>
          </a:graphicData>
        </a:graphic>
      </p:graphicFrame>
      <p:graphicFrame>
        <p:nvGraphicFramePr>
          <p:cNvPr id="6" name="Chart 5" title="Gross Revenue Placeholder Chart">
            <a:extLst>
              <a:ext uri="{FF2B5EF4-FFF2-40B4-BE49-F238E27FC236}">
                <a16:creationId xmlns:a16="http://schemas.microsoft.com/office/drawing/2014/main" id="{5576D10F-DB85-4684-A4D7-BE94D3ABC0DD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919386453"/>
              </p:ext>
            </p:extLst>
          </p:nvPr>
        </p:nvGraphicFramePr>
        <p:xfrm>
          <a:off x="7080249" y="1728001"/>
          <a:ext cx="4075113" cy="444419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B738CB4D-96D6-4F68-AF6E-85DC3681281C}"/>
              </a:ext>
            </a:extLst>
          </p:cNvPr>
          <p:cNvSpPr>
            <a:spLocks noGrp="1"/>
          </p:cNvSpPr>
          <p:nvPr>
            <p:ph type="sldNum" sz="quarter" idx="11"/>
          </p:nvPr>
        </p:nvSpPr>
        <p:spPr/>
        <p:txBody>
          <a:bodyPr/>
          <a:lstStyle/>
          <a:p>
            <a:r>
              <a:rPr lang="en-US" dirty="0"/>
              <a:t>page </a:t>
            </a:r>
            <a:fld id="{19B51A1E-902D-48AF-9020-955120F399B6}" type="slidenum">
              <a:rPr lang="en-US" smtClean="0"/>
              <a:pPr/>
              <a:t>15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347698232"/>
      </p:ext>
    </p:extLst>
  </p:cSld>
  <p:clrMapOvr>
    <a:masterClrMapping/>
  </p:clrMapOvr>
</p:sld>
</file>

<file path=ppt/slides/slide18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24D34E88-7F23-493B-B73F-B2C433AD9FB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Team</a:t>
            </a:r>
          </a:p>
        </p:txBody>
      </p:sp>
      <p:pic>
        <p:nvPicPr>
          <p:cNvPr id="18" name="Picture Placeholder 17" descr="Profile Photo">
            <a:extLst>
              <a:ext uri="{FF2B5EF4-FFF2-40B4-BE49-F238E27FC236}">
                <a16:creationId xmlns:a16="http://schemas.microsoft.com/office/drawing/2014/main" id="{2366F33C-BFA3-42B7-8B5D-E4922B5C530C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3" cstate="screen">
            <a:grayscl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CE395A7A-A327-4B6E-AC82-4987C1FC2E30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Mirjam Nils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2D78387A-D25C-4165-9DF6-D6E3E0BDAFC1}"/>
              </a:ext>
            </a:extLst>
          </p:cNvPr>
          <p:cNvSpPr>
            <a:spLocks noGrp="1"/>
          </p:cNvSpPr>
          <p:nvPr>
            <p:ph type="body" sz="quarter" idx="33"/>
          </p:nvPr>
        </p:nvSpPr>
        <p:spPr/>
        <p:txBody>
          <a:bodyPr/>
          <a:lstStyle/>
          <a:p>
            <a:r>
              <a:rPr lang="en-US" dirty="0"/>
              <a:t>COO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E193BE18-C7A1-49A0-961F-EF3DA2E43863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Etiam aliquet eu mi quis lacinia. Ut fermentum a magna ut eleifend. Integer convallis suscipit ante eu.</a:t>
            </a:r>
          </a:p>
          <a:p>
            <a:endParaRPr lang="en-US" dirty="0"/>
          </a:p>
        </p:txBody>
      </p:sp>
      <p:pic>
        <p:nvPicPr>
          <p:cNvPr id="20" name="Picture Placeholder 19" descr="Profile Photo">
            <a:extLst>
              <a:ext uri="{FF2B5EF4-FFF2-40B4-BE49-F238E27FC236}">
                <a16:creationId xmlns:a16="http://schemas.microsoft.com/office/drawing/2014/main" id="{A5F71D52-F0EB-46D7-AB91-DC83E3625F08}"/>
              </a:ext>
            </a:extLst>
          </p:cNvPr>
          <p:cNvPicPr>
            <a:picLocks noGrp="1" noChangeAspect="1"/>
          </p:cNvPicPr>
          <p:nvPr>
            <p:ph type="pic" sz="quarter" idx="34"/>
          </p:nvPr>
        </p:nvPicPr>
        <p:blipFill>
          <a:blip r:embed="rId4" cstate="screen">
            <a:grayscl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463366FC-5890-4401-A035-A1945CD5B03E}"/>
              </a:ext>
            </a:extLst>
          </p:cNvPr>
          <p:cNvSpPr>
            <a:spLocks noGrp="1"/>
          </p:cNvSpPr>
          <p:nvPr>
            <p:ph type="body" sz="quarter" idx="35"/>
          </p:nvPr>
        </p:nvSpPr>
        <p:spPr/>
        <p:txBody>
          <a:bodyPr/>
          <a:lstStyle/>
          <a:p>
            <a:r>
              <a:rPr lang="en-US" dirty="0"/>
              <a:t>Victoria Lindqvist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06DB1517-5B2A-4642-B83D-7221F8B69CD8}"/>
              </a:ext>
            </a:extLst>
          </p:cNvPr>
          <p:cNvSpPr>
            <a:spLocks noGrp="1"/>
          </p:cNvSpPr>
          <p:nvPr>
            <p:ph type="body" sz="quarter" idx="37"/>
          </p:nvPr>
        </p:nvSpPr>
        <p:spPr/>
        <p:txBody>
          <a:bodyPr/>
          <a:lstStyle/>
          <a:p>
            <a:r>
              <a:rPr lang="en-US" dirty="0"/>
              <a:t>COB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6A3749A7-1EE7-44BF-8B36-93BE1DBD3725}"/>
              </a:ext>
            </a:extLst>
          </p:cNvPr>
          <p:cNvSpPr>
            <a:spLocks noGrp="1"/>
          </p:cNvSpPr>
          <p:nvPr>
            <p:ph type="body" sz="quarter" idx="36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Etiam aliquet eu mi quis lacinia. Ut fermentum a magna ut eleifend. Integer convallis suscipit ante eu.</a:t>
            </a:r>
          </a:p>
          <a:p>
            <a:endParaRPr lang="en-US" dirty="0"/>
          </a:p>
        </p:txBody>
      </p:sp>
      <p:pic>
        <p:nvPicPr>
          <p:cNvPr id="22" name="Picture Placeholder 21" descr="Profile Photo">
            <a:extLst>
              <a:ext uri="{FF2B5EF4-FFF2-40B4-BE49-F238E27FC236}">
                <a16:creationId xmlns:a16="http://schemas.microsoft.com/office/drawing/2014/main" id="{C0D750E9-1807-4D2C-81D0-2B1FE4D59186}"/>
              </a:ext>
            </a:extLst>
          </p:cNvPr>
          <p:cNvPicPr>
            <a:picLocks noGrp="1" noChangeAspect="1"/>
          </p:cNvPicPr>
          <p:nvPr>
            <p:ph type="pic" sz="quarter" idx="38"/>
          </p:nvPr>
        </p:nvPicPr>
        <p:blipFill>
          <a:blip r:embed="rId5" cstate="screen">
            <a:grayscl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CAE39E65-6300-43C2-96EE-FE89E277BD66}"/>
              </a:ext>
            </a:extLst>
          </p:cNvPr>
          <p:cNvSpPr>
            <a:spLocks noGrp="1"/>
          </p:cNvSpPr>
          <p:nvPr>
            <p:ph type="body" sz="quarter" idx="39"/>
          </p:nvPr>
        </p:nvSpPr>
        <p:spPr/>
        <p:txBody>
          <a:bodyPr/>
          <a:lstStyle/>
          <a:p>
            <a:r>
              <a:rPr lang="en-US" dirty="0"/>
              <a:t>Angelica Astrom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26339606-8F84-4F70-BA82-12129AE63E46}"/>
              </a:ext>
            </a:extLst>
          </p:cNvPr>
          <p:cNvSpPr>
            <a:spLocks noGrp="1"/>
          </p:cNvSpPr>
          <p:nvPr>
            <p:ph type="body" sz="quarter" idx="41"/>
          </p:nvPr>
        </p:nvSpPr>
        <p:spPr/>
        <p:txBody>
          <a:bodyPr/>
          <a:lstStyle/>
          <a:p>
            <a:r>
              <a:rPr lang="en-US" dirty="0"/>
              <a:t>CFO</a:t>
            </a:r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A5BE34B7-672D-4390-B2F7-050BA6A3BA8A}"/>
              </a:ext>
            </a:extLst>
          </p:cNvPr>
          <p:cNvSpPr>
            <a:spLocks noGrp="1"/>
          </p:cNvSpPr>
          <p:nvPr>
            <p:ph type="body" sz="quarter" idx="40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Etiam aliquet eu mi quis lacinia. Ut fermentum a magna ut eleifend. Integer convallis suscipit ante eu.</a:t>
            </a:r>
            <a:endParaRPr lang="en-US" dirty="0"/>
          </a:p>
        </p:txBody>
      </p:sp>
      <p:sp>
        <p:nvSpPr>
          <p:cNvPr id="3" name="Slide Number Placeholder 2">
            <a:extLst>
              <a:ext uri="{FF2B5EF4-FFF2-40B4-BE49-F238E27FC236}">
                <a16:creationId xmlns:a16="http://schemas.microsoft.com/office/drawing/2014/main" id="{527979B4-1C60-47CE-A698-75A1324D9045}"/>
              </a:ext>
            </a:extLst>
          </p:cNvPr>
          <p:cNvSpPr>
            <a:spLocks noGrp="1"/>
          </p:cNvSpPr>
          <p:nvPr>
            <p:ph type="sldNum" sz="quarter" idx="43"/>
          </p:nvPr>
        </p:nvSpPr>
        <p:spPr/>
        <p:txBody>
          <a:bodyPr/>
          <a:lstStyle/>
          <a:p>
            <a:r>
              <a:rPr lang="en-US" dirty="0"/>
              <a:t>page </a:t>
            </a:r>
            <a:fld id="{19B51A1E-902D-48AF-9020-955120F399B6}" type="slidenum">
              <a:rPr lang="en-US" smtClean="0"/>
              <a:pPr/>
              <a:t>18</a:t>
            </a:fld>
            <a:endParaRPr lang="en-US" dirty="0"/>
          </a:p>
        </p:txBody>
      </p:sp>
      <p:sp>
        <p:nvSpPr>
          <p:cNvPr id="46" name="Oval 45">
            <a:extLst>
              <a:ext uri="{FF2B5EF4-FFF2-40B4-BE49-F238E27FC236}">
                <a16:creationId xmlns:a16="http://schemas.microsoft.com/office/drawing/2014/main" id="{0DBA899A-53BF-4DD7-9AB9-0BDD4D947230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7664903" y="2710214"/>
            <a:ext cx="77685" cy="77685"/>
          </a:xfrm>
          <a:prstGeom prst="ellipse">
            <a:avLst/>
          </a:prstGeom>
          <a:gradFill flip="none" rotWithShape="1">
            <a:gsLst>
              <a:gs pos="0">
                <a:srgbClr val="FFFFFF"/>
              </a:gs>
              <a:gs pos="70000">
                <a:schemeClr val="accent2">
                  <a:lumMod val="20000"/>
                  <a:lumOff val="80000"/>
                </a:schemeClr>
              </a:gs>
              <a:gs pos="65000">
                <a:srgbClr val="F7FFFF"/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  <a:effectLst>
            <a:glow rad="165100">
              <a:schemeClr val="accent2">
                <a:satMod val="175000"/>
                <a:alpha val="40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824717151"/>
      </p:ext>
    </p:extLst>
  </p:cSld>
  <p:clrMapOvr>
    <a:masterClrMapping/>
  </p:clrMapOvr>
</p:sld>
</file>

<file path=ppt/slides/slide19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96D7CEBE-50B8-4649-B7B3-12F0A067544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Team </a:t>
            </a:r>
          </a:p>
        </p:txBody>
      </p:sp>
      <p:pic>
        <p:nvPicPr>
          <p:cNvPr id="24" name="Picture Placeholder 23" descr="Profile Photo">
            <a:extLst>
              <a:ext uri="{FF2B5EF4-FFF2-40B4-BE49-F238E27FC236}">
                <a16:creationId xmlns:a16="http://schemas.microsoft.com/office/drawing/2014/main" id="{FC371A7F-EE65-4195-86A1-8ECED0B4207A}"/>
              </a:ext>
            </a:extLst>
          </p:cNvPr>
          <p:cNvPicPr>
            <a:picLocks noGrp="1" noChangeAspect="1"/>
          </p:cNvPicPr>
          <p:nvPr>
            <p:ph type="pic" sz="quarter" idx="41"/>
          </p:nvPr>
        </p:nvPicPr>
        <p:blipFill>
          <a:blip r:embed="rId3" cstate="screen">
            <a:grayscl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CA4E43DC-79BE-45E7-A216-2671BD944C67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 dirty="0"/>
              <a:t>Mirjam Nilsson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D4BFA3CF-DB91-465B-9E17-6332187729B0}"/>
              </a:ext>
            </a:extLst>
          </p:cNvPr>
          <p:cNvSpPr>
            <a:spLocks noGrp="1"/>
          </p:cNvSpPr>
          <p:nvPr>
            <p:ph type="body" sz="quarter" idx="18"/>
          </p:nvPr>
        </p:nvSpPr>
        <p:spPr/>
        <p:txBody>
          <a:bodyPr/>
          <a:lstStyle/>
          <a:p>
            <a:r>
              <a:rPr lang="en-US" dirty="0"/>
              <a:t>COO</a:t>
            </a:r>
          </a:p>
        </p:txBody>
      </p:sp>
      <p:pic>
        <p:nvPicPr>
          <p:cNvPr id="26" name="Picture Placeholder 25" descr="Profile Photo">
            <a:extLst>
              <a:ext uri="{FF2B5EF4-FFF2-40B4-BE49-F238E27FC236}">
                <a16:creationId xmlns:a16="http://schemas.microsoft.com/office/drawing/2014/main" id="{A83B3A1A-1842-4B27-A578-D179E6A77E14}"/>
              </a:ext>
            </a:extLst>
          </p:cNvPr>
          <p:cNvPicPr>
            <a:picLocks noGrp="1" noChangeAspect="1"/>
          </p:cNvPicPr>
          <p:nvPr>
            <p:ph type="pic" sz="quarter" idx="42"/>
          </p:nvPr>
        </p:nvPicPr>
        <p:blipFill>
          <a:blip r:embed="rId4" cstate="screen">
            <a:grayscl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65" r="65"/>
          <a:stretch>
            <a:fillRect/>
          </a:stretch>
        </p:blipFill>
        <p:spPr/>
      </p:pic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52501EAB-3443-481B-9C04-A7B933F36285}"/>
              </a:ext>
            </a:extLst>
          </p:cNvPr>
          <p:cNvSpPr>
            <a:spLocks noGrp="1"/>
          </p:cNvSpPr>
          <p:nvPr>
            <p:ph type="body" sz="quarter" idx="49"/>
          </p:nvPr>
        </p:nvSpPr>
        <p:spPr/>
        <p:txBody>
          <a:bodyPr/>
          <a:lstStyle/>
          <a:p>
            <a:r>
              <a:rPr lang="en-US" dirty="0"/>
              <a:t>Victoria Lindqvist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12184F99-4DD3-4944-ABFC-1BAC53C2B447}"/>
              </a:ext>
            </a:extLst>
          </p:cNvPr>
          <p:cNvSpPr>
            <a:spLocks noGrp="1"/>
          </p:cNvSpPr>
          <p:nvPr>
            <p:ph type="body" sz="quarter" idx="50"/>
          </p:nvPr>
        </p:nvSpPr>
        <p:spPr/>
        <p:txBody>
          <a:bodyPr/>
          <a:lstStyle/>
          <a:p>
            <a:r>
              <a:rPr lang="en-US" dirty="0"/>
              <a:t>COB</a:t>
            </a:r>
          </a:p>
        </p:txBody>
      </p:sp>
      <p:pic>
        <p:nvPicPr>
          <p:cNvPr id="28" name="Picture Placeholder 27" descr="Profile Photo">
            <a:extLst>
              <a:ext uri="{FF2B5EF4-FFF2-40B4-BE49-F238E27FC236}">
                <a16:creationId xmlns:a16="http://schemas.microsoft.com/office/drawing/2014/main" id="{A0FEAE46-9AE4-4548-A546-E3A75A1EE344}"/>
              </a:ext>
            </a:extLst>
          </p:cNvPr>
          <p:cNvPicPr>
            <a:picLocks noGrp="1" noChangeAspect="1"/>
          </p:cNvPicPr>
          <p:nvPr>
            <p:ph type="pic" sz="quarter" idx="43"/>
          </p:nvPr>
        </p:nvPicPr>
        <p:blipFill>
          <a:blip r:embed="rId5" cstate="screen">
            <a:grayscl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E7EDDEA1-898C-4B9E-891D-BE99BDBE1059}"/>
              </a:ext>
            </a:extLst>
          </p:cNvPr>
          <p:cNvSpPr>
            <a:spLocks noGrp="1"/>
          </p:cNvSpPr>
          <p:nvPr>
            <p:ph type="body" sz="quarter" idx="51"/>
          </p:nvPr>
        </p:nvSpPr>
        <p:spPr/>
        <p:txBody>
          <a:bodyPr/>
          <a:lstStyle/>
          <a:p>
            <a:r>
              <a:rPr lang="en-US" dirty="0"/>
              <a:t>Alexander Martensson</a:t>
            </a:r>
          </a:p>
        </p:txBody>
      </p:sp>
      <p:sp>
        <p:nvSpPr>
          <p:cNvPr id="13" name="Text Placeholder 12">
            <a:extLst>
              <a:ext uri="{FF2B5EF4-FFF2-40B4-BE49-F238E27FC236}">
                <a16:creationId xmlns:a16="http://schemas.microsoft.com/office/drawing/2014/main" id="{0960DE56-ADD5-4F3F-BFE6-076D46045B33}"/>
              </a:ext>
            </a:extLst>
          </p:cNvPr>
          <p:cNvSpPr>
            <a:spLocks noGrp="1"/>
          </p:cNvSpPr>
          <p:nvPr>
            <p:ph type="body" sz="quarter" idx="52"/>
          </p:nvPr>
        </p:nvSpPr>
        <p:spPr/>
        <p:txBody>
          <a:bodyPr/>
          <a:lstStyle/>
          <a:p>
            <a:r>
              <a:rPr lang="en-US" dirty="0"/>
              <a:t>CFO</a:t>
            </a:r>
          </a:p>
        </p:txBody>
      </p:sp>
      <p:pic>
        <p:nvPicPr>
          <p:cNvPr id="30" name="Picture Placeholder 29" descr="Profile Photo">
            <a:extLst>
              <a:ext uri="{FF2B5EF4-FFF2-40B4-BE49-F238E27FC236}">
                <a16:creationId xmlns:a16="http://schemas.microsoft.com/office/drawing/2014/main" id="{3FA97161-1437-4446-8F3D-9F9A8F4AA454}"/>
              </a:ext>
            </a:extLst>
          </p:cNvPr>
          <p:cNvPicPr>
            <a:picLocks noGrp="1" noChangeAspect="1"/>
          </p:cNvPicPr>
          <p:nvPr>
            <p:ph type="pic" sz="quarter" idx="55"/>
          </p:nvPr>
        </p:nvPicPr>
        <p:blipFill>
          <a:blip r:embed="rId6" cstate="screen">
            <a:grayscl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1A277DA6-6AF7-4645-85B6-E2DD818E96E1}"/>
              </a:ext>
            </a:extLst>
          </p:cNvPr>
          <p:cNvSpPr>
            <a:spLocks noGrp="1"/>
          </p:cNvSpPr>
          <p:nvPr>
            <p:ph type="body" sz="quarter" idx="53"/>
          </p:nvPr>
        </p:nvSpPr>
        <p:spPr/>
        <p:txBody>
          <a:bodyPr/>
          <a:lstStyle/>
          <a:p>
            <a:r>
              <a:rPr lang="en-US" dirty="0"/>
              <a:t>Angelica Astrom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8F93D0B3-1EBC-4A31-B6D5-EB3DA64B9FBF}"/>
              </a:ext>
            </a:extLst>
          </p:cNvPr>
          <p:cNvSpPr>
            <a:spLocks noGrp="1"/>
          </p:cNvSpPr>
          <p:nvPr>
            <p:ph type="body" sz="quarter" idx="54"/>
          </p:nvPr>
        </p:nvSpPr>
        <p:spPr/>
        <p:txBody>
          <a:bodyPr/>
          <a:lstStyle/>
          <a:p>
            <a:r>
              <a:rPr lang="en-US" dirty="0"/>
              <a:t>Head of Operations</a:t>
            </a:r>
          </a:p>
        </p:txBody>
      </p:sp>
      <p:pic>
        <p:nvPicPr>
          <p:cNvPr id="32" name="Picture Placeholder 31" descr="Profile Photo">
            <a:extLst>
              <a:ext uri="{FF2B5EF4-FFF2-40B4-BE49-F238E27FC236}">
                <a16:creationId xmlns:a16="http://schemas.microsoft.com/office/drawing/2014/main" id="{BBB096B6-0847-4F89-83D8-A1DADF7112F6}"/>
              </a:ext>
            </a:extLst>
          </p:cNvPr>
          <p:cNvPicPr>
            <a:picLocks noGrp="1" noChangeAspect="1"/>
          </p:cNvPicPr>
          <p:nvPr>
            <p:ph type="pic" sz="quarter" idx="56"/>
          </p:nvPr>
        </p:nvPicPr>
        <p:blipFill>
          <a:blip r:embed="rId7" cstate="screen">
            <a:grayscl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29A93B4B-935D-4D19-8CC5-5D8CC08FD022}"/>
              </a:ext>
            </a:extLst>
          </p:cNvPr>
          <p:cNvSpPr>
            <a:spLocks noGrp="1"/>
          </p:cNvSpPr>
          <p:nvPr>
            <p:ph type="body" sz="quarter" idx="58"/>
          </p:nvPr>
        </p:nvSpPr>
        <p:spPr/>
        <p:txBody>
          <a:bodyPr/>
          <a:lstStyle/>
          <a:p>
            <a:r>
              <a:rPr lang="en-US" dirty="0"/>
              <a:t>Mira Karlsson</a:t>
            </a:r>
          </a:p>
        </p:txBody>
      </p:sp>
      <p:sp>
        <p:nvSpPr>
          <p:cNvPr id="19" name="Text Placeholder 18">
            <a:extLst>
              <a:ext uri="{FF2B5EF4-FFF2-40B4-BE49-F238E27FC236}">
                <a16:creationId xmlns:a16="http://schemas.microsoft.com/office/drawing/2014/main" id="{0F949A24-E239-4AB3-A3FC-EDFF83BDE9CA}"/>
              </a:ext>
            </a:extLst>
          </p:cNvPr>
          <p:cNvSpPr>
            <a:spLocks noGrp="1"/>
          </p:cNvSpPr>
          <p:nvPr>
            <p:ph type="body" sz="quarter" idx="59"/>
          </p:nvPr>
        </p:nvSpPr>
        <p:spPr/>
        <p:txBody>
          <a:bodyPr/>
          <a:lstStyle/>
          <a:p>
            <a:r>
              <a:rPr lang="en-US" dirty="0"/>
              <a:t>Head of Technical</a:t>
            </a:r>
          </a:p>
        </p:txBody>
      </p:sp>
      <p:pic>
        <p:nvPicPr>
          <p:cNvPr id="34" name="Picture Placeholder 33" descr="Profile Photo">
            <a:extLst>
              <a:ext uri="{FF2B5EF4-FFF2-40B4-BE49-F238E27FC236}">
                <a16:creationId xmlns:a16="http://schemas.microsoft.com/office/drawing/2014/main" id="{2A7A440D-D1A9-486C-9C65-A36D410B9465}"/>
              </a:ext>
            </a:extLst>
          </p:cNvPr>
          <p:cNvPicPr>
            <a:picLocks noGrp="1" noChangeAspect="1"/>
          </p:cNvPicPr>
          <p:nvPr>
            <p:ph type="pic" sz="quarter" idx="57"/>
          </p:nvPr>
        </p:nvPicPr>
        <p:blipFill>
          <a:blip r:embed="rId8" cstate="screen">
            <a:grayscl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21" name="Text Placeholder 20">
            <a:extLst>
              <a:ext uri="{FF2B5EF4-FFF2-40B4-BE49-F238E27FC236}">
                <a16:creationId xmlns:a16="http://schemas.microsoft.com/office/drawing/2014/main" id="{C30081B2-8CBF-44F8-A13B-DEFA7589439A}"/>
              </a:ext>
            </a:extLst>
          </p:cNvPr>
          <p:cNvSpPr>
            <a:spLocks noGrp="1"/>
          </p:cNvSpPr>
          <p:nvPr>
            <p:ph type="body" sz="quarter" idx="60"/>
          </p:nvPr>
        </p:nvSpPr>
        <p:spPr/>
        <p:txBody>
          <a:bodyPr/>
          <a:lstStyle/>
          <a:p>
            <a:r>
              <a:rPr lang="en-US" dirty="0"/>
              <a:t>Flora Berggren</a:t>
            </a:r>
          </a:p>
        </p:txBody>
      </p:sp>
      <p:sp>
        <p:nvSpPr>
          <p:cNvPr id="22" name="Text Placeholder 21">
            <a:extLst>
              <a:ext uri="{FF2B5EF4-FFF2-40B4-BE49-F238E27FC236}">
                <a16:creationId xmlns:a16="http://schemas.microsoft.com/office/drawing/2014/main" id="{4B311816-FA44-451E-99BA-593D9A59D4AB}"/>
              </a:ext>
            </a:extLst>
          </p:cNvPr>
          <p:cNvSpPr>
            <a:spLocks noGrp="1"/>
          </p:cNvSpPr>
          <p:nvPr>
            <p:ph type="body" sz="quarter" idx="61"/>
          </p:nvPr>
        </p:nvSpPr>
        <p:spPr/>
        <p:txBody>
          <a:bodyPr/>
          <a:lstStyle/>
          <a:p>
            <a:r>
              <a:rPr lang="en-US" dirty="0"/>
              <a:t>Creative Director</a:t>
            </a:r>
          </a:p>
        </p:txBody>
      </p:sp>
      <p:sp>
        <p:nvSpPr>
          <p:cNvPr id="64" name="Oval 63">
            <a:extLst>
              <a:ext uri="{FF2B5EF4-FFF2-40B4-BE49-F238E27FC236}">
                <a16:creationId xmlns:a16="http://schemas.microsoft.com/office/drawing/2014/main" id="{DE52A067-CAF7-484C-A382-836FBA8786F9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9213030" y="3933372"/>
            <a:ext cx="77685" cy="77685"/>
          </a:xfrm>
          <a:prstGeom prst="ellipse">
            <a:avLst/>
          </a:prstGeom>
          <a:gradFill flip="none" rotWithShape="1">
            <a:gsLst>
              <a:gs pos="0">
                <a:srgbClr val="FFFFFF"/>
              </a:gs>
              <a:gs pos="70000">
                <a:schemeClr val="accent2">
                  <a:lumMod val="20000"/>
                  <a:lumOff val="80000"/>
                </a:schemeClr>
              </a:gs>
              <a:gs pos="65000">
                <a:srgbClr val="F7FFFF"/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  <a:effectLst>
            <a:glow rad="165100">
              <a:schemeClr val="accent2">
                <a:satMod val="175000"/>
                <a:alpha val="40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65" name="Oval 64">
            <a:extLst>
              <a:ext uri="{FF2B5EF4-FFF2-40B4-BE49-F238E27FC236}">
                <a16:creationId xmlns:a16="http://schemas.microsoft.com/office/drawing/2014/main" id="{AD2377F1-9AF2-47EB-9582-454EB0C422F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5601158" y="3321271"/>
            <a:ext cx="77685" cy="77685"/>
          </a:xfrm>
          <a:prstGeom prst="ellipse">
            <a:avLst/>
          </a:prstGeom>
          <a:gradFill flip="none" rotWithShape="1">
            <a:gsLst>
              <a:gs pos="0">
                <a:srgbClr val="FFFFFF"/>
              </a:gs>
              <a:gs pos="70000">
                <a:schemeClr val="accent2">
                  <a:lumMod val="20000"/>
                  <a:lumOff val="80000"/>
                </a:schemeClr>
              </a:gs>
              <a:gs pos="65000">
                <a:srgbClr val="F7FFFF"/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  <a:effectLst>
            <a:glow rad="165100">
              <a:schemeClr val="accent2">
                <a:satMod val="175000"/>
                <a:alpha val="40000"/>
              </a:schemeClr>
            </a:glo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" name="Slide Number Placeholder 1">
            <a:extLst>
              <a:ext uri="{FF2B5EF4-FFF2-40B4-BE49-F238E27FC236}">
                <a16:creationId xmlns:a16="http://schemas.microsoft.com/office/drawing/2014/main" id="{1083AE5C-EF68-4A2B-9566-EDAB608739BA}"/>
              </a:ext>
            </a:extLst>
          </p:cNvPr>
          <p:cNvSpPr>
            <a:spLocks noGrp="1"/>
          </p:cNvSpPr>
          <p:nvPr>
            <p:ph type="sldNum" sz="quarter" idx="63"/>
          </p:nvPr>
        </p:nvSpPr>
        <p:spPr/>
        <p:txBody>
          <a:bodyPr/>
          <a:lstStyle/>
          <a:p>
            <a:r>
              <a:rPr lang="en-US" dirty="0"/>
              <a:t>page </a:t>
            </a:r>
            <a:fld id="{19B51A1E-902D-48AF-9020-955120F399B6}" type="slidenum">
              <a:rPr lang="en-US" smtClean="0"/>
              <a:pPr/>
              <a:t>19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14253364"/>
      </p:ext>
    </p:extLst>
  </p:cSld>
  <p:clrMapOvr>
    <a:masterClrMapping/>
  </p:clrMapOvr>
</p:sld>
</file>

<file path=ppt/slides/slide21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" name="Group 11">
            <a:extLst>
              <a:ext uri="{FF2B5EF4-FFF2-40B4-BE49-F238E27FC236}">
                <a16:creationId xmlns:a16="http://schemas.microsoft.com/office/drawing/2014/main" id="{24760C03-A974-4492-8BDC-3A3B1DA41C3B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GrpSpPr/>
          <p:nvPr/>
        </p:nvGrpSpPr>
        <p:grpSpPr>
          <a:xfrm>
            <a:off x="9220200" y="1125275"/>
            <a:ext cx="2381250" cy="2335471"/>
            <a:chOff x="1952144" y="833521"/>
            <a:chExt cx="2846074" cy="2791358"/>
          </a:xfrm>
        </p:grpSpPr>
        <p:sp>
          <p:nvSpPr>
            <p:cNvPr id="13" name="Oval 12">
              <a:extLst>
                <a:ext uri="{FF2B5EF4-FFF2-40B4-BE49-F238E27FC236}">
                  <a16:creationId xmlns:a16="http://schemas.microsoft.com/office/drawing/2014/main" id="{82663A09-922C-4254-9D30-7A8E6E2694A8}"/>
                </a:ext>
                <a:ext uri="{C183D7F6-B498-43B3-948B-1728B52AA6E4}">
                  <adec:decorative xmlns:adec="http://schemas.microsoft.com/office/drawing/2017/decorative" val="1"/>
                </a:ext>
              </a:extLst>
            </p:cNvPr>
            <p:cNvSpPr/>
            <p:nvPr userDrawn="1"/>
          </p:nvSpPr>
          <p:spPr>
            <a:xfrm>
              <a:off x="3775686" y="2602347"/>
              <a:ext cx="1022532" cy="1022532"/>
            </a:xfrm>
            <a:prstGeom prst="ellipse">
              <a:avLst/>
            </a:prstGeom>
            <a:noFill/>
            <a:ln w="3175">
              <a:solidFill>
                <a:schemeClr val="bg1"/>
              </a:solidFill>
            </a:ln>
            <a:effectLst>
              <a:glow rad="165100">
                <a:schemeClr val="bg1">
                  <a:alpha val="9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n-US" dirty="0"/>
            </a:p>
          </p:txBody>
        </p:sp>
        <p:sp>
          <p:nvSpPr>
            <p:cNvPr id="14" name="Oval 13">
              <a:extLst>
                <a:ext uri="{FF2B5EF4-FFF2-40B4-BE49-F238E27FC236}">
                  <a16:creationId xmlns:a16="http://schemas.microsoft.com/office/drawing/2014/main" id="{C045C08B-B7E1-453E-BC2E-F22D7AC53DC5}"/>
                </a:ext>
              </a:extLst>
            </p:cNvPr>
            <p:cNvSpPr/>
            <p:nvPr userDrawn="1"/>
          </p:nvSpPr>
          <p:spPr>
            <a:xfrm>
              <a:off x="2172489" y="1005639"/>
              <a:ext cx="399819" cy="406102"/>
            </a:xfrm>
            <a:prstGeom prst="ellipse">
              <a:avLst/>
            </a:prstGeom>
            <a:noFill/>
            <a:ln w="3175">
              <a:solidFill>
                <a:schemeClr val="bg1"/>
              </a:solidFill>
            </a:ln>
            <a:effectLst>
              <a:glow rad="114300">
                <a:schemeClr val="bg1">
                  <a:alpha val="15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n-US" dirty="0"/>
            </a:p>
          </p:txBody>
        </p:sp>
        <p:sp>
          <p:nvSpPr>
            <p:cNvPr id="15" name="Oval 14">
              <a:extLst>
                <a:ext uri="{FF2B5EF4-FFF2-40B4-BE49-F238E27FC236}">
                  <a16:creationId xmlns:a16="http://schemas.microsoft.com/office/drawing/2014/main" id="{E7A6E3CD-53B5-46DB-988D-203236BF22B0}"/>
                </a:ext>
              </a:extLst>
            </p:cNvPr>
            <p:cNvSpPr/>
            <p:nvPr userDrawn="1"/>
          </p:nvSpPr>
          <p:spPr>
            <a:xfrm>
              <a:off x="4257769" y="3084430"/>
              <a:ext cx="58366" cy="58366"/>
            </a:xfrm>
            <a:prstGeom prst="ellipse">
              <a:avLst/>
            </a:prstGeom>
            <a:gradFill flip="none" rotWithShape="1">
              <a:gsLst>
                <a:gs pos="0">
                  <a:srgbClr val="FFFFFF"/>
                </a:gs>
                <a:gs pos="70000">
                  <a:schemeClr val="accent2">
                    <a:lumMod val="20000"/>
                    <a:lumOff val="80000"/>
                  </a:schemeClr>
                </a:gs>
                <a:gs pos="65000">
                  <a:srgbClr val="F7FFFF"/>
                </a:gs>
              </a:gsLst>
              <a:path path="circle">
                <a:fillToRect l="50000" t="50000" r="50000" b="50000"/>
              </a:path>
              <a:tileRect/>
            </a:gradFill>
            <a:ln>
              <a:noFill/>
            </a:ln>
            <a:effectLst>
              <a:glow rad="165100">
                <a:schemeClr val="accent2">
                  <a:satMod val="175000"/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16" name="Oval 15">
              <a:extLst>
                <a:ext uri="{FF2B5EF4-FFF2-40B4-BE49-F238E27FC236}">
                  <a16:creationId xmlns:a16="http://schemas.microsoft.com/office/drawing/2014/main" id="{57E3E48F-4C52-4C35-B945-1A097E0030DC}"/>
                </a:ext>
              </a:extLst>
            </p:cNvPr>
            <p:cNvSpPr/>
            <p:nvPr userDrawn="1"/>
          </p:nvSpPr>
          <p:spPr>
            <a:xfrm>
              <a:off x="1952144" y="833521"/>
              <a:ext cx="2678654" cy="2720745"/>
            </a:xfrm>
            <a:prstGeom prst="ellipse">
              <a:avLst/>
            </a:prstGeom>
            <a:noFill/>
            <a:ln w="111125">
              <a:solidFill>
                <a:schemeClr val="bg1">
                  <a:alpha val="6000"/>
                </a:schemeClr>
              </a:solidFill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n-US" dirty="0"/>
            </a:p>
          </p:txBody>
        </p:sp>
        <p:cxnSp>
          <p:nvCxnSpPr>
            <p:cNvPr id="17" name="Straight Connector 16">
              <a:extLst>
                <a:ext uri="{FF2B5EF4-FFF2-40B4-BE49-F238E27FC236}">
                  <a16:creationId xmlns:a16="http://schemas.microsoft.com/office/drawing/2014/main" id="{F5E22542-B340-4287-91C8-BED785B7355D}"/>
                </a:ext>
              </a:extLst>
            </p:cNvPr>
            <p:cNvCxnSpPr>
              <a:cxnSpLocks/>
            </p:cNvCxnSpPr>
            <p:nvPr userDrawn="1"/>
          </p:nvCxnSpPr>
          <p:spPr>
            <a:xfrm>
              <a:off x="2085771" y="923049"/>
              <a:ext cx="2332466" cy="2332466"/>
            </a:xfrm>
            <a:prstGeom prst="line">
              <a:avLst/>
            </a:prstGeom>
            <a:ln>
              <a:solidFill>
                <a:schemeClr val="bg2">
                  <a:alpha val="3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3" name="Title 2">
            <a:extLst>
              <a:ext uri="{FF2B5EF4-FFF2-40B4-BE49-F238E27FC236}">
                <a16:creationId xmlns:a16="http://schemas.microsoft.com/office/drawing/2014/main" id="{DF5E3BD5-1051-4A50-9F18-DFC536C0E08E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Summary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EC56582A-55F9-4B18-95E7-DD8795CF21B9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Summary tagline </a:t>
            </a:r>
            <a:br>
              <a:rPr lang="en-US" dirty="0"/>
            </a:br>
            <a:r>
              <a:rPr lang="en-US" dirty="0"/>
              <a:t>or sub-headline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F9513B8E-BE7A-486A-9F5A-9FEE77C9ED27}"/>
              </a:ext>
            </a:extLst>
          </p:cNvPr>
          <p:cNvSpPr>
            <a:spLocks noGrp="1"/>
          </p:cNvSpPr>
          <p:nvPr>
            <p:ph idx="13"/>
          </p:nvPr>
        </p:nvSpPr>
        <p:spPr/>
        <p:txBody>
          <a:bodyPr/>
          <a:lstStyle/>
          <a:p>
            <a:r>
              <a:rPr lang="en-US" dirty="0"/>
              <a:t>Lorem </a:t>
            </a:r>
            <a:r>
              <a:rPr lang="en-US" noProof="1"/>
              <a:t>ipsum dolor sit amet, consectetur adipiscing elit. Etiam aliquet eu mi quis lacinia. </a:t>
            </a:r>
          </a:p>
          <a:p>
            <a:r>
              <a:rPr lang="en-US" noProof="1"/>
              <a:t>Ut fermentum a magna ut eleifend. Integer convallis suscipit ante eu varius. Morbi a purus dolor. Suspendisse sit amet ipsum finibus justo viverra blandit. </a:t>
            </a:r>
          </a:p>
          <a:p>
            <a:r>
              <a:rPr lang="en-US" noProof="1"/>
              <a:t>Ut congue quis tortor eget sodales. Nulla a erat eget nunc hendrerit ultrices eu.</a:t>
            </a:r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1CF390BA-F9E5-4A53-AE84-CFF64715868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r>
              <a:rPr lang="en-US" dirty="0"/>
              <a:t>page </a:t>
            </a:r>
            <a:fld id="{19B51A1E-902D-48AF-9020-955120F399B6}" type="slidenum">
              <a:rPr lang="en-US" smtClean="0"/>
              <a:pPr/>
              <a:t>21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190245698"/>
      </p:ext>
    </p:extLst>
  </p:cSld>
  <p:clrMapOvr>
    <a:masterClrMapping/>
  </p:clrMapOvr>
</p:sld>
</file>

<file path=ppt/slides/slide22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Rectangle 29">
            <a:extLst>
              <a:ext uri="{FF2B5EF4-FFF2-40B4-BE49-F238E27FC236}">
                <a16:creationId xmlns:a16="http://schemas.microsoft.com/office/drawing/2014/main" id="{B3AA8824-BE92-4856-86D2-FAB3C18306B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 bwMode="ltGray">
          <a:xfrm>
            <a:off x="6894288" y="2378066"/>
            <a:ext cx="5008820" cy="4382304"/>
          </a:xfrm>
          <a:prstGeom prst="rect">
            <a:avLst/>
          </a:prstGeom>
          <a:solidFill>
            <a:schemeClr val="tx1"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1" name="Rectangle 30">
            <a:extLst>
              <a:ext uri="{FF2B5EF4-FFF2-40B4-BE49-F238E27FC236}">
                <a16:creationId xmlns:a16="http://schemas.microsoft.com/office/drawing/2014/main" id="{BE32A17F-2099-4D5E-A4EC-AADCA9D7E68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 bwMode="ltGray">
          <a:xfrm>
            <a:off x="6894288" y="210465"/>
            <a:ext cx="5008820" cy="2167601"/>
          </a:xfrm>
          <a:prstGeom prst="rect">
            <a:avLst/>
          </a:prstGeom>
          <a:solidFill>
            <a:schemeClr val="tx1">
              <a:alpha val="9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D2DDABB1-5E6B-4365-AD9E-DDCE7E972742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/>
              <a:t>Thank You</a:t>
            </a:r>
            <a:endParaRPr lang="en-US" dirty="0"/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37530160-A714-49C8-85A0-932553905B40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noProof="1"/>
              <a:t>Allan Mattsson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282CA365-4170-41B8-B4B3-7A2FA6DBD751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/>
              <a:t>+1 555-0100</a:t>
            </a:r>
            <a:endParaRPr lang="en-US" dirty="0"/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75739431-ADAD-416E-818C-4B616D2870E5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/>
              <a:t>allan@contoso.com</a:t>
            </a:r>
          </a:p>
          <a:p>
            <a:endParaRPr lang="en-US" dirty="0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2258B848-99A6-4681-9D22-50069C0BDE97}"/>
              </a:ext>
            </a:extLst>
          </p:cNvPr>
          <p:cNvSpPr>
            <a:spLocks noGrp="1"/>
          </p:cNvSpPr>
          <p:nvPr>
            <p:ph type="body" sz="quarter" idx="17"/>
          </p:nvPr>
        </p:nvSpPr>
        <p:spPr/>
        <p:txBody>
          <a:bodyPr/>
          <a:lstStyle/>
          <a:p>
            <a:r>
              <a:rPr lang="en-US"/>
              <a:t>www.contoso.com</a:t>
            </a:r>
            <a:endParaRPr lang="en-US" dirty="0"/>
          </a:p>
        </p:txBody>
      </p:sp>
      <p:cxnSp>
        <p:nvCxnSpPr>
          <p:cNvPr id="20" name="Straight Connector 19">
            <a:extLst>
              <a:ext uri="{FF2B5EF4-FFF2-40B4-BE49-F238E27FC236}">
                <a16:creationId xmlns:a16="http://schemas.microsoft.com/office/drawing/2014/main" id="{C1E98117-0D60-4216-A28C-2B50485615D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11903108" y="210466"/>
            <a:ext cx="0" cy="6492753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" name="Straight Connector 20">
            <a:extLst>
              <a:ext uri="{FF2B5EF4-FFF2-40B4-BE49-F238E27FC236}">
                <a16:creationId xmlns:a16="http://schemas.microsoft.com/office/drawing/2014/main" id="{F0695CC3-3918-4156-8025-B08D8AF2466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11903108" y="210466"/>
            <a:ext cx="0" cy="6492753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22" name="Picture 21" descr="Contoso Logo">
            <a:extLst>
              <a:ext uri="{FF2B5EF4-FFF2-40B4-BE49-F238E27FC236}">
                <a16:creationId xmlns:a16="http://schemas.microsoft.com/office/drawing/2014/main" id="{5655EA27-FEF8-4A94-AC8E-99976366AEA5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BEBA8EAE-BF5A-486C-A8C5-ECC9F3942E4B}">
                <a14:imgProps xmlns:a14="http://schemas.microsoft.com/office/drawing/2010/main">
                  <a14:imgLayer r:embed="rId4">
                    <a14:imgEffect>
                      <a14:brightnessContrast bright="1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272644" y="580702"/>
            <a:ext cx="1346855" cy="519653"/>
          </a:xfrm>
          <a:prstGeom prst="rect">
            <a:avLst/>
          </a:prstGeom>
        </p:spPr>
      </p:pic>
      <p:cxnSp>
        <p:nvCxnSpPr>
          <p:cNvPr id="23" name="Straight Connector 22">
            <a:extLst>
              <a:ext uri="{FF2B5EF4-FFF2-40B4-BE49-F238E27FC236}">
                <a16:creationId xmlns:a16="http://schemas.microsoft.com/office/drawing/2014/main" id="{C6132D90-BDAC-4073-B0E5-07A7BE48577E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6894288" y="210466"/>
            <a:ext cx="0" cy="6492753"/>
          </a:xfrm>
          <a:prstGeom prst="line">
            <a:avLst/>
          </a:prstGeom>
          <a:ln w="3175">
            <a:solidFill>
              <a:schemeClr val="bg1">
                <a:lumMod val="95000"/>
                <a:alpha val="1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12" name="Graphic 11" descr="User" title="Icon - Presenter Name">
            <a:extLst>
              <a:ext uri="{FF2B5EF4-FFF2-40B4-BE49-F238E27FC236}">
                <a16:creationId xmlns:a16="http://schemas.microsoft.com/office/drawing/2014/main" id="{3FD34FCD-807B-4BBC-8AFE-2162CCE29BE9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 bwMode="black">
          <a:xfrm>
            <a:off x="11400284" y="5059754"/>
            <a:ext cx="218900" cy="218900"/>
          </a:xfrm>
          <a:prstGeom prst="rect">
            <a:avLst/>
          </a:prstGeom>
        </p:spPr>
      </p:pic>
      <p:pic>
        <p:nvPicPr>
          <p:cNvPr id="14" name="Graphic 13" descr="Smart Phone" title="Icon - Presenter Phone Number">
            <a:extLst>
              <a:ext uri="{FF2B5EF4-FFF2-40B4-BE49-F238E27FC236}">
                <a16:creationId xmlns:a16="http://schemas.microsoft.com/office/drawing/2014/main" id="{E51263B5-564A-401A-810D-0896F97EF0CB}"/>
              </a:ext>
            </a:extLst>
          </p:cNvPr>
          <p:cNvPicPr>
            <a:picLocks noChangeAspect="1"/>
          </p:cNvPicPr>
          <p:nvPr/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 bwMode="black">
          <a:xfrm>
            <a:off x="11400284" y="5468514"/>
            <a:ext cx="218900" cy="218900"/>
          </a:xfrm>
          <a:prstGeom prst="rect">
            <a:avLst/>
          </a:prstGeom>
        </p:spPr>
      </p:pic>
      <p:pic>
        <p:nvPicPr>
          <p:cNvPr id="13" name="Graphic 12" descr="Envelope" title="Icon Presenter Email">
            <a:extLst>
              <a:ext uri="{FF2B5EF4-FFF2-40B4-BE49-F238E27FC236}">
                <a16:creationId xmlns:a16="http://schemas.microsoft.com/office/drawing/2014/main" id="{A24A1417-AE3F-44AE-98EB-3E6ADA1E2017}"/>
              </a:ext>
            </a:extLst>
          </p:cNvPr>
          <p:cNvPicPr>
            <a:picLocks noChangeAspect="1"/>
          </p:cNvPicPr>
          <p:nvPr/>
        </p:nvPicPr>
        <p:blipFill>
          <a:blip r:embed="rId9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 bwMode="black">
          <a:xfrm>
            <a:off x="11400284" y="5836232"/>
            <a:ext cx="218900" cy="218900"/>
          </a:xfrm>
          <a:prstGeom prst="rect">
            <a:avLst/>
          </a:prstGeom>
        </p:spPr>
      </p:pic>
      <p:pic>
        <p:nvPicPr>
          <p:cNvPr id="15" name="Graphic 14" descr="Link">
            <a:extLst>
              <a:ext uri="{FF2B5EF4-FFF2-40B4-BE49-F238E27FC236}">
                <a16:creationId xmlns:a16="http://schemas.microsoft.com/office/drawing/2014/main" id="{0161B5EF-405A-4DEA-8E00-0A6A7B71F7BA}"/>
              </a:ext>
            </a:extLst>
          </p:cNvPr>
          <p:cNvPicPr>
            <a:picLocks noChangeAspect="1"/>
          </p:cNvPicPr>
          <p:nvPr/>
        </p:nvPicPr>
        <p:blipFill>
          <a:blip r:embed="rId11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 bwMode="black">
          <a:xfrm>
            <a:off x="11383425" y="6203950"/>
            <a:ext cx="244786" cy="24478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113318487"/>
      </p:ext>
    </p:extLst>
  </p:cSld>
  <p:clrMapOvr>
    <a:masterClrMapping/>
  </p:clrMapOvr>
</p:sld>
</file>

<file path=ppt/slides/slide23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E98DCA46-603B-4178-8707-30E192CE6B8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Customize this Template</a:t>
            </a:r>
          </a:p>
        </p:txBody>
      </p:sp>
      <p:sp>
        <p:nvSpPr>
          <p:cNvPr id="8" name="TextBox 7">
            <a:hlinkClick r:id="rId3"/>
            <a:extLst>
              <a:ext uri="{FF2B5EF4-FFF2-40B4-BE49-F238E27FC236}">
                <a16:creationId xmlns:a16="http://schemas.microsoft.com/office/drawing/2014/main" id="{5FC6C278-4035-446A-A94B-030E792FDDF5}"/>
              </a:ext>
            </a:extLst>
          </p:cNvPr>
          <p:cNvSpPr txBox="1"/>
          <p:nvPr/>
        </p:nvSpPr>
        <p:spPr>
          <a:xfrm>
            <a:off x="1547813" y="2459504"/>
            <a:ext cx="9096374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u="sng" dirty="0">
                <a:solidFill>
                  <a:srgbClr val="0070C0"/>
                </a:solidFill>
              </a:rPr>
              <a:t>Template Editing Instructions and Feedback</a:t>
            </a:r>
          </a:p>
        </p:txBody>
      </p:sp>
    </p:spTree>
    <p:extLst>
      <p:ext uri="{BB962C8B-B14F-4D97-AF65-F5344CB8AC3E}">
        <p14:creationId xmlns:p14="http://schemas.microsoft.com/office/powerpoint/2010/main" val="59582380"/>
      </p:ext>
    </p:extLst>
  </p:cSld>
  <p:clrMapOvr>
    <a:masterClrMapping/>
  </p:clrMapOvr>
</p:sld>
</file>

<file path=ppt/theme/theme12.xml><?xml version="1.0" encoding="utf-8"?>
<a:theme xmlns:a="http://schemas.openxmlformats.org/drawingml/2006/main" name="Office Theme">
  <a:themeElements>
    <a:clrScheme name="Contoso Theme1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2C567A"/>
      </a:accent1>
      <a:accent2>
        <a:srgbClr val="0072C7"/>
      </a:accent2>
      <a:accent3>
        <a:srgbClr val="0D1D51"/>
      </a:accent3>
      <a:accent4>
        <a:srgbClr val="666666"/>
      </a:accent4>
      <a:accent5>
        <a:srgbClr val="3C76A6"/>
      </a:accent5>
      <a:accent6>
        <a:srgbClr val="1E44BC"/>
      </a:accent6>
      <a:hlink>
        <a:srgbClr val="0563C1"/>
      </a:hlink>
      <a:folHlink>
        <a:srgbClr val="954F72"/>
      </a:folHlink>
    </a:clrScheme>
    <a:fontScheme name="Corbel">
      <a:majorFont>
        <a:latin typeface="Corbel" panose="020B0503020204020204"/>
        <a:ea typeface=""/>
        <a:cs typeface=""/>
        <a:font script="Jpan" typeface="HGｺﾞｼｯｸM"/>
        <a:font script="Hang" typeface="HY엽서L"/>
        <a:font script="Hans" typeface="华文楷体"/>
        <a:font script="Hant" typeface="新細明體"/>
        <a:font script="Arab" typeface="Tahoma"/>
        <a:font script="Hebr" typeface="Miriam"/>
        <a:font script="Thai" typeface="DilleniaUPC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ajorFont>
      <a:minorFont>
        <a:latin typeface="Corbel" panose="020B0503020204020204"/>
        <a:ea typeface=""/>
        <a:cs typeface=""/>
        <a:font script="Jpan" typeface="HGｺﾞｼｯｸM"/>
        <a:font script="Hang" typeface="HY엽서L"/>
        <a:font script="Hans" typeface="华文楷体"/>
        <a:font script="Hant" typeface="新細明體"/>
        <a:font script="Arab" typeface="Tahoma"/>
        <a:font script="Hebr" typeface="Miriam"/>
        <a:font script="Thai" typeface="DilleniaUPC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noFill/>
        <a:ln w="3175">
          <a:solidFill>
            <a:schemeClr val="bg1"/>
          </a:solidFill>
        </a:ln>
        <a:effectLst>
          <a:glow rad="165100">
            <a:schemeClr val="bg1">
              <a:alpha val="9000"/>
            </a:schemeClr>
          </a:glow>
        </a:effectLst>
      </a:spPr>
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<a:prstTxWarp prst="textNoShape">
          <a:avLst/>
        </a:prstTxWarp>
        <a:noAutofit/>
      </a:bodyPr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Stem pitch deck.potx" id="{007A4A51-4FFC-4105-B3D8-61FC23843082}" vid="{F1F7DFAD-69C8-483C-AAF4-70218CA2668D}"/>
    </a:ext>
  </a:extLst>
</a:theme>
</file>

<file path=ppt/theme/theme2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ap:Properties xmlns:vt="http://schemas.openxmlformats.org/officeDocument/2006/docPropsVTypes" xmlns:ap="http://schemas.openxmlformats.org/officeDocument/2006/extended-properties">
  <ap:Template/>
  <ap:TotalTime>0</ap:TotalTime>
  <ap:Words>1218</ap:Words>
  <ap:Application>Microsoft Office PowerPoint</ap:Application>
  <ap:PresentationFormat>Widescreen</ap:PresentationFormat>
  <ap:Paragraphs>317</ap:Paragraphs>
  <ap:Slides>23</ap:Slides>
  <ap:Notes>23</ap:Notes>
  <ap:HiddenSlides>0</ap:HiddenSlides>
  <ap:MMClips>0</ap:MMClips>
  <ap:ScaleCrop>false</ap:ScaleCrop>
  <ap:HeadingPairs>
    <vt:vector baseType="variant" size="6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23</vt:i4>
      </vt:variant>
    </vt:vector>
  </ap:HeadingPairs>
  <ap:TitlesOfParts>
    <vt:vector baseType="lpstr" size="28">
      <vt:lpstr>Arial</vt:lpstr>
      <vt:lpstr>Calibri</vt:lpstr>
      <vt:lpstr>Corbel</vt:lpstr>
      <vt:lpstr>Times New Roman</vt:lpstr>
      <vt:lpstr>Office Theme</vt:lpstr>
      <vt:lpstr>PRESENTATION COVER TITLE </vt:lpstr>
      <vt:lpstr>PRESENTATION COVER TITLE</vt:lpstr>
      <vt:lpstr>About Us</vt:lpstr>
      <vt:lpstr>The Problem</vt:lpstr>
      <vt:lpstr>Solution</vt:lpstr>
      <vt:lpstr>Product</vt:lpstr>
      <vt:lpstr>Emphasize your  main benefit</vt:lpstr>
      <vt:lpstr>Section Divider</vt:lpstr>
      <vt:lpstr>Business Model</vt:lpstr>
      <vt:lpstr>Market Opportunity Option 1</vt:lpstr>
      <vt:lpstr>Market Opportunity Option 2</vt:lpstr>
      <vt:lpstr>Competition Option 1</vt:lpstr>
      <vt:lpstr>Competition Option 2</vt:lpstr>
      <vt:lpstr>Growth Strategy</vt:lpstr>
      <vt:lpstr>Traction</vt:lpstr>
      <vt:lpstr>Timeline</vt:lpstr>
      <vt:lpstr>Financials</vt:lpstr>
      <vt:lpstr>Team</vt:lpstr>
      <vt:lpstr>Team </vt:lpstr>
      <vt:lpstr>Funding</vt:lpstr>
      <vt:lpstr>Summary</vt:lpstr>
      <vt:lpstr>Thank You</vt:lpstr>
      <vt:lpstr>Customize this Template</vt:lpstr>
    </vt:vector>
  </ap:TitlesOfParts>
  <ap:Company/>
  <ap:LinksUpToDate>false</ap:LinksUpToDate>
  <ap:SharedDoc>false</ap:SharedDoc>
  <ap:HyperlinksChanged>false</ap:HyperlinksChanged>
  <ap:AppVersion>16.0000</ap:AppVersion>
</ap: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2019-06-10T18:53:49Z</dcterms:created>
  <dcterms:modified xsi:type="dcterms:W3CDTF">2019-06-10T18:54:18Z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/>
</file>