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Muli"/>
      <p:regular r:id="rId35"/>
      <p:bold r:id="rId36"/>
      <p:italic r:id="rId37"/>
      <p:boldItalic r:id="rId38"/>
    </p:embeddedFont>
    <p:embeddedFont>
      <p:font typeface="Montserrat"/>
      <p:regular r:id="rId39"/>
      <p:bold r:id="rId40"/>
      <p:italic r:id="rId41"/>
      <p:boldItalic r:id="rId4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9B6B1B1D-C84F-462F-B220-6C6353DC92C5}">
  <a:tblStyle styleId="{9B6B1B1D-C84F-462F-B220-6C6353DC92C5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Muli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uli-italic.fntdata"/><Relationship Id="rId14" Type="http://schemas.openxmlformats.org/officeDocument/2006/relationships/slide" Target="slides/slide9.xml"/><Relationship Id="rId36" Type="http://schemas.openxmlformats.org/officeDocument/2006/relationships/font" Target="fonts/Muli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regular.fntdata"/><Relationship Id="rId16" Type="http://schemas.openxmlformats.org/officeDocument/2006/relationships/slide" Target="slides/slide11.xml"/><Relationship Id="rId38" Type="http://schemas.openxmlformats.org/officeDocument/2006/relationships/font" Target="fonts/Muli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" name="Google Shape;9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" name="Google Shape;10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" name="Google Shape;11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6" name="Google Shape;126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2" name="Google Shape;132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" name="Google Shape;139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" name="Google Shape;151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" name="Google Shape;15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8" name="Google Shape;168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" name="Google Shape;176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2" name="Google Shape;182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" name="Google Shape;191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8" name="Google Shape;198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2" name="Google Shape;212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" name="Google Shape;219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0" name="Google Shape;230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1" name="Google Shape;271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8" name="Google Shape;278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2" name="Google Shape;302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0" name="Google Shape;310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8" name="Google Shape;31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3" name="Shape 3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4" name="Google Shape;32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5" name="Google Shape;32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3" name="Google Shape;333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0" name="Shape 6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1" name="Google Shape;621;g803d1870e2_1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2" name="Google Shape;622;g803d1870e2_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1" name="Shape 10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2" name="Google Shape;1072;g14fb50ab74_23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3" name="Google Shape;1073;g14fb50ab74_23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9" name="Shape 10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0" name="Google Shape;1080;g73d10dbb7a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1" name="Google Shape;1081;g73d10dbb7a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Robin templat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>
            <a:off x="269738" y="253581"/>
            <a:ext cx="4305890" cy="4636339"/>
            <a:chOff x="4707786" y="372793"/>
            <a:chExt cx="5700900" cy="6138407"/>
          </a:xfrm>
        </p:grpSpPr>
        <p:sp>
          <p:nvSpPr>
            <p:cNvPr id="11" name="Google Shape;11;p2"/>
            <p:cNvSpPr/>
            <p:nvPr/>
          </p:nvSpPr>
          <p:spPr>
            <a:xfrm rot="10800000">
              <a:off x="4707786" y="372793"/>
              <a:ext cx="5700900" cy="6138300"/>
            </a:xfrm>
            <a:prstGeom prst="snip1Rect">
              <a:avLst>
                <a:gd fmla="val 14584" name="adj"/>
              </a:avLst>
            </a:prstGeom>
            <a:gradFill>
              <a:gsLst>
                <a:gs pos="0">
                  <a:srgbClr val="FFFFFF"/>
                </a:gs>
                <a:gs pos="100000">
                  <a:srgbClr val="F3F3F3"/>
                </a:gs>
              </a:gsLst>
              <a:lin ang="16200038" scaled="0"/>
            </a:gradFill>
            <a:ln>
              <a:noFill/>
            </a:ln>
            <a:effectLst>
              <a:outerShdw blurRad="42863" rotWithShape="0" algn="bl" dir="5400000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" name="Google Shape;12;p2"/>
            <p:cNvSpPr/>
            <p:nvPr/>
          </p:nvSpPr>
          <p:spPr>
            <a:xfrm rot="10800000">
              <a:off x="4707825" y="5666400"/>
              <a:ext cx="844800" cy="844800"/>
            </a:xfrm>
            <a:prstGeom prst="rtTriangle">
              <a:avLst/>
            </a:prstGeom>
            <a:solidFill>
              <a:srgbClr val="FFFFFF"/>
            </a:solidFill>
            <a:ln>
              <a:noFill/>
            </a:ln>
            <a:effectLst>
              <a:outerShdw blurRad="28575" rotWithShape="0" algn="bl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" name="Google Shape;13;p2"/>
            <p:cNvSpPr/>
            <p:nvPr/>
          </p:nvSpPr>
          <p:spPr>
            <a:xfrm flipH="1" rot="10800000">
              <a:off x="5552625" y="5663700"/>
              <a:ext cx="315600" cy="847500"/>
            </a:xfrm>
            <a:prstGeom prst="rtTriangle">
              <a:avLst/>
            </a:prstGeom>
            <a:gradFill>
              <a:gsLst>
                <a:gs pos="0">
                  <a:srgbClr val="000000">
                    <a:alpha val="16862"/>
                  </a:srgbClr>
                </a:gs>
                <a:gs pos="100000">
                  <a:srgbClr val="000000">
                    <a:alpha val="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" name="Google Shape;14;p2"/>
          <p:cNvSpPr txBox="1"/>
          <p:nvPr>
            <p:ph type="ctrTitle"/>
          </p:nvPr>
        </p:nvSpPr>
        <p:spPr>
          <a:xfrm>
            <a:off x="685800" y="702806"/>
            <a:ext cx="35478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" name="Google Shape;16;p3"/>
          <p:cNvGrpSpPr/>
          <p:nvPr/>
        </p:nvGrpSpPr>
        <p:grpSpPr>
          <a:xfrm>
            <a:off x="269767" y="2573194"/>
            <a:ext cx="8613597" cy="2316726"/>
            <a:chOff x="4707825" y="3443908"/>
            <a:chExt cx="11404207" cy="3067292"/>
          </a:xfrm>
        </p:grpSpPr>
        <p:sp>
          <p:nvSpPr>
            <p:cNvPr id="17" name="Google Shape;17;p3"/>
            <p:cNvSpPr/>
            <p:nvPr/>
          </p:nvSpPr>
          <p:spPr>
            <a:xfrm rot="10800000">
              <a:off x="4707832" y="3443908"/>
              <a:ext cx="11404200" cy="3067200"/>
            </a:xfrm>
            <a:prstGeom prst="snip1Rect">
              <a:avLst>
                <a:gd fmla="val 27420" name="adj"/>
              </a:avLst>
            </a:prstGeom>
            <a:gradFill>
              <a:gsLst>
                <a:gs pos="0">
                  <a:srgbClr val="FFFFFF"/>
                </a:gs>
                <a:gs pos="100000">
                  <a:srgbClr val="F3F3F3"/>
                </a:gs>
              </a:gsLst>
              <a:lin ang="16200038" scaled="0"/>
            </a:gradFill>
            <a:ln>
              <a:noFill/>
            </a:ln>
            <a:effectLst>
              <a:outerShdw blurRad="42863" rotWithShape="0" algn="bl" dir="5400000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" name="Google Shape;18;p3"/>
            <p:cNvSpPr/>
            <p:nvPr/>
          </p:nvSpPr>
          <p:spPr>
            <a:xfrm rot="10800000">
              <a:off x="4707825" y="5666400"/>
              <a:ext cx="844800" cy="844800"/>
            </a:xfrm>
            <a:prstGeom prst="rtTriangle">
              <a:avLst/>
            </a:prstGeom>
            <a:solidFill>
              <a:srgbClr val="FFFFFF"/>
            </a:solidFill>
            <a:ln>
              <a:noFill/>
            </a:ln>
            <a:effectLst>
              <a:outerShdw blurRad="28575" rotWithShape="0" algn="bl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" name="Google Shape;19;p3"/>
            <p:cNvSpPr/>
            <p:nvPr/>
          </p:nvSpPr>
          <p:spPr>
            <a:xfrm flipH="1" rot="10800000">
              <a:off x="5552625" y="5663700"/>
              <a:ext cx="315600" cy="847500"/>
            </a:xfrm>
            <a:prstGeom prst="rtTriangle">
              <a:avLst/>
            </a:prstGeom>
            <a:gradFill>
              <a:gsLst>
                <a:gs pos="0">
                  <a:srgbClr val="000000">
                    <a:alpha val="16862"/>
                  </a:srgbClr>
                </a:gs>
                <a:gs pos="100000">
                  <a:srgbClr val="000000">
                    <a:alpha val="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" name="Google Shape;20;p3"/>
          <p:cNvSpPr txBox="1"/>
          <p:nvPr>
            <p:ph type="ctrTitle"/>
          </p:nvPr>
        </p:nvSpPr>
        <p:spPr>
          <a:xfrm>
            <a:off x="685800" y="2881075"/>
            <a:ext cx="7908000" cy="658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4000"/>
              <a:buNone/>
              <a:defRPr sz="4000">
                <a:solidFill>
                  <a:srgbClr val="111111"/>
                </a:solidFill>
              </a:defRPr>
            </a:lvl9pPr>
          </a:lstStyle>
          <a:p/>
        </p:txBody>
      </p:sp>
      <p:sp>
        <p:nvSpPr>
          <p:cNvPr id="21" name="Google Shape;21;p3"/>
          <p:cNvSpPr txBox="1"/>
          <p:nvPr>
            <p:ph idx="1" type="subTitle"/>
          </p:nvPr>
        </p:nvSpPr>
        <p:spPr>
          <a:xfrm>
            <a:off x="685800" y="3547231"/>
            <a:ext cx="79080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6B9FA4"/>
              </a:buClr>
              <a:buSzPts val="2200"/>
              <a:buFont typeface="Montserrat"/>
              <a:buNone/>
              <a:defRPr sz="2200">
                <a:solidFill>
                  <a:srgbClr val="6B9FA4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6B9FA4"/>
              </a:buClr>
              <a:buSzPts val="2200"/>
              <a:buFont typeface="Montserrat"/>
              <a:buNone/>
              <a:defRPr sz="2200">
                <a:solidFill>
                  <a:srgbClr val="6B9FA4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6B9FA4"/>
              </a:buClr>
              <a:buSzPts val="2200"/>
              <a:buFont typeface="Montserrat"/>
              <a:buNone/>
              <a:defRPr sz="2200">
                <a:solidFill>
                  <a:srgbClr val="6B9FA4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6B9FA4"/>
              </a:buClr>
              <a:buSzPts val="2200"/>
              <a:buFont typeface="Montserrat"/>
              <a:buNone/>
              <a:defRPr sz="2200">
                <a:solidFill>
                  <a:srgbClr val="6B9FA4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6B9FA4"/>
              </a:buClr>
              <a:buSzPts val="2200"/>
              <a:buFont typeface="Montserrat"/>
              <a:buNone/>
              <a:defRPr sz="2200">
                <a:solidFill>
                  <a:srgbClr val="6B9FA4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6B9FA4"/>
              </a:buClr>
              <a:buSzPts val="2200"/>
              <a:buFont typeface="Montserrat"/>
              <a:buNone/>
              <a:defRPr sz="2200">
                <a:solidFill>
                  <a:srgbClr val="6B9FA4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6B9FA4"/>
              </a:buClr>
              <a:buSzPts val="2200"/>
              <a:buFont typeface="Montserrat"/>
              <a:buNone/>
              <a:defRPr sz="2200">
                <a:solidFill>
                  <a:srgbClr val="6B9FA4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6B9FA4"/>
              </a:buClr>
              <a:buSzPts val="2200"/>
              <a:buFont typeface="Montserrat"/>
              <a:buNone/>
              <a:defRPr sz="2200">
                <a:solidFill>
                  <a:srgbClr val="6B9FA4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6B9FA4"/>
              </a:buClr>
              <a:buSzPts val="2200"/>
              <a:buFont typeface="Montserrat"/>
              <a:buNone/>
              <a:defRPr sz="2200">
                <a:solidFill>
                  <a:srgbClr val="6B9FA4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Project">
  <p:cSld name="TITLE_1_2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" name="Google Shape;23;p4"/>
          <p:cNvGrpSpPr/>
          <p:nvPr/>
        </p:nvGrpSpPr>
        <p:grpSpPr>
          <a:xfrm flipH="1">
            <a:off x="269767" y="2573194"/>
            <a:ext cx="8613597" cy="2316726"/>
            <a:chOff x="4707825" y="3443908"/>
            <a:chExt cx="11404207" cy="3067292"/>
          </a:xfrm>
        </p:grpSpPr>
        <p:sp>
          <p:nvSpPr>
            <p:cNvPr id="24" name="Google Shape;24;p4"/>
            <p:cNvSpPr/>
            <p:nvPr/>
          </p:nvSpPr>
          <p:spPr>
            <a:xfrm rot="10800000">
              <a:off x="4707832" y="3443908"/>
              <a:ext cx="11404200" cy="3067200"/>
            </a:xfrm>
            <a:prstGeom prst="snip1Rect">
              <a:avLst>
                <a:gd fmla="val 27420" name="adj"/>
              </a:avLst>
            </a:prstGeom>
            <a:gradFill>
              <a:gsLst>
                <a:gs pos="0">
                  <a:srgbClr val="FFFFFF"/>
                </a:gs>
                <a:gs pos="100000">
                  <a:srgbClr val="F3F3F3"/>
                </a:gs>
              </a:gsLst>
              <a:lin ang="16200038" scaled="0"/>
            </a:gradFill>
            <a:ln>
              <a:noFill/>
            </a:ln>
            <a:effectLst>
              <a:outerShdw blurRad="42863" rotWithShape="0" algn="bl" dir="5400000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" name="Google Shape;25;p4"/>
            <p:cNvSpPr/>
            <p:nvPr/>
          </p:nvSpPr>
          <p:spPr>
            <a:xfrm rot="10800000">
              <a:off x="4707825" y="5666400"/>
              <a:ext cx="844800" cy="844800"/>
            </a:xfrm>
            <a:prstGeom prst="rtTriangle">
              <a:avLst/>
            </a:prstGeom>
            <a:solidFill>
              <a:srgbClr val="FFFFFF"/>
            </a:solidFill>
            <a:ln>
              <a:noFill/>
            </a:ln>
            <a:effectLst>
              <a:outerShdw blurRad="28575" rotWithShape="0" algn="bl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" name="Google Shape;26;p4"/>
            <p:cNvSpPr/>
            <p:nvPr/>
          </p:nvSpPr>
          <p:spPr>
            <a:xfrm flipH="1" rot="10800000">
              <a:off x="5552625" y="5663700"/>
              <a:ext cx="315600" cy="847500"/>
            </a:xfrm>
            <a:prstGeom prst="rtTriangle">
              <a:avLst/>
            </a:prstGeom>
            <a:gradFill>
              <a:gsLst>
                <a:gs pos="0">
                  <a:srgbClr val="000000">
                    <a:alpha val="16862"/>
                  </a:srgbClr>
                </a:gs>
                <a:gs pos="100000">
                  <a:srgbClr val="000000">
                    <a:alpha val="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" name="Google Shape;27;p4"/>
          <p:cNvSpPr txBox="1"/>
          <p:nvPr>
            <p:ph idx="1" type="body"/>
          </p:nvPr>
        </p:nvSpPr>
        <p:spPr>
          <a:xfrm>
            <a:off x="497725" y="2732300"/>
            <a:ext cx="3708600" cy="181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▪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▪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▪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9pPr>
          </a:lstStyle>
          <a:p/>
        </p:txBody>
      </p:sp>
      <p:sp>
        <p:nvSpPr>
          <p:cNvPr id="28" name="Google Shape;28;p4"/>
          <p:cNvSpPr txBox="1"/>
          <p:nvPr>
            <p:ph idx="12" type="sldNum"/>
          </p:nvPr>
        </p:nvSpPr>
        <p:spPr>
          <a:xfrm>
            <a:off x="8182980" y="42267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" name="Google Shape;30;p5"/>
          <p:cNvGrpSpPr/>
          <p:nvPr/>
        </p:nvGrpSpPr>
        <p:grpSpPr>
          <a:xfrm rot="5400000">
            <a:off x="2419021" y="422809"/>
            <a:ext cx="4305965" cy="4297807"/>
            <a:chOff x="4707687" y="820993"/>
            <a:chExt cx="5700999" cy="5690198"/>
          </a:xfrm>
        </p:grpSpPr>
        <p:sp>
          <p:nvSpPr>
            <p:cNvPr id="31" name="Google Shape;31;p5"/>
            <p:cNvSpPr/>
            <p:nvPr/>
          </p:nvSpPr>
          <p:spPr>
            <a:xfrm rot="10800000">
              <a:off x="4707786" y="820993"/>
              <a:ext cx="5700900" cy="5690100"/>
            </a:xfrm>
            <a:prstGeom prst="snip1Rect">
              <a:avLst>
                <a:gd fmla="val 20143" name="adj"/>
              </a:avLst>
            </a:prstGeom>
            <a:gradFill>
              <a:gsLst>
                <a:gs pos="0">
                  <a:srgbClr val="FFFFFF"/>
                </a:gs>
                <a:gs pos="100000">
                  <a:srgbClr val="F3F3F3"/>
                </a:gs>
              </a:gsLst>
              <a:lin ang="16200038" scaled="0"/>
            </a:gradFill>
            <a:ln>
              <a:noFill/>
            </a:ln>
            <a:effectLst>
              <a:outerShdw blurRad="42863" rotWithShape="0" algn="bl" dir="5400000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" name="Google Shape;32;p5"/>
            <p:cNvSpPr/>
            <p:nvPr/>
          </p:nvSpPr>
          <p:spPr>
            <a:xfrm rot="10800000">
              <a:off x="4707687" y="5376591"/>
              <a:ext cx="1134600" cy="1134600"/>
            </a:xfrm>
            <a:prstGeom prst="rtTriangle">
              <a:avLst/>
            </a:prstGeom>
            <a:solidFill>
              <a:srgbClr val="FFFFFF"/>
            </a:solidFill>
            <a:ln>
              <a:noFill/>
            </a:ln>
            <a:effectLst>
              <a:outerShdw blurRad="28575" rotWithShape="0" algn="bl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" name="Google Shape;33;p5"/>
            <p:cNvSpPr/>
            <p:nvPr/>
          </p:nvSpPr>
          <p:spPr>
            <a:xfrm flipH="1" rot="10800000">
              <a:off x="5842287" y="5373291"/>
              <a:ext cx="423900" cy="1137900"/>
            </a:xfrm>
            <a:prstGeom prst="rtTriangle">
              <a:avLst/>
            </a:prstGeom>
            <a:gradFill>
              <a:gsLst>
                <a:gs pos="0">
                  <a:srgbClr val="000000">
                    <a:alpha val="16862"/>
                  </a:srgbClr>
                </a:gs>
                <a:gs pos="100000">
                  <a:srgbClr val="000000">
                    <a:alpha val="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" name="Google Shape;34;p5"/>
          <p:cNvSpPr txBox="1"/>
          <p:nvPr>
            <p:ph idx="1" type="body"/>
          </p:nvPr>
        </p:nvSpPr>
        <p:spPr>
          <a:xfrm>
            <a:off x="2661300" y="1010850"/>
            <a:ext cx="3821400" cy="309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55600" lvl="0" marL="457200" rtl="0" algn="ctr">
              <a:spcBef>
                <a:spcPts val="600"/>
              </a:spcBef>
              <a:spcAft>
                <a:spcPts val="0"/>
              </a:spcAft>
              <a:buSzPts val="2000"/>
              <a:buChar char="▪"/>
              <a:defRPr i="1" sz="2000"/>
            </a:lvl1pPr>
            <a:lvl2pPr indent="-355600" lvl="1" marL="914400" rtl="0" algn="ctr">
              <a:spcBef>
                <a:spcPts val="0"/>
              </a:spcBef>
              <a:spcAft>
                <a:spcPts val="0"/>
              </a:spcAft>
              <a:buSzPts val="2000"/>
              <a:buChar char="▪"/>
              <a:defRPr i="1" sz="2000"/>
            </a:lvl2pPr>
            <a:lvl3pPr indent="-355600" lvl="2" marL="1371600" rtl="0" algn="ctr">
              <a:spcBef>
                <a:spcPts val="0"/>
              </a:spcBef>
              <a:spcAft>
                <a:spcPts val="0"/>
              </a:spcAft>
              <a:buSzPts val="2000"/>
              <a:buChar char="▪"/>
              <a:defRPr i="1" sz="2000"/>
            </a:lvl3pPr>
            <a:lvl4pPr indent="-355600" lvl="3" marL="1828800" rtl="0" algn="ctr">
              <a:spcBef>
                <a:spcPts val="0"/>
              </a:spcBef>
              <a:spcAft>
                <a:spcPts val="0"/>
              </a:spcAft>
              <a:buSzPts val="2000"/>
              <a:buChar char="❏"/>
              <a:defRPr i="1" sz="2000"/>
            </a:lvl4pPr>
            <a:lvl5pPr indent="-355600" lvl="4" marL="2286000" rtl="0" algn="ctr">
              <a:spcBef>
                <a:spcPts val="0"/>
              </a:spcBef>
              <a:spcAft>
                <a:spcPts val="0"/>
              </a:spcAft>
              <a:buSzPts val="2000"/>
              <a:buChar char="❏"/>
              <a:defRPr i="1" sz="2000"/>
            </a:lvl5pPr>
            <a:lvl6pPr indent="-355600" lvl="5" marL="2743200" rtl="0" algn="ctr">
              <a:spcBef>
                <a:spcPts val="0"/>
              </a:spcBef>
              <a:spcAft>
                <a:spcPts val="0"/>
              </a:spcAft>
              <a:buSzPts val="2000"/>
              <a:buChar char="❏"/>
              <a:defRPr i="1" sz="2000"/>
            </a:lvl6pPr>
            <a:lvl7pPr indent="-355600" lvl="6" marL="3200400" rtl="0" algn="ctr">
              <a:spcBef>
                <a:spcPts val="0"/>
              </a:spcBef>
              <a:spcAft>
                <a:spcPts val="0"/>
              </a:spcAft>
              <a:buSzPts val="2000"/>
              <a:buChar char="❏"/>
              <a:defRPr i="1" sz="2000"/>
            </a:lvl7pPr>
            <a:lvl8pPr indent="-355600" lvl="7" marL="3657600" rtl="0" algn="ctr">
              <a:spcBef>
                <a:spcPts val="0"/>
              </a:spcBef>
              <a:spcAft>
                <a:spcPts val="0"/>
              </a:spcAft>
              <a:buSzPts val="2000"/>
              <a:buChar char="❏"/>
              <a:defRPr i="1" sz="2000"/>
            </a:lvl8pPr>
            <a:lvl9pPr indent="-355600" lvl="8" marL="4114800" algn="ctr">
              <a:spcBef>
                <a:spcPts val="0"/>
              </a:spcBef>
              <a:spcAft>
                <a:spcPts val="0"/>
              </a:spcAft>
              <a:buSzPts val="2000"/>
              <a:buChar char="❏"/>
              <a:defRPr i="1" sz="2000"/>
            </a:lvl9pPr>
          </a:lstStyle>
          <a:p/>
        </p:txBody>
      </p:sp>
      <p:sp>
        <p:nvSpPr>
          <p:cNvPr id="35" name="Google Shape;35;p5"/>
          <p:cNvSpPr txBox="1"/>
          <p:nvPr/>
        </p:nvSpPr>
        <p:spPr>
          <a:xfrm>
            <a:off x="2661303" y="628170"/>
            <a:ext cx="721500" cy="624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111111"/>
                </a:solidFill>
                <a:latin typeface="Montserrat"/>
                <a:ea typeface="Montserrat"/>
                <a:cs typeface="Montserrat"/>
                <a:sym typeface="Montserrat"/>
              </a:rPr>
              <a:t>“</a:t>
            </a:r>
            <a:endParaRPr sz="7200">
              <a:solidFill>
                <a:srgbClr val="11111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36" name="Google Shape;36;p5"/>
          <p:cNvSpPr txBox="1"/>
          <p:nvPr>
            <p:ph idx="12" type="sldNum"/>
          </p:nvPr>
        </p:nvSpPr>
        <p:spPr>
          <a:xfrm>
            <a:off x="4339800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photo background">
  <p:cSld name="TITLE_1_1_1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" name="Google Shape;38;p6"/>
          <p:cNvGrpSpPr/>
          <p:nvPr/>
        </p:nvGrpSpPr>
        <p:grpSpPr>
          <a:xfrm>
            <a:off x="3294599" y="1296691"/>
            <a:ext cx="2554803" cy="2550118"/>
            <a:chOff x="4707825" y="3134902"/>
            <a:chExt cx="3382501" cy="3376298"/>
          </a:xfrm>
        </p:grpSpPr>
        <p:sp>
          <p:nvSpPr>
            <p:cNvPr id="39" name="Google Shape;39;p6"/>
            <p:cNvSpPr/>
            <p:nvPr/>
          </p:nvSpPr>
          <p:spPr>
            <a:xfrm rot="10800000">
              <a:off x="4707826" y="3134902"/>
              <a:ext cx="3382500" cy="3376200"/>
            </a:xfrm>
            <a:prstGeom prst="snip1Rect">
              <a:avLst>
                <a:gd fmla="val 25167" name="adj"/>
              </a:avLst>
            </a:prstGeom>
            <a:gradFill>
              <a:gsLst>
                <a:gs pos="0">
                  <a:srgbClr val="FFFFFF"/>
                </a:gs>
                <a:gs pos="100000">
                  <a:srgbClr val="F3F3F3"/>
                </a:gs>
              </a:gsLst>
              <a:lin ang="16200038" scaled="0"/>
            </a:gradFill>
            <a:ln>
              <a:noFill/>
            </a:ln>
            <a:effectLst>
              <a:outerShdw blurRad="42863" rotWithShape="0" algn="bl" dir="5400000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" name="Google Shape;40;p6"/>
            <p:cNvSpPr/>
            <p:nvPr/>
          </p:nvSpPr>
          <p:spPr>
            <a:xfrm rot="10800000">
              <a:off x="4707825" y="5666400"/>
              <a:ext cx="844800" cy="844800"/>
            </a:xfrm>
            <a:prstGeom prst="rtTriangle">
              <a:avLst/>
            </a:prstGeom>
            <a:solidFill>
              <a:srgbClr val="FFFFFF"/>
            </a:solidFill>
            <a:ln>
              <a:noFill/>
            </a:ln>
            <a:effectLst>
              <a:outerShdw blurRad="28575" rotWithShape="0" algn="bl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" name="Google Shape;41;p6"/>
            <p:cNvSpPr/>
            <p:nvPr/>
          </p:nvSpPr>
          <p:spPr>
            <a:xfrm flipH="1" rot="10800000">
              <a:off x="5552625" y="5663700"/>
              <a:ext cx="315600" cy="847500"/>
            </a:xfrm>
            <a:prstGeom prst="rtTriangle">
              <a:avLst/>
            </a:prstGeom>
            <a:gradFill>
              <a:gsLst>
                <a:gs pos="0">
                  <a:srgbClr val="000000">
                    <a:alpha val="16862"/>
                  </a:srgbClr>
                </a:gs>
                <a:gs pos="100000">
                  <a:srgbClr val="000000">
                    <a:alpha val="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" name="Google Shape;42;p6"/>
          <p:cNvSpPr txBox="1"/>
          <p:nvPr>
            <p:ph idx="1" type="body"/>
          </p:nvPr>
        </p:nvSpPr>
        <p:spPr>
          <a:xfrm>
            <a:off x="3504125" y="1505250"/>
            <a:ext cx="2135700" cy="2133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▪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▪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▪"/>
              <a:defRPr sz="2000"/>
            </a:lvl3pPr>
            <a:lvl4pPr indent="-355600" lvl="3" marL="1828800" rtl="0" algn="ctr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9pPr>
          </a:lstStyle>
          <a:p/>
        </p:txBody>
      </p:sp>
      <p:sp>
        <p:nvSpPr>
          <p:cNvPr id="43" name="Google Shape;43;p6"/>
          <p:cNvSpPr txBox="1"/>
          <p:nvPr>
            <p:ph idx="12" type="sldNum"/>
          </p:nvPr>
        </p:nvSpPr>
        <p:spPr>
          <a:xfrm>
            <a:off x="3501180" y="3193230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" name="Google Shape;45;p7"/>
          <p:cNvGrpSpPr/>
          <p:nvPr/>
        </p:nvGrpSpPr>
        <p:grpSpPr>
          <a:xfrm>
            <a:off x="269756" y="878980"/>
            <a:ext cx="8628094" cy="4010939"/>
            <a:chOff x="4707810" y="1200808"/>
            <a:chExt cx="11423400" cy="5310392"/>
          </a:xfrm>
        </p:grpSpPr>
        <p:sp>
          <p:nvSpPr>
            <p:cNvPr id="46" name="Google Shape;46;p7"/>
            <p:cNvSpPr/>
            <p:nvPr/>
          </p:nvSpPr>
          <p:spPr>
            <a:xfrm rot="10800000">
              <a:off x="4707810" y="1200808"/>
              <a:ext cx="11423400" cy="5310300"/>
            </a:xfrm>
            <a:prstGeom prst="snip1Rect">
              <a:avLst>
                <a:gd fmla="val 15837" name="adj"/>
              </a:avLst>
            </a:prstGeom>
            <a:gradFill>
              <a:gsLst>
                <a:gs pos="0">
                  <a:srgbClr val="FFFFFF"/>
                </a:gs>
                <a:gs pos="100000">
                  <a:srgbClr val="F3F3F3"/>
                </a:gs>
              </a:gsLst>
              <a:lin ang="16200038" scaled="0"/>
            </a:gradFill>
            <a:ln>
              <a:noFill/>
            </a:ln>
            <a:effectLst>
              <a:outerShdw blurRad="42863" rotWithShape="0" algn="bl" dir="5400000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" name="Google Shape;47;p7"/>
            <p:cNvSpPr/>
            <p:nvPr/>
          </p:nvSpPr>
          <p:spPr>
            <a:xfrm rot="10800000">
              <a:off x="4707825" y="5666400"/>
              <a:ext cx="844800" cy="844800"/>
            </a:xfrm>
            <a:prstGeom prst="rtTriangle">
              <a:avLst/>
            </a:prstGeom>
            <a:solidFill>
              <a:srgbClr val="FFFFFF"/>
            </a:solidFill>
            <a:ln>
              <a:noFill/>
            </a:ln>
            <a:effectLst>
              <a:outerShdw blurRad="28575" rotWithShape="0" algn="bl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" name="Google Shape;48;p7"/>
            <p:cNvSpPr/>
            <p:nvPr/>
          </p:nvSpPr>
          <p:spPr>
            <a:xfrm flipH="1" rot="10800000">
              <a:off x="5552625" y="5663700"/>
              <a:ext cx="315600" cy="847500"/>
            </a:xfrm>
            <a:prstGeom prst="rtTriangle">
              <a:avLst/>
            </a:prstGeom>
            <a:gradFill>
              <a:gsLst>
                <a:gs pos="0">
                  <a:srgbClr val="000000">
                    <a:alpha val="16862"/>
                  </a:srgbClr>
                </a:gs>
                <a:gs pos="100000">
                  <a:srgbClr val="000000">
                    <a:alpha val="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" name="Google Shape;49;p7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50" name="Google Shape;50;p7"/>
          <p:cNvSpPr txBox="1"/>
          <p:nvPr>
            <p:ph idx="1" type="body"/>
          </p:nvPr>
        </p:nvSpPr>
        <p:spPr>
          <a:xfrm>
            <a:off x="557475" y="1157300"/>
            <a:ext cx="8043600" cy="363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▪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▪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▪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❏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❏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❏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❏"/>
              <a:defRPr/>
            </a:lvl9pPr>
          </a:lstStyle>
          <a:p/>
        </p:txBody>
      </p:sp>
      <p:sp>
        <p:nvSpPr>
          <p:cNvPr id="51" name="Google Shape;51;p7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3" name="Google Shape;53;p8"/>
          <p:cNvGrpSpPr/>
          <p:nvPr/>
        </p:nvGrpSpPr>
        <p:grpSpPr>
          <a:xfrm>
            <a:off x="269756" y="878980"/>
            <a:ext cx="8628094" cy="4010939"/>
            <a:chOff x="4707810" y="1200808"/>
            <a:chExt cx="11423400" cy="5310392"/>
          </a:xfrm>
        </p:grpSpPr>
        <p:sp>
          <p:nvSpPr>
            <p:cNvPr id="54" name="Google Shape;54;p8"/>
            <p:cNvSpPr/>
            <p:nvPr/>
          </p:nvSpPr>
          <p:spPr>
            <a:xfrm rot="10800000">
              <a:off x="4707810" y="1200808"/>
              <a:ext cx="11423400" cy="5310300"/>
            </a:xfrm>
            <a:prstGeom prst="snip1Rect">
              <a:avLst>
                <a:gd fmla="val 15837" name="adj"/>
              </a:avLst>
            </a:prstGeom>
            <a:gradFill>
              <a:gsLst>
                <a:gs pos="0">
                  <a:srgbClr val="FFFFFF"/>
                </a:gs>
                <a:gs pos="100000">
                  <a:srgbClr val="F3F3F3"/>
                </a:gs>
              </a:gsLst>
              <a:lin ang="16200038" scaled="0"/>
            </a:gradFill>
            <a:ln>
              <a:noFill/>
            </a:ln>
            <a:effectLst>
              <a:outerShdw blurRad="42863" rotWithShape="0" algn="bl" dir="5400000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" name="Google Shape;55;p8"/>
            <p:cNvSpPr/>
            <p:nvPr/>
          </p:nvSpPr>
          <p:spPr>
            <a:xfrm rot="10800000">
              <a:off x="4707825" y="5666400"/>
              <a:ext cx="844800" cy="844800"/>
            </a:xfrm>
            <a:prstGeom prst="rtTriangle">
              <a:avLst/>
            </a:prstGeom>
            <a:solidFill>
              <a:srgbClr val="FFFFFF"/>
            </a:solidFill>
            <a:ln>
              <a:noFill/>
            </a:ln>
            <a:effectLst>
              <a:outerShdw blurRad="28575" rotWithShape="0" algn="bl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" name="Google Shape;56;p8"/>
            <p:cNvSpPr/>
            <p:nvPr/>
          </p:nvSpPr>
          <p:spPr>
            <a:xfrm flipH="1" rot="10800000">
              <a:off x="5552625" y="5663700"/>
              <a:ext cx="315600" cy="847500"/>
            </a:xfrm>
            <a:prstGeom prst="rtTriangle">
              <a:avLst/>
            </a:prstGeom>
            <a:gradFill>
              <a:gsLst>
                <a:gs pos="0">
                  <a:srgbClr val="000000">
                    <a:alpha val="16862"/>
                  </a:srgbClr>
                </a:gs>
                <a:gs pos="100000">
                  <a:srgbClr val="000000">
                    <a:alpha val="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" name="Google Shape;57;p8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58" name="Google Shape;58;p8"/>
          <p:cNvSpPr txBox="1"/>
          <p:nvPr>
            <p:ph idx="1" type="body"/>
          </p:nvPr>
        </p:nvSpPr>
        <p:spPr>
          <a:xfrm>
            <a:off x="508725" y="1132475"/>
            <a:ext cx="3944400" cy="346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▪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▪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▪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9pPr>
          </a:lstStyle>
          <a:p/>
        </p:txBody>
      </p:sp>
      <p:sp>
        <p:nvSpPr>
          <p:cNvPr id="59" name="Google Shape;59;p8"/>
          <p:cNvSpPr txBox="1"/>
          <p:nvPr>
            <p:ph idx="2" type="body"/>
          </p:nvPr>
        </p:nvSpPr>
        <p:spPr>
          <a:xfrm>
            <a:off x="4690766" y="1132475"/>
            <a:ext cx="3944400" cy="346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▪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▪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▪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❏"/>
              <a:defRPr sz="2000"/>
            </a:lvl9pPr>
          </a:lstStyle>
          <a:p/>
        </p:txBody>
      </p:sp>
      <p:sp>
        <p:nvSpPr>
          <p:cNvPr id="60" name="Google Shape;60;p8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2" name="Google Shape;62;p9"/>
          <p:cNvGrpSpPr/>
          <p:nvPr/>
        </p:nvGrpSpPr>
        <p:grpSpPr>
          <a:xfrm>
            <a:off x="269756" y="878980"/>
            <a:ext cx="8628094" cy="4010939"/>
            <a:chOff x="4707810" y="1200808"/>
            <a:chExt cx="11423400" cy="5310392"/>
          </a:xfrm>
        </p:grpSpPr>
        <p:sp>
          <p:nvSpPr>
            <p:cNvPr id="63" name="Google Shape;63;p9"/>
            <p:cNvSpPr/>
            <p:nvPr/>
          </p:nvSpPr>
          <p:spPr>
            <a:xfrm rot="10800000">
              <a:off x="4707810" y="1200808"/>
              <a:ext cx="11423400" cy="5310300"/>
            </a:xfrm>
            <a:prstGeom prst="snip1Rect">
              <a:avLst>
                <a:gd fmla="val 15837" name="adj"/>
              </a:avLst>
            </a:prstGeom>
            <a:gradFill>
              <a:gsLst>
                <a:gs pos="0">
                  <a:srgbClr val="FFFFFF"/>
                </a:gs>
                <a:gs pos="100000">
                  <a:srgbClr val="F3F3F3"/>
                </a:gs>
              </a:gsLst>
              <a:lin ang="16200038" scaled="0"/>
            </a:gradFill>
            <a:ln>
              <a:noFill/>
            </a:ln>
            <a:effectLst>
              <a:outerShdw blurRad="42863" rotWithShape="0" algn="bl" dir="5400000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9"/>
            <p:cNvSpPr/>
            <p:nvPr/>
          </p:nvSpPr>
          <p:spPr>
            <a:xfrm rot="10800000">
              <a:off x="4707825" y="5666400"/>
              <a:ext cx="844800" cy="844800"/>
            </a:xfrm>
            <a:prstGeom prst="rtTriangle">
              <a:avLst/>
            </a:prstGeom>
            <a:solidFill>
              <a:srgbClr val="FFFFFF"/>
            </a:solidFill>
            <a:ln>
              <a:noFill/>
            </a:ln>
            <a:effectLst>
              <a:outerShdw blurRad="28575" rotWithShape="0" algn="bl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" name="Google Shape;65;p9"/>
            <p:cNvSpPr/>
            <p:nvPr/>
          </p:nvSpPr>
          <p:spPr>
            <a:xfrm flipH="1" rot="10800000">
              <a:off x="5552625" y="5663700"/>
              <a:ext cx="315600" cy="847500"/>
            </a:xfrm>
            <a:prstGeom prst="rtTriangle">
              <a:avLst/>
            </a:prstGeom>
            <a:gradFill>
              <a:gsLst>
                <a:gs pos="0">
                  <a:srgbClr val="000000">
                    <a:alpha val="16862"/>
                  </a:srgbClr>
                </a:gs>
                <a:gs pos="100000">
                  <a:srgbClr val="000000">
                    <a:alpha val="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" name="Google Shape;66;p9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67" name="Google Shape;67;p9"/>
          <p:cNvSpPr txBox="1"/>
          <p:nvPr>
            <p:ph idx="1" type="body"/>
          </p:nvPr>
        </p:nvSpPr>
        <p:spPr>
          <a:xfrm>
            <a:off x="508725" y="1089050"/>
            <a:ext cx="2598600" cy="338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▪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▪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9pPr>
          </a:lstStyle>
          <a:p/>
        </p:txBody>
      </p:sp>
      <p:sp>
        <p:nvSpPr>
          <p:cNvPr id="68" name="Google Shape;68;p9"/>
          <p:cNvSpPr txBox="1"/>
          <p:nvPr>
            <p:ph idx="2" type="body"/>
          </p:nvPr>
        </p:nvSpPr>
        <p:spPr>
          <a:xfrm>
            <a:off x="3240575" y="1089050"/>
            <a:ext cx="2598600" cy="338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▪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▪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9pPr>
          </a:lstStyle>
          <a:p/>
        </p:txBody>
      </p:sp>
      <p:sp>
        <p:nvSpPr>
          <p:cNvPr id="69" name="Google Shape;69;p9"/>
          <p:cNvSpPr txBox="1"/>
          <p:nvPr>
            <p:ph idx="3" type="body"/>
          </p:nvPr>
        </p:nvSpPr>
        <p:spPr>
          <a:xfrm>
            <a:off x="5972425" y="1089050"/>
            <a:ext cx="2598600" cy="338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▪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▪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❏"/>
              <a:defRPr sz="1800"/>
            </a:lvl9pPr>
          </a:lstStyle>
          <a:p/>
        </p:txBody>
      </p:sp>
      <p:sp>
        <p:nvSpPr>
          <p:cNvPr id="70" name="Google Shape;70;p9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2" name="Google Shape;72;p10"/>
          <p:cNvGrpSpPr/>
          <p:nvPr/>
        </p:nvGrpSpPr>
        <p:grpSpPr>
          <a:xfrm>
            <a:off x="269756" y="878980"/>
            <a:ext cx="8628094" cy="4010939"/>
            <a:chOff x="4707810" y="1200808"/>
            <a:chExt cx="11423400" cy="5310392"/>
          </a:xfrm>
        </p:grpSpPr>
        <p:sp>
          <p:nvSpPr>
            <p:cNvPr id="73" name="Google Shape;73;p10"/>
            <p:cNvSpPr/>
            <p:nvPr/>
          </p:nvSpPr>
          <p:spPr>
            <a:xfrm rot="10800000">
              <a:off x="4707810" y="1200808"/>
              <a:ext cx="11423400" cy="5310300"/>
            </a:xfrm>
            <a:prstGeom prst="snip1Rect">
              <a:avLst>
                <a:gd fmla="val 15837" name="adj"/>
              </a:avLst>
            </a:prstGeom>
            <a:gradFill>
              <a:gsLst>
                <a:gs pos="0">
                  <a:srgbClr val="FFFFFF"/>
                </a:gs>
                <a:gs pos="100000">
                  <a:srgbClr val="F3F3F3"/>
                </a:gs>
              </a:gsLst>
              <a:lin ang="16200038" scaled="0"/>
            </a:gradFill>
            <a:ln>
              <a:noFill/>
            </a:ln>
            <a:effectLst>
              <a:outerShdw blurRad="42863" rotWithShape="0" algn="bl" dir="5400000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" name="Google Shape;74;p10"/>
            <p:cNvSpPr/>
            <p:nvPr/>
          </p:nvSpPr>
          <p:spPr>
            <a:xfrm rot="10800000">
              <a:off x="4707825" y="5666400"/>
              <a:ext cx="844800" cy="844800"/>
            </a:xfrm>
            <a:prstGeom prst="rtTriangle">
              <a:avLst/>
            </a:prstGeom>
            <a:solidFill>
              <a:srgbClr val="FFFFFF"/>
            </a:solidFill>
            <a:ln>
              <a:noFill/>
            </a:ln>
            <a:effectLst>
              <a:outerShdw blurRad="28575" rotWithShape="0" algn="bl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" name="Google Shape;75;p10"/>
            <p:cNvSpPr/>
            <p:nvPr/>
          </p:nvSpPr>
          <p:spPr>
            <a:xfrm flipH="1" rot="10800000">
              <a:off x="5552625" y="5663700"/>
              <a:ext cx="315600" cy="847500"/>
            </a:xfrm>
            <a:prstGeom prst="rtTriangle">
              <a:avLst/>
            </a:prstGeom>
            <a:gradFill>
              <a:gsLst>
                <a:gs pos="0">
                  <a:srgbClr val="000000">
                    <a:alpha val="16862"/>
                  </a:srgbClr>
                </a:gs>
                <a:gs pos="100000">
                  <a:srgbClr val="000000">
                    <a:alpha val="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" name="Google Shape;76;p10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77" name="Google Shape;77;p10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9" name="Google Shape;79;p11"/>
          <p:cNvGrpSpPr/>
          <p:nvPr/>
        </p:nvGrpSpPr>
        <p:grpSpPr>
          <a:xfrm>
            <a:off x="269756" y="278064"/>
            <a:ext cx="8628094" cy="4611856"/>
            <a:chOff x="4707810" y="405208"/>
            <a:chExt cx="11423400" cy="6105992"/>
          </a:xfrm>
        </p:grpSpPr>
        <p:sp>
          <p:nvSpPr>
            <p:cNvPr id="80" name="Google Shape;80;p11"/>
            <p:cNvSpPr/>
            <p:nvPr/>
          </p:nvSpPr>
          <p:spPr>
            <a:xfrm rot="10800000">
              <a:off x="4707810" y="405208"/>
              <a:ext cx="11423400" cy="6105900"/>
            </a:xfrm>
            <a:prstGeom prst="snip1Rect">
              <a:avLst>
                <a:gd fmla="val 13774" name="adj"/>
              </a:avLst>
            </a:prstGeom>
            <a:gradFill>
              <a:gsLst>
                <a:gs pos="0">
                  <a:srgbClr val="FFFFFF"/>
                </a:gs>
                <a:gs pos="100000">
                  <a:srgbClr val="F3F3F3"/>
                </a:gs>
              </a:gsLst>
              <a:lin ang="16200038" scaled="0"/>
            </a:gradFill>
            <a:ln>
              <a:noFill/>
            </a:ln>
            <a:effectLst>
              <a:outerShdw blurRad="42863" rotWithShape="0" algn="bl" dir="5400000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" name="Google Shape;81;p11"/>
            <p:cNvSpPr/>
            <p:nvPr/>
          </p:nvSpPr>
          <p:spPr>
            <a:xfrm rot="10800000">
              <a:off x="4707825" y="5666400"/>
              <a:ext cx="844800" cy="844800"/>
            </a:xfrm>
            <a:prstGeom prst="rtTriangle">
              <a:avLst/>
            </a:prstGeom>
            <a:solidFill>
              <a:srgbClr val="FFFFFF"/>
            </a:solidFill>
            <a:ln>
              <a:noFill/>
            </a:ln>
            <a:effectLst>
              <a:outerShdw blurRad="28575" rotWithShape="0" algn="bl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11"/>
            <p:cNvSpPr/>
            <p:nvPr/>
          </p:nvSpPr>
          <p:spPr>
            <a:xfrm flipH="1" rot="10800000">
              <a:off x="5552625" y="5663700"/>
              <a:ext cx="315600" cy="847500"/>
            </a:xfrm>
            <a:prstGeom prst="rtTriangle">
              <a:avLst/>
            </a:prstGeom>
            <a:gradFill>
              <a:gsLst>
                <a:gs pos="0">
                  <a:srgbClr val="000000">
                    <a:alpha val="16862"/>
                  </a:srgbClr>
                </a:gs>
                <a:gs pos="100000">
                  <a:srgbClr val="000000">
                    <a:alpha val="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" name="Google Shape;83;p11"/>
          <p:cNvSpPr txBox="1"/>
          <p:nvPr>
            <p:ph idx="1" type="body"/>
          </p:nvPr>
        </p:nvSpPr>
        <p:spPr>
          <a:xfrm>
            <a:off x="1248225" y="4406306"/>
            <a:ext cx="66477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400"/>
              <a:buNone/>
              <a:defRPr sz="1400"/>
            </a:lvl1pPr>
          </a:lstStyle>
          <a:p/>
        </p:txBody>
      </p:sp>
      <p:sp>
        <p:nvSpPr>
          <p:cNvPr id="84" name="Google Shape;84;p11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6" name="Google Shape;86;p12"/>
          <p:cNvGrpSpPr/>
          <p:nvPr/>
        </p:nvGrpSpPr>
        <p:grpSpPr>
          <a:xfrm>
            <a:off x="269756" y="278064"/>
            <a:ext cx="8628094" cy="4611856"/>
            <a:chOff x="4707810" y="405208"/>
            <a:chExt cx="11423400" cy="6105992"/>
          </a:xfrm>
        </p:grpSpPr>
        <p:sp>
          <p:nvSpPr>
            <p:cNvPr id="87" name="Google Shape;87;p12"/>
            <p:cNvSpPr/>
            <p:nvPr/>
          </p:nvSpPr>
          <p:spPr>
            <a:xfrm rot="10800000">
              <a:off x="4707810" y="405208"/>
              <a:ext cx="11423400" cy="6105900"/>
            </a:xfrm>
            <a:prstGeom prst="snip1Rect">
              <a:avLst>
                <a:gd fmla="val 13774" name="adj"/>
              </a:avLst>
            </a:prstGeom>
            <a:gradFill>
              <a:gsLst>
                <a:gs pos="0">
                  <a:srgbClr val="FFFFFF"/>
                </a:gs>
                <a:gs pos="100000">
                  <a:srgbClr val="F3F3F3"/>
                </a:gs>
              </a:gsLst>
              <a:lin ang="16200038" scaled="0"/>
            </a:gradFill>
            <a:ln>
              <a:noFill/>
            </a:ln>
            <a:effectLst>
              <a:outerShdw blurRad="42863" rotWithShape="0" algn="bl" dir="5400000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12"/>
            <p:cNvSpPr/>
            <p:nvPr/>
          </p:nvSpPr>
          <p:spPr>
            <a:xfrm rot="10800000">
              <a:off x="4707825" y="5666400"/>
              <a:ext cx="844800" cy="844800"/>
            </a:xfrm>
            <a:prstGeom prst="rtTriangle">
              <a:avLst/>
            </a:prstGeom>
            <a:solidFill>
              <a:srgbClr val="FFFFFF"/>
            </a:solidFill>
            <a:ln>
              <a:noFill/>
            </a:ln>
            <a:effectLst>
              <a:outerShdw blurRad="28575" rotWithShape="0" algn="bl" dist="9525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" name="Google Shape;89;p12"/>
            <p:cNvSpPr/>
            <p:nvPr/>
          </p:nvSpPr>
          <p:spPr>
            <a:xfrm flipH="1" rot="10800000">
              <a:off x="5552625" y="5663700"/>
              <a:ext cx="315600" cy="847500"/>
            </a:xfrm>
            <a:prstGeom prst="rtTriangle">
              <a:avLst/>
            </a:prstGeom>
            <a:gradFill>
              <a:gsLst>
                <a:gs pos="0">
                  <a:srgbClr val="000000">
                    <a:alpha val="16862"/>
                  </a:srgbClr>
                </a:gs>
                <a:gs pos="100000">
                  <a:srgbClr val="000000">
                    <a:alpha val="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0" name="Google Shape;90;p12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mpty">
  <p:cSld name="BLANK_1"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3"/>
          <p:cNvSpPr txBox="1"/>
          <p:nvPr>
            <p:ph idx="12" type="sldNum"/>
          </p:nvPr>
        </p:nvSpPr>
        <p:spPr>
          <a:xfrm>
            <a:off x="4339800" y="4836607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None/>
              <a:defRPr b="1"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None/>
              <a:defRPr b="1"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None/>
              <a:defRPr b="1"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None/>
              <a:defRPr b="1"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None/>
              <a:defRPr b="1"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None/>
              <a:defRPr b="1"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None/>
              <a:defRPr b="1"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None/>
              <a:defRPr b="1"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None/>
              <a:defRPr b="1"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737325" y="1157306"/>
            <a:ext cx="7642800" cy="3639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rgbClr val="D9D9D9"/>
              </a:buClr>
              <a:buSzPts val="2400"/>
              <a:buFont typeface="Muli"/>
              <a:buChar char="▪"/>
              <a:defRPr sz="2400">
                <a:solidFill>
                  <a:schemeClr val="dk1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rgbClr val="D9D9D9"/>
              </a:buClr>
              <a:buSzPts val="2400"/>
              <a:buFont typeface="Muli"/>
              <a:buChar char="▪"/>
              <a:defRPr sz="2400">
                <a:solidFill>
                  <a:schemeClr val="dk1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rgbClr val="D9D9D9"/>
              </a:buClr>
              <a:buSzPts val="2400"/>
              <a:buFont typeface="Muli"/>
              <a:buChar char="▪"/>
              <a:defRPr sz="2400">
                <a:solidFill>
                  <a:schemeClr val="dk1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uli"/>
              <a:buChar char="❏"/>
              <a:defRPr sz="2400">
                <a:solidFill>
                  <a:schemeClr val="dk1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uli"/>
              <a:buChar char="❏"/>
              <a:defRPr sz="2400">
                <a:solidFill>
                  <a:schemeClr val="dk1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uli"/>
              <a:buChar char="❏"/>
              <a:defRPr sz="2400">
                <a:solidFill>
                  <a:schemeClr val="dk1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uli"/>
              <a:buChar char="❏"/>
              <a:defRPr sz="2400">
                <a:solidFill>
                  <a:schemeClr val="dk1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uli"/>
              <a:buChar char="❏"/>
              <a:defRPr sz="2400">
                <a:solidFill>
                  <a:schemeClr val="dk1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uli"/>
              <a:buChar char="❏"/>
              <a:defRPr sz="2400">
                <a:solidFill>
                  <a:schemeClr val="dk1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737325" y="4262913"/>
            <a:ext cx="464400" cy="30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algn="ctr">
              <a:buNone/>
              <a:defRPr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algn="ctr">
              <a:buNone/>
              <a:defRPr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algn="ctr">
              <a:buNone/>
              <a:defRPr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algn="ctr">
              <a:buNone/>
              <a:defRPr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algn="ctr">
              <a:buNone/>
              <a:defRPr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algn="ctr">
              <a:buNone/>
              <a:defRPr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algn="ctr">
              <a:buNone/>
              <a:defRPr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algn="ctr">
              <a:buNone/>
              <a:defRPr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2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7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3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4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montserrat" TargetMode="External"/><Relationship Id="rId4" Type="http://schemas.openxmlformats.org/officeDocument/2006/relationships/hyperlink" Target="https://www.fontsquirrel.com/fonts/muli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14"/>
          <p:cNvSpPr txBox="1"/>
          <p:nvPr>
            <p:ph type="ctrTitle"/>
          </p:nvPr>
        </p:nvSpPr>
        <p:spPr>
          <a:xfrm>
            <a:off x="685800" y="702806"/>
            <a:ext cx="35478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15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03" name="Google Shape;103;p15"/>
          <p:cNvSpPr txBox="1"/>
          <p:nvPr/>
        </p:nvSpPr>
        <p:spPr>
          <a:xfrm>
            <a:off x="890050" y="1202663"/>
            <a:ext cx="33795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111111"/>
                </a:solidFill>
                <a:latin typeface="Muli"/>
                <a:ea typeface="Muli"/>
                <a:cs typeface="Muli"/>
                <a:sym typeface="Muli"/>
              </a:rPr>
              <a:t>EDIT IN GOOGLE SLIDES</a:t>
            </a:r>
            <a:endParaRPr sz="1800">
              <a:solidFill>
                <a:srgbClr val="111111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111111"/>
                </a:solidFill>
                <a:latin typeface="Muli"/>
                <a:ea typeface="Muli"/>
                <a:cs typeface="Muli"/>
                <a:sym typeface="Muli"/>
              </a:rPr>
              <a:t>Click on the button under the presentation preview that says "Use as Google Slides Theme".</a:t>
            </a:r>
            <a:endParaRPr sz="1200">
              <a:solidFill>
                <a:srgbClr val="111111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111111"/>
                </a:solidFill>
                <a:latin typeface="Muli"/>
                <a:ea typeface="Muli"/>
                <a:cs typeface="Muli"/>
                <a:sym typeface="Muli"/>
              </a:rPr>
              <a:t>You will get a copy of this document on your Google Drive and will be able to edit, add or delete slides.</a:t>
            </a:r>
            <a:endParaRPr sz="1200">
              <a:solidFill>
                <a:srgbClr val="111111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111111"/>
                </a:solidFill>
                <a:latin typeface="Muli"/>
                <a:ea typeface="Muli"/>
                <a:cs typeface="Muli"/>
                <a:sym typeface="Muli"/>
              </a:rPr>
              <a:t>You have to be signed in to your Google account.</a:t>
            </a:r>
            <a:endParaRPr sz="1200">
              <a:solidFill>
                <a:srgbClr val="111111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111111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04" name="Google Shape;104;p15"/>
          <p:cNvSpPr txBox="1"/>
          <p:nvPr/>
        </p:nvSpPr>
        <p:spPr>
          <a:xfrm>
            <a:off x="4726779" y="1202663"/>
            <a:ext cx="35271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111111"/>
                </a:solidFill>
                <a:latin typeface="Muli"/>
                <a:ea typeface="Muli"/>
                <a:cs typeface="Muli"/>
                <a:sym typeface="Muli"/>
              </a:rPr>
              <a:t>EDIT IN POWERPOINT®</a:t>
            </a:r>
            <a:endParaRPr sz="1800">
              <a:solidFill>
                <a:srgbClr val="111111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111111"/>
                </a:solidFill>
                <a:latin typeface="Muli"/>
                <a:ea typeface="Muli"/>
                <a:cs typeface="Muli"/>
                <a:sym typeface="Muli"/>
              </a:rPr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111111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111111"/>
                </a:solidFill>
                <a:latin typeface="Muli"/>
                <a:ea typeface="Muli"/>
                <a:cs typeface="Muli"/>
                <a:sym typeface="Muli"/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111111"/>
                </a:solidFill>
                <a:latin typeface="Muli"/>
                <a:ea typeface="Muli"/>
                <a:cs typeface="Muli"/>
                <a:sym typeface="Muli"/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111111"/>
                </a:solidFill>
                <a:latin typeface="Muli"/>
                <a:ea typeface="Muli"/>
                <a:cs typeface="Muli"/>
                <a:sym typeface="Muli"/>
              </a:rPr>
              <a:t>)</a:t>
            </a:r>
            <a:endParaRPr sz="1200">
              <a:solidFill>
                <a:srgbClr val="111111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05" name="Google Shape;105;p15"/>
          <p:cNvSpPr txBox="1"/>
          <p:nvPr/>
        </p:nvSpPr>
        <p:spPr>
          <a:xfrm>
            <a:off x="973125" y="3487850"/>
            <a:ext cx="72807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rPr>
              <a:t>More info on how to use this template at </a:t>
            </a:r>
            <a:r>
              <a:rPr b="1" lang="en" sz="1200" u="sng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  <a:hlinkClick r:id="rId4"/>
              </a:rPr>
              <a:t>www.slidescarnival.com/help-use-presentation-template</a:t>
            </a:r>
            <a:endParaRPr b="1" sz="1200">
              <a:solidFill>
                <a:srgbClr val="6B9FA4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rPr>
              <a:t>This template is free to use under </a:t>
            </a:r>
            <a:r>
              <a:rPr lang="en" sz="1200" u="sng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  <a:hlinkClick r:id="rId5"/>
              </a:rPr>
              <a:t>Creative Commons Attribution license</a:t>
            </a:r>
            <a:r>
              <a:rPr lang="en"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rPr>
              <a:t>. </a:t>
            </a:r>
            <a:r>
              <a:rPr lang="en"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rPr>
              <a:t>.</a:t>
            </a:r>
            <a:endParaRPr sz="1200">
              <a:solidFill>
                <a:srgbClr val="6B9FA4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B9FA4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6B9FA4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06" name="Google Shape;106;p15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6"/>
          <p:cNvSpPr txBox="1"/>
          <p:nvPr>
            <p:ph idx="4294967295" type="ctrTitle"/>
          </p:nvPr>
        </p:nvSpPr>
        <p:spPr>
          <a:xfrm>
            <a:off x="990600" y="885384"/>
            <a:ext cx="4863900" cy="1544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111111"/>
                </a:solidFill>
              </a:rPr>
              <a:t>Hello!</a:t>
            </a:r>
            <a:endParaRPr sz="9600">
              <a:solidFill>
                <a:srgbClr val="111111"/>
              </a:solidFill>
            </a:endParaRPr>
          </a:p>
        </p:txBody>
      </p:sp>
      <p:sp>
        <p:nvSpPr>
          <p:cNvPr id="112" name="Google Shape;112;p16"/>
          <p:cNvSpPr txBox="1"/>
          <p:nvPr>
            <p:ph idx="4294967295" type="subTitle"/>
          </p:nvPr>
        </p:nvSpPr>
        <p:spPr>
          <a:xfrm>
            <a:off x="990600" y="2084953"/>
            <a:ext cx="4863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</p:txBody>
      </p:sp>
      <p:sp>
        <p:nvSpPr>
          <p:cNvPr id="113" name="Google Shape;113;p16"/>
          <p:cNvSpPr txBox="1"/>
          <p:nvPr>
            <p:ph idx="4294967295" type="body"/>
          </p:nvPr>
        </p:nvSpPr>
        <p:spPr>
          <a:xfrm>
            <a:off x="1066800" y="2997806"/>
            <a:ext cx="7367100" cy="108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I am here because I love to give presentations.</a:t>
            </a:r>
            <a:endParaRPr sz="2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You can find me at @username</a:t>
            </a:r>
            <a:endParaRPr sz="2000"/>
          </a:p>
        </p:txBody>
      </p:sp>
      <p:pic>
        <p:nvPicPr>
          <p:cNvPr id="114" name="Google Shape;114;p16"/>
          <p:cNvPicPr preferRelativeResize="0"/>
          <p:nvPr/>
        </p:nvPicPr>
        <p:blipFill rotWithShape="1">
          <a:blip r:embed="rId3">
            <a:alphaModFix/>
          </a:blip>
          <a:srcRect b="28127" l="31554" r="26812" t="9423"/>
          <a:stretch/>
        </p:blipFill>
        <p:spPr>
          <a:xfrm>
            <a:off x="6383693" y="732971"/>
            <a:ext cx="2056500" cy="2056500"/>
          </a:xfrm>
          <a:prstGeom prst="foldedCorner">
            <a:avLst>
              <a:gd fmla="val 16667" name="adj"/>
            </a:avLst>
          </a:prstGeom>
          <a:noFill/>
          <a:ln>
            <a:noFill/>
          </a:ln>
        </p:spPr>
      </p:pic>
      <p:sp>
        <p:nvSpPr>
          <p:cNvPr id="115" name="Google Shape;115;p16"/>
          <p:cNvSpPr/>
          <p:nvPr/>
        </p:nvSpPr>
        <p:spPr>
          <a:xfrm rot="5400000">
            <a:off x="8095768" y="2444915"/>
            <a:ext cx="339900" cy="348900"/>
          </a:xfrm>
          <a:prstGeom prst="rtTriangle">
            <a:avLst/>
          </a:prstGeom>
          <a:solidFill>
            <a:srgbClr val="D9D9D9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" name="Google Shape;116;p16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17"/>
          <p:cNvSpPr txBox="1"/>
          <p:nvPr>
            <p:ph type="ctrTitle"/>
          </p:nvPr>
        </p:nvSpPr>
        <p:spPr>
          <a:xfrm>
            <a:off x="685800" y="2881075"/>
            <a:ext cx="7908000" cy="658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22" name="Google Shape;122;p17"/>
          <p:cNvSpPr txBox="1"/>
          <p:nvPr>
            <p:ph idx="1" type="subTitle"/>
          </p:nvPr>
        </p:nvSpPr>
        <p:spPr>
          <a:xfrm>
            <a:off x="685800" y="3547231"/>
            <a:ext cx="79080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23" name="Google Shape;123;p17"/>
          <p:cNvSpPr txBox="1"/>
          <p:nvPr>
            <p:ph type="ctrTitle"/>
          </p:nvPr>
        </p:nvSpPr>
        <p:spPr>
          <a:xfrm>
            <a:off x="642025" y="4028527"/>
            <a:ext cx="7663800" cy="658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1</a:t>
            </a:r>
            <a:endParaRPr sz="3000"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18"/>
          <p:cNvSpPr txBox="1"/>
          <p:nvPr>
            <p:ph idx="1" type="body"/>
          </p:nvPr>
        </p:nvSpPr>
        <p:spPr>
          <a:xfrm>
            <a:off x="2661300" y="1010850"/>
            <a:ext cx="3821400" cy="309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29" name="Google Shape;129;p18"/>
          <p:cNvSpPr txBox="1"/>
          <p:nvPr>
            <p:ph idx="12" type="sldNum"/>
          </p:nvPr>
        </p:nvSpPr>
        <p:spPr>
          <a:xfrm>
            <a:off x="4339800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19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35" name="Google Shape;135;p19"/>
          <p:cNvSpPr txBox="1"/>
          <p:nvPr>
            <p:ph idx="1" type="body"/>
          </p:nvPr>
        </p:nvSpPr>
        <p:spPr>
          <a:xfrm>
            <a:off x="557475" y="1157300"/>
            <a:ext cx="8043600" cy="363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36" name="Google Shape;136;p19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20"/>
          <p:cNvSpPr txBox="1"/>
          <p:nvPr>
            <p:ph idx="4294967295" type="ctrTitle"/>
          </p:nvPr>
        </p:nvSpPr>
        <p:spPr>
          <a:xfrm>
            <a:off x="1407600" y="1983394"/>
            <a:ext cx="63288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111111"/>
                </a:solidFill>
              </a:rPr>
              <a:t>Big concept</a:t>
            </a:r>
            <a:endParaRPr sz="6000">
              <a:solidFill>
                <a:srgbClr val="111111"/>
              </a:solidFill>
            </a:endParaRPr>
          </a:p>
        </p:txBody>
      </p:sp>
      <p:sp>
        <p:nvSpPr>
          <p:cNvPr id="142" name="Google Shape;142;p20"/>
          <p:cNvSpPr txBox="1"/>
          <p:nvPr>
            <p:ph idx="4294967295" type="subTitle"/>
          </p:nvPr>
        </p:nvSpPr>
        <p:spPr>
          <a:xfrm>
            <a:off x="1407600" y="3011513"/>
            <a:ext cx="6328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Bring the attention of your audience over a key concept using icons or illustrations</a:t>
            </a:r>
            <a:endParaRPr sz="2400"/>
          </a:p>
        </p:txBody>
      </p:sp>
      <p:grpSp>
        <p:nvGrpSpPr>
          <p:cNvPr id="143" name="Google Shape;143;p20"/>
          <p:cNvGrpSpPr/>
          <p:nvPr/>
        </p:nvGrpSpPr>
        <p:grpSpPr>
          <a:xfrm>
            <a:off x="4058785" y="1015421"/>
            <a:ext cx="1026441" cy="1051385"/>
            <a:chOff x="611175" y="2326900"/>
            <a:chExt cx="362700" cy="389575"/>
          </a:xfrm>
        </p:grpSpPr>
        <p:sp>
          <p:nvSpPr>
            <p:cNvPr id="144" name="Google Shape;144;p20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6B9F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20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6B9F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20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6B9F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20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6B9F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8" name="Google Shape;148;p20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p21"/>
          <p:cNvSpPr txBox="1"/>
          <p:nvPr>
            <p:ph idx="1" type="body"/>
          </p:nvPr>
        </p:nvSpPr>
        <p:spPr>
          <a:xfrm>
            <a:off x="800750" y="1495631"/>
            <a:ext cx="3660900" cy="325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54" name="Google Shape;154;p21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55" name="Google Shape;155;p21"/>
          <p:cNvSpPr txBox="1"/>
          <p:nvPr>
            <p:ph idx="2" type="body"/>
          </p:nvPr>
        </p:nvSpPr>
        <p:spPr>
          <a:xfrm>
            <a:off x="4682227" y="1495631"/>
            <a:ext cx="3660900" cy="325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56" name="Google Shape;156;p21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22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62" name="Google Shape;162;p22"/>
          <p:cNvSpPr txBox="1"/>
          <p:nvPr>
            <p:ph idx="1" type="body"/>
          </p:nvPr>
        </p:nvSpPr>
        <p:spPr>
          <a:xfrm>
            <a:off x="650125" y="1416581"/>
            <a:ext cx="2507400" cy="320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63" name="Google Shape;163;p22"/>
          <p:cNvSpPr txBox="1"/>
          <p:nvPr>
            <p:ph idx="2" type="body"/>
          </p:nvPr>
        </p:nvSpPr>
        <p:spPr>
          <a:xfrm>
            <a:off x="3286150" y="1416581"/>
            <a:ext cx="2507400" cy="320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64" name="Google Shape;164;p22"/>
          <p:cNvSpPr txBox="1"/>
          <p:nvPr>
            <p:ph idx="3" type="body"/>
          </p:nvPr>
        </p:nvSpPr>
        <p:spPr>
          <a:xfrm>
            <a:off x="5922175" y="1416581"/>
            <a:ext cx="2507400" cy="320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22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p23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71" name="Google Shape;171;p23"/>
          <p:cNvSpPr txBox="1"/>
          <p:nvPr>
            <p:ph idx="1" type="body"/>
          </p:nvPr>
        </p:nvSpPr>
        <p:spPr>
          <a:xfrm>
            <a:off x="647125" y="1200150"/>
            <a:ext cx="39654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 complex idea can be conveyed with just a single still image, namely making it possible to absorb large amounts of data quickly.</a:t>
            </a:r>
            <a:endParaRPr sz="2400"/>
          </a:p>
        </p:txBody>
      </p:sp>
      <p:pic>
        <p:nvPicPr>
          <p:cNvPr id="172" name="Google Shape;172;p23"/>
          <p:cNvPicPr preferRelativeResize="0"/>
          <p:nvPr/>
        </p:nvPicPr>
        <p:blipFill rotWithShape="1">
          <a:blip r:embed="rId3">
            <a:alphaModFix/>
          </a:blip>
          <a:srcRect b="0" l="13753" r="13746" t="0"/>
          <a:stretch/>
        </p:blipFill>
        <p:spPr>
          <a:xfrm>
            <a:off x="4866450" y="1161650"/>
            <a:ext cx="3735200" cy="3434674"/>
          </a:xfrm>
          <a:prstGeom prst="rect">
            <a:avLst/>
          </a:prstGeom>
          <a:noFill/>
          <a:ln>
            <a:noFill/>
          </a:ln>
        </p:spPr>
      </p:pic>
      <p:sp>
        <p:nvSpPr>
          <p:cNvPr id="173" name="Google Shape;173;p23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p24"/>
          <p:cNvSpPr txBox="1"/>
          <p:nvPr>
            <p:ph idx="1" type="body"/>
          </p:nvPr>
        </p:nvSpPr>
        <p:spPr>
          <a:xfrm>
            <a:off x="3504125" y="1505250"/>
            <a:ext cx="2135700" cy="2133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2400">
                <a:latin typeface="Montserrat"/>
                <a:ea typeface="Montserrat"/>
                <a:cs typeface="Montserrat"/>
                <a:sym typeface="Montserrat"/>
              </a:rPr>
              <a:t>Want big impact?</a:t>
            </a:r>
            <a:endParaRPr b="1" sz="24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200"/>
              <a:t>Use big image.</a:t>
            </a:r>
            <a:endParaRPr sz="2200"/>
          </a:p>
        </p:txBody>
      </p:sp>
      <p:sp>
        <p:nvSpPr>
          <p:cNvPr id="179" name="Google Shape;179;p24"/>
          <p:cNvSpPr txBox="1"/>
          <p:nvPr>
            <p:ph idx="12" type="sldNum"/>
          </p:nvPr>
        </p:nvSpPr>
        <p:spPr>
          <a:xfrm>
            <a:off x="3501180" y="3193230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p25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85" name="Google Shape;185;p25"/>
          <p:cNvSpPr/>
          <p:nvPr/>
        </p:nvSpPr>
        <p:spPr>
          <a:xfrm>
            <a:off x="1198148" y="1627875"/>
            <a:ext cx="2394300" cy="2364900"/>
          </a:xfrm>
          <a:prstGeom prst="ellipse">
            <a:avLst/>
          </a:prstGeom>
          <a:noFill/>
          <a:ln cap="flat" cmpd="sng" w="152400">
            <a:solidFill>
              <a:srgbClr val="EBE39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Muli"/>
                <a:ea typeface="Muli"/>
                <a:cs typeface="Muli"/>
                <a:sym typeface="Muli"/>
              </a:rPr>
              <a:t>White</a:t>
            </a:r>
            <a:endParaRPr b="1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86" name="Google Shape;186;p25"/>
          <p:cNvSpPr/>
          <p:nvPr/>
        </p:nvSpPr>
        <p:spPr>
          <a:xfrm>
            <a:off x="5551754" y="1627875"/>
            <a:ext cx="2394300" cy="2364900"/>
          </a:xfrm>
          <a:prstGeom prst="ellipse">
            <a:avLst/>
          </a:prstGeom>
          <a:noFill/>
          <a:ln cap="flat" cmpd="sng" w="152400">
            <a:solidFill>
              <a:srgbClr val="742E4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Muli"/>
                <a:ea typeface="Muli"/>
                <a:cs typeface="Muli"/>
                <a:sym typeface="Muli"/>
              </a:rPr>
              <a:t>Black</a:t>
            </a:r>
            <a:endParaRPr b="1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87" name="Google Shape;187;p25"/>
          <p:cNvSpPr/>
          <p:nvPr/>
        </p:nvSpPr>
        <p:spPr>
          <a:xfrm>
            <a:off x="3358207" y="1627875"/>
            <a:ext cx="2394300" cy="2364900"/>
          </a:xfrm>
          <a:prstGeom prst="ellipse">
            <a:avLst/>
          </a:prstGeom>
          <a:noFill/>
          <a:ln cap="flat" cmpd="sng" w="152400">
            <a:solidFill>
              <a:srgbClr val="6B9FA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Muli"/>
                <a:ea typeface="Muli"/>
                <a:cs typeface="Muli"/>
                <a:sym typeface="Muli"/>
              </a:rPr>
              <a:t>Gray</a:t>
            </a:r>
            <a:endParaRPr b="1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88" name="Google Shape;188;p25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p26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94" name="Google Shape;194;p26"/>
          <p:cNvGraphicFramePr/>
          <p:nvPr/>
        </p:nvGraphicFramePr>
        <p:xfrm>
          <a:off x="9731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{9B6B1B1D-C84F-462F-B220-6C6353DC92C5}</a:tableStyleId>
              </a:tblPr>
              <a:tblGrid>
                <a:gridCol w="1801175"/>
                <a:gridCol w="1801175"/>
                <a:gridCol w="1801175"/>
                <a:gridCol w="1801175"/>
              </a:tblGrid>
              <a:tr h="6494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11111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Muli"/>
                          <a:ea typeface="Muli"/>
                          <a:cs typeface="Muli"/>
                          <a:sym typeface="Muli"/>
                        </a:rPr>
                        <a:t>A</a:t>
                      </a:r>
                      <a:endParaRPr sz="1100"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11111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Muli"/>
                          <a:ea typeface="Muli"/>
                          <a:cs typeface="Muli"/>
                          <a:sym typeface="Muli"/>
                        </a:rPr>
                        <a:t>B</a:t>
                      </a:r>
                      <a:endParaRPr sz="1100"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11111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Muli"/>
                          <a:ea typeface="Muli"/>
                          <a:cs typeface="Muli"/>
                          <a:sym typeface="Muli"/>
                        </a:rPr>
                        <a:t>C</a:t>
                      </a:r>
                      <a:endParaRPr sz="1100"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11111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494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Muli"/>
                          <a:ea typeface="Muli"/>
                          <a:cs typeface="Muli"/>
                          <a:sym typeface="Muli"/>
                        </a:rPr>
                        <a:t>Yellow</a:t>
                      </a:r>
                      <a:endParaRPr sz="1100"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11111">
                        <a:alpha val="6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400"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11111">
                        <a:alpha val="6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20</a:t>
                      </a:r>
                      <a:endParaRPr b="1" sz="1400"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11111">
                        <a:alpha val="6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7</a:t>
                      </a:r>
                      <a:endParaRPr b="1" sz="1400"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11111">
                        <a:alpha val="6920"/>
                      </a:srgbClr>
                    </a:solidFill>
                  </a:tcPr>
                </a:tc>
              </a:tr>
              <a:tr h="6494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Muli"/>
                          <a:ea typeface="Muli"/>
                          <a:cs typeface="Muli"/>
                          <a:sym typeface="Muli"/>
                        </a:rPr>
                        <a:t>Blue</a:t>
                      </a:r>
                      <a:endParaRPr sz="1100"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30</a:t>
                      </a:r>
                      <a:endParaRPr b="1" sz="1400"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15</a:t>
                      </a:r>
                      <a:endParaRPr b="1" sz="1400"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400"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494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Muli"/>
                          <a:ea typeface="Muli"/>
                          <a:cs typeface="Muli"/>
                          <a:sym typeface="Muli"/>
                        </a:rPr>
                        <a:t>Orange</a:t>
                      </a:r>
                      <a:endParaRPr sz="1100"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11111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11111">
                        <a:alpha val="6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5</a:t>
                      </a:r>
                      <a:endParaRPr b="1" sz="1400"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11111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11111">
                        <a:alpha val="6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24</a:t>
                      </a:r>
                      <a:endParaRPr b="1" sz="1400"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11111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11111">
                        <a:alpha val="6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16</a:t>
                      </a:r>
                      <a:endParaRPr b="1" sz="1400"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11111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11111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11111">
                        <a:alpha val="692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195" name="Google Shape;195;p26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p27"/>
          <p:cNvSpPr/>
          <p:nvPr/>
        </p:nvSpPr>
        <p:spPr>
          <a:xfrm>
            <a:off x="1066701" y="1205525"/>
            <a:ext cx="7068026" cy="3367052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" name="Google Shape;201;p27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02" name="Google Shape;202;p27"/>
          <p:cNvSpPr/>
          <p:nvPr/>
        </p:nvSpPr>
        <p:spPr>
          <a:xfrm>
            <a:off x="2300075" y="1955188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11111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our office</a:t>
            </a:r>
            <a:endParaRPr sz="8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03" name="Google Shape;203;p27"/>
          <p:cNvSpPr/>
          <p:nvPr/>
        </p:nvSpPr>
        <p:spPr>
          <a:xfrm>
            <a:off x="1659900" y="2276794"/>
            <a:ext cx="124200" cy="119100"/>
          </a:xfrm>
          <a:prstGeom prst="flowChartSummingJunction">
            <a:avLst/>
          </a:prstGeom>
          <a:solidFill>
            <a:schemeClr val="lt2"/>
          </a:solidFill>
          <a:ln cap="flat" cmpd="sng" w="28575">
            <a:solidFill>
              <a:srgbClr val="11111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p27"/>
          <p:cNvSpPr/>
          <p:nvPr/>
        </p:nvSpPr>
        <p:spPr>
          <a:xfrm>
            <a:off x="3057141" y="3681211"/>
            <a:ext cx="124200" cy="119100"/>
          </a:xfrm>
          <a:prstGeom prst="flowChartSummingJunction">
            <a:avLst/>
          </a:prstGeom>
          <a:solidFill>
            <a:schemeClr val="lt2"/>
          </a:solidFill>
          <a:ln cap="flat" cmpd="sng" w="28575">
            <a:solidFill>
              <a:srgbClr val="11111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" name="Google Shape;205;p27"/>
          <p:cNvSpPr/>
          <p:nvPr/>
        </p:nvSpPr>
        <p:spPr>
          <a:xfrm>
            <a:off x="3977314" y="2105925"/>
            <a:ext cx="124200" cy="119100"/>
          </a:xfrm>
          <a:prstGeom prst="flowChartSummingJunction">
            <a:avLst/>
          </a:prstGeom>
          <a:solidFill>
            <a:schemeClr val="lt2"/>
          </a:solidFill>
          <a:ln cap="flat" cmpd="sng" w="28575">
            <a:solidFill>
              <a:srgbClr val="11111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p27"/>
          <p:cNvSpPr/>
          <p:nvPr/>
        </p:nvSpPr>
        <p:spPr>
          <a:xfrm>
            <a:off x="4605858" y="3943975"/>
            <a:ext cx="124200" cy="119100"/>
          </a:xfrm>
          <a:prstGeom prst="flowChartSummingJunction">
            <a:avLst/>
          </a:prstGeom>
          <a:solidFill>
            <a:schemeClr val="lt2"/>
          </a:solidFill>
          <a:ln cap="flat" cmpd="sng" w="28575">
            <a:solidFill>
              <a:srgbClr val="11111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p27"/>
          <p:cNvSpPr/>
          <p:nvPr/>
        </p:nvSpPr>
        <p:spPr>
          <a:xfrm>
            <a:off x="6457121" y="2538489"/>
            <a:ext cx="124200" cy="119100"/>
          </a:xfrm>
          <a:prstGeom prst="flowChartSummingJunction">
            <a:avLst/>
          </a:prstGeom>
          <a:solidFill>
            <a:schemeClr val="lt2"/>
          </a:solidFill>
          <a:ln cap="flat" cmpd="sng" w="28575">
            <a:solidFill>
              <a:srgbClr val="11111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" name="Google Shape;208;p27"/>
          <p:cNvSpPr/>
          <p:nvPr/>
        </p:nvSpPr>
        <p:spPr>
          <a:xfrm>
            <a:off x="7026749" y="3985350"/>
            <a:ext cx="124200" cy="119100"/>
          </a:xfrm>
          <a:prstGeom prst="flowChartSummingJunction">
            <a:avLst/>
          </a:prstGeom>
          <a:solidFill>
            <a:schemeClr val="lt2"/>
          </a:solidFill>
          <a:ln cap="flat" cmpd="sng" w="28575">
            <a:solidFill>
              <a:srgbClr val="11111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" name="Google Shape;209;p27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p28"/>
          <p:cNvSpPr txBox="1"/>
          <p:nvPr>
            <p:ph idx="4294967295" type="ctrTitle"/>
          </p:nvPr>
        </p:nvSpPr>
        <p:spPr>
          <a:xfrm>
            <a:off x="685800" y="16976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111111"/>
                </a:solidFill>
              </a:rPr>
              <a:t>89,526,124</a:t>
            </a:r>
            <a:endParaRPr sz="9600">
              <a:solidFill>
                <a:srgbClr val="111111"/>
              </a:solidFill>
            </a:endParaRPr>
          </a:p>
        </p:txBody>
      </p:sp>
      <p:sp>
        <p:nvSpPr>
          <p:cNvPr id="215" name="Google Shape;215;p28"/>
          <p:cNvSpPr txBox="1"/>
          <p:nvPr>
            <p:ph idx="4294967295" type="subTitle"/>
          </p:nvPr>
        </p:nvSpPr>
        <p:spPr>
          <a:xfrm>
            <a:off x="685800" y="266860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Whoa! That’s a big number, aren’t you proud?</a:t>
            </a:r>
            <a:endParaRPr sz="2400"/>
          </a:p>
        </p:txBody>
      </p:sp>
      <p:sp>
        <p:nvSpPr>
          <p:cNvPr id="216" name="Google Shape;216;p28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p29"/>
          <p:cNvSpPr txBox="1"/>
          <p:nvPr>
            <p:ph idx="4294967295" type="ctrTitle"/>
          </p:nvPr>
        </p:nvSpPr>
        <p:spPr>
          <a:xfrm>
            <a:off x="1202500" y="648000"/>
            <a:ext cx="67389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111111"/>
                </a:solidFill>
              </a:rPr>
              <a:t>89,526,124$</a:t>
            </a:r>
            <a:endParaRPr sz="4800">
              <a:solidFill>
                <a:srgbClr val="111111"/>
              </a:solidFill>
            </a:endParaRPr>
          </a:p>
        </p:txBody>
      </p:sp>
      <p:sp>
        <p:nvSpPr>
          <p:cNvPr id="222" name="Google Shape;222;p29"/>
          <p:cNvSpPr txBox="1"/>
          <p:nvPr>
            <p:ph idx="4294967295" type="subTitle"/>
          </p:nvPr>
        </p:nvSpPr>
        <p:spPr>
          <a:xfrm>
            <a:off x="1202500" y="1297010"/>
            <a:ext cx="6738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That’s a lot of money</a:t>
            </a:r>
            <a:endParaRPr sz="2000"/>
          </a:p>
        </p:txBody>
      </p:sp>
      <p:sp>
        <p:nvSpPr>
          <p:cNvPr id="223" name="Google Shape;223;p29"/>
          <p:cNvSpPr txBox="1"/>
          <p:nvPr>
            <p:ph idx="4294967295" type="ctrTitle"/>
          </p:nvPr>
        </p:nvSpPr>
        <p:spPr>
          <a:xfrm>
            <a:off x="1202500" y="3048302"/>
            <a:ext cx="67389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111111"/>
                </a:solidFill>
              </a:rPr>
              <a:t>100%</a:t>
            </a:r>
            <a:endParaRPr sz="4800">
              <a:solidFill>
                <a:srgbClr val="111111"/>
              </a:solidFill>
            </a:endParaRPr>
          </a:p>
        </p:txBody>
      </p:sp>
      <p:sp>
        <p:nvSpPr>
          <p:cNvPr id="224" name="Google Shape;224;p29"/>
          <p:cNvSpPr txBox="1"/>
          <p:nvPr>
            <p:ph idx="4294967295" type="subTitle"/>
          </p:nvPr>
        </p:nvSpPr>
        <p:spPr>
          <a:xfrm>
            <a:off x="1202500" y="3697312"/>
            <a:ext cx="6738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Total success!</a:t>
            </a:r>
            <a:endParaRPr sz="2000"/>
          </a:p>
        </p:txBody>
      </p:sp>
      <p:sp>
        <p:nvSpPr>
          <p:cNvPr id="225" name="Google Shape;225;p29"/>
          <p:cNvSpPr txBox="1"/>
          <p:nvPr>
            <p:ph idx="4294967295" type="ctrTitle"/>
          </p:nvPr>
        </p:nvSpPr>
        <p:spPr>
          <a:xfrm>
            <a:off x="1202500" y="1848151"/>
            <a:ext cx="67389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111111"/>
                </a:solidFill>
              </a:rPr>
              <a:t>185,244 users</a:t>
            </a:r>
            <a:endParaRPr sz="4800">
              <a:solidFill>
                <a:srgbClr val="111111"/>
              </a:solidFill>
            </a:endParaRPr>
          </a:p>
        </p:txBody>
      </p:sp>
      <p:sp>
        <p:nvSpPr>
          <p:cNvPr id="226" name="Google Shape;226;p29"/>
          <p:cNvSpPr txBox="1"/>
          <p:nvPr>
            <p:ph idx="4294967295" type="subTitle"/>
          </p:nvPr>
        </p:nvSpPr>
        <p:spPr>
          <a:xfrm>
            <a:off x="1202500" y="2497161"/>
            <a:ext cx="6738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And a lot of users</a:t>
            </a:r>
            <a:endParaRPr sz="2000"/>
          </a:p>
        </p:txBody>
      </p:sp>
      <p:sp>
        <p:nvSpPr>
          <p:cNvPr id="227" name="Google Shape;227;p29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p30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33" name="Google Shape;233;p30"/>
          <p:cNvSpPr/>
          <p:nvPr/>
        </p:nvSpPr>
        <p:spPr>
          <a:xfrm>
            <a:off x="876825" y="2023538"/>
            <a:ext cx="2682900" cy="1325100"/>
          </a:xfrm>
          <a:prstGeom prst="homePlate">
            <a:avLst>
              <a:gd fmla="val 30129" name="adj"/>
            </a:avLst>
          </a:prstGeom>
          <a:solidFill>
            <a:srgbClr val="111111">
              <a:alpha val="6920"/>
            </a:srgbClr>
          </a:solidFill>
          <a:ln cap="flat" cmpd="sng" w="38100">
            <a:solidFill>
              <a:srgbClr val="11111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Muli"/>
                <a:ea typeface="Muli"/>
                <a:cs typeface="Muli"/>
                <a:sym typeface="Muli"/>
              </a:rPr>
              <a:t>first</a:t>
            </a:r>
            <a:endParaRPr b="1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34" name="Google Shape;234;p30"/>
          <p:cNvSpPr/>
          <p:nvPr/>
        </p:nvSpPr>
        <p:spPr>
          <a:xfrm>
            <a:off x="3203350" y="2023538"/>
            <a:ext cx="2734200" cy="1325100"/>
          </a:xfrm>
          <a:prstGeom prst="chevron">
            <a:avLst>
              <a:gd fmla="val 29853" name="adj"/>
            </a:avLst>
          </a:prstGeom>
          <a:solidFill>
            <a:srgbClr val="111111">
              <a:alpha val="6920"/>
            </a:srgbClr>
          </a:solidFill>
          <a:ln cap="flat" cmpd="sng" w="38100">
            <a:solidFill>
              <a:srgbClr val="11111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Muli"/>
                <a:ea typeface="Muli"/>
                <a:cs typeface="Muli"/>
                <a:sym typeface="Muli"/>
              </a:rPr>
              <a:t>second</a:t>
            </a:r>
            <a:endParaRPr b="1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35" name="Google Shape;235;p30"/>
          <p:cNvSpPr/>
          <p:nvPr/>
        </p:nvSpPr>
        <p:spPr>
          <a:xfrm>
            <a:off x="5581465" y="2023538"/>
            <a:ext cx="2734200" cy="1325100"/>
          </a:xfrm>
          <a:prstGeom prst="chevron">
            <a:avLst>
              <a:gd fmla="val 29853" name="adj"/>
            </a:avLst>
          </a:prstGeom>
          <a:solidFill>
            <a:srgbClr val="111111">
              <a:alpha val="6920"/>
            </a:srgbClr>
          </a:solidFill>
          <a:ln cap="flat" cmpd="sng" w="38100">
            <a:solidFill>
              <a:srgbClr val="11111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Muli"/>
                <a:ea typeface="Muli"/>
                <a:cs typeface="Muli"/>
                <a:sym typeface="Muli"/>
              </a:rPr>
              <a:t>last</a:t>
            </a:r>
            <a:endParaRPr b="1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36" name="Google Shape;236;p30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31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42" name="Google Shape;242;p31"/>
          <p:cNvSpPr txBox="1"/>
          <p:nvPr>
            <p:ph idx="1" type="body"/>
          </p:nvPr>
        </p:nvSpPr>
        <p:spPr>
          <a:xfrm>
            <a:off x="734850" y="1276355"/>
            <a:ext cx="2452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45720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43" name="Google Shape;243;p31"/>
          <p:cNvSpPr txBox="1"/>
          <p:nvPr>
            <p:ph idx="2" type="body"/>
          </p:nvPr>
        </p:nvSpPr>
        <p:spPr>
          <a:xfrm>
            <a:off x="3313456" y="1276355"/>
            <a:ext cx="2452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45720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44" name="Google Shape;244;p31"/>
          <p:cNvSpPr txBox="1"/>
          <p:nvPr>
            <p:ph idx="3" type="body"/>
          </p:nvPr>
        </p:nvSpPr>
        <p:spPr>
          <a:xfrm>
            <a:off x="5892061" y="1276355"/>
            <a:ext cx="2452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45720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45" name="Google Shape;245;p31"/>
          <p:cNvSpPr txBox="1"/>
          <p:nvPr>
            <p:ph idx="1" type="body"/>
          </p:nvPr>
        </p:nvSpPr>
        <p:spPr>
          <a:xfrm>
            <a:off x="734850" y="2838452"/>
            <a:ext cx="2452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45720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46" name="Google Shape;246;p31"/>
          <p:cNvSpPr txBox="1"/>
          <p:nvPr>
            <p:ph idx="2" type="body"/>
          </p:nvPr>
        </p:nvSpPr>
        <p:spPr>
          <a:xfrm>
            <a:off x="3313456" y="2838452"/>
            <a:ext cx="2452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45720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47" name="Google Shape;247;p31"/>
          <p:cNvSpPr txBox="1"/>
          <p:nvPr>
            <p:ph idx="3" type="body"/>
          </p:nvPr>
        </p:nvSpPr>
        <p:spPr>
          <a:xfrm>
            <a:off x="5892061" y="2838452"/>
            <a:ext cx="2452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45720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grpSp>
        <p:nvGrpSpPr>
          <p:cNvPr id="248" name="Google Shape;248;p31"/>
          <p:cNvGrpSpPr/>
          <p:nvPr/>
        </p:nvGrpSpPr>
        <p:grpSpPr>
          <a:xfrm>
            <a:off x="859548" y="1358209"/>
            <a:ext cx="303217" cy="328957"/>
            <a:chOff x="611175" y="2326900"/>
            <a:chExt cx="362700" cy="389575"/>
          </a:xfrm>
        </p:grpSpPr>
        <p:sp>
          <p:nvSpPr>
            <p:cNvPr id="249" name="Google Shape;249;p31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31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31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31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3" name="Google Shape;253;p31"/>
          <p:cNvSpPr/>
          <p:nvPr/>
        </p:nvSpPr>
        <p:spPr>
          <a:xfrm>
            <a:off x="3392521" y="1361136"/>
            <a:ext cx="319561" cy="322772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11111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31"/>
          <p:cNvSpPr/>
          <p:nvPr/>
        </p:nvSpPr>
        <p:spPr>
          <a:xfrm>
            <a:off x="827750" y="2943924"/>
            <a:ext cx="386922" cy="307298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11111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5" name="Google Shape;255;p31"/>
          <p:cNvGrpSpPr/>
          <p:nvPr/>
        </p:nvGrpSpPr>
        <p:grpSpPr>
          <a:xfrm>
            <a:off x="5963740" y="2894476"/>
            <a:ext cx="370599" cy="374344"/>
            <a:chOff x="570875" y="4322250"/>
            <a:chExt cx="443300" cy="443325"/>
          </a:xfrm>
        </p:grpSpPr>
        <p:sp>
          <p:nvSpPr>
            <p:cNvPr id="256" name="Google Shape;256;p31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31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31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31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60" name="Google Shape;260;p31"/>
          <p:cNvGrpSpPr/>
          <p:nvPr/>
        </p:nvGrpSpPr>
        <p:grpSpPr>
          <a:xfrm>
            <a:off x="3369054" y="2950116"/>
            <a:ext cx="366502" cy="295434"/>
            <a:chOff x="1921475" y="3695200"/>
            <a:chExt cx="438400" cy="349875"/>
          </a:xfrm>
        </p:grpSpPr>
        <p:sp>
          <p:nvSpPr>
            <p:cNvPr id="261" name="Google Shape;261;p31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31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31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64" name="Google Shape;264;p31"/>
          <p:cNvGrpSpPr/>
          <p:nvPr/>
        </p:nvGrpSpPr>
        <p:grpSpPr>
          <a:xfrm>
            <a:off x="6015650" y="1341131"/>
            <a:ext cx="350200" cy="363493"/>
            <a:chOff x="2605300" y="5003050"/>
            <a:chExt cx="418900" cy="430475"/>
          </a:xfrm>
        </p:grpSpPr>
        <p:sp>
          <p:nvSpPr>
            <p:cNvPr id="265" name="Google Shape;265;p31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31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31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11111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68" name="Google Shape;268;p31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32"/>
          <p:cNvSpPr txBox="1"/>
          <p:nvPr>
            <p:ph idx="1" type="body"/>
          </p:nvPr>
        </p:nvSpPr>
        <p:spPr>
          <a:xfrm>
            <a:off x="1248225" y="4406306"/>
            <a:ext cx="66477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274" name="Google Shape;274;p3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996675" y="114300"/>
            <a:ext cx="5150644" cy="4271963"/>
          </a:xfrm>
          <a:prstGeom prst="rect">
            <a:avLst/>
          </a:prstGeom>
          <a:noFill/>
          <a:ln>
            <a:noFill/>
          </a:ln>
        </p:spPr>
      </p:pic>
      <p:sp>
        <p:nvSpPr>
          <p:cNvPr id="275" name="Google Shape;275;p32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33"/>
          <p:cNvSpPr txBox="1"/>
          <p:nvPr>
            <p:ph idx="1" type="body"/>
          </p:nvPr>
        </p:nvSpPr>
        <p:spPr>
          <a:xfrm>
            <a:off x="497725" y="2732300"/>
            <a:ext cx="3708600" cy="181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Mobile</a:t>
            </a: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 project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/>
          </a:p>
        </p:txBody>
      </p:sp>
      <p:sp>
        <p:nvSpPr>
          <p:cNvPr id="281" name="Google Shape;281;p33"/>
          <p:cNvSpPr txBox="1"/>
          <p:nvPr>
            <p:ph idx="12" type="sldNum"/>
          </p:nvPr>
        </p:nvSpPr>
        <p:spPr>
          <a:xfrm>
            <a:off x="8182980" y="42267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2" name="Google Shape;282;p33"/>
          <p:cNvSpPr/>
          <p:nvPr/>
        </p:nvSpPr>
        <p:spPr>
          <a:xfrm>
            <a:off x="54123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999999"/>
              </a:solidFill>
              <a:latin typeface="Muli"/>
              <a:ea typeface="Muli"/>
              <a:cs typeface="Muli"/>
              <a:sym typeface="Muli"/>
            </a:endParaRPr>
          </a:p>
        </p:txBody>
      </p:sp>
      <p:grpSp>
        <p:nvGrpSpPr>
          <p:cNvPr id="283" name="Google Shape;283;p33"/>
          <p:cNvGrpSpPr/>
          <p:nvPr/>
        </p:nvGrpSpPr>
        <p:grpSpPr>
          <a:xfrm>
            <a:off x="5353200" y="373572"/>
            <a:ext cx="2119546" cy="4396359"/>
            <a:chOff x="2547150" y="238125"/>
            <a:chExt cx="2525675" cy="5238750"/>
          </a:xfrm>
        </p:grpSpPr>
        <p:sp>
          <p:nvSpPr>
            <p:cNvPr id="284" name="Google Shape;284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34"/>
          <p:cNvSpPr txBox="1"/>
          <p:nvPr>
            <p:ph idx="1" type="body"/>
          </p:nvPr>
        </p:nvSpPr>
        <p:spPr>
          <a:xfrm>
            <a:off x="497725" y="2732300"/>
            <a:ext cx="3708600" cy="181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Tablet project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/>
          </a:p>
        </p:txBody>
      </p:sp>
      <p:sp>
        <p:nvSpPr>
          <p:cNvPr id="293" name="Google Shape;293;p34"/>
          <p:cNvSpPr txBox="1"/>
          <p:nvPr>
            <p:ph idx="12" type="sldNum"/>
          </p:nvPr>
        </p:nvSpPr>
        <p:spPr>
          <a:xfrm>
            <a:off x="8182980" y="42267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4" name="Google Shape;294;p34"/>
          <p:cNvSpPr/>
          <p:nvPr/>
        </p:nvSpPr>
        <p:spPr>
          <a:xfrm>
            <a:off x="50764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999999"/>
              </a:solidFill>
              <a:latin typeface="Muli"/>
              <a:ea typeface="Muli"/>
              <a:cs typeface="Muli"/>
              <a:sym typeface="Muli"/>
            </a:endParaRPr>
          </a:p>
        </p:txBody>
      </p:sp>
      <p:grpSp>
        <p:nvGrpSpPr>
          <p:cNvPr id="295" name="Google Shape;295;p34"/>
          <p:cNvGrpSpPr/>
          <p:nvPr/>
        </p:nvGrpSpPr>
        <p:grpSpPr>
          <a:xfrm>
            <a:off x="5011702" y="465959"/>
            <a:ext cx="2736410" cy="4222433"/>
            <a:chOff x="2112475" y="238125"/>
            <a:chExt cx="3395050" cy="5238750"/>
          </a:xfrm>
        </p:grpSpPr>
        <p:sp>
          <p:nvSpPr>
            <p:cNvPr id="296" name="Google Shape;296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p35"/>
          <p:cNvSpPr/>
          <p:nvPr/>
        </p:nvSpPr>
        <p:spPr>
          <a:xfrm>
            <a:off x="4240825" y="672300"/>
            <a:ext cx="4303379" cy="3343808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111111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35"/>
          <p:cNvSpPr txBox="1"/>
          <p:nvPr>
            <p:ph idx="1" type="body"/>
          </p:nvPr>
        </p:nvSpPr>
        <p:spPr>
          <a:xfrm>
            <a:off x="497725" y="2732300"/>
            <a:ext cx="3708600" cy="181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Desktop project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/>
          </a:p>
        </p:txBody>
      </p:sp>
      <p:sp>
        <p:nvSpPr>
          <p:cNvPr id="306" name="Google Shape;306;p35"/>
          <p:cNvSpPr/>
          <p:nvPr/>
        </p:nvSpPr>
        <p:spPr>
          <a:xfrm>
            <a:off x="4417655" y="849892"/>
            <a:ext cx="3949500" cy="2513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999999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07" name="Google Shape;307;p35"/>
          <p:cNvSpPr txBox="1"/>
          <p:nvPr>
            <p:ph idx="12" type="sldNum"/>
          </p:nvPr>
        </p:nvSpPr>
        <p:spPr>
          <a:xfrm>
            <a:off x="8182980" y="42267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p36"/>
          <p:cNvSpPr txBox="1"/>
          <p:nvPr>
            <p:ph idx="4294967295" type="ctrTitle"/>
          </p:nvPr>
        </p:nvSpPr>
        <p:spPr>
          <a:xfrm>
            <a:off x="990600" y="732975"/>
            <a:ext cx="5422800" cy="1544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111111"/>
                </a:solidFill>
              </a:rPr>
              <a:t>Thanks!</a:t>
            </a:r>
            <a:endParaRPr sz="9600">
              <a:solidFill>
                <a:srgbClr val="111111"/>
              </a:solidFill>
            </a:endParaRPr>
          </a:p>
        </p:txBody>
      </p:sp>
      <p:sp>
        <p:nvSpPr>
          <p:cNvPr id="313" name="Google Shape;313;p36"/>
          <p:cNvSpPr txBox="1"/>
          <p:nvPr>
            <p:ph idx="4294967295" type="subTitle"/>
          </p:nvPr>
        </p:nvSpPr>
        <p:spPr>
          <a:xfrm>
            <a:off x="1066800" y="2008753"/>
            <a:ext cx="4863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 b="1" sz="3600"/>
          </a:p>
        </p:txBody>
      </p:sp>
      <p:sp>
        <p:nvSpPr>
          <p:cNvPr id="314" name="Google Shape;314;p36"/>
          <p:cNvSpPr txBox="1"/>
          <p:nvPr>
            <p:ph idx="4294967295" type="body"/>
          </p:nvPr>
        </p:nvSpPr>
        <p:spPr>
          <a:xfrm>
            <a:off x="1066800" y="2845406"/>
            <a:ext cx="7367100" cy="108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You can find me at:</a:t>
            </a:r>
            <a:endParaRPr sz="2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@username</a:t>
            </a:r>
            <a:endParaRPr sz="2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user@mail.me</a:t>
            </a:r>
            <a:endParaRPr sz="2000"/>
          </a:p>
        </p:txBody>
      </p:sp>
      <p:sp>
        <p:nvSpPr>
          <p:cNvPr id="315" name="Google Shape;315;p36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p37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21" name="Google Shape;321;p37"/>
          <p:cNvSpPr txBox="1"/>
          <p:nvPr>
            <p:ph idx="1" type="body"/>
          </p:nvPr>
        </p:nvSpPr>
        <p:spPr>
          <a:xfrm>
            <a:off x="557475" y="1157300"/>
            <a:ext cx="8043600" cy="363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111111"/>
              </a:buClr>
              <a:buSzPts val="2400"/>
              <a:buChar char="▪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2400"/>
              <a:buChar char="▪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322" name="Google Shape;322;p37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p38"/>
          <p:cNvSpPr txBox="1"/>
          <p:nvPr>
            <p:ph type="title"/>
          </p:nvPr>
        </p:nvSpPr>
        <p:spPr>
          <a:xfrm>
            <a:off x="285425" y="358388"/>
            <a:ext cx="8401200" cy="525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28" name="Google Shape;328;p38"/>
          <p:cNvSpPr txBox="1"/>
          <p:nvPr>
            <p:ph idx="1" type="body"/>
          </p:nvPr>
        </p:nvSpPr>
        <p:spPr>
          <a:xfrm>
            <a:off x="557475" y="1157300"/>
            <a:ext cx="8043600" cy="363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This presentations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▪"/>
            </a:pPr>
            <a:r>
              <a:rPr lang="en" sz="1400"/>
              <a:t>Titles: Montserrat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▪"/>
            </a:pPr>
            <a:r>
              <a:rPr lang="en" sz="1400"/>
              <a:t>Body copy: Muli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6B9FA4"/>
                </a:solidFill>
                <a:hlinkClick r:id="rId3"/>
              </a:rPr>
              <a:t>https://www.fontsquirrel.com/fonts/montserrat</a:t>
            </a:r>
            <a:endParaRPr sz="1400">
              <a:solidFill>
                <a:srgbClr val="6B9FA4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6B9FA4"/>
                </a:solidFill>
                <a:hlinkClick r:id="rId4"/>
              </a:rPr>
              <a:t>https://www.fontsquirrel.com/fonts/muli</a:t>
            </a:r>
            <a:endParaRPr sz="1400">
              <a:solidFill>
                <a:srgbClr val="6B9FA4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▪"/>
            </a:pPr>
            <a:r>
              <a:rPr lang="en" sz="1400"/>
              <a:t>Dark gray </a:t>
            </a:r>
            <a:r>
              <a:rPr b="1" lang="en" sz="1400"/>
              <a:t>#111111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▪"/>
            </a:pPr>
            <a:r>
              <a:rPr lang="en" sz="1400"/>
              <a:t>Teal </a:t>
            </a:r>
            <a:r>
              <a:rPr b="1" lang="en" sz="1400">
                <a:solidFill>
                  <a:srgbClr val="6B9FA4"/>
                </a:solidFill>
              </a:rPr>
              <a:t>#6b9fa4</a:t>
            </a:r>
            <a:endParaRPr b="1" sz="1400">
              <a:solidFill>
                <a:srgbClr val="6B9FA4"/>
              </a:solidFill>
            </a:endParaRPr>
          </a:p>
        </p:txBody>
      </p:sp>
      <p:sp>
        <p:nvSpPr>
          <p:cNvPr id="329" name="Google Shape;329;p38"/>
          <p:cNvSpPr txBox="1"/>
          <p:nvPr/>
        </p:nvSpPr>
        <p:spPr>
          <a:xfrm>
            <a:off x="1427975" y="3909695"/>
            <a:ext cx="6730500" cy="85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6B9FA4"/>
                </a:solidFill>
                <a:latin typeface="Muli"/>
                <a:ea typeface="Muli"/>
                <a:cs typeface="Muli"/>
                <a:sym typeface="Muli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6B9FA4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6B9FA4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6B9FA4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30" name="Google Shape;330;p38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5" name="Google Shape;335;p39"/>
          <p:cNvSpPr txBox="1"/>
          <p:nvPr>
            <p:ph idx="12" type="sldNum"/>
          </p:nvPr>
        </p:nvSpPr>
        <p:spPr>
          <a:xfrm>
            <a:off x="4339800" y="4836607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36" name="Google Shape;336;p39"/>
          <p:cNvGrpSpPr/>
          <p:nvPr/>
        </p:nvGrpSpPr>
        <p:grpSpPr>
          <a:xfrm>
            <a:off x="358968" y="339938"/>
            <a:ext cx="347107" cy="438984"/>
            <a:chOff x="584925" y="238125"/>
            <a:chExt cx="415200" cy="525100"/>
          </a:xfrm>
        </p:grpSpPr>
        <p:sp>
          <p:nvSpPr>
            <p:cNvPr id="337" name="Google Shape;337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3" name="Google Shape;343;p39"/>
          <p:cNvGrpSpPr/>
          <p:nvPr/>
        </p:nvGrpSpPr>
        <p:grpSpPr>
          <a:xfrm>
            <a:off x="910227" y="403725"/>
            <a:ext cx="371623" cy="309362"/>
            <a:chOff x="1244325" y="314425"/>
            <a:chExt cx="444525" cy="370050"/>
          </a:xfrm>
        </p:grpSpPr>
        <p:sp>
          <p:nvSpPr>
            <p:cNvPr id="344" name="Google Shape;344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6" name="Google Shape;346;p39"/>
          <p:cNvGrpSpPr/>
          <p:nvPr/>
        </p:nvGrpSpPr>
        <p:grpSpPr>
          <a:xfrm>
            <a:off x="1481925" y="402199"/>
            <a:ext cx="355300" cy="312413"/>
            <a:chOff x="1928175" y="312600"/>
            <a:chExt cx="425000" cy="373700"/>
          </a:xfrm>
        </p:grpSpPr>
        <p:sp>
          <p:nvSpPr>
            <p:cNvPr id="347" name="Google Shape;347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9" name="Google Shape;349;p39"/>
          <p:cNvSpPr/>
          <p:nvPr/>
        </p:nvSpPr>
        <p:spPr>
          <a:xfrm>
            <a:off x="2077702" y="3909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39"/>
          <p:cNvSpPr/>
          <p:nvPr/>
        </p:nvSpPr>
        <p:spPr>
          <a:xfrm>
            <a:off x="2661148" y="3920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1" name="Google Shape;351;p39"/>
          <p:cNvGrpSpPr/>
          <p:nvPr/>
        </p:nvGrpSpPr>
        <p:grpSpPr>
          <a:xfrm>
            <a:off x="3145963" y="385876"/>
            <a:ext cx="408386" cy="345080"/>
            <a:chOff x="3918650" y="293075"/>
            <a:chExt cx="488500" cy="412775"/>
          </a:xfrm>
        </p:grpSpPr>
        <p:sp>
          <p:nvSpPr>
            <p:cNvPr id="352" name="Google Shape;352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5" name="Google Shape;355;p39"/>
          <p:cNvGrpSpPr/>
          <p:nvPr/>
        </p:nvGrpSpPr>
        <p:grpSpPr>
          <a:xfrm>
            <a:off x="3745730" y="359835"/>
            <a:ext cx="335905" cy="397142"/>
            <a:chOff x="4636075" y="261925"/>
            <a:chExt cx="401800" cy="475050"/>
          </a:xfrm>
        </p:grpSpPr>
        <p:sp>
          <p:nvSpPr>
            <p:cNvPr id="356" name="Google Shape;356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0" name="Google Shape;360;p39"/>
          <p:cNvSpPr/>
          <p:nvPr/>
        </p:nvSpPr>
        <p:spPr>
          <a:xfrm>
            <a:off x="4284931" y="3904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1" name="Google Shape;361;p39"/>
          <p:cNvGrpSpPr/>
          <p:nvPr/>
        </p:nvGrpSpPr>
        <p:grpSpPr>
          <a:xfrm>
            <a:off x="4872282" y="393024"/>
            <a:ext cx="336908" cy="330262"/>
            <a:chOff x="5983625" y="301625"/>
            <a:chExt cx="403000" cy="395050"/>
          </a:xfrm>
        </p:grpSpPr>
        <p:sp>
          <p:nvSpPr>
            <p:cNvPr id="362" name="Google Shape;362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2" name="Google Shape;382;p39"/>
          <p:cNvGrpSpPr/>
          <p:nvPr/>
        </p:nvGrpSpPr>
        <p:grpSpPr>
          <a:xfrm>
            <a:off x="5438358" y="390453"/>
            <a:ext cx="331808" cy="331307"/>
            <a:chOff x="6660750" y="298550"/>
            <a:chExt cx="396900" cy="396300"/>
          </a:xfrm>
        </p:grpSpPr>
        <p:sp>
          <p:nvSpPr>
            <p:cNvPr id="383" name="Google Shape;383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5" name="Google Shape;385;p39"/>
          <p:cNvGrpSpPr/>
          <p:nvPr/>
        </p:nvGrpSpPr>
        <p:grpSpPr>
          <a:xfrm>
            <a:off x="358968" y="912138"/>
            <a:ext cx="347107" cy="420111"/>
            <a:chOff x="584925" y="922575"/>
            <a:chExt cx="415200" cy="502525"/>
          </a:xfrm>
        </p:grpSpPr>
        <p:sp>
          <p:nvSpPr>
            <p:cNvPr id="386" name="Google Shape;386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9" name="Google Shape;389;p39"/>
          <p:cNvGrpSpPr/>
          <p:nvPr/>
        </p:nvGrpSpPr>
        <p:grpSpPr>
          <a:xfrm>
            <a:off x="912275" y="902441"/>
            <a:ext cx="367547" cy="437980"/>
            <a:chOff x="1246775" y="910975"/>
            <a:chExt cx="439650" cy="523900"/>
          </a:xfrm>
        </p:grpSpPr>
        <p:sp>
          <p:nvSpPr>
            <p:cNvPr id="390" name="Google Shape;390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3" name="Google Shape;393;p39"/>
          <p:cNvGrpSpPr/>
          <p:nvPr/>
        </p:nvGrpSpPr>
        <p:grpSpPr>
          <a:xfrm>
            <a:off x="1480400" y="972874"/>
            <a:ext cx="358351" cy="298118"/>
            <a:chOff x="1926350" y="995225"/>
            <a:chExt cx="428650" cy="356600"/>
          </a:xfrm>
        </p:grpSpPr>
        <p:sp>
          <p:nvSpPr>
            <p:cNvPr id="394" name="Google Shape;394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8" name="Google Shape;398;p39"/>
          <p:cNvSpPr/>
          <p:nvPr/>
        </p:nvSpPr>
        <p:spPr>
          <a:xfrm>
            <a:off x="2048085" y="9478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39"/>
          <p:cNvSpPr/>
          <p:nvPr/>
        </p:nvSpPr>
        <p:spPr>
          <a:xfrm>
            <a:off x="2612156" y="9652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39"/>
          <p:cNvSpPr/>
          <p:nvPr/>
        </p:nvSpPr>
        <p:spPr>
          <a:xfrm>
            <a:off x="3180804" y="9678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39"/>
          <p:cNvSpPr/>
          <p:nvPr/>
        </p:nvSpPr>
        <p:spPr>
          <a:xfrm>
            <a:off x="3755576" y="9708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2" name="Google Shape;402;p39"/>
          <p:cNvGrpSpPr/>
          <p:nvPr/>
        </p:nvGrpSpPr>
        <p:grpSpPr>
          <a:xfrm>
            <a:off x="4302631" y="950427"/>
            <a:ext cx="349155" cy="349657"/>
            <a:chOff x="5302225" y="968375"/>
            <a:chExt cx="417650" cy="418250"/>
          </a:xfrm>
        </p:grpSpPr>
        <p:sp>
          <p:nvSpPr>
            <p:cNvPr id="403" name="Google Shape;403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5" name="Google Shape;405;p39"/>
          <p:cNvGrpSpPr/>
          <p:nvPr/>
        </p:nvGrpSpPr>
        <p:grpSpPr>
          <a:xfrm>
            <a:off x="4824295" y="911114"/>
            <a:ext cx="432881" cy="421637"/>
            <a:chOff x="5926225" y="921350"/>
            <a:chExt cx="517800" cy="504350"/>
          </a:xfrm>
        </p:grpSpPr>
        <p:sp>
          <p:nvSpPr>
            <p:cNvPr id="406" name="Google Shape;406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8" name="Google Shape;408;p39"/>
          <p:cNvGrpSpPr/>
          <p:nvPr/>
        </p:nvGrpSpPr>
        <p:grpSpPr>
          <a:xfrm>
            <a:off x="5402118" y="919286"/>
            <a:ext cx="404290" cy="405314"/>
            <a:chOff x="6617400" y="931125"/>
            <a:chExt cx="483600" cy="484825"/>
          </a:xfrm>
        </p:grpSpPr>
        <p:sp>
          <p:nvSpPr>
            <p:cNvPr id="409" name="Google Shape;409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1" name="Google Shape;411;p39"/>
          <p:cNvGrpSpPr/>
          <p:nvPr/>
        </p:nvGrpSpPr>
        <p:grpSpPr>
          <a:xfrm>
            <a:off x="337525" y="1548648"/>
            <a:ext cx="389994" cy="273623"/>
            <a:chOff x="559275" y="1683950"/>
            <a:chExt cx="466500" cy="327300"/>
          </a:xfrm>
        </p:grpSpPr>
        <p:sp>
          <p:nvSpPr>
            <p:cNvPr id="412" name="Google Shape;412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4" name="Google Shape;414;p39"/>
          <p:cNvGrpSpPr/>
          <p:nvPr/>
        </p:nvGrpSpPr>
        <p:grpSpPr>
          <a:xfrm>
            <a:off x="901052" y="1494558"/>
            <a:ext cx="389994" cy="381822"/>
            <a:chOff x="1233350" y="1619250"/>
            <a:chExt cx="466500" cy="456725"/>
          </a:xfrm>
        </p:grpSpPr>
        <p:sp>
          <p:nvSpPr>
            <p:cNvPr id="415" name="Google Shape;415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9" name="Google Shape;419;p39"/>
          <p:cNvGrpSpPr/>
          <p:nvPr/>
        </p:nvGrpSpPr>
        <p:grpSpPr>
          <a:xfrm>
            <a:off x="1476826" y="1502709"/>
            <a:ext cx="365499" cy="365499"/>
            <a:chOff x="1922075" y="1629000"/>
            <a:chExt cx="437200" cy="437200"/>
          </a:xfrm>
        </p:grpSpPr>
        <p:sp>
          <p:nvSpPr>
            <p:cNvPr id="420" name="Google Shape;420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2" name="Google Shape;422;p39"/>
          <p:cNvGrpSpPr/>
          <p:nvPr/>
        </p:nvGrpSpPr>
        <p:grpSpPr>
          <a:xfrm>
            <a:off x="2038827" y="1501184"/>
            <a:ext cx="368551" cy="368551"/>
            <a:chOff x="2594325" y="1627175"/>
            <a:chExt cx="440850" cy="440850"/>
          </a:xfrm>
        </p:grpSpPr>
        <p:sp>
          <p:nvSpPr>
            <p:cNvPr id="423" name="Google Shape;423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6" name="Google Shape;426;p39"/>
          <p:cNvSpPr/>
          <p:nvPr/>
        </p:nvSpPr>
        <p:spPr>
          <a:xfrm>
            <a:off x="2618782" y="15175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7" name="Google Shape;427;p39"/>
          <p:cNvGrpSpPr/>
          <p:nvPr/>
        </p:nvGrpSpPr>
        <p:grpSpPr>
          <a:xfrm>
            <a:off x="3200595" y="1473617"/>
            <a:ext cx="299121" cy="423685"/>
            <a:chOff x="3984000" y="1594200"/>
            <a:chExt cx="357800" cy="506800"/>
          </a:xfrm>
        </p:grpSpPr>
        <p:sp>
          <p:nvSpPr>
            <p:cNvPr id="428" name="Google Shape;428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0" name="Google Shape;430;p39"/>
          <p:cNvGrpSpPr/>
          <p:nvPr/>
        </p:nvGrpSpPr>
        <p:grpSpPr>
          <a:xfrm>
            <a:off x="3716637" y="1564469"/>
            <a:ext cx="394090" cy="241980"/>
            <a:chOff x="4601275" y="1702875"/>
            <a:chExt cx="471400" cy="289450"/>
          </a:xfrm>
        </p:grpSpPr>
        <p:sp>
          <p:nvSpPr>
            <p:cNvPr id="431" name="Google Shape;431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39"/>
          <p:cNvGrpSpPr/>
          <p:nvPr/>
        </p:nvGrpSpPr>
        <p:grpSpPr>
          <a:xfrm>
            <a:off x="4299057" y="1505259"/>
            <a:ext cx="356303" cy="360400"/>
            <a:chOff x="5297950" y="1632050"/>
            <a:chExt cx="426200" cy="431100"/>
          </a:xfrm>
        </p:grpSpPr>
        <p:sp>
          <p:nvSpPr>
            <p:cNvPr id="437" name="Google Shape;437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9" name="Google Shape;439;p39"/>
          <p:cNvGrpSpPr/>
          <p:nvPr/>
        </p:nvGrpSpPr>
        <p:grpSpPr>
          <a:xfrm>
            <a:off x="4861560" y="1494558"/>
            <a:ext cx="358351" cy="381822"/>
            <a:chOff x="5970800" y="1619250"/>
            <a:chExt cx="428650" cy="456725"/>
          </a:xfrm>
        </p:grpSpPr>
        <p:sp>
          <p:nvSpPr>
            <p:cNvPr id="440" name="Google Shape;440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5" name="Google Shape;445;p39"/>
          <p:cNvGrpSpPr/>
          <p:nvPr/>
        </p:nvGrpSpPr>
        <p:grpSpPr>
          <a:xfrm>
            <a:off x="5408764" y="1489960"/>
            <a:ext cx="401719" cy="366502"/>
            <a:chOff x="6625350" y="1613750"/>
            <a:chExt cx="480525" cy="438400"/>
          </a:xfrm>
        </p:grpSpPr>
        <p:sp>
          <p:nvSpPr>
            <p:cNvPr id="446" name="Google Shape;446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1" name="Google Shape;451;p39"/>
          <p:cNvGrpSpPr/>
          <p:nvPr/>
        </p:nvGrpSpPr>
        <p:grpSpPr>
          <a:xfrm>
            <a:off x="380913" y="2086154"/>
            <a:ext cx="303217" cy="325685"/>
            <a:chOff x="611175" y="2326900"/>
            <a:chExt cx="362700" cy="389575"/>
          </a:xfrm>
        </p:grpSpPr>
        <p:sp>
          <p:nvSpPr>
            <p:cNvPr id="452" name="Google Shape;452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6" name="Google Shape;456;p39"/>
          <p:cNvSpPr/>
          <p:nvPr/>
        </p:nvSpPr>
        <p:spPr>
          <a:xfrm>
            <a:off x="936309" y="20892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7" name="Google Shape;457;p39"/>
          <p:cNvSpPr/>
          <p:nvPr/>
        </p:nvSpPr>
        <p:spPr>
          <a:xfrm>
            <a:off x="1499857" y="20892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8" name="Google Shape;458;p39"/>
          <p:cNvSpPr/>
          <p:nvPr/>
        </p:nvSpPr>
        <p:spPr>
          <a:xfrm>
            <a:off x="2063406" y="20892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9" name="Google Shape;459;p39"/>
          <p:cNvGrpSpPr/>
          <p:nvPr/>
        </p:nvGrpSpPr>
        <p:grpSpPr>
          <a:xfrm>
            <a:off x="2701378" y="2034092"/>
            <a:ext cx="170502" cy="425733"/>
            <a:chOff x="3386850" y="2264625"/>
            <a:chExt cx="203950" cy="509250"/>
          </a:xfrm>
        </p:grpSpPr>
        <p:sp>
          <p:nvSpPr>
            <p:cNvPr id="460" name="Google Shape;460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2" name="Google Shape;462;p39"/>
          <p:cNvGrpSpPr/>
          <p:nvPr/>
        </p:nvGrpSpPr>
        <p:grpSpPr>
          <a:xfrm>
            <a:off x="3843751" y="2088202"/>
            <a:ext cx="139863" cy="317513"/>
            <a:chOff x="4753325" y="2329350"/>
            <a:chExt cx="167300" cy="379800"/>
          </a:xfrm>
        </p:grpSpPr>
        <p:sp>
          <p:nvSpPr>
            <p:cNvPr id="463" name="Google Shape;463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39"/>
          <p:cNvGrpSpPr/>
          <p:nvPr/>
        </p:nvGrpSpPr>
        <p:grpSpPr>
          <a:xfrm>
            <a:off x="3277653" y="2036119"/>
            <a:ext cx="145004" cy="421657"/>
            <a:chOff x="4076175" y="2267050"/>
            <a:chExt cx="173450" cy="504375"/>
          </a:xfrm>
        </p:grpSpPr>
        <p:sp>
          <p:nvSpPr>
            <p:cNvPr id="466" name="Google Shape;466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8" name="Google Shape;468;p39"/>
          <p:cNvSpPr/>
          <p:nvPr/>
        </p:nvSpPr>
        <p:spPr>
          <a:xfrm>
            <a:off x="4317599" y="20806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9" name="Google Shape;469;p39"/>
          <p:cNvGrpSpPr/>
          <p:nvPr/>
        </p:nvGrpSpPr>
        <p:grpSpPr>
          <a:xfrm>
            <a:off x="4865134" y="2086655"/>
            <a:ext cx="351204" cy="324661"/>
            <a:chOff x="5975075" y="2327500"/>
            <a:chExt cx="420100" cy="388350"/>
          </a:xfrm>
        </p:grpSpPr>
        <p:sp>
          <p:nvSpPr>
            <p:cNvPr id="470" name="Google Shape;470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2" name="Google Shape;472;p39"/>
          <p:cNvGrpSpPr/>
          <p:nvPr/>
        </p:nvGrpSpPr>
        <p:grpSpPr>
          <a:xfrm>
            <a:off x="5496544" y="2076958"/>
            <a:ext cx="215437" cy="351204"/>
            <a:chOff x="6730350" y="2315900"/>
            <a:chExt cx="257700" cy="420100"/>
          </a:xfrm>
        </p:grpSpPr>
        <p:sp>
          <p:nvSpPr>
            <p:cNvPr id="473" name="Google Shape;473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8" name="Google Shape;478;p39"/>
          <p:cNvGrpSpPr/>
          <p:nvPr/>
        </p:nvGrpSpPr>
        <p:grpSpPr>
          <a:xfrm>
            <a:off x="477889" y="2613440"/>
            <a:ext cx="109265" cy="398166"/>
            <a:chOff x="727175" y="2957625"/>
            <a:chExt cx="130700" cy="476275"/>
          </a:xfrm>
        </p:grpSpPr>
        <p:sp>
          <p:nvSpPr>
            <p:cNvPr id="479" name="Google Shape;479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1" name="Google Shape;481;p39"/>
          <p:cNvSpPr/>
          <p:nvPr/>
        </p:nvSpPr>
        <p:spPr>
          <a:xfrm>
            <a:off x="1492208" y="2597714"/>
            <a:ext cx="334860" cy="429808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2" name="Google Shape;482;p39"/>
          <p:cNvSpPr/>
          <p:nvPr/>
        </p:nvSpPr>
        <p:spPr>
          <a:xfrm>
            <a:off x="972049" y="2597714"/>
            <a:ext cx="248083" cy="429808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3" name="Google Shape;483;p39"/>
          <p:cNvGrpSpPr/>
          <p:nvPr/>
        </p:nvGrpSpPr>
        <p:grpSpPr>
          <a:xfrm>
            <a:off x="2029631" y="2626189"/>
            <a:ext cx="386943" cy="372647"/>
            <a:chOff x="2583325" y="2972875"/>
            <a:chExt cx="462850" cy="445750"/>
          </a:xfrm>
        </p:grpSpPr>
        <p:sp>
          <p:nvSpPr>
            <p:cNvPr id="484" name="Google Shape;484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6" name="Google Shape;486;p39"/>
          <p:cNvGrpSpPr/>
          <p:nvPr/>
        </p:nvGrpSpPr>
        <p:grpSpPr>
          <a:xfrm>
            <a:off x="2579886" y="2681846"/>
            <a:ext cx="413486" cy="261354"/>
            <a:chOff x="3241525" y="3039450"/>
            <a:chExt cx="494600" cy="312625"/>
          </a:xfrm>
        </p:grpSpPr>
        <p:sp>
          <p:nvSpPr>
            <p:cNvPr id="487" name="Google Shape;487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9" name="Google Shape;489;p39"/>
          <p:cNvSpPr/>
          <p:nvPr/>
        </p:nvSpPr>
        <p:spPr>
          <a:xfrm>
            <a:off x="3736180" y="26349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0" name="Google Shape;490;p39"/>
          <p:cNvGrpSpPr/>
          <p:nvPr/>
        </p:nvGrpSpPr>
        <p:grpSpPr>
          <a:xfrm>
            <a:off x="4263318" y="2654279"/>
            <a:ext cx="427781" cy="316489"/>
            <a:chOff x="5255200" y="3006475"/>
            <a:chExt cx="511700" cy="378575"/>
          </a:xfrm>
        </p:grpSpPr>
        <p:sp>
          <p:nvSpPr>
            <p:cNvPr id="491" name="Google Shape;491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3" name="Google Shape;493;p39"/>
          <p:cNvGrpSpPr/>
          <p:nvPr/>
        </p:nvGrpSpPr>
        <p:grpSpPr>
          <a:xfrm>
            <a:off x="3177104" y="2635907"/>
            <a:ext cx="346104" cy="353231"/>
            <a:chOff x="3955900" y="2984500"/>
            <a:chExt cx="414000" cy="422525"/>
          </a:xfrm>
        </p:grpSpPr>
        <p:sp>
          <p:nvSpPr>
            <p:cNvPr id="494" name="Google Shape;494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7" name="Google Shape;497;p39"/>
          <p:cNvSpPr/>
          <p:nvPr/>
        </p:nvSpPr>
        <p:spPr>
          <a:xfrm>
            <a:off x="341117" y="3224048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8" name="Google Shape;498;p39"/>
          <p:cNvSpPr/>
          <p:nvPr/>
        </p:nvSpPr>
        <p:spPr>
          <a:xfrm>
            <a:off x="4906165" y="26186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9" name="Google Shape;499;p39"/>
          <p:cNvGrpSpPr/>
          <p:nvPr/>
        </p:nvGrpSpPr>
        <p:grpSpPr>
          <a:xfrm>
            <a:off x="5472049" y="2630787"/>
            <a:ext cx="264427" cy="375719"/>
            <a:chOff x="6701050" y="2978375"/>
            <a:chExt cx="316300" cy="449425"/>
          </a:xfrm>
        </p:grpSpPr>
        <p:sp>
          <p:nvSpPr>
            <p:cNvPr id="500" name="Google Shape;500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2" name="Google Shape;502;p39"/>
          <p:cNvGrpSpPr/>
          <p:nvPr/>
        </p:nvGrpSpPr>
        <p:grpSpPr>
          <a:xfrm>
            <a:off x="907677" y="3249448"/>
            <a:ext cx="376743" cy="253204"/>
            <a:chOff x="1241275" y="3718400"/>
            <a:chExt cx="450650" cy="302875"/>
          </a:xfrm>
        </p:grpSpPr>
        <p:sp>
          <p:nvSpPr>
            <p:cNvPr id="503" name="Google Shape;503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7" name="Google Shape;507;p39"/>
          <p:cNvGrpSpPr/>
          <p:nvPr/>
        </p:nvGrpSpPr>
        <p:grpSpPr>
          <a:xfrm>
            <a:off x="1476324" y="3230053"/>
            <a:ext cx="366502" cy="292496"/>
            <a:chOff x="1921475" y="3695200"/>
            <a:chExt cx="438400" cy="349875"/>
          </a:xfrm>
        </p:grpSpPr>
        <p:sp>
          <p:nvSpPr>
            <p:cNvPr id="508" name="Google Shape;508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1" name="Google Shape;511;p39"/>
          <p:cNvGrpSpPr/>
          <p:nvPr/>
        </p:nvGrpSpPr>
        <p:grpSpPr>
          <a:xfrm>
            <a:off x="2043425" y="3225455"/>
            <a:ext cx="359355" cy="301190"/>
            <a:chOff x="2599825" y="3689700"/>
            <a:chExt cx="429850" cy="360275"/>
          </a:xfrm>
        </p:grpSpPr>
        <p:sp>
          <p:nvSpPr>
            <p:cNvPr id="512" name="Google Shape;512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4" name="Google Shape;514;p39"/>
          <p:cNvGrpSpPr/>
          <p:nvPr/>
        </p:nvGrpSpPr>
        <p:grpSpPr>
          <a:xfrm>
            <a:off x="2624299" y="3194314"/>
            <a:ext cx="324661" cy="338956"/>
            <a:chOff x="3294650" y="3652450"/>
            <a:chExt cx="388350" cy="405450"/>
          </a:xfrm>
        </p:grpSpPr>
        <p:sp>
          <p:nvSpPr>
            <p:cNvPr id="515" name="Google Shape;515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" name="Google Shape;518;p39"/>
          <p:cNvGrpSpPr/>
          <p:nvPr/>
        </p:nvGrpSpPr>
        <p:grpSpPr>
          <a:xfrm>
            <a:off x="3160781" y="3237200"/>
            <a:ext cx="378750" cy="277698"/>
            <a:chOff x="3936375" y="3703750"/>
            <a:chExt cx="453050" cy="332175"/>
          </a:xfrm>
        </p:grpSpPr>
        <p:sp>
          <p:nvSpPr>
            <p:cNvPr id="519" name="Google Shape;519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4" name="Google Shape;524;p39"/>
          <p:cNvGrpSpPr/>
          <p:nvPr/>
        </p:nvGrpSpPr>
        <p:grpSpPr>
          <a:xfrm>
            <a:off x="3724307" y="3237200"/>
            <a:ext cx="378750" cy="277698"/>
            <a:chOff x="4610450" y="3703750"/>
            <a:chExt cx="453050" cy="332175"/>
          </a:xfrm>
        </p:grpSpPr>
        <p:sp>
          <p:nvSpPr>
            <p:cNvPr id="525" name="Google Shape;525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" name="Google Shape;527;p39"/>
          <p:cNvGrpSpPr/>
          <p:nvPr/>
        </p:nvGrpSpPr>
        <p:grpSpPr>
          <a:xfrm>
            <a:off x="4301106" y="3209132"/>
            <a:ext cx="352207" cy="333836"/>
            <a:chOff x="5300400" y="3670175"/>
            <a:chExt cx="421300" cy="399325"/>
          </a:xfrm>
        </p:grpSpPr>
        <p:sp>
          <p:nvSpPr>
            <p:cNvPr id="528" name="Google Shape;528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3" name="Google Shape;533;p39"/>
          <p:cNvSpPr/>
          <p:nvPr/>
        </p:nvSpPr>
        <p:spPr>
          <a:xfrm>
            <a:off x="4844905" y="31801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4" name="Google Shape;534;p39"/>
          <p:cNvGrpSpPr/>
          <p:nvPr/>
        </p:nvGrpSpPr>
        <p:grpSpPr>
          <a:xfrm>
            <a:off x="5433259" y="3205035"/>
            <a:ext cx="342008" cy="342029"/>
            <a:chOff x="6654650" y="3665275"/>
            <a:chExt cx="409100" cy="409125"/>
          </a:xfrm>
        </p:grpSpPr>
        <p:sp>
          <p:nvSpPr>
            <p:cNvPr id="535" name="Google Shape;535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7" name="Google Shape;537;p39"/>
          <p:cNvGrpSpPr/>
          <p:nvPr/>
        </p:nvGrpSpPr>
        <p:grpSpPr>
          <a:xfrm>
            <a:off x="347223" y="3754266"/>
            <a:ext cx="370599" cy="370620"/>
            <a:chOff x="570875" y="4322250"/>
            <a:chExt cx="443300" cy="443325"/>
          </a:xfrm>
        </p:grpSpPr>
        <p:sp>
          <p:nvSpPr>
            <p:cNvPr id="538" name="Google Shape;538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2" name="Google Shape;542;p39"/>
          <p:cNvSpPr/>
          <p:nvPr/>
        </p:nvSpPr>
        <p:spPr>
          <a:xfrm>
            <a:off x="895469" y="38263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3" name="Google Shape;543;p39"/>
          <p:cNvGrpSpPr/>
          <p:nvPr/>
        </p:nvGrpSpPr>
        <p:grpSpPr>
          <a:xfrm>
            <a:off x="1524812" y="3726720"/>
            <a:ext cx="269526" cy="425712"/>
            <a:chOff x="1979475" y="4289300"/>
            <a:chExt cx="322400" cy="509225"/>
          </a:xfrm>
        </p:grpSpPr>
        <p:sp>
          <p:nvSpPr>
            <p:cNvPr id="544" name="Google Shape;544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7" name="Google Shape;547;p39"/>
          <p:cNvGrpSpPr/>
          <p:nvPr/>
        </p:nvGrpSpPr>
        <p:grpSpPr>
          <a:xfrm>
            <a:off x="2064346" y="3732321"/>
            <a:ext cx="318014" cy="414510"/>
            <a:chOff x="2624850" y="4296000"/>
            <a:chExt cx="380400" cy="495825"/>
          </a:xfrm>
        </p:grpSpPr>
        <p:sp>
          <p:nvSpPr>
            <p:cNvPr id="548" name="Google Shape;548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1" name="Google Shape;551;p39"/>
          <p:cNvSpPr/>
          <p:nvPr/>
        </p:nvSpPr>
        <p:spPr>
          <a:xfrm>
            <a:off x="3180303" y="37697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39"/>
          <p:cNvSpPr/>
          <p:nvPr/>
        </p:nvSpPr>
        <p:spPr>
          <a:xfrm>
            <a:off x="2616754" y="3791171"/>
            <a:ext cx="339959" cy="297093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" name="Google Shape;553;p39"/>
          <p:cNvSpPr/>
          <p:nvPr/>
        </p:nvSpPr>
        <p:spPr>
          <a:xfrm>
            <a:off x="3742304" y="37682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4" name="Google Shape;554;p39"/>
          <p:cNvGrpSpPr/>
          <p:nvPr/>
        </p:nvGrpSpPr>
        <p:grpSpPr>
          <a:xfrm>
            <a:off x="4280686" y="3773160"/>
            <a:ext cx="393045" cy="332833"/>
            <a:chOff x="5275975" y="4344850"/>
            <a:chExt cx="470150" cy="398125"/>
          </a:xfrm>
        </p:grpSpPr>
        <p:sp>
          <p:nvSpPr>
            <p:cNvPr id="555" name="Google Shape;555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8" name="Google Shape;558;p39"/>
          <p:cNvSpPr/>
          <p:nvPr/>
        </p:nvSpPr>
        <p:spPr>
          <a:xfrm>
            <a:off x="4864301" y="37631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9" name="Google Shape;559;p39"/>
          <p:cNvGrpSpPr/>
          <p:nvPr/>
        </p:nvGrpSpPr>
        <p:grpSpPr>
          <a:xfrm>
            <a:off x="5423038" y="3746115"/>
            <a:ext cx="362448" cy="386922"/>
            <a:chOff x="6642425" y="4312500"/>
            <a:chExt cx="433550" cy="462825"/>
          </a:xfrm>
        </p:grpSpPr>
        <p:sp>
          <p:nvSpPr>
            <p:cNvPr id="560" name="Google Shape;560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3" name="Google Shape;563;p39"/>
          <p:cNvSpPr/>
          <p:nvPr/>
        </p:nvSpPr>
        <p:spPr>
          <a:xfrm>
            <a:off x="299775" y="43659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4" name="Google Shape;564;p39"/>
          <p:cNvGrpSpPr/>
          <p:nvPr/>
        </p:nvGrpSpPr>
        <p:grpSpPr>
          <a:xfrm>
            <a:off x="910227" y="4320364"/>
            <a:ext cx="371623" cy="365499"/>
            <a:chOff x="1244325" y="4999400"/>
            <a:chExt cx="444525" cy="437200"/>
          </a:xfrm>
        </p:grpSpPr>
        <p:sp>
          <p:nvSpPr>
            <p:cNvPr id="565" name="Google Shape;565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0" name="Google Shape;570;p39"/>
          <p:cNvGrpSpPr/>
          <p:nvPr/>
        </p:nvGrpSpPr>
        <p:grpSpPr>
          <a:xfrm>
            <a:off x="1506943" y="4308618"/>
            <a:ext cx="305265" cy="388970"/>
            <a:chOff x="1958100" y="4985350"/>
            <a:chExt cx="365150" cy="465275"/>
          </a:xfrm>
        </p:grpSpPr>
        <p:sp>
          <p:nvSpPr>
            <p:cNvPr id="571" name="Google Shape;571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4" name="Google Shape;574;p39"/>
          <p:cNvGrpSpPr/>
          <p:nvPr/>
        </p:nvGrpSpPr>
        <p:grpSpPr>
          <a:xfrm>
            <a:off x="2048002" y="4323415"/>
            <a:ext cx="350200" cy="359877"/>
            <a:chOff x="2605300" y="5003050"/>
            <a:chExt cx="418900" cy="430475"/>
          </a:xfrm>
        </p:grpSpPr>
        <p:sp>
          <p:nvSpPr>
            <p:cNvPr id="575" name="Google Shape;575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9"/>
          <p:cNvGrpSpPr/>
          <p:nvPr/>
        </p:nvGrpSpPr>
        <p:grpSpPr>
          <a:xfrm>
            <a:off x="2577336" y="4331086"/>
            <a:ext cx="418585" cy="344056"/>
            <a:chOff x="3238475" y="5012225"/>
            <a:chExt cx="500700" cy="411550"/>
          </a:xfrm>
        </p:grpSpPr>
        <p:sp>
          <p:nvSpPr>
            <p:cNvPr id="579" name="Google Shape;579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4" name="Google Shape;584;p39"/>
          <p:cNvGrpSpPr/>
          <p:nvPr/>
        </p:nvGrpSpPr>
        <p:grpSpPr>
          <a:xfrm>
            <a:off x="3683970" y="4294322"/>
            <a:ext cx="459424" cy="417561"/>
            <a:chOff x="4562200" y="4968250"/>
            <a:chExt cx="549550" cy="499475"/>
          </a:xfrm>
        </p:grpSpPr>
        <p:sp>
          <p:nvSpPr>
            <p:cNvPr id="585" name="Google Shape;585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0" name="Google Shape;590;p39"/>
          <p:cNvGrpSpPr/>
          <p:nvPr/>
        </p:nvGrpSpPr>
        <p:grpSpPr>
          <a:xfrm>
            <a:off x="3190898" y="4317814"/>
            <a:ext cx="318516" cy="370076"/>
            <a:chOff x="3972400" y="4996350"/>
            <a:chExt cx="381000" cy="442675"/>
          </a:xfrm>
        </p:grpSpPr>
        <p:sp>
          <p:nvSpPr>
            <p:cNvPr id="591" name="Google Shape;591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3" name="Google Shape;593;p39"/>
          <p:cNvGrpSpPr/>
          <p:nvPr/>
        </p:nvGrpSpPr>
        <p:grpSpPr>
          <a:xfrm>
            <a:off x="4251593" y="4286673"/>
            <a:ext cx="451252" cy="432860"/>
            <a:chOff x="5241175" y="4959100"/>
            <a:chExt cx="539775" cy="517775"/>
          </a:xfrm>
        </p:grpSpPr>
        <p:sp>
          <p:nvSpPr>
            <p:cNvPr id="594" name="Google Shape;594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0" name="Google Shape;600;p39"/>
          <p:cNvSpPr/>
          <p:nvPr/>
        </p:nvSpPr>
        <p:spPr>
          <a:xfrm>
            <a:off x="4842355" y="43935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1" name="Google Shape;601;p39"/>
          <p:cNvGrpSpPr/>
          <p:nvPr/>
        </p:nvGrpSpPr>
        <p:grpSpPr>
          <a:xfrm>
            <a:off x="5458777" y="4350982"/>
            <a:ext cx="289444" cy="332832"/>
            <a:chOff x="6685175" y="5036025"/>
            <a:chExt cx="346225" cy="398125"/>
          </a:xfrm>
        </p:grpSpPr>
        <p:sp>
          <p:nvSpPr>
            <p:cNvPr id="602" name="Google Shape;602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7" name="Google Shape;607;p39"/>
          <p:cNvGrpSpPr/>
          <p:nvPr/>
        </p:nvGrpSpPr>
        <p:grpSpPr>
          <a:xfrm>
            <a:off x="6359618" y="1875199"/>
            <a:ext cx="432570" cy="421334"/>
            <a:chOff x="5926225" y="921350"/>
            <a:chExt cx="517800" cy="504350"/>
          </a:xfrm>
        </p:grpSpPr>
        <p:sp>
          <p:nvSpPr>
            <p:cNvPr id="608" name="Google Shape;608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09" name="Google Shape;609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10" name="Google Shape;610;p39"/>
          <p:cNvSpPr/>
          <p:nvPr/>
        </p:nvSpPr>
        <p:spPr>
          <a:xfrm>
            <a:off x="6553538" y="21112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1" name="Google Shape;611;p39"/>
          <p:cNvGrpSpPr/>
          <p:nvPr/>
        </p:nvGrpSpPr>
        <p:grpSpPr>
          <a:xfrm>
            <a:off x="7244605" y="1854579"/>
            <a:ext cx="432570" cy="421334"/>
            <a:chOff x="5926225" y="921350"/>
            <a:chExt cx="517800" cy="504350"/>
          </a:xfrm>
        </p:grpSpPr>
        <p:sp>
          <p:nvSpPr>
            <p:cNvPr id="612" name="Google Shape;612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4" name="Google Shape;614;p39"/>
          <p:cNvSpPr/>
          <p:nvPr/>
        </p:nvSpPr>
        <p:spPr>
          <a:xfrm>
            <a:off x="7438526" y="20906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5" name="Google Shape;615;p39"/>
          <p:cNvGrpSpPr/>
          <p:nvPr/>
        </p:nvGrpSpPr>
        <p:grpSpPr>
          <a:xfrm>
            <a:off x="6359885" y="2603621"/>
            <a:ext cx="1075937" cy="1047989"/>
            <a:chOff x="5926225" y="921350"/>
            <a:chExt cx="517800" cy="504350"/>
          </a:xfrm>
        </p:grpSpPr>
        <p:sp>
          <p:nvSpPr>
            <p:cNvPr id="616" name="Google Shape;616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0000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0000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8" name="Google Shape;618;p39"/>
          <p:cNvSpPr/>
          <p:nvPr/>
        </p:nvSpPr>
        <p:spPr>
          <a:xfrm>
            <a:off x="6842198" y="31907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9" name="Google Shape;619;p39"/>
          <p:cNvSpPr txBox="1"/>
          <p:nvPr/>
        </p:nvSpPr>
        <p:spPr>
          <a:xfrm>
            <a:off x="6248575" y="3096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. 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This means that you can: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uli"/>
              <a:buChar char="●"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Resize them without losing quality.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uli"/>
              <a:buChar char="●"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Change fill color and opacity.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uli"/>
              <a:buChar char="●"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Change line color, width and style.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Isn’t that nice? :)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Examples: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3" name="Shape 6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24" name="Google Shape;624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25" name="Google Shape;625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1" name="Google Shape;631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32" name="Google Shape;632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6" name="Google Shape;636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37" name="Google Shape;637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0" name="Google Shape;640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41" name="Google Shape;641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6" name="Google Shape;646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47" name="Google Shape;647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0" name="Google Shape;650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51" name="Google Shape;651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5" name="Google Shape;655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56" name="Google Shape;656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1" name="Google Shape;661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62" name="Google Shape;662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8" name="Google Shape;668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69" name="Google Shape;669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1" name="Google Shape;671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72" name="Google Shape;672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5" name="Google Shape;675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76" name="Google Shape;676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2" name="Google Shape;682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683" name="Google Shape;683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8" name="Google Shape;688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689" name="Google Shape;689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2" name="Google Shape;692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693" name="Google Shape;693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694" name="Google Shape;694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5" name="Google Shape;695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6" name="Google Shape;696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7" name="Google Shape;697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8" name="Google Shape;698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9" name="Google Shape;699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0" name="Google Shape;700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1" name="Google Shape;701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2" name="Google Shape;702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3" name="Google Shape;703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04" name="Google Shape;704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0" name="Google Shape;710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11" name="Google Shape;711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5" name="Google Shape;715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16" name="Google Shape;716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1" name="Google Shape;721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22" name="Google Shape;722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8" name="Google Shape;728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29" name="Google Shape;729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3" name="Google Shape;733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34" name="Google Shape;734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8" name="Google Shape;738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39" name="Google Shape;739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44" name="Google Shape;744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45" name="Google Shape;745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6" name="Google Shape;746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55" name="Google Shape;755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56" name="Google Shape;756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59" name="Google Shape;759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60" name="Google Shape;760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1" name="Google Shape;761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0" name="Google Shape;770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71" name="Google Shape;771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75" name="Google Shape;775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76" name="Google Shape;776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7" name="Google Shape;777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8" name="Google Shape;778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9" name="Google Shape;779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0" name="Google Shape;780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1" name="Google Shape;781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2" name="Google Shape;782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4" name="Google Shape;784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5" name="Google Shape;785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86" name="Google Shape;786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787" name="Google Shape;787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4" name="Google Shape;794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795" name="Google Shape;795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9" name="Google Shape;799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00" name="Google Shape;800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4" name="Google Shape;804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05" name="Google Shape;805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0" name="Google Shape;810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11" name="Google Shape;811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7" name="Google Shape;817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18" name="Google Shape;818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1" name="Google Shape;821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22" name="Google Shape;822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7" name="Google Shape;827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28" name="Google Shape;828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4" name="Google Shape;834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35" name="Google Shape;835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8" name="Google Shape;838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39" name="Google Shape;839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3" name="Google Shape;843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44" name="Google Shape;844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0" name="Google Shape;850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51" name="Google Shape;851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8" name="Google Shape;858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59" name="Google Shape;859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3" name="Google Shape;863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64" name="Google Shape;864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7" name="Google Shape;867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68" name="Google Shape;868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1" name="Google Shape;871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72" name="Google Shape;872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6" name="Google Shape;876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77" name="Google Shape;877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1" name="Google Shape;881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882" name="Google Shape;882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7" name="Google Shape;887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888" name="Google Shape;888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4" name="Google Shape;894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895" name="Google Shape;895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2" name="Google Shape;902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03" name="Google Shape;903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5" name="Google Shape;915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16" name="Google Shape;916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0" name="Google Shape;920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21" name="Google Shape;921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4" name="Google Shape;924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25" name="Google Shape;925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32" name="Google Shape;932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0" name="Google Shape;940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41" name="Google Shape;941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3" name="Google Shape;953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54" name="Google Shape;954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6" name="Google Shape;966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67" name="Google Shape;967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9" name="Google Shape;979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980" name="Google Shape;980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6" name="Google Shape;986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987" name="Google Shape;987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2" name="Google Shape;1002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03" name="Google Shape;1003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8" name="Google Shape;1008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09" name="Google Shape;1009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10" name="Google Shape;1010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3" name="Google Shape;1013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14" name="Google Shape;1014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5" name="Google Shape;1015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6" name="Google Shape;1016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7" name="Google Shape;1017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18" name="Google Shape;1018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9" name="Google Shape;1019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0" name="Google Shape;1020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1" name="Google Shape;1021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22" name="Google Shape;1022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3" name="Google Shape;1023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4" name="Google Shape;1024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25" name="Google Shape;1025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26" name="Google Shape;1026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4" name="Google Shape;1034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35" name="Google Shape;1035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9" name="Google Shape;1059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60" name="Google Shape;1060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61" name="Google Shape;1061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2" name="Google Shape;1062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3" name="Google Shape;1063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64" name="Google Shape;1064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5" name="Google Shape;1065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6" name="Google Shape;1066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67" name="Google Shape;1067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8" name="Google Shape;1068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69" name="Google Shape;1069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070" name="Google Shape;1070;p40"/>
          <p:cNvSpPr txBox="1"/>
          <p:nvPr>
            <p:ph idx="12" type="sldNum"/>
          </p:nvPr>
        </p:nvSpPr>
        <p:spPr>
          <a:xfrm>
            <a:off x="508725" y="4262913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74" name="Shape 10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5" name="Google Shape;1075;p41"/>
          <p:cNvSpPr txBox="1"/>
          <p:nvPr/>
        </p:nvSpPr>
        <p:spPr>
          <a:xfrm>
            <a:off x="2087650" y="876206"/>
            <a:ext cx="6676800" cy="103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Now you can use any emoji as an icon!</a:t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076" name="Google Shape;1076;p41"/>
          <p:cNvSpPr txBox="1"/>
          <p:nvPr/>
        </p:nvSpPr>
        <p:spPr>
          <a:xfrm>
            <a:off x="731900" y="2352188"/>
            <a:ext cx="7327500" cy="192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742E46"/>
                </a:highlight>
                <a:latin typeface="Muli"/>
                <a:ea typeface="Muli"/>
                <a:cs typeface="Muli"/>
                <a:sym typeface="Muli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742E46"/>
              </a:highlight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077" name="Google Shape;1077;p41"/>
          <p:cNvSpPr txBox="1"/>
          <p:nvPr/>
        </p:nvSpPr>
        <p:spPr>
          <a:xfrm>
            <a:off x="572775" y="832811"/>
            <a:ext cx="1440600" cy="97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EBE399"/>
                </a:solidFill>
              </a:rPr>
              <a:t>😉</a:t>
            </a:r>
            <a:endParaRPr sz="9600">
              <a:solidFill>
                <a:srgbClr val="EBE399"/>
              </a:solidFill>
            </a:endParaRPr>
          </a:p>
        </p:txBody>
      </p:sp>
      <p:sp>
        <p:nvSpPr>
          <p:cNvPr id="1078" name="Google Shape;1078;p41"/>
          <p:cNvSpPr txBox="1"/>
          <p:nvPr>
            <p:ph idx="12" type="sldNum"/>
          </p:nvPr>
        </p:nvSpPr>
        <p:spPr>
          <a:xfrm>
            <a:off x="4339800" y="4836607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82" name="Shape 10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83" name="Google Shape;1083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84" name="Google Shape;1084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85" name="Google Shape;1085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86" name="Google Shape;1086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87" name="Google Shape;1087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8" name="Google Shape;1088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89" name="Google Shape;1089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90" name="Google Shape;1090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1" name="Google Shape;1091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2" name="Google Shape;1092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093" name="Google Shape;1093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4" name="Google Shape;1094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5" name="Google Shape;1095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096" name="Google Shape;1096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7" name="Google Shape;1097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098" name="Google Shape;1098;p42"/>
          <p:cNvSpPr txBox="1"/>
          <p:nvPr>
            <p:ph idx="12" type="sldNum"/>
          </p:nvPr>
        </p:nvSpPr>
        <p:spPr>
          <a:xfrm>
            <a:off x="4339800" y="4836607"/>
            <a:ext cx="464400" cy="3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Base template">
  <a:themeElements>
    <a:clrScheme name="Custom 347">
      <a:dk1>
        <a:srgbClr val="111111"/>
      </a:dk1>
      <a:lt1>
        <a:srgbClr val="FFFFFF"/>
      </a:lt1>
      <a:dk2>
        <a:srgbClr val="666666"/>
      </a:dk2>
      <a:lt2>
        <a:srgbClr val="EFEFEF"/>
      </a:lt2>
      <a:accent1>
        <a:srgbClr val="6B9FA4"/>
      </a:accent1>
      <a:accent2>
        <a:srgbClr val="B1D9DD"/>
      </a:accent2>
      <a:accent3>
        <a:srgbClr val="E6DD8C"/>
      </a:accent3>
      <a:accent4>
        <a:srgbClr val="F1EDCC"/>
      </a:accent4>
      <a:accent5>
        <a:srgbClr val="742E46"/>
      </a:accent5>
      <a:accent6>
        <a:srgbClr val="B98094"/>
      </a:accent6>
      <a:hlink>
        <a:srgbClr val="111111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