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Lst>
  <p:sldSz cy="6858000" cx="12192000"/>
  <p:notesSz cx="6858000" cy="9144000"/>
  <p:embeddedFontLst>
    <p:embeddedFont>
      <p:font typeface="Sacramento"/>
      <p:regular r:id="rId17"/>
    </p:embeddedFont>
    <p:embeddedFont>
      <p:font typeface="Pangolin"/>
      <p:regular r:id="rId18"/>
    </p:embeddedFont>
    <p:embeddedFont>
      <p:font typeface="Amatic SC"/>
      <p:regular r:id="rId19"/>
      <p:bold r:id="rId20"/>
    </p:embeddedFont>
    <p:embeddedFont>
      <p:font typeface="Poppins"/>
      <p:regular r:id="rId21"/>
      <p:bold r:id="rId22"/>
      <p:italic r:id="rId23"/>
      <p:boldItalic r:id="rId24"/>
    </p:embeddedFont>
    <p:embeddedFont>
      <p:font typeface="Barlow Condensed"/>
      <p:regular r:id="rId25"/>
      <p:bold r:id="rId26"/>
      <p:italic r:id="rId27"/>
      <p:boldItalic r:id="rId28"/>
    </p:embeddedFont>
    <p:embeddedFont>
      <p:font typeface="Homemade Apple"/>
      <p:regular r:id="rId2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AmaticSC-bold.fntdata"/><Relationship Id="rId22" Type="http://schemas.openxmlformats.org/officeDocument/2006/relationships/font" Target="fonts/Poppins-bold.fntdata"/><Relationship Id="rId21" Type="http://schemas.openxmlformats.org/officeDocument/2006/relationships/font" Target="fonts/Poppins-regular.fntdata"/><Relationship Id="rId24" Type="http://schemas.openxmlformats.org/officeDocument/2006/relationships/font" Target="fonts/Poppins-boldItalic.fntdata"/><Relationship Id="rId23" Type="http://schemas.openxmlformats.org/officeDocument/2006/relationships/font" Target="fonts/Poppins-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BarlowCondensed-bold.fntdata"/><Relationship Id="rId25" Type="http://schemas.openxmlformats.org/officeDocument/2006/relationships/font" Target="fonts/BarlowCondensed-regular.fntdata"/><Relationship Id="rId28" Type="http://schemas.openxmlformats.org/officeDocument/2006/relationships/font" Target="fonts/BarlowCondensed-boldItalic.fntdata"/><Relationship Id="rId27" Type="http://schemas.openxmlformats.org/officeDocument/2006/relationships/font" Target="fonts/BarlowCondensed-italic.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HomemadeApple-regular.fntdata"/><Relationship Id="rId7" Type="http://schemas.openxmlformats.org/officeDocument/2006/relationships/slide" Target="slides/slide2.xml"/><Relationship Id="rId8" Type="http://schemas.openxmlformats.org/officeDocument/2006/relationships/slide" Target="slides/slide3.xml"/><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Sacramento-regular.fntdata"/><Relationship Id="rId16" Type="http://schemas.openxmlformats.org/officeDocument/2006/relationships/slide" Target="slides/slide11.xml"/><Relationship Id="rId19" Type="http://schemas.openxmlformats.org/officeDocument/2006/relationships/font" Target="fonts/AmaticSC-regular.fntdata"/><Relationship Id="rId18" Type="http://schemas.openxmlformats.org/officeDocument/2006/relationships/font" Target="fonts/Pangolin-regular.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4" name="Shape 244"/>
        <p:cNvGrpSpPr/>
        <p:nvPr/>
      </p:nvGrpSpPr>
      <p:grpSpPr>
        <a:xfrm>
          <a:off x="0" y="0"/>
          <a:ext cx="0" cy="0"/>
          <a:chOff x="0" y="0"/>
          <a:chExt cx="0" cy="0"/>
        </a:xfrm>
      </p:grpSpPr>
      <p:sp>
        <p:nvSpPr>
          <p:cNvPr id="245" name="Google Shape;245;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1" name="Shape 251"/>
        <p:cNvGrpSpPr/>
        <p:nvPr/>
      </p:nvGrpSpPr>
      <p:grpSpPr>
        <a:xfrm>
          <a:off x="0" y="0"/>
          <a:ext cx="0" cy="0"/>
          <a:chOff x="0" y="0"/>
          <a:chExt cx="0" cy="0"/>
        </a:xfrm>
      </p:grpSpPr>
      <p:sp>
        <p:nvSpPr>
          <p:cNvPr id="252" name="Google Shape;252;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0" name="Shape 260"/>
        <p:cNvGrpSpPr/>
        <p:nvPr/>
      </p:nvGrpSpPr>
      <p:grpSpPr>
        <a:xfrm>
          <a:off x="0" y="0"/>
          <a:ext cx="0" cy="0"/>
          <a:chOff x="0" y="0"/>
          <a:chExt cx="0" cy="0"/>
        </a:xfrm>
      </p:grpSpPr>
      <p:sp>
        <p:nvSpPr>
          <p:cNvPr id="261" name="Google Shape;261;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7" name="Shape 267"/>
        <p:cNvGrpSpPr/>
        <p:nvPr/>
      </p:nvGrpSpPr>
      <p:grpSpPr>
        <a:xfrm>
          <a:off x="0" y="0"/>
          <a:ext cx="0" cy="0"/>
          <a:chOff x="0" y="0"/>
          <a:chExt cx="0" cy="0"/>
        </a:xfrm>
      </p:grpSpPr>
      <p:sp>
        <p:nvSpPr>
          <p:cNvPr id="268" name="Google Shape;268;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9" name="Shape 279"/>
        <p:cNvGrpSpPr/>
        <p:nvPr/>
      </p:nvGrpSpPr>
      <p:grpSpPr>
        <a:xfrm>
          <a:off x="0" y="0"/>
          <a:ext cx="0" cy="0"/>
          <a:chOff x="0" y="0"/>
          <a:chExt cx="0" cy="0"/>
        </a:xfrm>
      </p:grpSpPr>
      <p:sp>
        <p:nvSpPr>
          <p:cNvPr id="280" name="Google Shape;280;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89" name="Shape 289"/>
        <p:cNvGrpSpPr/>
        <p:nvPr/>
      </p:nvGrpSpPr>
      <p:grpSpPr>
        <a:xfrm>
          <a:off x="0" y="0"/>
          <a:ext cx="0" cy="0"/>
          <a:chOff x="0" y="0"/>
          <a:chExt cx="0" cy="0"/>
        </a:xfrm>
      </p:grpSpPr>
      <p:sp>
        <p:nvSpPr>
          <p:cNvPr id="290" name="Google Shape;290;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0" name="Shape 330"/>
        <p:cNvGrpSpPr/>
        <p:nvPr/>
      </p:nvGrpSpPr>
      <p:grpSpPr>
        <a:xfrm>
          <a:off x="0" y="0"/>
          <a:ext cx="0" cy="0"/>
          <a:chOff x="0" y="0"/>
          <a:chExt cx="0" cy="0"/>
        </a:xfrm>
      </p:grpSpPr>
      <p:sp>
        <p:nvSpPr>
          <p:cNvPr id="331" name="Google Shape;331;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40" name="Shape 340"/>
        <p:cNvGrpSpPr/>
        <p:nvPr/>
      </p:nvGrpSpPr>
      <p:grpSpPr>
        <a:xfrm>
          <a:off x="0" y="0"/>
          <a:ext cx="0" cy="0"/>
          <a:chOff x="0" y="0"/>
          <a:chExt cx="0" cy="0"/>
        </a:xfrm>
      </p:grpSpPr>
      <p:sp>
        <p:nvSpPr>
          <p:cNvPr id="341" name="Google Shape;341;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58" name="Shape 358"/>
        <p:cNvGrpSpPr/>
        <p:nvPr/>
      </p:nvGrpSpPr>
      <p:grpSpPr>
        <a:xfrm>
          <a:off x="0" y="0"/>
          <a:ext cx="0" cy="0"/>
          <a:chOff x="0" y="0"/>
          <a:chExt cx="0" cy="0"/>
        </a:xfrm>
      </p:grpSpPr>
      <p:sp>
        <p:nvSpPr>
          <p:cNvPr id="359" name="Google Shape;359;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63" name="Shape 363"/>
        <p:cNvGrpSpPr/>
        <p:nvPr/>
      </p:nvGrpSpPr>
      <p:grpSpPr>
        <a:xfrm>
          <a:off x="0" y="0"/>
          <a:ext cx="0" cy="0"/>
          <a:chOff x="0" y="0"/>
          <a:chExt cx="0" cy="0"/>
        </a:xfrm>
      </p:grpSpPr>
      <p:sp>
        <p:nvSpPr>
          <p:cNvPr id="364" name="Google Shape;364;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77" name="Shape 377"/>
        <p:cNvGrpSpPr/>
        <p:nvPr/>
      </p:nvGrpSpPr>
      <p:grpSpPr>
        <a:xfrm>
          <a:off x="0" y="0"/>
          <a:ext cx="0" cy="0"/>
          <a:chOff x="0" y="0"/>
          <a:chExt cx="0" cy="0"/>
        </a:xfrm>
      </p:grpSpPr>
      <p:sp>
        <p:nvSpPr>
          <p:cNvPr id="378" name="Google Shape;378;g8ad795dfb6_2_1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379" name="Google Shape;379;g8ad795dfb6_2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3.png"/><Relationship Id="rId4" Type="http://schemas.openxmlformats.org/officeDocument/2006/relationships/image" Target="../media/image2.png"/><Relationship Id="rId5" Type="http://schemas.openxmlformats.org/officeDocument/2006/relationships/image" Target="../media/image5.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4.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6.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5.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9.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10.png"/><Relationship Id="rId12" Type="http://schemas.openxmlformats.org/officeDocument/2006/relationships/image" Target="../media/image7.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8.png"/><Relationship Id="rId7" Type="http://schemas.openxmlformats.org/officeDocument/2006/relationships/hyperlink" Target="https://twitter.com/SlidesManiaSM/" TargetMode="External"/><Relationship Id="rId8" Type="http://schemas.openxmlformats.org/officeDocument/2006/relationships/image" Target="../media/image1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1">
  <p:cSld name="Diapositiva de título">
    <p:spTree>
      <p:nvGrpSpPr>
        <p:cNvPr id="7" name="Shape 7"/>
        <p:cNvGrpSpPr/>
        <p:nvPr/>
      </p:nvGrpSpPr>
      <p:grpSpPr>
        <a:xfrm>
          <a:off x="0" y="0"/>
          <a:ext cx="0" cy="0"/>
          <a:chOff x="0" y="0"/>
          <a:chExt cx="0" cy="0"/>
        </a:xfrm>
      </p:grpSpPr>
      <p:pic>
        <p:nvPicPr>
          <p:cNvPr id="8" name="Google Shape;8;p2"/>
          <p:cNvPicPr preferRelativeResize="0"/>
          <p:nvPr/>
        </p:nvPicPr>
        <p:blipFill rotWithShape="1">
          <a:blip r:embed="rId2">
            <a:alphaModFix/>
          </a:blip>
          <a:srcRect b="0" l="18120" r="0" t="0"/>
          <a:stretch/>
        </p:blipFill>
        <p:spPr>
          <a:xfrm>
            <a:off x="113122" y="0"/>
            <a:ext cx="11968042" cy="6858000"/>
          </a:xfrm>
          <a:prstGeom prst="rect">
            <a:avLst/>
          </a:prstGeom>
          <a:noFill/>
          <a:ln>
            <a:noFill/>
          </a:ln>
          <a:effectLst>
            <a:outerShdw blurRad="50800" rotWithShape="0" algn="tl" dir="2700000" dist="38100">
              <a:srgbClr val="000000">
                <a:alpha val="40000"/>
              </a:srgbClr>
            </a:outerShdw>
          </a:effectLst>
        </p:spPr>
      </p:pic>
      <p:sp>
        <p:nvSpPr>
          <p:cNvPr id="9" name="Google Shape;9;p2"/>
          <p:cNvSpPr/>
          <p:nvPr/>
        </p:nvSpPr>
        <p:spPr>
          <a:xfrm>
            <a:off x="88264" y="0"/>
            <a:ext cx="12029845" cy="6733309"/>
          </a:xfrm>
          <a:prstGeom prst="roundRect">
            <a:avLst>
              <a:gd fmla="val 2264" name="adj"/>
            </a:avLst>
          </a:prstGeom>
          <a:solidFill>
            <a:srgbClr val="B55475"/>
          </a:solidFill>
          <a:ln cap="flat" cmpd="sng" w="76200">
            <a:solidFill>
              <a:srgbClr val="7B354D"/>
            </a:solidFill>
            <a:prstDash val="solid"/>
            <a:miter lim="800000"/>
            <a:headEnd len="sm" w="sm" type="none"/>
            <a:tailEnd len="sm" w="sm" type="none"/>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 name="Google Shape;10;p2"/>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 name="Google Shape;11;p2"/>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 name="Google Shape;12;p2"/>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 name="Google Shape;13;p2"/>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 name="Google Shape;14;p2"/>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 name="Google Shape;15;p2"/>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 name="Google Shape;16;p2"/>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 name="Google Shape;17;p2"/>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 name="Google Shape;18;p2"/>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 name="Google Shape;19;p2"/>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 name="Google Shape;20;p2"/>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 name="Google Shape;21;p2"/>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 name="Google Shape;22;p2"/>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 name="Google Shape;23;p2"/>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 name="Google Shape;24;p2"/>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 name="Google Shape;25;p2"/>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 name="Google Shape;26;p2"/>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 name="Google Shape;27;p2"/>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pic>
        <p:nvPicPr>
          <p:cNvPr id="28" name="Google Shape;28;p2"/>
          <p:cNvPicPr preferRelativeResize="0"/>
          <p:nvPr/>
        </p:nvPicPr>
        <p:blipFill rotWithShape="1">
          <a:blip r:embed="rId3">
            <a:alphaModFix/>
          </a:blip>
          <a:srcRect b="0" l="0" r="0" t="0"/>
          <a:stretch/>
        </p:blipFill>
        <p:spPr>
          <a:xfrm>
            <a:off x="562091" y="4455983"/>
            <a:ext cx="2183853" cy="1865294"/>
          </a:xfrm>
          <a:prstGeom prst="rect">
            <a:avLst/>
          </a:prstGeom>
          <a:noFill/>
          <a:ln>
            <a:noFill/>
          </a:ln>
          <a:effectLst>
            <a:outerShdw blurRad="50800" rotWithShape="0" algn="t" dir="5400000" dist="38100">
              <a:srgbClr val="000000">
                <a:alpha val="40000"/>
              </a:srgbClr>
            </a:outerShdw>
          </a:effectLst>
        </p:spPr>
      </p:pic>
      <p:pic>
        <p:nvPicPr>
          <p:cNvPr id="29" name="Google Shape;29;p2"/>
          <p:cNvPicPr preferRelativeResize="0"/>
          <p:nvPr/>
        </p:nvPicPr>
        <p:blipFill rotWithShape="1">
          <a:blip r:embed="rId4">
            <a:alphaModFix/>
          </a:blip>
          <a:srcRect b="0" l="0" r="0" t="0"/>
          <a:stretch/>
        </p:blipFill>
        <p:spPr>
          <a:xfrm rot="638929">
            <a:off x="1035918" y="2816124"/>
            <a:ext cx="2183853" cy="1865294"/>
          </a:xfrm>
          <a:prstGeom prst="rect">
            <a:avLst/>
          </a:prstGeom>
          <a:noFill/>
          <a:ln>
            <a:noFill/>
          </a:ln>
          <a:effectLst>
            <a:outerShdw blurRad="50800" rotWithShape="0" algn="t" dir="5400000" dist="38100">
              <a:srgbClr val="000000">
                <a:alpha val="40000"/>
              </a:srgbClr>
            </a:outerShdw>
          </a:effectLst>
        </p:spPr>
      </p:pic>
      <p:pic>
        <p:nvPicPr>
          <p:cNvPr descr="Imagen que contiene interior, suelo&#10;&#10;Descripción generada automáticamente" id="30" name="Google Shape;30;p2"/>
          <p:cNvPicPr preferRelativeResize="0"/>
          <p:nvPr/>
        </p:nvPicPr>
        <p:blipFill rotWithShape="1">
          <a:blip r:embed="rId5">
            <a:alphaModFix/>
          </a:blip>
          <a:srcRect b="0" l="59226" r="0" t="52826"/>
          <a:stretch/>
        </p:blipFill>
        <p:spPr>
          <a:xfrm>
            <a:off x="8291891" y="3748771"/>
            <a:ext cx="3540893" cy="2736009"/>
          </a:xfrm>
          <a:prstGeom prst="rect">
            <a:avLst/>
          </a:prstGeom>
          <a:noFill/>
          <a:ln>
            <a:noFill/>
          </a:ln>
          <a:effectLst>
            <a:outerShdw blurRad="50800" rotWithShape="0" algn="t" dir="5400000" dist="38100">
              <a:srgbClr val="000000">
                <a:alpha val="40000"/>
              </a:srgbClr>
            </a:outerShdw>
          </a:effectLst>
        </p:spPr>
      </p:pic>
      <p:sp>
        <p:nvSpPr>
          <p:cNvPr id="31" name="Google Shape;31;p2"/>
          <p:cNvSpPr/>
          <p:nvPr/>
        </p:nvSpPr>
        <p:spPr>
          <a:xfrm>
            <a:off x="11259227" y="-66966"/>
            <a:ext cx="90000" cy="6952674"/>
          </a:xfrm>
          <a:prstGeom prst="roundRect">
            <a:avLst>
              <a:gd fmla="val 16667" name="adj"/>
            </a:avLst>
          </a:prstGeom>
          <a:solidFill>
            <a:schemeClr val="dk1"/>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 name="Google Shape;32;p2"/>
          <p:cNvSpPr/>
          <p:nvPr/>
        </p:nvSpPr>
        <p:spPr>
          <a:xfrm>
            <a:off x="5232583" y="1882213"/>
            <a:ext cx="3384000" cy="3384000"/>
          </a:xfrm>
          <a:prstGeom prst="rect">
            <a:avLst/>
          </a:prstGeom>
          <a:solidFill>
            <a:srgbClr val="F5E4A7"/>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 name="Google Shape;33;p2"/>
          <p:cNvSpPr/>
          <p:nvPr/>
        </p:nvSpPr>
        <p:spPr>
          <a:xfrm rot="-530590">
            <a:off x="7444694" y="647668"/>
            <a:ext cx="3384000" cy="3384000"/>
          </a:xfrm>
          <a:prstGeom prst="rect">
            <a:avLst/>
          </a:prstGeom>
          <a:solidFill>
            <a:srgbClr val="F5E4A7"/>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 name="Google Shape;34;p2"/>
          <p:cNvSpPr/>
          <p:nvPr/>
        </p:nvSpPr>
        <p:spPr>
          <a:xfrm rot="184899">
            <a:off x="6697944" y="1488048"/>
            <a:ext cx="415637" cy="831272"/>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 name="Google Shape;35;p2"/>
          <p:cNvSpPr/>
          <p:nvPr/>
        </p:nvSpPr>
        <p:spPr>
          <a:xfrm rot="-1218596">
            <a:off x="8589710" y="316500"/>
            <a:ext cx="415637" cy="831272"/>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 name="Google Shape;36;p2"/>
          <p:cNvSpPr txBox="1"/>
          <p:nvPr/>
        </p:nvSpPr>
        <p:spPr>
          <a:xfrm>
            <a:off x="65300" y="64259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EAD1DC"/>
                </a:solidFill>
                <a:latin typeface="Barlow Condensed"/>
                <a:ea typeface="Barlow Condensed"/>
                <a:cs typeface="Barlow Condensed"/>
                <a:sym typeface="Barlow Condensed"/>
              </a:rPr>
              <a:t>SLIDESMANIA.COM</a:t>
            </a:r>
            <a:endParaRPr sz="1300">
              <a:solidFill>
                <a:srgbClr val="EAD1DC"/>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2">
  <p:cSld name="1_Diapositiva de título">
    <p:spTree>
      <p:nvGrpSpPr>
        <p:cNvPr id="37" name="Shape 37"/>
        <p:cNvGrpSpPr/>
        <p:nvPr/>
      </p:nvGrpSpPr>
      <p:grpSpPr>
        <a:xfrm>
          <a:off x="0" y="0"/>
          <a:ext cx="0" cy="0"/>
          <a:chOff x="0" y="0"/>
          <a:chExt cx="0" cy="0"/>
        </a:xfrm>
      </p:grpSpPr>
      <p:pic>
        <p:nvPicPr>
          <p:cNvPr id="38" name="Google Shape;38;p3"/>
          <p:cNvPicPr preferRelativeResize="0"/>
          <p:nvPr/>
        </p:nvPicPr>
        <p:blipFill rotWithShape="1">
          <a:blip r:embed="rId2">
            <a:alphaModFix/>
          </a:blip>
          <a:srcRect b="0" l="18120" r="0" t="0"/>
          <a:stretch/>
        </p:blipFill>
        <p:spPr>
          <a:xfrm>
            <a:off x="113122" y="0"/>
            <a:ext cx="11968042" cy="6858000"/>
          </a:xfrm>
          <a:prstGeom prst="rect">
            <a:avLst/>
          </a:prstGeom>
          <a:noFill/>
          <a:ln>
            <a:noFill/>
          </a:ln>
          <a:effectLst>
            <a:outerShdw blurRad="50800" rotWithShape="0" algn="tl" dir="2700000" dist="38100">
              <a:srgbClr val="000000">
                <a:alpha val="40000"/>
              </a:srgbClr>
            </a:outerShdw>
          </a:effectLst>
        </p:spPr>
      </p:pic>
      <p:sp>
        <p:nvSpPr>
          <p:cNvPr id="39" name="Google Shape;39;p3"/>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0" name="Google Shape;40;p3"/>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 name="Google Shape;41;p3"/>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 name="Google Shape;42;p3"/>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 name="Google Shape;43;p3"/>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 name="Google Shape;44;p3"/>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 name="Google Shape;45;p3"/>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 name="Google Shape;46;p3"/>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 name="Google Shape;47;p3"/>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 name="Google Shape;48;p3"/>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 name="Google Shape;49;p3"/>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 name="Google Shape;50;p3"/>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 name="Google Shape;51;p3"/>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 name="Google Shape;52;p3"/>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 name="Google Shape;53;p3"/>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 name="Google Shape;54;p3"/>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 name="Google Shape;55;p3"/>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 name="Google Shape;56;p3"/>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id="57" name="Google Shape;57;p3"/>
          <p:cNvPicPr preferRelativeResize="0"/>
          <p:nvPr/>
        </p:nvPicPr>
        <p:blipFill rotWithShape="1">
          <a:blip r:embed="rId3">
            <a:alphaModFix/>
          </a:blip>
          <a:srcRect b="0" l="0" r="0" t="0"/>
          <a:stretch/>
        </p:blipFill>
        <p:spPr>
          <a:xfrm rot="-3087664">
            <a:off x="10326160" y="835392"/>
            <a:ext cx="1695837" cy="755822"/>
          </a:xfrm>
          <a:prstGeom prst="rect">
            <a:avLst/>
          </a:prstGeom>
          <a:noFill/>
          <a:ln>
            <a:noFill/>
          </a:ln>
        </p:spPr>
      </p:pic>
      <p:sp>
        <p:nvSpPr>
          <p:cNvPr id="58" name="Google Shape;58;p3"/>
          <p:cNvSpPr/>
          <p:nvPr/>
        </p:nvSpPr>
        <p:spPr>
          <a:xfrm rot="403220">
            <a:off x="7966548" y="2973005"/>
            <a:ext cx="3384000" cy="3384000"/>
          </a:xfrm>
          <a:prstGeom prst="rect">
            <a:avLst/>
          </a:prstGeom>
          <a:solidFill>
            <a:srgbClr val="E2BCC9"/>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9" name="Google Shape;59;p3"/>
          <p:cNvSpPr/>
          <p:nvPr/>
        </p:nvSpPr>
        <p:spPr>
          <a:xfrm rot="476439">
            <a:off x="9621879" y="2573003"/>
            <a:ext cx="415637" cy="831272"/>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 name="Google Shape;60;p3"/>
          <p:cNvSpPr txBox="1"/>
          <p:nvPr/>
        </p:nvSpPr>
        <p:spPr>
          <a:xfrm>
            <a:off x="827300" y="6578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CC0000"/>
                </a:solidFill>
                <a:latin typeface="Barlow Condensed"/>
                <a:ea typeface="Barlow Condensed"/>
                <a:cs typeface="Barlow Condensed"/>
                <a:sym typeface="Barlow Condensed"/>
              </a:rPr>
              <a:t>SLIDESMANIA.COM</a:t>
            </a:r>
            <a:endParaRPr sz="1300">
              <a:solidFill>
                <a:srgbClr val="CC0000"/>
              </a:solidFill>
              <a:latin typeface="Barlow Condensed"/>
              <a:ea typeface="Barlow Condensed"/>
              <a:cs typeface="Barlow Condensed"/>
              <a:sym typeface="Barlow Condense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3">
  <p:cSld name="2_Diapositiva de título">
    <p:spTree>
      <p:nvGrpSpPr>
        <p:cNvPr id="61" name="Shape 61"/>
        <p:cNvGrpSpPr/>
        <p:nvPr/>
      </p:nvGrpSpPr>
      <p:grpSpPr>
        <a:xfrm>
          <a:off x="0" y="0"/>
          <a:ext cx="0" cy="0"/>
          <a:chOff x="0" y="0"/>
          <a:chExt cx="0" cy="0"/>
        </a:xfrm>
      </p:grpSpPr>
      <p:pic>
        <p:nvPicPr>
          <p:cNvPr id="62" name="Google Shape;62;p4"/>
          <p:cNvPicPr preferRelativeResize="0"/>
          <p:nvPr/>
        </p:nvPicPr>
        <p:blipFill rotWithShape="1">
          <a:blip r:embed="rId2">
            <a:alphaModFix/>
          </a:blip>
          <a:srcRect b="0" l="18120" r="0" t="0"/>
          <a:stretch/>
        </p:blipFill>
        <p:spPr>
          <a:xfrm>
            <a:off x="113122" y="0"/>
            <a:ext cx="11995751" cy="6858000"/>
          </a:xfrm>
          <a:prstGeom prst="rect">
            <a:avLst/>
          </a:prstGeom>
          <a:noFill/>
          <a:ln>
            <a:noFill/>
          </a:ln>
          <a:effectLst>
            <a:outerShdw blurRad="50800" rotWithShape="0" algn="tl" dir="2700000" dist="38100">
              <a:srgbClr val="000000">
                <a:alpha val="40000"/>
              </a:srgbClr>
            </a:outerShdw>
          </a:effectLst>
        </p:spPr>
      </p:pic>
      <p:sp>
        <p:nvSpPr>
          <p:cNvPr id="63" name="Google Shape;63;p4"/>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4" name="Google Shape;64;p4"/>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 name="Google Shape;65;p4"/>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6" name="Google Shape;66;p4"/>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 name="Google Shape;67;p4"/>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 name="Google Shape;68;p4"/>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 name="Google Shape;69;p4"/>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0" name="Google Shape;70;p4"/>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1" name="Google Shape;71;p4"/>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2" name="Google Shape;72;p4"/>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 name="Google Shape;73;p4"/>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4" name="Google Shape;74;p4"/>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 name="Google Shape;75;p4"/>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 name="Google Shape;76;p4"/>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 name="Google Shape;77;p4"/>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8" name="Google Shape;78;p4"/>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9" name="Google Shape;79;p4"/>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0" name="Google Shape;80;p4"/>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1" name="Google Shape;81;p4"/>
          <p:cNvSpPr/>
          <p:nvPr/>
        </p:nvSpPr>
        <p:spPr>
          <a:xfrm>
            <a:off x="1069424" y="1716847"/>
            <a:ext cx="3384000" cy="3384000"/>
          </a:xfrm>
          <a:prstGeom prst="rect">
            <a:avLst/>
          </a:prstGeom>
          <a:solidFill>
            <a:srgbClr val="B1C4DA"/>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2" name="Google Shape;82;p4"/>
          <p:cNvSpPr/>
          <p:nvPr/>
        </p:nvSpPr>
        <p:spPr>
          <a:xfrm rot="73219">
            <a:off x="2244464" y="1337238"/>
            <a:ext cx="415637" cy="831272"/>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3" name="Google Shape;83;p4"/>
          <p:cNvSpPr/>
          <p:nvPr/>
        </p:nvSpPr>
        <p:spPr>
          <a:xfrm>
            <a:off x="4865332" y="2580832"/>
            <a:ext cx="3384000" cy="3384000"/>
          </a:xfrm>
          <a:prstGeom prst="rect">
            <a:avLst/>
          </a:prstGeom>
          <a:solidFill>
            <a:srgbClr val="C2B5D8"/>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4" name="Google Shape;84;p4"/>
          <p:cNvSpPr/>
          <p:nvPr/>
        </p:nvSpPr>
        <p:spPr>
          <a:xfrm rot="73219">
            <a:off x="6636585" y="2165195"/>
            <a:ext cx="415637" cy="831272"/>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5" name="Google Shape;85;p4"/>
          <p:cNvSpPr/>
          <p:nvPr/>
        </p:nvSpPr>
        <p:spPr>
          <a:xfrm>
            <a:off x="8627717" y="1661586"/>
            <a:ext cx="3384000" cy="3384000"/>
          </a:xfrm>
          <a:prstGeom prst="rect">
            <a:avLst/>
          </a:prstGeom>
          <a:solidFill>
            <a:srgbClr val="F0D77D"/>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6" name="Google Shape;86;p4"/>
          <p:cNvSpPr/>
          <p:nvPr/>
        </p:nvSpPr>
        <p:spPr>
          <a:xfrm rot="73219">
            <a:off x="9688061" y="1296434"/>
            <a:ext cx="415637" cy="831272"/>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7" name="Google Shape;87;p4"/>
          <p:cNvSpPr txBox="1"/>
          <p:nvPr/>
        </p:nvSpPr>
        <p:spPr>
          <a:xfrm>
            <a:off x="827300" y="6578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CC0000"/>
                </a:solidFill>
                <a:latin typeface="Barlow Condensed"/>
                <a:ea typeface="Barlow Condensed"/>
                <a:cs typeface="Barlow Condensed"/>
                <a:sym typeface="Barlow Condensed"/>
              </a:rPr>
              <a:t>SLIDESMANIA.COM</a:t>
            </a:r>
            <a:endParaRPr sz="1300">
              <a:solidFill>
                <a:srgbClr val="CC0000"/>
              </a:solidFill>
              <a:latin typeface="Barlow Condensed"/>
              <a:ea typeface="Barlow Condensed"/>
              <a:cs typeface="Barlow Condensed"/>
              <a:sym typeface="Barlow Condense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4">
  <p:cSld name="5_Diapositiva de título">
    <p:spTree>
      <p:nvGrpSpPr>
        <p:cNvPr id="88" name="Shape 88"/>
        <p:cNvGrpSpPr/>
        <p:nvPr/>
      </p:nvGrpSpPr>
      <p:grpSpPr>
        <a:xfrm>
          <a:off x="0" y="0"/>
          <a:ext cx="0" cy="0"/>
          <a:chOff x="0" y="0"/>
          <a:chExt cx="0" cy="0"/>
        </a:xfrm>
      </p:grpSpPr>
      <p:pic>
        <p:nvPicPr>
          <p:cNvPr id="89" name="Google Shape;89;p5"/>
          <p:cNvPicPr preferRelativeResize="0"/>
          <p:nvPr/>
        </p:nvPicPr>
        <p:blipFill rotWithShape="1">
          <a:blip r:embed="rId2">
            <a:alphaModFix/>
          </a:blip>
          <a:srcRect b="0" l="18120" r="0" t="0"/>
          <a:stretch/>
        </p:blipFill>
        <p:spPr>
          <a:xfrm>
            <a:off x="113122" y="0"/>
            <a:ext cx="11968042" cy="6858000"/>
          </a:xfrm>
          <a:prstGeom prst="rect">
            <a:avLst/>
          </a:prstGeom>
          <a:noFill/>
          <a:ln>
            <a:noFill/>
          </a:ln>
          <a:effectLst>
            <a:outerShdw blurRad="50800" rotWithShape="0" algn="tl" dir="2700000" dist="38100">
              <a:srgbClr val="000000">
                <a:alpha val="40000"/>
              </a:srgbClr>
            </a:outerShdw>
          </a:effectLst>
        </p:spPr>
      </p:pic>
      <p:sp>
        <p:nvSpPr>
          <p:cNvPr id="90" name="Google Shape;90;p5"/>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1" name="Google Shape;91;p5"/>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2" name="Google Shape;92;p5"/>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 name="Google Shape;93;p5"/>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 name="Google Shape;94;p5"/>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5" name="Google Shape;95;p5"/>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6" name="Google Shape;96;p5"/>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7" name="Google Shape;97;p5"/>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8" name="Google Shape;98;p5"/>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 name="Google Shape;99;p5"/>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0" name="Google Shape;100;p5"/>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 name="Google Shape;101;p5"/>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 name="Google Shape;102;p5"/>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3" name="Google Shape;103;p5"/>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4" name="Google Shape;104;p5"/>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5" name="Google Shape;105;p5"/>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6" name="Google Shape;106;p5"/>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7" name="Google Shape;107;p5"/>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8" name="Google Shape;108;p5"/>
          <p:cNvSpPr txBox="1"/>
          <p:nvPr/>
        </p:nvSpPr>
        <p:spPr>
          <a:xfrm rot="1112937">
            <a:off x="9335627" y="656273"/>
            <a:ext cx="2479294" cy="83095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chemeClr val="dk1"/>
                </a:solidFill>
                <a:latin typeface="Sacramento"/>
                <a:ea typeface="Sacramento"/>
                <a:cs typeface="Sacramento"/>
                <a:sym typeface="Sacramento"/>
              </a:rPr>
              <a:t>1 + 2 = 3</a:t>
            </a:r>
            <a:endParaRPr b="1">
              <a:latin typeface="Sacramento"/>
              <a:ea typeface="Sacramento"/>
              <a:cs typeface="Sacramento"/>
              <a:sym typeface="Sacramento"/>
            </a:endParaRPr>
          </a:p>
        </p:txBody>
      </p:sp>
      <p:sp>
        <p:nvSpPr>
          <p:cNvPr id="109" name="Google Shape;109;p5"/>
          <p:cNvSpPr txBox="1"/>
          <p:nvPr/>
        </p:nvSpPr>
        <p:spPr>
          <a:xfrm>
            <a:off x="827300" y="6578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CC0000"/>
                </a:solidFill>
                <a:latin typeface="Barlow Condensed"/>
                <a:ea typeface="Barlow Condensed"/>
                <a:cs typeface="Barlow Condensed"/>
                <a:sym typeface="Barlow Condensed"/>
              </a:rPr>
              <a:t>SLIDESMANIA.COM</a:t>
            </a:r>
            <a:endParaRPr sz="1300">
              <a:solidFill>
                <a:srgbClr val="CC0000"/>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5">
  <p:cSld name="3_Diapositiva de título">
    <p:spTree>
      <p:nvGrpSpPr>
        <p:cNvPr id="110" name="Shape 110"/>
        <p:cNvGrpSpPr/>
        <p:nvPr/>
      </p:nvGrpSpPr>
      <p:grpSpPr>
        <a:xfrm>
          <a:off x="0" y="0"/>
          <a:ext cx="0" cy="0"/>
          <a:chOff x="0" y="0"/>
          <a:chExt cx="0" cy="0"/>
        </a:xfrm>
      </p:grpSpPr>
      <p:pic>
        <p:nvPicPr>
          <p:cNvPr id="111" name="Google Shape;111;p6"/>
          <p:cNvPicPr preferRelativeResize="0"/>
          <p:nvPr/>
        </p:nvPicPr>
        <p:blipFill rotWithShape="1">
          <a:blip r:embed="rId2">
            <a:alphaModFix/>
          </a:blip>
          <a:srcRect b="0" l="18120" r="0" t="0"/>
          <a:stretch/>
        </p:blipFill>
        <p:spPr>
          <a:xfrm>
            <a:off x="113122" y="0"/>
            <a:ext cx="11968042" cy="6858000"/>
          </a:xfrm>
          <a:prstGeom prst="rect">
            <a:avLst/>
          </a:prstGeom>
          <a:noFill/>
          <a:ln>
            <a:noFill/>
          </a:ln>
          <a:effectLst>
            <a:outerShdw blurRad="50800" rotWithShape="0" algn="tl" dir="2700000" dist="38100">
              <a:srgbClr val="000000">
                <a:alpha val="40000"/>
              </a:srgbClr>
            </a:outerShdw>
          </a:effectLst>
        </p:spPr>
      </p:pic>
      <p:sp>
        <p:nvSpPr>
          <p:cNvPr id="112" name="Google Shape;112;p6"/>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 name="Google Shape;113;p6"/>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4" name="Google Shape;114;p6"/>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5" name="Google Shape;115;p6"/>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6" name="Google Shape;116;p6"/>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7" name="Google Shape;117;p6"/>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8" name="Google Shape;118;p6"/>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9" name="Google Shape;119;p6"/>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0" name="Google Shape;120;p6"/>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1" name="Google Shape;121;p6"/>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2" name="Google Shape;122;p6"/>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3" name="Google Shape;123;p6"/>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4" name="Google Shape;124;p6"/>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5" name="Google Shape;125;p6"/>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6" name="Google Shape;126;p6"/>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7" name="Google Shape;127;p6"/>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8" name="Google Shape;128;p6"/>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9" name="Google Shape;129;p6"/>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0" name="Google Shape;130;p6"/>
          <p:cNvSpPr/>
          <p:nvPr/>
        </p:nvSpPr>
        <p:spPr>
          <a:xfrm>
            <a:off x="2100474" y="792416"/>
            <a:ext cx="2520000" cy="2520000"/>
          </a:xfrm>
          <a:prstGeom prst="rect">
            <a:avLst/>
          </a:prstGeom>
          <a:solidFill>
            <a:srgbClr val="C8D2BC"/>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1" name="Google Shape;131;p6"/>
          <p:cNvSpPr/>
          <p:nvPr/>
        </p:nvSpPr>
        <p:spPr>
          <a:xfrm rot="73219">
            <a:off x="3277915" y="411929"/>
            <a:ext cx="330790" cy="606790"/>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2" name="Google Shape;132;p6"/>
          <p:cNvSpPr/>
          <p:nvPr/>
        </p:nvSpPr>
        <p:spPr>
          <a:xfrm>
            <a:off x="5069582" y="771164"/>
            <a:ext cx="2520000" cy="2520000"/>
          </a:xfrm>
          <a:prstGeom prst="rect">
            <a:avLst/>
          </a:prstGeom>
          <a:solidFill>
            <a:srgbClr val="F8C78E"/>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3" name="Google Shape;133;p6"/>
          <p:cNvSpPr/>
          <p:nvPr/>
        </p:nvSpPr>
        <p:spPr>
          <a:xfrm rot="73219">
            <a:off x="6247023" y="390677"/>
            <a:ext cx="330790" cy="606790"/>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4" name="Google Shape;134;p6"/>
          <p:cNvSpPr/>
          <p:nvPr/>
        </p:nvSpPr>
        <p:spPr>
          <a:xfrm>
            <a:off x="8038690" y="769621"/>
            <a:ext cx="2520000" cy="2520000"/>
          </a:xfrm>
          <a:prstGeom prst="rect">
            <a:avLst/>
          </a:prstGeom>
          <a:solidFill>
            <a:srgbClr val="F0D77D"/>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5" name="Google Shape;135;p6"/>
          <p:cNvSpPr/>
          <p:nvPr/>
        </p:nvSpPr>
        <p:spPr>
          <a:xfrm rot="73219">
            <a:off x="9216131" y="389134"/>
            <a:ext cx="330790" cy="606790"/>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6" name="Google Shape;136;p6"/>
          <p:cNvSpPr/>
          <p:nvPr/>
        </p:nvSpPr>
        <p:spPr>
          <a:xfrm>
            <a:off x="2122975" y="3890819"/>
            <a:ext cx="2520000" cy="2520000"/>
          </a:xfrm>
          <a:prstGeom prst="rect">
            <a:avLst/>
          </a:prstGeom>
          <a:solidFill>
            <a:srgbClr val="E2BCC9"/>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7" name="Google Shape;137;p6"/>
          <p:cNvSpPr/>
          <p:nvPr/>
        </p:nvSpPr>
        <p:spPr>
          <a:xfrm rot="73219">
            <a:off x="3300416" y="3510332"/>
            <a:ext cx="330790" cy="606790"/>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8" name="Google Shape;138;p6"/>
          <p:cNvSpPr/>
          <p:nvPr/>
        </p:nvSpPr>
        <p:spPr>
          <a:xfrm>
            <a:off x="5092083" y="3869567"/>
            <a:ext cx="2520000" cy="2520000"/>
          </a:xfrm>
          <a:prstGeom prst="rect">
            <a:avLst/>
          </a:prstGeom>
          <a:solidFill>
            <a:srgbClr val="C2B5D8"/>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9" name="Google Shape;139;p6"/>
          <p:cNvSpPr/>
          <p:nvPr/>
        </p:nvSpPr>
        <p:spPr>
          <a:xfrm rot="73219">
            <a:off x="6269524" y="3489080"/>
            <a:ext cx="330790" cy="606790"/>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0" name="Google Shape;140;p6"/>
          <p:cNvSpPr/>
          <p:nvPr/>
        </p:nvSpPr>
        <p:spPr>
          <a:xfrm>
            <a:off x="8061191" y="3868024"/>
            <a:ext cx="2520000" cy="2520000"/>
          </a:xfrm>
          <a:prstGeom prst="rect">
            <a:avLst/>
          </a:prstGeom>
          <a:solidFill>
            <a:srgbClr val="B1C4DA"/>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1" name="Google Shape;141;p6"/>
          <p:cNvSpPr/>
          <p:nvPr/>
        </p:nvSpPr>
        <p:spPr>
          <a:xfrm rot="73219">
            <a:off x="9238632" y="3487537"/>
            <a:ext cx="330790" cy="606790"/>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2" name="Google Shape;142;p6"/>
          <p:cNvSpPr txBox="1"/>
          <p:nvPr/>
        </p:nvSpPr>
        <p:spPr>
          <a:xfrm>
            <a:off x="827300" y="6578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CC0000"/>
                </a:solidFill>
                <a:latin typeface="Barlow Condensed"/>
                <a:ea typeface="Barlow Condensed"/>
                <a:cs typeface="Barlow Condensed"/>
                <a:sym typeface="Barlow Condensed"/>
              </a:rPr>
              <a:t>SLIDESMANIA.COM</a:t>
            </a:r>
            <a:endParaRPr sz="1300">
              <a:solidFill>
                <a:srgbClr val="CC0000"/>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6">
  <p:cSld name="6_Diapositiva de título">
    <p:spTree>
      <p:nvGrpSpPr>
        <p:cNvPr id="143" name="Shape 143"/>
        <p:cNvGrpSpPr/>
        <p:nvPr/>
      </p:nvGrpSpPr>
      <p:grpSpPr>
        <a:xfrm>
          <a:off x="0" y="0"/>
          <a:ext cx="0" cy="0"/>
          <a:chOff x="0" y="0"/>
          <a:chExt cx="0" cy="0"/>
        </a:xfrm>
      </p:grpSpPr>
      <p:pic>
        <p:nvPicPr>
          <p:cNvPr id="144" name="Google Shape;144;p7"/>
          <p:cNvPicPr preferRelativeResize="0"/>
          <p:nvPr/>
        </p:nvPicPr>
        <p:blipFill rotWithShape="1">
          <a:blip r:embed="rId2">
            <a:alphaModFix/>
          </a:blip>
          <a:srcRect b="0" l="18120" r="0" t="0"/>
          <a:stretch/>
        </p:blipFill>
        <p:spPr>
          <a:xfrm>
            <a:off x="113122" y="0"/>
            <a:ext cx="11968042" cy="6858000"/>
          </a:xfrm>
          <a:prstGeom prst="rect">
            <a:avLst/>
          </a:prstGeom>
          <a:noFill/>
          <a:ln>
            <a:noFill/>
          </a:ln>
          <a:effectLst>
            <a:outerShdw blurRad="50800" rotWithShape="0" algn="tl" dir="2700000" dist="38100">
              <a:srgbClr val="000000">
                <a:alpha val="40000"/>
              </a:srgbClr>
            </a:outerShdw>
          </a:effectLst>
        </p:spPr>
      </p:pic>
      <p:sp>
        <p:nvSpPr>
          <p:cNvPr id="145" name="Google Shape;145;p7"/>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6" name="Google Shape;146;p7"/>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7" name="Google Shape;147;p7"/>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8" name="Google Shape;148;p7"/>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9" name="Google Shape;149;p7"/>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0" name="Google Shape;150;p7"/>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1" name="Google Shape;151;p7"/>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2" name="Google Shape;152;p7"/>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3" name="Google Shape;153;p7"/>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4" name="Google Shape;154;p7"/>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5" name="Google Shape;155;p7"/>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6" name="Google Shape;156;p7"/>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7" name="Google Shape;157;p7"/>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8" name="Google Shape;158;p7"/>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9" name="Google Shape;159;p7"/>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0" name="Google Shape;160;p7"/>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1" name="Google Shape;161;p7"/>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2" name="Google Shape;162;p7"/>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3" name="Google Shape;163;p7"/>
          <p:cNvSpPr txBox="1"/>
          <p:nvPr/>
        </p:nvSpPr>
        <p:spPr>
          <a:xfrm rot="-1698367">
            <a:off x="2300830" y="556454"/>
            <a:ext cx="1293944" cy="64633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600">
                <a:solidFill>
                  <a:schemeClr val="dk1"/>
                </a:solidFill>
                <a:latin typeface="Pangolin"/>
                <a:ea typeface="Pangolin"/>
                <a:cs typeface="Pangolin"/>
                <a:sym typeface="Pangolin"/>
              </a:rPr>
              <a:t>XOXO</a:t>
            </a:r>
            <a:endParaRPr/>
          </a:p>
        </p:txBody>
      </p:sp>
      <p:pic>
        <p:nvPicPr>
          <p:cNvPr id="164" name="Google Shape;164;p7"/>
          <p:cNvPicPr preferRelativeResize="0"/>
          <p:nvPr/>
        </p:nvPicPr>
        <p:blipFill rotWithShape="1">
          <a:blip r:embed="rId3">
            <a:alphaModFix/>
          </a:blip>
          <a:srcRect b="0" l="0" r="0" t="0"/>
          <a:stretch/>
        </p:blipFill>
        <p:spPr>
          <a:xfrm rot="-1692153">
            <a:off x="1197341" y="207678"/>
            <a:ext cx="1297124" cy="1107912"/>
          </a:xfrm>
          <a:prstGeom prst="rect">
            <a:avLst/>
          </a:prstGeom>
          <a:noFill/>
          <a:ln>
            <a:noFill/>
          </a:ln>
        </p:spPr>
      </p:pic>
      <p:sp>
        <p:nvSpPr>
          <p:cNvPr id="165" name="Google Shape;165;p7"/>
          <p:cNvSpPr txBox="1"/>
          <p:nvPr/>
        </p:nvSpPr>
        <p:spPr>
          <a:xfrm>
            <a:off x="827300" y="6578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CC0000"/>
                </a:solidFill>
                <a:latin typeface="Barlow Condensed"/>
                <a:ea typeface="Barlow Condensed"/>
                <a:cs typeface="Barlow Condensed"/>
                <a:sym typeface="Barlow Condensed"/>
              </a:rPr>
              <a:t>SLIDESMANIA.COM</a:t>
            </a:r>
            <a:endParaRPr sz="1300">
              <a:solidFill>
                <a:srgbClr val="CC0000"/>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7">
  <p:cSld name="4_Diapositiva de título">
    <p:spTree>
      <p:nvGrpSpPr>
        <p:cNvPr id="166" name="Shape 166"/>
        <p:cNvGrpSpPr/>
        <p:nvPr/>
      </p:nvGrpSpPr>
      <p:grpSpPr>
        <a:xfrm>
          <a:off x="0" y="0"/>
          <a:ext cx="0" cy="0"/>
          <a:chOff x="0" y="0"/>
          <a:chExt cx="0" cy="0"/>
        </a:xfrm>
      </p:grpSpPr>
      <p:pic>
        <p:nvPicPr>
          <p:cNvPr id="167" name="Google Shape;167;p8"/>
          <p:cNvPicPr preferRelativeResize="0"/>
          <p:nvPr/>
        </p:nvPicPr>
        <p:blipFill rotWithShape="1">
          <a:blip r:embed="rId2">
            <a:alphaModFix/>
          </a:blip>
          <a:srcRect b="0" l="18120" r="0" t="0"/>
          <a:stretch/>
        </p:blipFill>
        <p:spPr>
          <a:xfrm>
            <a:off x="113122" y="0"/>
            <a:ext cx="11968042" cy="6858000"/>
          </a:xfrm>
          <a:prstGeom prst="rect">
            <a:avLst/>
          </a:prstGeom>
          <a:noFill/>
          <a:ln>
            <a:noFill/>
          </a:ln>
          <a:effectLst>
            <a:outerShdw blurRad="50800" rotWithShape="0" algn="tl" dir="2700000" dist="38100">
              <a:srgbClr val="000000">
                <a:alpha val="40000"/>
              </a:srgbClr>
            </a:outerShdw>
          </a:effectLst>
        </p:spPr>
      </p:pic>
      <p:sp>
        <p:nvSpPr>
          <p:cNvPr id="168" name="Google Shape;168;p8"/>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9" name="Google Shape;169;p8"/>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0" name="Google Shape;170;p8"/>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1" name="Google Shape;171;p8"/>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2" name="Google Shape;172;p8"/>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3" name="Google Shape;173;p8"/>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4" name="Google Shape;174;p8"/>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5" name="Google Shape;175;p8"/>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6" name="Google Shape;176;p8"/>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7" name="Google Shape;177;p8"/>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8" name="Google Shape;178;p8"/>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9" name="Google Shape;179;p8"/>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0" name="Google Shape;180;p8"/>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1" name="Google Shape;181;p8"/>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2" name="Google Shape;182;p8"/>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3" name="Google Shape;183;p8"/>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4" name="Google Shape;184;p8"/>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5" name="Google Shape;185;p8"/>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descr="Imagen que contiene interior, suelo&#10;&#10;Descripción generada automáticamente" id="186" name="Google Shape;186;p8"/>
          <p:cNvPicPr preferRelativeResize="0"/>
          <p:nvPr/>
        </p:nvPicPr>
        <p:blipFill rotWithShape="1">
          <a:blip r:embed="rId3">
            <a:alphaModFix/>
          </a:blip>
          <a:srcRect b="0" l="59226" r="0" t="52826"/>
          <a:stretch/>
        </p:blipFill>
        <p:spPr>
          <a:xfrm rot="-957841">
            <a:off x="1272254" y="433011"/>
            <a:ext cx="3540893" cy="2736009"/>
          </a:xfrm>
          <a:prstGeom prst="rect">
            <a:avLst/>
          </a:prstGeom>
          <a:noFill/>
          <a:ln>
            <a:noFill/>
          </a:ln>
          <a:effectLst>
            <a:outerShdw blurRad="50800" rotWithShape="0" algn="t" dir="5400000" dist="38100">
              <a:srgbClr val="000000">
                <a:alpha val="40000"/>
              </a:srgbClr>
            </a:outerShdw>
          </a:effectLst>
        </p:spPr>
      </p:pic>
      <p:sp>
        <p:nvSpPr>
          <p:cNvPr id="187" name="Google Shape;187;p8"/>
          <p:cNvSpPr txBox="1"/>
          <p:nvPr/>
        </p:nvSpPr>
        <p:spPr>
          <a:xfrm>
            <a:off x="827300" y="6578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CC0000"/>
                </a:solidFill>
                <a:latin typeface="Barlow Condensed"/>
                <a:ea typeface="Barlow Condensed"/>
                <a:cs typeface="Barlow Condensed"/>
                <a:sym typeface="Barlow Condensed"/>
              </a:rPr>
              <a:t>SLIDESMANIA.COM</a:t>
            </a:r>
            <a:endParaRPr sz="1300">
              <a:solidFill>
                <a:srgbClr val="CC0000"/>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8">
  <p:cSld name="8_Diapositiva de título">
    <p:spTree>
      <p:nvGrpSpPr>
        <p:cNvPr id="188" name="Shape 188"/>
        <p:cNvGrpSpPr/>
        <p:nvPr/>
      </p:nvGrpSpPr>
      <p:grpSpPr>
        <a:xfrm>
          <a:off x="0" y="0"/>
          <a:ext cx="0" cy="0"/>
          <a:chOff x="0" y="0"/>
          <a:chExt cx="0" cy="0"/>
        </a:xfrm>
      </p:grpSpPr>
      <p:pic>
        <p:nvPicPr>
          <p:cNvPr id="189" name="Google Shape;189;p9"/>
          <p:cNvPicPr preferRelativeResize="0"/>
          <p:nvPr/>
        </p:nvPicPr>
        <p:blipFill rotWithShape="1">
          <a:blip r:embed="rId2">
            <a:alphaModFix/>
          </a:blip>
          <a:srcRect b="0" l="18120" r="0" t="0"/>
          <a:stretch/>
        </p:blipFill>
        <p:spPr>
          <a:xfrm>
            <a:off x="113122" y="0"/>
            <a:ext cx="11968042" cy="6858000"/>
          </a:xfrm>
          <a:prstGeom prst="rect">
            <a:avLst/>
          </a:prstGeom>
          <a:noFill/>
          <a:ln>
            <a:noFill/>
          </a:ln>
          <a:effectLst>
            <a:outerShdw blurRad="50800" rotWithShape="0" algn="tl" dir="2700000" dist="38100">
              <a:srgbClr val="000000">
                <a:alpha val="40000"/>
              </a:srgbClr>
            </a:outerShdw>
          </a:effectLst>
        </p:spPr>
      </p:pic>
      <p:sp>
        <p:nvSpPr>
          <p:cNvPr id="190" name="Google Shape;190;p9"/>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1" name="Google Shape;191;p9"/>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2" name="Google Shape;192;p9"/>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3" name="Google Shape;193;p9"/>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4" name="Google Shape;194;p9"/>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5" name="Google Shape;195;p9"/>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6" name="Google Shape;196;p9"/>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7" name="Google Shape;197;p9"/>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8" name="Google Shape;198;p9"/>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9" name="Google Shape;199;p9"/>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0" name="Google Shape;200;p9"/>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1" name="Google Shape;201;p9"/>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2" name="Google Shape;202;p9"/>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3" name="Google Shape;203;p9"/>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4" name="Google Shape;204;p9"/>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5" name="Google Shape;205;p9"/>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6" name="Google Shape;206;p9"/>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7" name="Google Shape;207;p9"/>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8" name="Google Shape;208;p9"/>
          <p:cNvSpPr txBox="1"/>
          <p:nvPr/>
        </p:nvSpPr>
        <p:spPr>
          <a:xfrm>
            <a:off x="827300" y="6578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CC0000"/>
                </a:solidFill>
                <a:latin typeface="Barlow Condensed"/>
                <a:ea typeface="Barlow Condensed"/>
                <a:cs typeface="Barlow Condensed"/>
                <a:sym typeface="Barlow Condensed"/>
              </a:rPr>
              <a:t>SLIDESMANIA.COM</a:t>
            </a:r>
            <a:endParaRPr sz="1300">
              <a:solidFill>
                <a:srgbClr val="CC0000"/>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9_Fry_Template_SlidesMania_9">
  <p:cSld name="7_Diapositiva de título">
    <p:spTree>
      <p:nvGrpSpPr>
        <p:cNvPr id="209" name="Shape 209"/>
        <p:cNvGrpSpPr/>
        <p:nvPr/>
      </p:nvGrpSpPr>
      <p:grpSpPr>
        <a:xfrm>
          <a:off x="0" y="0"/>
          <a:ext cx="0" cy="0"/>
          <a:chOff x="0" y="0"/>
          <a:chExt cx="0" cy="0"/>
        </a:xfrm>
      </p:grpSpPr>
      <p:pic>
        <p:nvPicPr>
          <p:cNvPr id="210" name="Google Shape;210;p10"/>
          <p:cNvPicPr preferRelativeResize="0"/>
          <p:nvPr/>
        </p:nvPicPr>
        <p:blipFill rotWithShape="1">
          <a:blip r:embed="rId2">
            <a:alphaModFix/>
          </a:blip>
          <a:srcRect b="0" l="18120" r="0" t="0"/>
          <a:stretch/>
        </p:blipFill>
        <p:spPr>
          <a:xfrm>
            <a:off x="113122" y="0"/>
            <a:ext cx="11968042" cy="6858000"/>
          </a:xfrm>
          <a:prstGeom prst="rect">
            <a:avLst/>
          </a:prstGeom>
          <a:noFill/>
          <a:ln>
            <a:noFill/>
          </a:ln>
          <a:effectLst>
            <a:outerShdw blurRad="50800" rotWithShape="0" algn="tl" dir="2700000" dist="38100">
              <a:srgbClr val="000000">
                <a:alpha val="40000"/>
              </a:srgbClr>
            </a:outerShdw>
          </a:effectLst>
        </p:spPr>
      </p:pic>
      <p:sp>
        <p:nvSpPr>
          <p:cNvPr id="211" name="Google Shape;211;p10"/>
          <p:cNvSpPr/>
          <p:nvPr/>
        </p:nvSpPr>
        <p:spPr>
          <a:xfrm>
            <a:off x="88264" y="0"/>
            <a:ext cx="12029845" cy="6733309"/>
          </a:xfrm>
          <a:prstGeom prst="roundRect">
            <a:avLst>
              <a:gd fmla="val 2127" name="adj"/>
            </a:avLst>
          </a:prstGeom>
          <a:solidFill>
            <a:srgbClr val="344D6C"/>
          </a:solidFill>
          <a:ln cap="flat" cmpd="sng" w="76200">
            <a:solidFill>
              <a:srgbClr val="344D6C"/>
            </a:solidFill>
            <a:prstDash val="solid"/>
            <a:miter lim="800000"/>
            <a:headEnd len="sm" w="sm" type="none"/>
            <a:tailEnd len="sm" w="sm" type="none"/>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2" name="Google Shape;212;p10"/>
          <p:cNvSpPr/>
          <p:nvPr/>
        </p:nvSpPr>
        <p:spPr>
          <a:xfrm rot="-5400000">
            <a:off x="56382" y="4942123"/>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3" name="Google Shape;213;p10"/>
          <p:cNvSpPr/>
          <p:nvPr/>
        </p:nvSpPr>
        <p:spPr>
          <a:xfrm rot="-5400000">
            <a:off x="120288" y="49273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4" name="Google Shape;214;p10"/>
          <p:cNvSpPr/>
          <p:nvPr/>
        </p:nvSpPr>
        <p:spPr>
          <a:xfrm rot="-5400000">
            <a:off x="115373" y="4774975"/>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5" name="Google Shape;215;p10"/>
          <p:cNvSpPr/>
          <p:nvPr/>
        </p:nvSpPr>
        <p:spPr>
          <a:xfrm rot="-5400000">
            <a:off x="61297" y="3863107"/>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6" name="Google Shape;216;p10"/>
          <p:cNvSpPr/>
          <p:nvPr/>
        </p:nvSpPr>
        <p:spPr>
          <a:xfrm rot="-5400000">
            <a:off x="115371" y="38483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7" name="Google Shape;217;p10"/>
          <p:cNvSpPr/>
          <p:nvPr/>
        </p:nvSpPr>
        <p:spPr>
          <a:xfrm rot="-5400000">
            <a:off x="120288" y="3695959"/>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8" name="Google Shape;218;p10"/>
          <p:cNvSpPr/>
          <p:nvPr/>
        </p:nvSpPr>
        <p:spPr>
          <a:xfrm rot="-5400000">
            <a:off x="51467" y="2781710"/>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9" name="Google Shape;219;p10"/>
          <p:cNvSpPr/>
          <p:nvPr/>
        </p:nvSpPr>
        <p:spPr>
          <a:xfrm rot="-5400000">
            <a:off x="115373" y="27669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0" name="Google Shape;220;p10"/>
          <p:cNvSpPr/>
          <p:nvPr/>
        </p:nvSpPr>
        <p:spPr>
          <a:xfrm rot="-5400000">
            <a:off x="110458" y="2614562"/>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1" name="Google Shape;221;p10"/>
          <p:cNvSpPr/>
          <p:nvPr/>
        </p:nvSpPr>
        <p:spPr>
          <a:xfrm rot="-5400000">
            <a:off x="56381" y="1702694"/>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2" name="Google Shape;222;p10"/>
          <p:cNvSpPr/>
          <p:nvPr/>
        </p:nvSpPr>
        <p:spPr>
          <a:xfrm rot="-5400000">
            <a:off x="120288" y="16879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3" name="Google Shape;223;p10"/>
          <p:cNvSpPr/>
          <p:nvPr/>
        </p:nvSpPr>
        <p:spPr>
          <a:xfrm rot="-5400000">
            <a:off x="115373" y="1535546"/>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4" name="Google Shape;224;p10"/>
          <p:cNvSpPr/>
          <p:nvPr/>
        </p:nvSpPr>
        <p:spPr>
          <a:xfrm rot="-5400000">
            <a:off x="56381" y="545322"/>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5" name="Google Shape;225;p10"/>
          <p:cNvSpPr/>
          <p:nvPr/>
        </p:nvSpPr>
        <p:spPr>
          <a:xfrm rot="-5400000">
            <a:off x="120288" y="5305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6" name="Google Shape;226;p10"/>
          <p:cNvSpPr/>
          <p:nvPr/>
        </p:nvSpPr>
        <p:spPr>
          <a:xfrm rot="-5400000">
            <a:off x="115373" y="378174"/>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7" name="Google Shape;227;p10"/>
          <p:cNvSpPr/>
          <p:nvPr/>
        </p:nvSpPr>
        <p:spPr>
          <a:xfrm rot="-5400000">
            <a:off x="41637" y="5950679"/>
            <a:ext cx="471948" cy="196645"/>
          </a:xfrm>
          <a:prstGeom prst="rect">
            <a:avLst/>
          </a:prstGeom>
          <a:gradFill>
            <a:gsLst>
              <a:gs pos="0">
                <a:srgbClr val="0C0C0C"/>
              </a:gs>
              <a:gs pos="97403">
                <a:schemeClr val="dk1"/>
              </a:gs>
              <a:gs pos="100000">
                <a:schemeClr val="dk1"/>
              </a:gs>
            </a:gsLst>
            <a:lin ang="5400000" scaled="0"/>
          </a:gra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8" name="Google Shape;228;p10"/>
          <p:cNvSpPr/>
          <p:nvPr/>
        </p:nvSpPr>
        <p:spPr>
          <a:xfrm rot="-5400000">
            <a:off x="95711" y="59359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9" name="Google Shape;229;p10"/>
          <p:cNvSpPr/>
          <p:nvPr/>
        </p:nvSpPr>
        <p:spPr>
          <a:xfrm rot="-5400000">
            <a:off x="100628" y="5783531"/>
            <a:ext cx="58995" cy="403125"/>
          </a:xfrm>
          <a:prstGeom prst="rect">
            <a:avLst/>
          </a:prstGeom>
          <a:gradFill>
            <a:gsLst>
              <a:gs pos="0">
                <a:srgbClr val="0C0C0C"/>
              </a:gs>
              <a:gs pos="46000">
                <a:srgbClr val="D8D8D8"/>
              </a:gs>
              <a:gs pos="78000">
                <a:schemeClr val="dk1"/>
              </a:gs>
              <a:gs pos="100000">
                <a:schemeClr val="dk1"/>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0" name="Google Shape;230;p10"/>
          <p:cNvSpPr/>
          <p:nvPr/>
        </p:nvSpPr>
        <p:spPr>
          <a:xfrm>
            <a:off x="11259227" y="-66966"/>
            <a:ext cx="90000" cy="6952674"/>
          </a:xfrm>
          <a:prstGeom prst="roundRect">
            <a:avLst>
              <a:gd fmla="val 16667" name="adj"/>
            </a:avLst>
          </a:prstGeom>
          <a:solidFill>
            <a:schemeClr val="dk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1" name="Google Shape;231;p10"/>
          <p:cNvSpPr/>
          <p:nvPr/>
        </p:nvSpPr>
        <p:spPr>
          <a:xfrm>
            <a:off x="5613646" y="4171002"/>
            <a:ext cx="5116945" cy="1823659"/>
          </a:xfrm>
          <a:prstGeom prst="roundRect">
            <a:avLst>
              <a:gd fmla="val 16667" name="adj"/>
            </a:avLst>
          </a:prstGeom>
          <a:solidFill>
            <a:schemeClr val="lt1"/>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2" name="Google Shape;232;p10"/>
          <p:cNvSpPr txBox="1"/>
          <p:nvPr/>
        </p:nvSpPr>
        <p:spPr>
          <a:xfrm>
            <a:off x="65300" y="64259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solidFill>
                  <a:srgbClr val="CFE2F3"/>
                </a:solidFill>
                <a:latin typeface="Barlow Condensed"/>
                <a:ea typeface="Barlow Condensed"/>
                <a:cs typeface="Barlow Condensed"/>
                <a:sym typeface="Barlow Condensed"/>
              </a:rPr>
              <a:t>SLIDESMANIA.COM</a:t>
            </a:r>
            <a:endParaRPr sz="1300">
              <a:solidFill>
                <a:srgbClr val="CFE2F3"/>
              </a:solidFill>
              <a:latin typeface="Barlow Condensed"/>
              <a:ea typeface="Barlow Condensed"/>
              <a:cs typeface="Barlow Condensed"/>
              <a:sym typeface="Barlow Condense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1">
  <p:cSld name="CUSTOM">
    <p:spTree>
      <p:nvGrpSpPr>
        <p:cNvPr id="233" name="Shape 233"/>
        <p:cNvGrpSpPr/>
        <p:nvPr/>
      </p:nvGrpSpPr>
      <p:grpSpPr>
        <a:xfrm>
          <a:off x="0" y="0"/>
          <a:ext cx="0" cy="0"/>
          <a:chOff x="0" y="0"/>
          <a:chExt cx="0" cy="0"/>
        </a:xfrm>
      </p:grpSpPr>
      <p:grpSp>
        <p:nvGrpSpPr>
          <p:cNvPr id="234" name="Google Shape;234;p11"/>
          <p:cNvGrpSpPr/>
          <p:nvPr/>
        </p:nvGrpSpPr>
        <p:grpSpPr>
          <a:xfrm>
            <a:off x="0" y="0"/>
            <a:ext cx="12192000" cy="6858000"/>
            <a:chOff x="0" y="0"/>
            <a:chExt cx="12192000" cy="6858000"/>
          </a:xfrm>
        </p:grpSpPr>
        <p:sp>
          <p:nvSpPr>
            <p:cNvPr id="235" name="Google Shape;235;p1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36" name="Google Shape;236;p11">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237" name="Google Shape;237;p11"/>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238" name="Google Shape;238;p1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39" name="Google Shape;239;p11">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240" name="Google Shape;240;p11">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241" name="Google Shape;241;p11">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242" name="Google Shape;242;p11">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243" name="Google Shape;243;p1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theme" Target="../theme/theme2.xml"/><Relationship Id="rId10" Type="http://schemas.openxmlformats.org/officeDocument/2006/relationships/slideLayout" Target="../slideLayouts/slideLayout10.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nvSpPr>
        <p:spPr>
          <a:xfrm>
            <a:off x="65300" y="64259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300">
                <a:latin typeface="Barlow Condensed"/>
                <a:ea typeface="Barlow Condensed"/>
                <a:cs typeface="Barlow Condensed"/>
                <a:sym typeface="Barlow Condensed"/>
              </a:rPr>
              <a:t>SLIDESMANIA.COM</a:t>
            </a:r>
            <a:endParaRPr sz="1300">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2.png"/><Relationship Id="rId4" Type="http://schemas.openxmlformats.org/officeDocument/2006/relationships/image" Target="../media/image6.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13.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 Id="rId3" Type="http://schemas.openxmlformats.org/officeDocument/2006/relationships/image" Target="../media/image14.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 Id="rId3" Type="http://schemas.openxmlformats.org/officeDocument/2006/relationships/image" Target="../media/image16.png"/><Relationship Id="rId4" Type="http://schemas.openxmlformats.org/officeDocument/2006/relationships/image" Target="../media/image15.png"/><Relationship Id="rId10" Type="http://schemas.openxmlformats.org/officeDocument/2006/relationships/image" Target="../media/image20.png"/><Relationship Id="rId9" Type="http://schemas.openxmlformats.org/officeDocument/2006/relationships/image" Target="../media/image18.png"/><Relationship Id="rId5" Type="http://schemas.openxmlformats.org/officeDocument/2006/relationships/image" Target="../media/image17.png"/><Relationship Id="rId6" Type="http://schemas.openxmlformats.org/officeDocument/2006/relationships/image" Target="../media/image22.png"/><Relationship Id="rId7" Type="http://schemas.openxmlformats.org/officeDocument/2006/relationships/image" Target="../media/image21.png"/><Relationship Id="rId8" Type="http://schemas.openxmlformats.org/officeDocument/2006/relationships/image" Target="../media/image19.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0.xml"/><Relationship Id="rId3" Type="http://schemas.openxmlformats.org/officeDocument/2006/relationships/hyperlink" Target="https://slidesmania.com/" TargetMode="Externa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47" name="Shape 247"/>
        <p:cNvGrpSpPr/>
        <p:nvPr/>
      </p:nvGrpSpPr>
      <p:grpSpPr>
        <a:xfrm>
          <a:off x="0" y="0"/>
          <a:ext cx="0" cy="0"/>
          <a:chOff x="0" y="0"/>
          <a:chExt cx="0" cy="0"/>
        </a:xfrm>
      </p:grpSpPr>
      <p:sp>
        <p:nvSpPr>
          <p:cNvPr id="248" name="Google Shape;248;p12"/>
          <p:cNvSpPr txBox="1"/>
          <p:nvPr/>
        </p:nvSpPr>
        <p:spPr>
          <a:xfrm rot="-544323">
            <a:off x="7857202" y="1186601"/>
            <a:ext cx="2686665"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600">
                <a:solidFill>
                  <a:schemeClr val="dk1"/>
                </a:solidFill>
                <a:latin typeface="Pangolin"/>
                <a:ea typeface="Pangolin"/>
                <a:cs typeface="Pangolin"/>
                <a:sym typeface="Pangolin"/>
              </a:rPr>
              <a:t>Here goes your </a:t>
            </a:r>
            <a:r>
              <a:rPr b="0" i="0" lang="es-ES" sz="3600" u="none" cap="none" strike="noStrike">
                <a:solidFill>
                  <a:schemeClr val="dk1"/>
                </a:solidFill>
                <a:latin typeface="Pangolin"/>
                <a:ea typeface="Pangolin"/>
                <a:cs typeface="Pangolin"/>
                <a:sym typeface="Pangolin"/>
              </a:rPr>
              <a:t>presentation title</a:t>
            </a:r>
            <a:endParaRPr sz="3600">
              <a:solidFill>
                <a:schemeClr val="dk1"/>
              </a:solidFill>
              <a:latin typeface="Pangolin"/>
              <a:ea typeface="Pangolin"/>
              <a:cs typeface="Pangolin"/>
              <a:sym typeface="Pangolin"/>
            </a:endParaRPr>
          </a:p>
        </p:txBody>
      </p:sp>
      <p:pic>
        <p:nvPicPr>
          <p:cNvPr id="249" name="Google Shape;249;p12"/>
          <p:cNvPicPr preferRelativeResize="0"/>
          <p:nvPr/>
        </p:nvPicPr>
        <p:blipFill rotWithShape="1">
          <a:blip r:embed="rId3">
            <a:alphaModFix/>
          </a:blip>
          <a:srcRect b="0" l="0" r="0" t="0"/>
          <a:stretch/>
        </p:blipFill>
        <p:spPr>
          <a:xfrm rot="6258823">
            <a:off x="5361128" y="2495947"/>
            <a:ext cx="1469742" cy="1255351"/>
          </a:xfrm>
          <a:prstGeom prst="rect">
            <a:avLst/>
          </a:prstGeom>
          <a:noFill/>
          <a:ln>
            <a:noFill/>
          </a:ln>
        </p:spPr>
      </p:pic>
      <p:pic>
        <p:nvPicPr>
          <p:cNvPr id="250" name="Google Shape;250;p12"/>
          <p:cNvPicPr preferRelativeResize="0"/>
          <p:nvPr/>
        </p:nvPicPr>
        <p:blipFill rotWithShape="1">
          <a:blip r:embed="rId4">
            <a:alphaModFix/>
          </a:blip>
          <a:srcRect b="0" l="0" r="0" t="0"/>
          <a:stretch/>
        </p:blipFill>
        <p:spPr>
          <a:xfrm rot="-569744">
            <a:off x="6460377" y="4092325"/>
            <a:ext cx="1323981" cy="1130852"/>
          </a:xfrm>
          <a:prstGeom prst="rect">
            <a:avLst/>
          </a:prstGeom>
          <a:noFill/>
          <a:ln>
            <a:noFill/>
          </a:ln>
          <a:effectLst>
            <a:outerShdw blurRad="50800" rotWithShape="0" algn="t" dir="5400000" dist="38100">
              <a:srgbClr val="000000">
                <a:alpha val="40000"/>
              </a:srgbClr>
            </a:outerShdw>
          </a:effectLst>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4" name="Shape 254"/>
        <p:cNvGrpSpPr/>
        <p:nvPr/>
      </p:nvGrpSpPr>
      <p:grpSpPr>
        <a:xfrm>
          <a:off x="0" y="0"/>
          <a:ext cx="0" cy="0"/>
          <a:chOff x="0" y="0"/>
          <a:chExt cx="0" cy="0"/>
        </a:xfrm>
      </p:grpSpPr>
      <p:sp>
        <p:nvSpPr>
          <p:cNvPr id="255" name="Google Shape;255;p13"/>
          <p:cNvSpPr/>
          <p:nvPr/>
        </p:nvSpPr>
        <p:spPr>
          <a:xfrm>
            <a:off x="1166327" y="709127"/>
            <a:ext cx="6204857" cy="5439746"/>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6" name="Google Shape;256;p13"/>
          <p:cNvSpPr txBox="1"/>
          <p:nvPr/>
        </p:nvSpPr>
        <p:spPr>
          <a:xfrm>
            <a:off x="1534448" y="1095182"/>
            <a:ext cx="5468614" cy="5053691"/>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s-ES" sz="2400">
                <a:solidFill>
                  <a:schemeClr val="dk1"/>
                </a:solidFill>
                <a:latin typeface="Pangolin"/>
                <a:ea typeface="Pangolin"/>
                <a:cs typeface="Pangolin"/>
                <a:sym typeface="Pangolin"/>
              </a:rPr>
              <a:t>Did you know that dogs can smell your feelings?</a:t>
            </a:r>
            <a:endParaRPr/>
          </a:p>
          <a:p>
            <a:pPr indent="0" lvl="0" marL="0" marR="0" rtl="0" algn="l">
              <a:lnSpc>
                <a:spcPct val="150000"/>
              </a:lnSpc>
              <a:spcBef>
                <a:spcPts val="0"/>
              </a:spcBef>
              <a:spcAft>
                <a:spcPts val="0"/>
              </a:spcAft>
              <a:buNone/>
            </a:pPr>
            <a:r>
              <a:t/>
            </a:r>
            <a:endParaRPr sz="2400">
              <a:solidFill>
                <a:schemeClr val="dk1"/>
              </a:solidFill>
              <a:latin typeface="Pangolin"/>
              <a:ea typeface="Pangolin"/>
              <a:cs typeface="Pangolin"/>
              <a:sym typeface="Pangolin"/>
            </a:endParaRPr>
          </a:p>
          <a:p>
            <a:pPr indent="0" lvl="0" marL="0" marR="0" rtl="0" algn="l">
              <a:lnSpc>
                <a:spcPct val="150000"/>
              </a:lnSpc>
              <a:spcBef>
                <a:spcPts val="0"/>
              </a:spcBef>
              <a:spcAft>
                <a:spcPts val="0"/>
              </a:spcAft>
              <a:buNone/>
            </a:pPr>
            <a:r>
              <a:rPr lang="es-ES" sz="2400">
                <a:solidFill>
                  <a:schemeClr val="dk1"/>
                </a:solidFill>
                <a:latin typeface="Pangolin"/>
                <a:ea typeface="Pangolin"/>
                <a:cs typeface="Pangolin"/>
                <a:sym typeface="Pangolin"/>
              </a:rPr>
              <a:t>Dogs can pick up on subtle changes in your scent, which can help him figure out how you are feeling, such as by smelling your perspiration when you become nervous or fearful. </a:t>
            </a:r>
            <a:endParaRPr sz="2400">
              <a:solidFill>
                <a:schemeClr val="dk1"/>
              </a:solidFill>
              <a:latin typeface="Pangolin"/>
              <a:ea typeface="Pangolin"/>
              <a:cs typeface="Pangolin"/>
              <a:sym typeface="Pangolin"/>
            </a:endParaRPr>
          </a:p>
          <a:p>
            <a:pPr indent="0" lvl="0" marL="0" marR="0" rtl="0" algn="l">
              <a:lnSpc>
                <a:spcPct val="200000"/>
              </a:lnSpc>
              <a:spcBef>
                <a:spcPts val="0"/>
              </a:spcBef>
              <a:spcAft>
                <a:spcPts val="0"/>
              </a:spcAft>
              <a:buNone/>
            </a:pPr>
            <a:r>
              <a:t/>
            </a:r>
            <a:endParaRPr sz="2000">
              <a:solidFill>
                <a:schemeClr val="dk1"/>
              </a:solidFill>
              <a:latin typeface="Calibri"/>
              <a:ea typeface="Calibri"/>
              <a:cs typeface="Calibri"/>
              <a:sym typeface="Calibri"/>
            </a:endParaRPr>
          </a:p>
        </p:txBody>
      </p:sp>
      <p:sp>
        <p:nvSpPr>
          <p:cNvPr id="257" name="Google Shape;257;p13"/>
          <p:cNvSpPr txBox="1"/>
          <p:nvPr/>
        </p:nvSpPr>
        <p:spPr>
          <a:xfrm rot="479815">
            <a:off x="8389047" y="4068294"/>
            <a:ext cx="2686665"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600">
                <a:solidFill>
                  <a:schemeClr val="dk1"/>
                </a:solidFill>
                <a:latin typeface="Pangolin"/>
                <a:ea typeface="Pangolin"/>
                <a:cs typeface="Pangolin"/>
                <a:sym typeface="Pangolin"/>
              </a:rPr>
              <a:t>Your can add a note here</a:t>
            </a:r>
            <a:endParaRPr sz="3600">
              <a:solidFill>
                <a:schemeClr val="dk1"/>
              </a:solidFill>
              <a:latin typeface="Pangolin"/>
              <a:ea typeface="Pangolin"/>
              <a:cs typeface="Pangolin"/>
              <a:sym typeface="Pangolin"/>
            </a:endParaRPr>
          </a:p>
        </p:txBody>
      </p:sp>
      <p:sp>
        <p:nvSpPr>
          <p:cNvPr id="258" name="Google Shape;258;p13"/>
          <p:cNvSpPr/>
          <p:nvPr/>
        </p:nvSpPr>
        <p:spPr>
          <a:xfrm rot="-2187781">
            <a:off x="6904527" y="214300"/>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9" name="Google Shape;259;p13"/>
          <p:cNvSpPr/>
          <p:nvPr/>
        </p:nvSpPr>
        <p:spPr>
          <a:xfrm rot="-2360683">
            <a:off x="1255267" y="4901277"/>
            <a:ext cx="415468" cy="1547318"/>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3" name="Shape 263"/>
        <p:cNvGrpSpPr/>
        <p:nvPr/>
      </p:nvGrpSpPr>
      <p:grpSpPr>
        <a:xfrm>
          <a:off x="0" y="0"/>
          <a:ext cx="0" cy="0"/>
          <a:chOff x="0" y="0"/>
          <a:chExt cx="0" cy="0"/>
        </a:xfrm>
      </p:grpSpPr>
      <p:sp>
        <p:nvSpPr>
          <p:cNvPr id="264" name="Google Shape;264;p14"/>
          <p:cNvSpPr txBox="1"/>
          <p:nvPr/>
        </p:nvSpPr>
        <p:spPr>
          <a:xfrm>
            <a:off x="1409748" y="2088712"/>
            <a:ext cx="2686665" cy="286232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600">
                <a:solidFill>
                  <a:schemeClr val="dk1"/>
                </a:solidFill>
                <a:latin typeface="Pangolin"/>
                <a:ea typeface="Pangolin"/>
                <a:cs typeface="Pangolin"/>
                <a:sym typeface="Pangolin"/>
              </a:rPr>
              <a:t>Did you know that dogs can smell your feelings?</a:t>
            </a:r>
            <a:endParaRPr sz="3600">
              <a:solidFill>
                <a:schemeClr val="dk1"/>
              </a:solidFill>
              <a:latin typeface="Pangolin"/>
              <a:ea typeface="Pangolin"/>
              <a:cs typeface="Pangolin"/>
              <a:sym typeface="Pangolin"/>
            </a:endParaRPr>
          </a:p>
        </p:txBody>
      </p:sp>
      <p:sp>
        <p:nvSpPr>
          <p:cNvPr id="265" name="Google Shape;265;p14"/>
          <p:cNvSpPr txBox="1"/>
          <p:nvPr/>
        </p:nvSpPr>
        <p:spPr>
          <a:xfrm>
            <a:off x="5210417" y="2978230"/>
            <a:ext cx="2686665" cy="286232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600">
                <a:solidFill>
                  <a:schemeClr val="dk1"/>
                </a:solidFill>
                <a:latin typeface="Pangolin"/>
                <a:ea typeface="Pangolin"/>
                <a:cs typeface="Pangolin"/>
                <a:sym typeface="Pangolin"/>
              </a:rPr>
              <a:t>Did you know that elephants can sense storms?</a:t>
            </a:r>
            <a:endParaRPr sz="3600">
              <a:solidFill>
                <a:schemeClr val="dk1"/>
              </a:solidFill>
              <a:latin typeface="Pangolin"/>
              <a:ea typeface="Pangolin"/>
              <a:cs typeface="Pangolin"/>
              <a:sym typeface="Pangolin"/>
            </a:endParaRPr>
          </a:p>
        </p:txBody>
      </p:sp>
      <p:sp>
        <p:nvSpPr>
          <p:cNvPr id="266" name="Google Shape;266;p14"/>
          <p:cNvSpPr txBox="1"/>
          <p:nvPr/>
        </p:nvSpPr>
        <p:spPr>
          <a:xfrm>
            <a:off x="9011086" y="2274838"/>
            <a:ext cx="2686665"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600">
                <a:solidFill>
                  <a:schemeClr val="dk1"/>
                </a:solidFill>
                <a:latin typeface="Pangolin"/>
                <a:ea typeface="Pangolin"/>
                <a:cs typeface="Pangolin"/>
                <a:sym typeface="Pangolin"/>
              </a:rPr>
              <a:t>Did you know that pandas don’t hibernate?</a:t>
            </a:r>
            <a:endParaRPr sz="3600">
              <a:solidFill>
                <a:schemeClr val="dk1"/>
              </a:solidFill>
              <a:latin typeface="Pangolin"/>
              <a:ea typeface="Pangolin"/>
              <a:cs typeface="Pangolin"/>
              <a:sym typeface="Pangolin"/>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0" name="Shape 270"/>
        <p:cNvGrpSpPr/>
        <p:nvPr/>
      </p:nvGrpSpPr>
      <p:grpSpPr>
        <a:xfrm>
          <a:off x="0" y="0"/>
          <a:ext cx="0" cy="0"/>
          <a:chOff x="0" y="0"/>
          <a:chExt cx="0" cy="0"/>
        </a:xfrm>
      </p:grpSpPr>
      <p:sp>
        <p:nvSpPr>
          <p:cNvPr id="271" name="Google Shape;271;p15"/>
          <p:cNvSpPr/>
          <p:nvPr/>
        </p:nvSpPr>
        <p:spPr>
          <a:xfrm>
            <a:off x="1959429" y="1670179"/>
            <a:ext cx="8574832" cy="377775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2" name="Google Shape;272;p15"/>
          <p:cNvSpPr txBox="1"/>
          <p:nvPr/>
        </p:nvSpPr>
        <p:spPr>
          <a:xfrm>
            <a:off x="2327550" y="2056234"/>
            <a:ext cx="7828752" cy="3391698"/>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s-ES" sz="2400">
                <a:solidFill>
                  <a:schemeClr val="dk1"/>
                </a:solidFill>
                <a:latin typeface="Pangolin"/>
                <a:ea typeface="Pangolin"/>
                <a:cs typeface="Pangolin"/>
                <a:sym typeface="Pangolin"/>
              </a:rPr>
              <a:t>Did you know that elephants can sense storms?</a:t>
            </a:r>
            <a:endParaRPr/>
          </a:p>
          <a:p>
            <a:pPr indent="0" lvl="0" marL="0" marR="0" rtl="0" algn="l">
              <a:lnSpc>
                <a:spcPct val="150000"/>
              </a:lnSpc>
              <a:spcBef>
                <a:spcPts val="0"/>
              </a:spcBef>
              <a:spcAft>
                <a:spcPts val="0"/>
              </a:spcAft>
              <a:buNone/>
            </a:pPr>
            <a:r>
              <a:t/>
            </a:r>
            <a:endParaRPr sz="2400">
              <a:solidFill>
                <a:schemeClr val="dk1"/>
              </a:solidFill>
              <a:latin typeface="Pangolin"/>
              <a:ea typeface="Pangolin"/>
              <a:cs typeface="Pangolin"/>
              <a:sym typeface="Pangolin"/>
            </a:endParaRPr>
          </a:p>
          <a:p>
            <a:pPr indent="0" lvl="0" marL="0" marR="0" rtl="0" algn="l">
              <a:lnSpc>
                <a:spcPct val="150000"/>
              </a:lnSpc>
              <a:spcBef>
                <a:spcPts val="0"/>
              </a:spcBef>
              <a:spcAft>
                <a:spcPts val="0"/>
              </a:spcAft>
              <a:buNone/>
            </a:pPr>
            <a:r>
              <a:rPr lang="es-ES" sz="2400">
                <a:solidFill>
                  <a:schemeClr val="dk1"/>
                </a:solidFill>
                <a:latin typeface="Pangolin"/>
                <a:ea typeface="Pangolin"/>
                <a:cs typeface="Pangolin"/>
                <a:sym typeface="Pangolin"/>
              </a:rPr>
              <a:t>Elephants may be able to detect a thunderstorm from hundreds of miles away, and will head towards it, looking for water. </a:t>
            </a:r>
            <a:endParaRPr/>
          </a:p>
          <a:p>
            <a:pPr indent="0" lvl="0" marL="0" marR="0" rtl="0" algn="l">
              <a:lnSpc>
                <a:spcPct val="200000"/>
              </a:lnSpc>
              <a:spcBef>
                <a:spcPts val="0"/>
              </a:spcBef>
              <a:spcAft>
                <a:spcPts val="0"/>
              </a:spcAft>
              <a:buNone/>
            </a:pPr>
            <a:r>
              <a:t/>
            </a:r>
            <a:endParaRPr sz="2000">
              <a:solidFill>
                <a:schemeClr val="dk1"/>
              </a:solidFill>
              <a:latin typeface="Calibri"/>
              <a:ea typeface="Calibri"/>
              <a:cs typeface="Calibri"/>
              <a:sym typeface="Calibri"/>
            </a:endParaRPr>
          </a:p>
        </p:txBody>
      </p:sp>
      <p:grpSp>
        <p:nvGrpSpPr>
          <p:cNvPr id="273" name="Google Shape;273;p15"/>
          <p:cNvGrpSpPr/>
          <p:nvPr/>
        </p:nvGrpSpPr>
        <p:grpSpPr>
          <a:xfrm>
            <a:off x="1959429" y="497437"/>
            <a:ext cx="2976464" cy="655200"/>
            <a:chOff x="1959429" y="497437"/>
            <a:chExt cx="2976464" cy="655200"/>
          </a:xfrm>
        </p:grpSpPr>
        <p:sp>
          <p:nvSpPr>
            <p:cNvPr id="274" name="Google Shape;274;p15"/>
            <p:cNvSpPr/>
            <p:nvPr/>
          </p:nvSpPr>
          <p:spPr>
            <a:xfrm>
              <a:off x="1959429" y="497437"/>
              <a:ext cx="793102" cy="6552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5" name="Google Shape;275;p15"/>
            <p:cNvSpPr/>
            <p:nvPr/>
          </p:nvSpPr>
          <p:spPr>
            <a:xfrm>
              <a:off x="2631232" y="497437"/>
              <a:ext cx="2304661" cy="653143"/>
            </a:xfrm>
            <a:prstGeom prst="rect">
              <a:avLst/>
            </a:prstGeom>
            <a:solidFill>
              <a:schemeClr val="accent1"/>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76" name="Google Shape;276;p15"/>
          <p:cNvSpPr txBox="1"/>
          <p:nvPr/>
        </p:nvSpPr>
        <p:spPr>
          <a:xfrm>
            <a:off x="3079104" y="504249"/>
            <a:ext cx="1679510" cy="64633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TITLE HERE</a:t>
            </a:r>
            <a:endParaRPr b="1" sz="1800">
              <a:solidFill>
                <a:schemeClr val="dk1"/>
              </a:solidFill>
              <a:latin typeface="Amatic SC"/>
              <a:ea typeface="Amatic SC"/>
              <a:cs typeface="Amatic SC"/>
              <a:sym typeface="Amatic SC"/>
            </a:endParaRPr>
          </a:p>
        </p:txBody>
      </p:sp>
      <p:sp>
        <p:nvSpPr>
          <p:cNvPr id="277" name="Google Shape;277;p15"/>
          <p:cNvSpPr/>
          <p:nvPr/>
        </p:nvSpPr>
        <p:spPr>
          <a:xfrm rot="-8155719">
            <a:off x="9938014" y="4068618"/>
            <a:ext cx="415637" cy="2052999"/>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8" name="Google Shape;278;p15"/>
          <p:cNvSpPr/>
          <p:nvPr/>
        </p:nvSpPr>
        <p:spPr>
          <a:xfrm rot="-8155719">
            <a:off x="2007989" y="1029734"/>
            <a:ext cx="415637" cy="2052999"/>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2" name="Shape 282"/>
        <p:cNvGrpSpPr/>
        <p:nvPr/>
      </p:nvGrpSpPr>
      <p:grpSpPr>
        <a:xfrm>
          <a:off x="0" y="0"/>
          <a:ext cx="0" cy="0"/>
          <a:chOff x="0" y="0"/>
          <a:chExt cx="0" cy="0"/>
        </a:xfrm>
      </p:grpSpPr>
      <p:sp>
        <p:nvSpPr>
          <p:cNvPr id="283" name="Google Shape;283;p16"/>
          <p:cNvSpPr txBox="1"/>
          <p:nvPr/>
        </p:nvSpPr>
        <p:spPr>
          <a:xfrm>
            <a:off x="2361471" y="1395556"/>
            <a:ext cx="2182538" cy="156966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Pangolin"/>
                <a:ea typeface="Pangolin"/>
                <a:cs typeface="Pangolin"/>
                <a:sym typeface="Pangolin"/>
              </a:rPr>
              <a:t>Did you know that dogs can smell your feelings?</a:t>
            </a:r>
            <a:endParaRPr sz="2400">
              <a:solidFill>
                <a:schemeClr val="dk1"/>
              </a:solidFill>
              <a:latin typeface="Pangolin"/>
              <a:ea typeface="Pangolin"/>
              <a:cs typeface="Pangolin"/>
              <a:sym typeface="Pangolin"/>
            </a:endParaRPr>
          </a:p>
        </p:txBody>
      </p:sp>
      <p:sp>
        <p:nvSpPr>
          <p:cNvPr id="284" name="Google Shape;284;p16"/>
          <p:cNvSpPr txBox="1"/>
          <p:nvPr/>
        </p:nvSpPr>
        <p:spPr>
          <a:xfrm>
            <a:off x="8289520" y="4433588"/>
            <a:ext cx="2182538" cy="156966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Pangolin"/>
                <a:ea typeface="Pangolin"/>
                <a:cs typeface="Pangolin"/>
                <a:sym typeface="Pangolin"/>
              </a:rPr>
              <a:t>Did you know that elephants can sense storms?</a:t>
            </a:r>
            <a:endParaRPr/>
          </a:p>
        </p:txBody>
      </p:sp>
      <p:sp>
        <p:nvSpPr>
          <p:cNvPr id="285" name="Google Shape;285;p16"/>
          <p:cNvSpPr txBox="1"/>
          <p:nvPr/>
        </p:nvSpPr>
        <p:spPr>
          <a:xfrm>
            <a:off x="8289520" y="1384880"/>
            <a:ext cx="2182538" cy="156966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Pangolin"/>
                <a:ea typeface="Pangolin"/>
                <a:cs typeface="Pangolin"/>
                <a:sym typeface="Pangolin"/>
              </a:rPr>
              <a:t>Did you know that pandas don’t hibernate?</a:t>
            </a:r>
            <a:endParaRPr/>
          </a:p>
        </p:txBody>
      </p:sp>
      <p:sp>
        <p:nvSpPr>
          <p:cNvPr id="286" name="Google Shape;286;p16"/>
          <p:cNvSpPr txBox="1"/>
          <p:nvPr/>
        </p:nvSpPr>
        <p:spPr>
          <a:xfrm>
            <a:off x="2361471" y="4343525"/>
            <a:ext cx="2182538" cy="193899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Pangolin"/>
                <a:ea typeface="Pangolin"/>
                <a:cs typeface="Pangolin"/>
                <a:sym typeface="Pangolin"/>
              </a:rPr>
              <a:t>Did you know there are more kangaroos than humans in Australia? </a:t>
            </a:r>
            <a:endParaRPr sz="2400">
              <a:solidFill>
                <a:schemeClr val="dk1"/>
              </a:solidFill>
              <a:latin typeface="Pangolin"/>
              <a:ea typeface="Pangolin"/>
              <a:cs typeface="Pangolin"/>
              <a:sym typeface="Pangolin"/>
            </a:endParaRPr>
          </a:p>
        </p:txBody>
      </p:sp>
      <p:sp>
        <p:nvSpPr>
          <p:cNvPr id="287" name="Google Shape;287;p16"/>
          <p:cNvSpPr txBox="1"/>
          <p:nvPr/>
        </p:nvSpPr>
        <p:spPr>
          <a:xfrm>
            <a:off x="5260181" y="4341255"/>
            <a:ext cx="2182538" cy="156966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Pangolin"/>
                <a:ea typeface="Pangolin"/>
                <a:cs typeface="Pangolin"/>
                <a:sym typeface="Pangolin"/>
              </a:rPr>
              <a:t>Did you know Koalas are even more lazy than cats?</a:t>
            </a:r>
            <a:endParaRPr sz="2400">
              <a:solidFill>
                <a:schemeClr val="dk1"/>
              </a:solidFill>
              <a:latin typeface="Pangolin"/>
              <a:ea typeface="Pangolin"/>
              <a:cs typeface="Pangolin"/>
              <a:sym typeface="Pangolin"/>
            </a:endParaRPr>
          </a:p>
        </p:txBody>
      </p:sp>
      <p:sp>
        <p:nvSpPr>
          <p:cNvPr id="288" name="Google Shape;288;p16"/>
          <p:cNvSpPr txBox="1"/>
          <p:nvPr/>
        </p:nvSpPr>
        <p:spPr>
          <a:xfrm>
            <a:off x="5260181" y="1292547"/>
            <a:ext cx="2182538"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chemeClr val="dk1"/>
                </a:solidFill>
                <a:latin typeface="Pangolin"/>
                <a:ea typeface="Pangolin"/>
                <a:cs typeface="Pangolin"/>
                <a:sym typeface="Pangolin"/>
              </a:rPr>
              <a:t>Did you know that a cat uses its whiskers as feelers to determine if a space is too small to squeeze through?</a:t>
            </a:r>
            <a:endParaRPr sz="1800">
              <a:solidFill>
                <a:schemeClr val="dk1"/>
              </a:solidFill>
              <a:latin typeface="Pangolin"/>
              <a:ea typeface="Pangolin"/>
              <a:cs typeface="Pangolin"/>
              <a:sym typeface="Pangolin"/>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2" name="Shape 292"/>
        <p:cNvGrpSpPr/>
        <p:nvPr/>
      </p:nvGrpSpPr>
      <p:grpSpPr>
        <a:xfrm>
          <a:off x="0" y="0"/>
          <a:ext cx="0" cy="0"/>
          <a:chOff x="0" y="0"/>
          <a:chExt cx="0" cy="0"/>
        </a:xfrm>
      </p:grpSpPr>
      <p:pic>
        <p:nvPicPr>
          <p:cNvPr descr="Imagen que contiene animal, reptil&#10;&#10;Descripción generada automáticamente" id="293" name="Google Shape;293;p17"/>
          <p:cNvPicPr preferRelativeResize="0"/>
          <p:nvPr/>
        </p:nvPicPr>
        <p:blipFill rotWithShape="1">
          <a:blip r:embed="rId3">
            <a:alphaModFix/>
          </a:blip>
          <a:srcRect b="0" l="0" r="0" t="0"/>
          <a:stretch/>
        </p:blipFill>
        <p:spPr>
          <a:xfrm rot="-3456297">
            <a:off x="10427739" y="5397717"/>
            <a:ext cx="2093943" cy="933255"/>
          </a:xfrm>
          <a:prstGeom prst="rect">
            <a:avLst/>
          </a:prstGeom>
          <a:noFill/>
          <a:ln>
            <a:noFill/>
          </a:ln>
        </p:spPr>
      </p:pic>
      <p:grpSp>
        <p:nvGrpSpPr>
          <p:cNvPr id="294" name="Google Shape;294;p17"/>
          <p:cNvGrpSpPr/>
          <p:nvPr/>
        </p:nvGrpSpPr>
        <p:grpSpPr>
          <a:xfrm>
            <a:off x="8948057" y="348147"/>
            <a:ext cx="2621902" cy="525625"/>
            <a:chOff x="1959429" y="497437"/>
            <a:chExt cx="2976464" cy="655200"/>
          </a:xfrm>
        </p:grpSpPr>
        <p:sp>
          <p:nvSpPr>
            <p:cNvPr id="295" name="Google Shape;295;p17"/>
            <p:cNvSpPr/>
            <p:nvPr/>
          </p:nvSpPr>
          <p:spPr>
            <a:xfrm>
              <a:off x="1959429" y="497437"/>
              <a:ext cx="793102" cy="655200"/>
            </a:xfrm>
            <a:prstGeom prst="rect">
              <a:avLst/>
            </a:prstGeom>
            <a:solidFill>
              <a:srgbClr val="B1C4D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6" name="Google Shape;296;p17"/>
            <p:cNvSpPr/>
            <p:nvPr/>
          </p:nvSpPr>
          <p:spPr>
            <a:xfrm>
              <a:off x="2631232" y="497437"/>
              <a:ext cx="2304661" cy="653143"/>
            </a:xfrm>
            <a:prstGeom prst="rect">
              <a:avLst/>
            </a:prstGeom>
            <a:solidFill>
              <a:srgbClr val="B1C4DA"/>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97" name="Google Shape;297;p17"/>
          <p:cNvGrpSpPr/>
          <p:nvPr/>
        </p:nvGrpSpPr>
        <p:grpSpPr>
          <a:xfrm>
            <a:off x="9208832" y="1060383"/>
            <a:ext cx="2621902" cy="525625"/>
            <a:chOff x="1959429" y="497437"/>
            <a:chExt cx="2976464" cy="655200"/>
          </a:xfrm>
        </p:grpSpPr>
        <p:sp>
          <p:nvSpPr>
            <p:cNvPr id="298" name="Google Shape;298;p17"/>
            <p:cNvSpPr/>
            <p:nvPr/>
          </p:nvSpPr>
          <p:spPr>
            <a:xfrm>
              <a:off x="1959429" y="497437"/>
              <a:ext cx="793102" cy="655200"/>
            </a:xfrm>
            <a:prstGeom prst="rect">
              <a:avLst/>
            </a:prstGeom>
            <a:solidFill>
              <a:srgbClr val="C2B5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9" name="Google Shape;299;p17"/>
            <p:cNvSpPr/>
            <p:nvPr/>
          </p:nvSpPr>
          <p:spPr>
            <a:xfrm>
              <a:off x="2631232" y="497437"/>
              <a:ext cx="2304661" cy="653143"/>
            </a:xfrm>
            <a:prstGeom prst="rect">
              <a:avLst/>
            </a:prstGeom>
            <a:solidFill>
              <a:srgbClr val="C2B5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00" name="Google Shape;300;p17"/>
          <p:cNvGrpSpPr/>
          <p:nvPr/>
        </p:nvGrpSpPr>
        <p:grpSpPr>
          <a:xfrm>
            <a:off x="9119119" y="1826168"/>
            <a:ext cx="2621902" cy="525625"/>
            <a:chOff x="1959429" y="497437"/>
            <a:chExt cx="2976464" cy="655200"/>
          </a:xfrm>
        </p:grpSpPr>
        <p:sp>
          <p:nvSpPr>
            <p:cNvPr id="301" name="Google Shape;301;p17"/>
            <p:cNvSpPr/>
            <p:nvPr/>
          </p:nvSpPr>
          <p:spPr>
            <a:xfrm>
              <a:off x="1959429" y="497437"/>
              <a:ext cx="793102" cy="655200"/>
            </a:xfrm>
            <a:prstGeom prst="rect">
              <a:avLst/>
            </a:prstGeom>
            <a:solidFill>
              <a:srgbClr val="E2BCC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2" name="Google Shape;302;p17"/>
            <p:cNvSpPr/>
            <p:nvPr/>
          </p:nvSpPr>
          <p:spPr>
            <a:xfrm>
              <a:off x="2631232" y="497437"/>
              <a:ext cx="2304661" cy="653143"/>
            </a:xfrm>
            <a:prstGeom prst="rect">
              <a:avLst/>
            </a:prstGeom>
            <a:solidFill>
              <a:srgbClr val="E2BCC9"/>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03" name="Google Shape;303;p17"/>
          <p:cNvGrpSpPr/>
          <p:nvPr/>
        </p:nvGrpSpPr>
        <p:grpSpPr>
          <a:xfrm>
            <a:off x="8876041" y="2631709"/>
            <a:ext cx="2621902" cy="525625"/>
            <a:chOff x="1959429" y="497437"/>
            <a:chExt cx="2976464" cy="655200"/>
          </a:xfrm>
        </p:grpSpPr>
        <p:sp>
          <p:nvSpPr>
            <p:cNvPr id="304" name="Google Shape;304;p17"/>
            <p:cNvSpPr/>
            <p:nvPr/>
          </p:nvSpPr>
          <p:spPr>
            <a:xfrm>
              <a:off x="1959429" y="497437"/>
              <a:ext cx="793102" cy="655200"/>
            </a:xfrm>
            <a:prstGeom prst="rect">
              <a:avLst/>
            </a:prstGeom>
            <a:solidFill>
              <a:srgbClr val="F0D77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5" name="Google Shape;305;p17"/>
            <p:cNvSpPr/>
            <p:nvPr/>
          </p:nvSpPr>
          <p:spPr>
            <a:xfrm>
              <a:off x="2631232" y="497437"/>
              <a:ext cx="2304661" cy="653143"/>
            </a:xfrm>
            <a:prstGeom prst="rect">
              <a:avLst/>
            </a:prstGeom>
            <a:solidFill>
              <a:srgbClr val="F0D77D"/>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06" name="Google Shape;306;p17"/>
          <p:cNvGrpSpPr/>
          <p:nvPr/>
        </p:nvGrpSpPr>
        <p:grpSpPr>
          <a:xfrm>
            <a:off x="9020073" y="3438901"/>
            <a:ext cx="2621902" cy="525625"/>
            <a:chOff x="1959429" y="497437"/>
            <a:chExt cx="2976464" cy="655200"/>
          </a:xfrm>
        </p:grpSpPr>
        <p:sp>
          <p:nvSpPr>
            <p:cNvPr id="307" name="Google Shape;307;p17"/>
            <p:cNvSpPr/>
            <p:nvPr/>
          </p:nvSpPr>
          <p:spPr>
            <a:xfrm>
              <a:off x="1959429" y="497437"/>
              <a:ext cx="793102" cy="655200"/>
            </a:xfrm>
            <a:prstGeom prst="rect">
              <a:avLst/>
            </a:prstGeom>
            <a:solidFill>
              <a:srgbClr val="F8C7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8" name="Google Shape;308;p17"/>
            <p:cNvSpPr/>
            <p:nvPr/>
          </p:nvSpPr>
          <p:spPr>
            <a:xfrm>
              <a:off x="2631232" y="497437"/>
              <a:ext cx="2304661" cy="653143"/>
            </a:xfrm>
            <a:prstGeom prst="rect">
              <a:avLst/>
            </a:prstGeom>
            <a:solidFill>
              <a:srgbClr val="F8C78E"/>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09" name="Google Shape;309;p17"/>
          <p:cNvGrpSpPr/>
          <p:nvPr/>
        </p:nvGrpSpPr>
        <p:grpSpPr>
          <a:xfrm>
            <a:off x="9280848" y="4151137"/>
            <a:ext cx="2621902" cy="525625"/>
            <a:chOff x="1959429" y="497437"/>
            <a:chExt cx="2976464" cy="655200"/>
          </a:xfrm>
        </p:grpSpPr>
        <p:sp>
          <p:nvSpPr>
            <p:cNvPr id="310" name="Google Shape;310;p17"/>
            <p:cNvSpPr/>
            <p:nvPr/>
          </p:nvSpPr>
          <p:spPr>
            <a:xfrm>
              <a:off x="1959429" y="497437"/>
              <a:ext cx="793102" cy="655200"/>
            </a:xfrm>
            <a:prstGeom prst="rect">
              <a:avLst/>
            </a:prstGeom>
            <a:solidFill>
              <a:srgbClr val="C8D2B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1" name="Google Shape;311;p17"/>
            <p:cNvSpPr/>
            <p:nvPr/>
          </p:nvSpPr>
          <p:spPr>
            <a:xfrm>
              <a:off x="2631232" y="497437"/>
              <a:ext cx="2304661" cy="653143"/>
            </a:xfrm>
            <a:prstGeom prst="rect">
              <a:avLst/>
            </a:prstGeom>
            <a:solidFill>
              <a:srgbClr val="C8D2BC"/>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12" name="Google Shape;312;p17"/>
          <p:cNvGrpSpPr/>
          <p:nvPr/>
        </p:nvGrpSpPr>
        <p:grpSpPr>
          <a:xfrm>
            <a:off x="9191135" y="4916922"/>
            <a:ext cx="2621902" cy="525625"/>
            <a:chOff x="1959429" y="497437"/>
            <a:chExt cx="2976464" cy="655200"/>
          </a:xfrm>
        </p:grpSpPr>
        <p:sp>
          <p:nvSpPr>
            <p:cNvPr id="313" name="Google Shape;313;p17"/>
            <p:cNvSpPr/>
            <p:nvPr/>
          </p:nvSpPr>
          <p:spPr>
            <a:xfrm>
              <a:off x="1959429" y="497437"/>
              <a:ext cx="793102" cy="655200"/>
            </a:xfrm>
            <a:prstGeom prst="rect">
              <a:avLst/>
            </a:prstGeom>
            <a:solidFill>
              <a:srgbClr val="9DB25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4" name="Google Shape;314;p17"/>
            <p:cNvSpPr/>
            <p:nvPr/>
          </p:nvSpPr>
          <p:spPr>
            <a:xfrm>
              <a:off x="2631232" y="497437"/>
              <a:ext cx="2304661" cy="653143"/>
            </a:xfrm>
            <a:prstGeom prst="rect">
              <a:avLst/>
            </a:prstGeom>
            <a:solidFill>
              <a:srgbClr val="9DB25E"/>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315" name="Google Shape;315;p17"/>
          <p:cNvGrpSpPr/>
          <p:nvPr/>
        </p:nvGrpSpPr>
        <p:grpSpPr>
          <a:xfrm>
            <a:off x="8948057" y="5722463"/>
            <a:ext cx="2621902" cy="525625"/>
            <a:chOff x="1959429" y="497437"/>
            <a:chExt cx="2976464" cy="655200"/>
          </a:xfrm>
        </p:grpSpPr>
        <p:sp>
          <p:nvSpPr>
            <p:cNvPr id="316" name="Google Shape;316;p17"/>
            <p:cNvSpPr/>
            <p:nvPr/>
          </p:nvSpPr>
          <p:spPr>
            <a:xfrm>
              <a:off x="1959429" y="497437"/>
              <a:ext cx="793102" cy="655200"/>
            </a:xfrm>
            <a:prstGeom prst="rect">
              <a:avLst/>
            </a:prstGeom>
            <a:solidFill>
              <a:srgbClr val="A5B59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7" name="Google Shape;317;p17"/>
            <p:cNvSpPr/>
            <p:nvPr/>
          </p:nvSpPr>
          <p:spPr>
            <a:xfrm>
              <a:off x="2631232" y="497437"/>
              <a:ext cx="2304661" cy="653143"/>
            </a:xfrm>
            <a:prstGeom prst="rect">
              <a:avLst/>
            </a:prstGeom>
            <a:solidFill>
              <a:srgbClr val="A5B59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318" name="Google Shape;318;p17"/>
          <p:cNvSpPr txBox="1"/>
          <p:nvPr/>
        </p:nvSpPr>
        <p:spPr>
          <a:xfrm>
            <a:off x="10035492" y="354791"/>
            <a:ext cx="13809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Amatic SC"/>
                <a:ea typeface="Amatic SC"/>
                <a:cs typeface="Amatic SC"/>
                <a:sym typeface="Amatic SC"/>
              </a:rPr>
              <a:t>NOTE HERE</a:t>
            </a:r>
            <a:endParaRPr b="1" sz="1600">
              <a:solidFill>
                <a:schemeClr val="dk1"/>
              </a:solidFill>
              <a:latin typeface="Amatic SC"/>
              <a:ea typeface="Amatic SC"/>
              <a:cs typeface="Amatic SC"/>
              <a:sym typeface="Amatic SC"/>
            </a:endParaRPr>
          </a:p>
        </p:txBody>
      </p:sp>
      <p:sp>
        <p:nvSpPr>
          <p:cNvPr id="319" name="Google Shape;319;p17"/>
          <p:cNvSpPr txBox="1"/>
          <p:nvPr/>
        </p:nvSpPr>
        <p:spPr>
          <a:xfrm>
            <a:off x="10197221" y="1023148"/>
            <a:ext cx="13809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Amatic SC"/>
                <a:ea typeface="Amatic SC"/>
                <a:cs typeface="Amatic SC"/>
                <a:sym typeface="Amatic SC"/>
              </a:rPr>
              <a:t>NOTE HERE</a:t>
            </a:r>
            <a:endParaRPr b="1" sz="1600">
              <a:solidFill>
                <a:schemeClr val="dk1"/>
              </a:solidFill>
              <a:latin typeface="Amatic SC"/>
              <a:ea typeface="Amatic SC"/>
              <a:cs typeface="Amatic SC"/>
              <a:sym typeface="Amatic SC"/>
            </a:endParaRPr>
          </a:p>
        </p:txBody>
      </p:sp>
      <p:sp>
        <p:nvSpPr>
          <p:cNvPr id="320" name="Google Shape;320;p17"/>
          <p:cNvSpPr txBox="1"/>
          <p:nvPr/>
        </p:nvSpPr>
        <p:spPr>
          <a:xfrm>
            <a:off x="10175451" y="1782379"/>
            <a:ext cx="13809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Amatic SC"/>
                <a:ea typeface="Amatic SC"/>
                <a:cs typeface="Amatic SC"/>
                <a:sym typeface="Amatic SC"/>
              </a:rPr>
              <a:t>NOTE HERE</a:t>
            </a:r>
            <a:endParaRPr b="1" sz="1600">
              <a:solidFill>
                <a:schemeClr val="dk1"/>
              </a:solidFill>
              <a:latin typeface="Amatic SC"/>
              <a:ea typeface="Amatic SC"/>
              <a:cs typeface="Amatic SC"/>
              <a:sym typeface="Amatic SC"/>
            </a:endParaRPr>
          </a:p>
        </p:txBody>
      </p:sp>
      <p:sp>
        <p:nvSpPr>
          <p:cNvPr id="321" name="Google Shape;321;p17"/>
          <p:cNvSpPr txBox="1"/>
          <p:nvPr/>
        </p:nvSpPr>
        <p:spPr>
          <a:xfrm>
            <a:off x="9979474" y="2624898"/>
            <a:ext cx="13809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Amatic SC"/>
                <a:ea typeface="Amatic SC"/>
                <a:cs typeface="Amatic SC"/>
                <a:sym typeface="Amatic SC"/>
              </a:rPr>
              <a:t>NOTE HERE</a:t>
            </a:r>
            <a:endParaRPr b="1" sz="1600">
              <a:solidFill>
                <a:schemeClr val="dk1"/>
              </a:solidFill>
              <a:latin typeface="Amatic SC"/>
              <a:ea typeface="Amatic SC"/>
              <a:cs typeface="Amatic SC"/>
              <a:sym typeface="Amatic SC"/>
            </a:endParaRPr>
          </a:p>
        </p:txBody>
      </p:sp>
      <p:sp>
        <p:nvSpPr>
          <p:cNvPr id="322" name="Google Shape;322;p17"/>
          <p:cNvSpPr txBox="1"/>
          <p:nvPr/>
        </p:nvSpPr>
        <p:spPr>
          <a:xfrm>
            <a:off x="9989871" y="3403638"/>
            <a:ext cx="13809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Amatic SC"/>
                <a:ea typeface="Amatic SC"/>
                <a:cs typeface="Amatic SC"/>
                <a:sym typeface="Amatic SC"/>
              </a:rPr>
              <a:t>NOTE HERE</a:t>
            </a:r>
            <a:endParaRPr b="1" sz="1600">
              <a:solidFill>
                <a:schemeClr val="dk1"/>
              </a:solidFill>
              <a:latin typeface="Amatic SC"/>
              <a:ea typeface="Amatic SC"/>
              <a:cs typeface="Amatic SC"/>
              <a:sym typeface="Amatic SC"/>
            </a:endParaRPr>
          </a:p>
        </p:txBody>
      </p:sp>
      <p:sp>
        <p:nvSpPr>
          <p:cNvPr id="323" name="Google Shape;323;p17"/>
          <p:cNvSpPr txBox="1"/>
          <p:nvPr/>
        </p:nvSpPr>
        <p:spPr>
          <a:xfrm>
            <a:off x="10250646" y="4117936"/>
            <a:ext cx="13809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Amatic SC"/>
                <a:ea typeface="Amatic SC"/>
                <a:cs typeface="Amatic SC"/>
                <a:sym typeface="Amatic SC"/>
              </a:rPr>
              <a:t>NOTE HERE</a:t>
            </a:r>
            <a:endParaRPr b="1" sz="1600">
              <a:solidFill>
                <a:schemeClr val="dk1"/>
              </a:solidFill>
              <a:latin typeface="Amatic SC"/>
              <a:ea typeface="Amatic SC"/>
              <a:cs typeface="Amatic SC"/>
              <a:sym typeface="Amatic SC"/>
            </a:endParaRPr>
          </a:p>
        </p:txBody>
      </p:sp>
      <p:sp>
        <p:nvSpPr>
          <p:cNvPr id="324" name="Google Shape;324;p17"/>
          <p:cNvSpPr txBox="1"/>
          <p:nvPr/>
        </p:nvSpPr>
        <p:spPr>
          <a:xfrm>
            <a:off x="10261044" y="4890972"/>
            <a:ext cx="13809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Amatic SC"/>
                <a:ea typeface="Amatic SC"/>
                <a:cs typeface="Amatic SC"/>
                <a:sym typeface="Amatic SC"/>
              </a:rPr>
              <a:t>NOTE HERE</a:t>
            </a:r>
            <a:endParaRPr b="1" sz="1600">
              <a:solidFill>
                <a:schemeClr val="dk1"/>
              </a:solidFill>
              <a:latin typeface="Amatic SC"/>
              <a:ea typeface="Amatic SC"/>
              <a:cs typeface="Amatic SC"/>
              <a:sym typeface="Amatic SC"/>
            </a:endParaRPr>
          </a:p>
        </p:txBody>
      </p:sp>
      <p:sp>
        <p:nvSpPr>
          <p:cNvPr id="325" name="Google Shape;325;p17"/>
          <p:cNvSpPr txBox="1"/>
          <p:nvPr/>
        </p:nvSpPr>
        <p:spPr>
          <a:xfrm>
            <a:off x="9979473" y="5675256"/>
            <a:ext cx="138093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Amatic SC"/>
                <a:ea typeface="Amatic SC"/>
                <a:cs typeface="Amatic SC"/>
                <a:sym typeface="Amatic SC"/>
              </a:rPr>
              <a:t>NOTE HERE</a:t>
            </a:r>
            <a:endParaRPr b="1" sz="1600">
              <a:solidFill>
                <a:schemeClr val="dk1"/>
              </a:solidFill>
              <a:latin typeface="Amatic SC"/>
              <a:ea typeface="Amatic SC"/>
              <a:cs typeface="Amatic SC"/>
              <a:sym typeface="Amatic SC"/>
            </a:endParaRPr>
          </a:p>
        </p:txBody>
      </p:sp>
      <p:sp>
        <p:nvSpPr>
          <p:cNvPr id="326" name="Google Shape;326;p17"/>
          <p:cNvSpPr/>
          <p:nvPr/>
        </p:nvSpPr>
        <p:spPr>
          <a:xfrm>
            <a:off x="1335734" y="1607923"/>
            <a:ext cx="6615105" cy="4652108"/>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7" name="Google Shape;327;p17"/>
          <p:cNvSpPr txBox="1"/>
          <p:nvPr/>
        </p:nvSpPr>
        <p:spPr>
          <a:xfrm>
            <a:off x="1703855" y="1993978"/>
            <a:ext cx="6039537" cy="4499693"/>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s-ES" sz="2400">
                <a:solidFill>
                  <a:schemeClr val="dk1"/>
                </a:solidFill>
                <a:latin typeface="Pangolin"/>
                <a:ea typeface="Pangolin"/>
                <a:cs typeface="Pangolin"/>
                <a:sym typeface="Pangolin"/>
              </a:rPr>
              <a:t>Did you know that a cat uses its whiskers as feelers to determine if a space is too small to squeeze through?</a:t>
            </a:r>
            <a:endParaRPr/>
          </a:p>
          <a:p>
            <a:pPr indent="0" lvl="0" marL="0" marR="0" rtl="0" algn="l">
              <a:lnSpc>
                <a:spcPct val="150000"/>
              </a:lnSpc>
              <a:spcBef>
                <a:spcPts val="0"/>
              </a:spcBef>
              <a:spcAft>
                <a:spcPts val="0"/>
              </a:spcAft>
              <a:buNone/>
            </a:pPr>
            <a:r>
              <a:t/>
            </a:r>
            <a:endParaRPr sz="2400">
              <a:solidFill>
                <a:schemeClr val="dk1"/>
              </a:solidFill>
              <a:latin typeface="Pangolin"/>
              <a:ea typeface="Pangolin"/>
              <a:cs typeface="Pangolin"/>
              <a:sym typeface="Pangolin"/>
            </a:endParaRPr>
          </a:p>
          <a:p>
            <a:pPr indent="0" lvl="0" marL="0" marR="0" rtl="0" algn="l">
              <a:lnSpc>
                <a:spcPct val="150000"/>
              </a:lnSpc>
              <a:spcBef>
                <a:spcPts val="0"/>
              </a:spcBef>
              <a:spcAft>
                <a:spcPts val="0"/>
              </a:spcAft>
              <a:buNone/>
            </a:pPr>
            <a:r>
              <a:rPr lang="es-ES" sz="2400">
                <a:solidFill>
                  <a:schemeClr val="dk1"/>
                </a:solidFill>
                <a:latin typeface="Pangolin"/>
                <a:ea typeface="Pangolin"/>
                <a:cs typeface="Pangolin"/>
                <a:sym typeface="Pangolin"/>
              </a:rPr>
              <a:t>Also, cats love to sleep. A fifteen-year-old cat has probably spent ten years of its life sleeping.</a:t>
            </a:r>
            <a:endParaRPr/>
          </a:p>
          <a:p>
            <a:pPr indent="0" lvl="0" marL="0" marR="0" rtl="0" algn="l">
              <a:lnSpc>
                <a:spcPct val="200000"/>
              </a:lnSpc>
              <a:spcBef>
                <a:spcPts val="0"/>
              </a:spcBef>
              <a:spcAft>
                <a:spcPts val="0"/>
              </a:spcAft>
              <a:buNone/>
            </a:pPr>
            <a:r>
              <a:t/>
            </a:r>
            <a:endParaRPr sz="2000">
              <a:solidFill>
                <a:schemeClr val="dk1"/>
              </a:solidFill>
              <a:latin typeface="Calibri"/>
              <a:ea typeface="Calibri"/>
              <a:cs typeface="Calibri"/>
              <a:sym typeface="Calibri"/>
            </a:endParaRPr>
          </a:p>
        </p:txBody>
      </p:sp>
      <p:sp>
        <p:nvSpPr>
          <p:cNvPr id="328" name="Google Shape;328;p17"/>
          <p:cNvSpPr/>
          <p:nvPr/>
        </p:nvSpPr>
        <p:spPr>
          <a:xfrm rot="-2187781">
            <a:off x="1326631" y="5015447"/>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9" name="Google Shape;329;p17"/>
          <p:cNvSpPr/>
          <p:nvPr/>
        </p:nvSpPr>
        <p:spPr>
          <a:xfrm rot="-2187781">
            <a:off x="7509850" y="1112227"/>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33" name="Shape 333"/>
        <p:cNvGrpSpPr/>
        <p:nvPr/>
      </p:nvGrpSpPr>
      <p:grpSpPr>
        <a:xfrm>
          <a:off x="0" y="0"/>
          <a:ext cx="0" cy="0"/>
          <a:chOff x="0" y="0"/>
          <a:chExt cx="0" cy="0"/>
        </a:xfrm>
      </p:grpSpPr>
      <p:sp>
        <p:nvSpPr>
          <p:cNvPr id="334" name="Google Shape;334;p18"/>
          <p:cNvSpPr/>
          <p:nvPr/>
        </p:nvSpPr>
        <p:spPr>
          <a:xfrm>
            <a:off x="5299789" y="447870"/>
            <a:ext cx="6270170" cy="578383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5" name="Google Shape;335;p18"/>
          <p:cNvSpPr txBox="1"/>
          <p:nvPr/>
        </p:nvSpPr>
        <p:spPr>
          <a:xfrm>
            <a:off x="6040016" y="1015931"/>
            <a:ext cx="4993363" cy="5053691"/>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s-ES" sz="2400">
                <a:solidFill>
                  <a:schemeClr val="dk1"/>
                </a:solidFill>
                <a:latin typeface="Pangolin"/>
                <a:ea typeface="Pangolin"/>
                <a:cs typeface="Pangolin"/>
                <a:sym typeface="Pangolin"/>
              </a:rPr>
              <a:t>Did you know there are more kangaroos than humans in Australia? </a:t>
            </a:r>
            <a:endParaRPr/>
          </a:p>
          <a:p>
            <a:pPr indent="0" lvl="0" marL="0" marR="0" rtl="0" algn="l">
              <a:lnSpc>
                <a:spcPct val="150000"/>
              </a:lnSpc>
              <a:spcBef>
                <a:spcPts val="0"/>
              </a:spcBef>
              <a:spcAft>
                <a:spcPts val="0"/>
              </a:spcAft>
              <a:buNone/>
            </a:pPr>
            <a:r>
              <a:t/>
            </a:r>
            <a:endParaRPr sz="2400">
              <a:solidFill>
                <a:schemeClr val="dk1"/>
              </a:solidFill>
              <a:latin typeface="Pangolin"/>
              <a:ea typeface="Pangolin"/>
              <a:cs typeface="Pangolin"/>
              <a:sym typeface="Pangolin"/>
            </a:endParaRPr>
          </a:p>
          <a:p>
            <a:pPr indent="0" lvl="0" marL="0" marR="0" rtl="0" algn="l">
              <a:lnSpc>
                <a:spcPct val="150000"/>
              </a:lnSpc>
              <a:spcBef>
                <a:spcPts val="0"/>
              </a:spcBef>
              <a:spcAft>
                <a:spcPts val="0"/>
              </a:spcAft>
              <a:buNone/>
            </a:pPr>
            <a:r>
              <a:rPr lang="es-ES" sz="2400">
                <a:solidFill>
                  <a:schemeClr val="dk1"/>
                </a:solidFill>
                <a:latin typeface="Pangolin"/>
                <a:ea typeface="Pangolin"/>
                <a:cs typeface="Pangolin"/>
                <a:sym typeface="Pangolin"/>
              </a:rPr>
              <a:t>It is estimated that more than 50 million kangaroos live there. They are Australia’s national symbol and appear on postage stamps, coins, and airplanes.</a:t>
            </a:r>
            <a:endParaRPr/>
          </a:p>
          <a:p>
            <a:pPr indent="0" lvl="0" marL="0" marR="0" rtl="0" algn="l">
              <a:lnSpc>
                <a:spcPct val="200000"/>
              </a:lnSpc>
              <a:spcBef>
                <a:spcPts val="0"/>
              </a:spcBef>
              <a:spcAft>
                <a:spcPts val="0"/>
              </a:spcAft>
              <a:buNone/>
            </a:pPr>
            <a:r>
              <a:t/>
            </a:r>
            <a:endParaRPr sz="2000">
              <a:solidFill>
                <a:schemeClr val="dk1"/>
              </a:solidFill>
              <a:latin typeface="Calibri"/>
              <a:ea typeface="Calibri"/>
              <a:cs typeface="Calibri"/>
              <a:sym typeface="Calibri"/>
            </a:endParaRPr>
          </a:p>
        </p:txBody>
      </p:sp>
      <p:sp>
        <p:nvSpPr>
          <p:cNvPr id="336" name="Google Shape;336;p18"/>
          <p:cNvSpPr txBox="1"/>
          <p:nvPr/>
        </p:nvSpPr>
        <p:spPr>
          <a:xfrm rot="-1239567">
            <a:off x="1830988" y="1071250"/>
            <a:ext cx="1679510" cy="76944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400">
                <a:solidFill>
                  <a:schemeClr val="dk1"/>
                </a:solidFill>
                <a:latin typeface="Amatic SC"/>
                <a:ea typeface="Amatic SC"/>
                <a:cs typeface="Amatic SC"/>
                <a:sym typeface="Amatic SC"/>
              </a:rPr>
              <a:t>TITLE HERE</a:t>
            </a:r>
            <a:endParaRPr b="1" sz="2400">
              <a:solidFill>
                <a:schemeClr val="dk1"/>
              </a:solidFill>
              <a:latin typeface="Amatic SC"/>
              <a:ea typeface="Amatic SC"/>
              <a:cs typeface="Amatic SC"/>
              <a:sym typeface="Amatic SC"/>
            </a:endParaRPr>
          </a:p>
        </p:txBody>
      </p:sp>
      <p:pic>
        <p:nvPicPr>
          <p:cNvPr id="337" name="Google Shape;337;p18"/>
          <p:cNvPicPr preferRelativeResize="0"/>
          <p:nvPr/>
        </p:nvPicPr>
        <p:blipFill rotWithShape="1">
          <a:blip r:embed="rId3">
            <a:alphaModFix/>
          </a:blip>
          <a:srcRect b="0" l="0" r="0" t="0"/>
          <a:stretch/>
        </p:blipFill>
        <p:spPr>
          <a:xfrm>
            <a:off x="2403412" y="1898737"/>
            <a:ext cx="1842017" cy="820974"/>
          </a:xfrm>
          <a:prstGeom prst="rect">
            <a:avLst/>
          </a:prstGeom>
          <a:noFill/>
          <a:ln>
            <a:noFill/>
          </a:ln>
        </p:spPr>
      </p:pic>
      <p:sp>
        <p:nvSpPr>
          <p:cNvPr id="338" name="Google Shape;338;p18"/>
          <p:cNvSpPr/>
          <p:nvPr/>
        </p:nvSpPr>
        <p:spPr>
          <a:xfrm rot="-8440970">
            <a:off x="5374306" y="14659"/>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9" name="Google Shape;339;p18"/>
          <p:cNvSpPr/>
          <p:nvPr/>
        </p:nvSpPr>
        <p:spPr>
          <a:xfrm rot="-8440970">
            <a:off x="11093850" y="5117477"/>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343" name="Shape 343"/>
        <p:cNvGrpSpPr/>
        <p:nvPr/>
      </p:nvGrpSpPr>
      <p:grpSpPr>
        <a:xfrm>
          <a:off x="0" y="0"/>
          <a:ext cx="0" cy="0"/>
          <a:chOff x="0" y="0"/>
          <a:chExt cx="0" cy="0"/>
        </a:xfrm>
      </p:grpSpPr>
      <p:pic>
        <p:nvPicPr>
          <p:cNvPr id="344" name="Google Shape;344;p19"/>
          <p:cNvPicPr preferRelativeResize="0"/>
          <p:nvPr/>
        </p:nvPicPr>
        <p:blipFill rotWithShape="1">
          <a:blip r:embed="rId3">
            <a:alphaModFix/>
          </a:blip>
          <a:srcRect b="988" l="0" r="5" t="0"/>
          <a:stretch/>
        </p:blipFill>
        <p:spPr>
          <a:xfrm>
            <a:off x="1682040" y="1645885"/>
            <a:ext cx="902540" cy="764076"/>
          </a:xfrm>
          <a:prstGeom prst="rect">
            <a:avLst/>
          </a:prstGeom>
          <a:noFill/>
          <a:ln>
            <a:noFill/>
          </a:ln>
          <a:effectLst>
            <a:outerShdw blurRad="50800" rotWithShape="0" algn="tl" dir="2700000" dist="38100">
              <a:srgbClr val="000000">
                <a:alpha val="40000"/>
              </a:srgbClr>
            </a:outerShdw>
          </a:effectLst>
        </p:spPr>
      </p:pic>
      <p:pic>
        <p:nvPicPr>
          <p:cNvPr id="345" name="Google Shape;345;p19"/>
          <p:cNvPicPr preferRelativeResize="0"/>
          <p:nvPr/>
        </p:nvPicPr>
        <p:blipFill rotWithShape="1">
          <a:blip r:embed="rId4">
            <a:alphaModFix/>
          </a:blip>
          <a:srcRect b="988" l="0" r="5" t="0"/>
          <a:stretch/>
        </p:blipFill>
        <p:spPr>
          <a:xfrm>
            <a:off x="1682040" y="2694024"/>
            <a:ext cx="902540" cy="764076"/>
          </a:xfrm>
          <a:prstGeom prst="rect">
            <a:avLst/>
          </a:prstGeom>
          <a:noFill/>
          <a:ln>
            <a:noFill/>
          </a:ln>
          <a:effectLst>
            <a:outerShdw blurRad="50800" rotWithShape="0" algn="tl" dir="2700000" dist="38100">
              <a:srgbClr val="000000">
                <a:alpha val="40000"/>
              </a:srgbClr>
            </a:outerShdw>
          </a:effectLst>
        </p:spPr>
      </p:pic>
      <p:pic>
        <p:nvPicPr>
          <p:cNvPr id="346" name="Google Shape;346;p19"/>
          <p:cNvPicPr preferRelativeResize="0"/>
          <p:nvPr/>
        </p:nvPicPr>
        <p:blipFill rotWithShape="1">
          <a:blip r:embed="rId5">
            <a:alphaModFix/>
          </a:blip>
          <a:srcRect b="988" l="0" r="5" t="0"/>
          <a:stretch/>
        </p:blipFill>
        <p:spPr>
          <a:xfrm>
            <a:off x="1682040" y="3788816"/>
            <a:ext cx="902540" cy="764076"/>
          </a:xfrm>
          <a:prstGeom prst="rect">
            <a:avLst/>
          </a:prstGeom>
          <a:noFill/>
          <a:ln>
            <a:noFill/>
          </a:ln>
          <a:effectLst>
            <a:outerShdw blurRad="50800" rotWithShape="0" algn="tl" dir="2700000" dist="38100">
              <a:srgbClr val="000000">
                <a:alpha val="40000"/>
              </a:srgbClr>
            </a:outerShdw>
          </a:effectLst>
        </p:spPr>
      </p:pic>
      <p:pic>
        <p:nvPicPr>
          <p:cNvPr id="347" name="Google Shape;347;p19"/>
          <p:cNvPicPr preferRelativeResize="0"/>
          <p:nvPr/>
        </p:nvPicPr>
        <p:blipFill rotWithShape="1">
          <a:blip r:embed="rId6">
            <a:alphaModFix/>
          </a:blip>
          <a:srcRect b="988" l="0" r="5" t="0"/>
          <a:stretch/>
        </p:blipFill>
        <p:spPr>
          <a:xfrm>
            <a:off x="1682040" y="4846289"/>
            <a:ext cx="902540" cy="764076"/>
          </a:xfrm>
          <a:prstGeom prst="rect">
            <a:avLst/>
          </a:prstGeom>
          <a:noFill/>
          <a:ln>
            <a:noFill/>
          </a:ln>
          <a:effectLst>
            <a:outerShdw blurRad="50800" rotWithShape="0" algn="tl" dir="2700000" dist="38100">
              <a:srgbClr val="000000">
                <a:alpha val="40000"/>
              </a:srgbClr>
            </a:outerShdw>
          </a:effectLst>
        </p:spPr>
      </p:pic>
      <p:pic>
        <p:nvPicPr>
          <p:cNvPr id="348" name="Google Shape;348;p19"/>
          <p:cNvPicPr preferRelativeResize="0"/>
          <p:nvPr/>
        </p:nvPicPr>
        <p:blipFill rotWithShape="1">
          <a:blip r:embed="rId7">
            <a:alphaModFix/>
          </a:blip>
          <a:srcRect b="988" l="0" r="5" t="0"/>
          <a:stretch/>
        </p:blipFill>
        <p:spPr>
          <a:xfrm>
            <a:off x="6108151" y="1645885"/>
            <a:ext cx="902540" cy="764076"/>
          </a:xfrm>
          <a:prstGeom prst="rect">
            <a:avLst/>
          </a:prstGeom>
          <a:noFill/>
          <a:ln>
            <a:noFill/>
          </a:ln>
          <a:effectLst>
            <a:outerShdw blurRad="50800" rotWithShape="0" algn="tl" dir="2700000" dist="38100">
              <a:srgbClr val="000000">
                <a:alpha val="40000"/>
              </a:srgbClr>
            </a:outerShdw>
          </a:effectLst>
        </p:spPr>
      </p:pic>
      <p:pic>
        <p:nvPicPr>
          <p:cNvPr id="349" name="Google Shape;349;p19"/>
          <p:cNvPicPr preferRelativeResize="0"/>
          <p:nvPr/>
        </p:nvPicPr>
        <p:blipFill rotWithShape="1">
          <a:blip r:embed="rId8">
            <a:alphaModFix/>
          </a:blip>
          <a:srcRect b="988" l="0" r="5" t="0"/>
          <a:stretch/>
        </p:blipFill>
        <p:spPr>
          <a:xfrm>
            <a:off x="6108151" y="2694024"/>
            <a:ext cx="902540" cy="764076"/>
          </a:xfrm>
          <a:prstGeom prst="rect">
            <a:avLst/>
          </a:prstGeom>
          <a:noFill/>
          <a:ln>
            <a:noFill/>
          </a:ln>
          <a:effectLst>
            <a:outerShdw blurRad="50800" rotWithShape="0" algn="tl" dir="2700000" dist="38100">
              <a:srgbClr val="000000">
                <a:alpha val="40000"/>
              </a:srgbClr>
            </a:outerShdw>
          </a:effectLst>
        </p:spPr>
      </p:pic>
      <p:pic>
        <p:nvPicPr>
          <p:cNvPr id="350" name="Google Shape;350;p19"/>
          <p:cNvPicPr preferRelativeResize="0"/>
          <p:nvPr/>
        </p:nvPicPr>
        <p:blipFill rotWithShape="1">
          <a:blip r:embed="rId9">
            <a:alphaModFix/>
          </a:blip>
          <a:srcRect b="988" l="0" r="5" t="0"/>
          <a:stretch/>
        </p:blipFill>
        <p:spPr>
          <a:xfrm>
            <a:off x="6114081" y="3683964"/>
            <a:ext cx="902540" cy="764076"/>
          </a:xfrm>
          <a:prstGeom prst="rect">
            <a:avLst/>
          </a:prstGeom>
          <a:noFill/>
          <a:ln>
            <a:noFill/>
          </a:ln>
          <a:effectLst>
            <a:outerShdw blurRad="50800" rotWithShape="0" algn="tl" dir="2700000" dist="38100">
              <a:srgbClr val="000000">
                <a:alpha val="40000"/>
              </a:srgbClr>
            </a:outerShdw>
          </a:effectLst>
        </p:spPr>
      </p:pic>
      <p:pic>
        <p:nvPicPr>
          <p:cNvPr id="351" name="Google Shape;351;p19"/>
          <p:cNvPicPr preferRelativeResize="0"/>
          <p:nvPr/>
        </p:nvPicPr>
        <p:blipFill rotWithShape="1">
          <a:blip r:embed="rId10">
            <a:alphaModFix/>
          </a:blip>
          <a:srcRect b="988" l="0" r="5" t="0"/>
          <a:stretch/>
        </p:blipFill>
        <p:spPr>
          <a:xfrm>
            <a:off x="6133032" y="4828474"/>
            <a:ext cx="902540" cy="764076"/>
          </a:xfrm>
          <a:prstGeom prst="rect">
            <a:avLst/>
          </a:prstGeom>
          <a:noFill/>
          <a:ln>
            <a:noFill/>
          </a:ln>
          <a:effectLst>
            <a:outerShdw blurRad="50800" rotWithShape="0" algn="tl" dir="2700000" dist="38100">
              <a:srgbClr val="000000">
                <a:alpha val="40000"/>
              </a:srgbClr>
            </a:outerShdw>
          </a:effectLst>
        </p:spPr>
      </p:pic>
      <p:sp>
        <p:nvSpPr>
          <p:cNvPr id="352" name="Google Shape;352;p19"/>
          <p:cNvSpPr txBox="1"/>
          <p:nvPr/>
        </p:nvSpPr>
        <p:spPr>
          <a:xfrm>
            <a:off x="2780524" y="1622232"/>
            <a:ext cx="2948471" cy="397031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BLUE STAR</a:t>
            </a:r>
            <a:endParaRPr/>
          </a:p>
          <a:p>
            <a:pPr indent="0" lvl="0" marL="0" marR="0" rtl="0" algn="l">
              <a:spcBef>
                <a:spcPts val="0"/>
              </a:spcBef>
              <a:spcAft>
                <a:spcPts val="0"/>
              </a:spcAft>
              <a:buNone/>
            </a:pPr>
            <a:r>
              <a:t/>
            </a:r>
            <a:endParaRPr b="1" sz="3600">
              <a:solidFill>
                <a:schemeClr val="dk1"/>
              </a:solidFill>
              <a:latin typeface="Amatic SC"/>
              <a:ea typeface="Amatic SC"/>
              <a:cs typeface="Amatic SC"/>
              <a:sym typeface="Amatic SC"/>
            </a:endParaRPr>
          </a:p>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PURPLE STAR</a:t>
            </a:r>
            <a:endParaRPr/>
          </a:p>
          <a:p>
            <a:pPr indent="0" lvl="0" marL="0" marR="0" rtl="0" algn="l">
              <a:spcBef>
                <a:spcPts val="0"/>
              </a:spcBef>
              <a:spcAft>
                <a:spcPts val="0"/>
              </a:spcAft>
              <a:buNone/>
            </a:pPr>
            <a:r>
              <a:t/>
            </a:r>
            <a:endParaRPr b="1" sz="3600">
              <a:solidFill>
                <a:schemeClr val="dk1"/>
              </a:solidFill>
              <a:latin typeface="Amatic SC"/>
              <a:ea typeface="Amatic SC"/>
              <a:cs typeface="Amatic SC"/>
              <a:sym typeface="Amatic SC"/>
            </a:endParaRPr>
          </a:p>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PINK STAR</a:t>
            </a:r>
            <a:endParaRPr/>
          </a:p>
          <a:p>
            <a:pPr indent="0" lvl="0" marL="0" marR="0" rtl="0" algn="l">
              <a:spcBef>
                <a:spcPts val="0"/>
              </a:spcBef>
              <a:spcAft>
                <a:spcPts val="0"/>
              </a:spcAft>
              <a:buNone/>
            </a:pPr>
            <a:r>
              <a:t/>
            </a:r>
            <a:endParaRPr b="1" sz="3600">
              <a:solidFill>
                <a:schemeClr val="dk1"/>
              </a:solidFill>
              <a:latin typeface="Amatic SC"/>
              <a:ea typeface="Amatic SC"/>
              <a:cs typeface="Amatic SC"/>
              <a:sym typeface="Amatic SC"/>
            </a:endParaRPr>
          </a:p>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YELLOW STAR</a:t>
            </a:r>
            <a:endParaRPr b="1" sz="1800">
              <a:solidFill>
                <a:schemeClr val="dk1"/>
              </a:solidFill>
              <a:latin typeface="Amatic SC"/>
              <a:ea typeface="Amatic SC"/>
              <a:cs typeface="Amatic SC"/>
              <a:sym typeface="Amatic SC"/>
            </a:endParaRPr>
          </a:p>
        </p:txBody>
      </p:sp>
      <p:sp>
        <p:nvSpPr>
          <p:cNvPr id="353" name="Google Shape;353;p19"/>
          <p:cNvSpPr txBox="1"/>
          <p:nvPr/>
        </p:nvSpPr>
        <p:spPr>
          <a:xfrm>
            <a:off x="7439609" y="1645885"/>
            <a:ext cx="2948471" cy="397031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LIGHT YELLOW STAR</a:t>
            </a:r>
            <a:endParaRPr/>
          </a:p>
          <a:p>
            <a:pPr indent="0" lvl="0" marL="0" marR="0" rtl="0" algn="l">
              <a:spcBef>
                <a:spcPts val="0"/>
              </a:spcBef>
              <a:spcAft>
                <a:spcPts val="0"/>
              </a:spcAft>
              <a:buNone/>
            </a:pPr>
            <a:r>
              <a:t/>
            </a:r>
            <a:endParaRPr b="1" sz="3600">
              <a:solidFill>
                <a:schemeClr val="dk1"/>
              </a:solidFill>
              <a:latin typeface="Amatic SC"/>
              <a:ea typeface="Amatic SC"/>
              <a:cs typeface="Amatic SC"/>
              <a:sym typeface="Amatic SC"/>
            </a:endParaRPr>
          </a:p>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ORANGE STAR</a:t>
            </a:r>
            <a:endParaRPr/>
          </a:p>
          <a:p>
            <a:pPr indent="0" lvl="0" marL="0" marR="0" rtl="0" algn="l">
              <a:spcBef>
                <a:spcPts val="0"/>
              </a:spcBef>
              <a:spcAft>
                <a:spcPts val="0"/>
              </a:spcAft>
              <a:buNone/>
            </a:pPr>
            <a:r>
              <a:t/>
            </a:r>
            <a:endParaRPr b="1" sz="3600">
              <a:solidFill>
                <a:schemeClr val="dk1"/>
              </a:solidFill>
              <a:latin typeface="Amatic SC"/>
              <a:ea typeface="Amatic SC"/>
              <a:cs typeface="Amatic SC"/>
              <a:sym typeface="Amatic SC"/>
            </a:endParaRPr>
          </a:p>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GREEN STAR</a:t>
            </a:r>
            <a:endParaRPr/>
          </a:p>
          <a:p>
            <a:pPr indent="0" lvl="0" marL="0" marR="0" rtl="0" algn="l">
              <a:spcBef>
                <a:spcPts val="0"/>
              </a:spcBef>
              <a:spcAft>
                <a:spcPts val="0"/>
              </a:spcAft>
              <a:buNone/>
            </a:pPr>
            <a:r>
              <a:t/>
            </a:r>
            <a:endParaRPr b="1" sz="3600">
              <a:solidFill>
                <a:schemeClr val="dk1"/>
              </a:solidFill>
              <a:latin typeface="Amatic SC"/>
              <a:ea typeface="Amatic SC"/>
              <a:cs typeface="Amatic SC"/>
              <a:sym typeface="Amatic SC"/>
            </a:endParaRPr>
          </a:p>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LIGHT GREEN STAR</a:t>
            </a:r>
            <a:endParaRPr b="1" sz="1800">
              <a:solidFill>
                <a:schemeClr val="dk1"/>
              </a:solidFill>
              <a:latin typeface="Amatic SC"/>
              <a:ea typeface="Amatic SC"/>
              <a:cs typeface="Amatic SC"/>
              <a:sym typeface="Amatic SC"/>
            </a:endParaRPr>
          </a:p>
        </p:txBody>
      </p:sp>
      <p:grpSp>
        <p:nvGrpSpPr>
          <p:cNvPr id="354" name="Google Shape;354;p19"/>
          <p:cNvGrpSpPr/>
          <p:nvPr/>
        </p:nvGrpSpPr>
        <p:grpSpPr>
          <a:xfrm rot="-673910">
            <a:off x="1959429" y="497437"/>
            <a:ext cx="2976464" cy="655200"/>
            <a:chOff x="1959429" y="497437"/>
            <a:chExt cx="2976464" cy="655200"/>
          </a:xfrm>
        </p:grpSpPr>
        <p:sp>
          <p:nvSpPr>
            <p:cNvPr id="355" name="Google Shape;355;p19"/>
            <p:cNvSpPr/>
            <p:nvPr/>
          </p:nvSpPr>
          <p:spPr>
            <a:xfrm>
              <a:off x="1959429" y="497437"/>
              <a:ext cx="793102" cy="655200"/>
            </a:xfrm>
            <a:prstGeom prst="rect">
              <a:avLst/>
            </a:prstGeom>
            <a:solidFill>
              <a:srgbClr val="F0D77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6" name="Google Shape;356;p19"/>
            <p:cNvSpPr/>
            <p:nvPr/>
          </p:nvSpPr>
          <p:spPr>
            <a:xfrm>
              <a:off x="2631232" y="497437"/>
              <a:ext cx="2304661" cy="653143"/>
            </a:xfrm>
            <a:prstGeom prst="rect">
              <a:avLst/>
            </a:prstGeom>
            <a:solidFill>
              <a:srgbClr val="F0D77D"/>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357" name="Google Shape;357;p19"/>
          <p:cNvSpPr txBox="1"/>
          <p:nvPr/>
        </p:nvSpPr>
        <p:spPr>
          <a:xfrm rot="-673910">
            <a:off x="3060471" y="435435"/>
            <a:ext cx="1679510" cy="64633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A LIST HERE</a:t>
            </a:r>
            <a:endParaRPr b="1" sz="1800">
              <a:solidFill>
                <a:schemeClr val="dk1"/>
              </a:solidFill>
              <a:latin typeface="Amatic SC"/>
              <a:ea typeface="Amatic SC"/>
              <a:cs typeface="Amatic SC"/>
              <a:sym typeface="Amatic SC"/>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61" name="Shape 361"/>
        <p:cNvGrpSpPr/>
        <p:nvPr/>
      </p:nvGrpSpPr>
      <p:grpSpPr>
        <a:xfrm>
          <a:off x="0" y="0"/>
          <a:ext cx="0" cy="0"/>
          <a:chOff x="0" y="0"/>
          <a:chExt cx="0" cy="0"/>
        </a:xfrm>
      </p:grpSpPr>
      <p:sp>
        <p:nvSpPr>
          <p:cNvPr id="362" name="Google Shape;362;p20"/>
          <p:cNvSpPr txBox="1"/>
          <p:nvPr/>
        </p:nvSpPr>
        <p:spPr>
          <a:xfrm>
            <a:off x="6096000" y="4511790"/>
            <a:ext cx="4344954"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600">
                <a:solidFill>
                  <a:schemeClr val="dk1"/>
                </a:solidFill>
                <a:latin typeface="Pangolin"/>
                <a:ea typeface="Pangolin"/>
                <a:cs typeface="Pangolin"/>
                <a:sym typeface="Pangolin"/>
              </a:rPr>
              <a:t>Or maybe you like this one for the title</a:t>
            </a:r>
            <a:endParaRPr sz="3600">
              <a:solidFill>
                <a:schemeClr val="dk1"/>
              </a:solidFill>
              <a:latin typeface="Pangolin"/>
              <a:ea typeface="Pangolin"/>
              <a:cs typeface="Pangolin"/>
              <a:sym typeface="Pangolin"/>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66" name="Shape 366"/>
        <p:cNvGrpSpPr/>
        <p:nvPr/>
      </p:nvGrpSpPr>
      <p:grpSpPr>
        <a:xfrm>
          <a:off x="0" y="0"/>
          <a:ext cx="0" cy="0"/>
          <a:chOff x="0" y="0"/>
          <a:chExt cx="0" cy="0"/>
        </a:xfrm>
      </p:grpSpPr>
      <p:sp>
        <p:nvSpPr>
          <p:cNvPr id="367" name="Google Shape;367;p21"/>
          <p:cNvSpPr/>
          <p:nvPr/>
        </p:nvSpPr>
        <p:spPr>
          <a:xfrm>
            <a:off x="1959429" y="1670179"/>
            <a:ext cx="8574832" cy="3777753"/>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368" name="Google Shape;368;p21"/>
          <p:cNvGrpSpPr/>
          <p:nvPr/>
        </p:nvGrpSpPr>
        <p:grpSpPr>
          <a:xfrm>
            <a:off x="1959429" y="497437"/>
            <a:ext cx="2976464" cy="655200"/>
            <a:chOff x="1959429" y="497437"/>
            <a:chExt cx="2976464" cy="655200"/>
          </a:xfrm>
        </p:grpSpPr>
        <p:sp>
          <p:nvSpPr>
            <p:cNvPr id="369" name="Google Shape;369;p21"/>
            <p:cNvSpPr/>
            <p:nvPr/>
          </p:nvSpPr>
          <p:spPr>
            <a:xfrm>
              <a:off x="1959429" y="497437"/>
              <a:ext cx="793102" cy="655200"/>
            </a:xfrm>
            <a:prstGeom prst="rect">
              <a:avLst/>
            </a:prstGeom>
            <a:solidFill>
              <a:srgbClr val="E2BCC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0" name="Google Shape;370;p21"/>
            <p:cNvSpPr/>
            <p:nvPr/>
          </p:nvSpPr>
          <p:spPr>
            <a:xfrm>
              <a:off x="2631232" y="497437"/>
              <a:ext cx="2304661" cy="653143"/>
            </a:xfrm>
            <a:prstGeom prst="rect">
              <a:avLst/>
            </a:prstGeom>
            <a:solidFill>
              <a:srgbClr val="E2BCC9"/>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371" name="Google Shape;371;p21"/>
          <p:cNvSpPr txBox="1"/>
          <p:nvPr/>
        </p:nvSpPr>
        <p:spPr>
          <a:xfrm>
            <a:off x="3079104" y="504249"/>
            <a:ext cx="1679510" cy="64633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chemeClr val="dk1"/>
                </a:solidFill>
                <a:latin typeface="Amatic SC"/>
                <a:ea typeface="Amatic SC"/>
                <a:cs typeface="Amatic SC"/>
                <a:sym typeface="Amatic SC"/>
              </a:rPr>
              <a:t>THANK YOU</a:t>
            </a:r>
            <a:endParaRPr b="1" sz="1800">
              <a:solidFill>
                <a:schemeClr val="dk1"/>
              </a:solidFill>
              <a:latin typeface="Amatic SC"/>
              <a:ea typeface="Amatic SC"/>
              <a:cs typeface="Amatic SC"/>
              <a:sym typeface="Amatic SC"/>
            </a:endParaRPr>
          </a:p>
        </p:txBody>
      </p:sp>
      <p:sp>
        <p:nvSpPr>
          <p:cNvPr id="372" name="Google Shape;372;p21"/>
          <p:cNvSpPr txBox="1"/>
          <p:nvPr/>
        </p:nvSpPr>
        <p:spPr>
          <a:xfrm>
            <a:off x="4758614" y="2445621"/>
            <a:ext cx="3314186" cy="252376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chemeClr val="dk1"/>
                </a:solidFill>
                <a:latin typeface="Pangolin"/>
                <a:ea typeface="Pangolin"/>
                <a:cs typeface="Pangolin"/>
                <a:sym typeface="Pangolin"/>
              </a:rPr>
              <a:t>Slides: </a:t>
            </a:r>
            <a:r>
              <a:rPr lang="es-ES" sz="2800" u="sng">
                <a:solidFill>
                  <a:schemeClr val="hlink"/>
                </a:solidFill>
                <a:latin typeface="Pangolin"/>
                <a:ea typeface="Pangolin"/>
                <a:cs typeface="Pangolin"/>
                <a:sym typeface="Pangolin"/>
                <a:hlinkClick r:id="rId3"/>
              </a:rPr>
              <a:t>SlidesMania</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s-ES" sz="2800">
                <a:solidFill>
                  <a:schemeClr val="dk1"/>
                </a:solidFill>
                <a:latin typeface="Pangolin"/>
                <a:ea typeface="Pangolin"/>
                <a:cs typeface="Pangolin"/>
                <a:sym typeface="Pangolin"/>
              </a:rPr>
              <a:t>  </a:t>
            </a:r>
            <a:endParaRPr/>
          </a:p>
          <a:p>
            <a:pPr indent="0" lvl="0" marL="0" marR="0" rtl="0" algn="l">
              <a:spcBef>
                <a:spcPts val="0"/>
              </a:spcBef>
              <a:spcAft>
                <a:spcPts val="0"/>
              </a:spcAft>
              <a:buNone/>
            </a:pPr>
            <a:r>
              <a:rPr lang="es-ES" sz="2800">
                <a:solidFill>
                  <a:schemeClr val="dk1"/>
                </a:solidFill>
                <a:latin typeface="Pangolin"/>
                <a:ea typeface="Pangolin"/>
                <a:cs typeface="Pangolin"/>
                <a:sym typeface="Pangolin"/>
              </a:rPr>
              <a:t>FONTS USED:</a:t>
            </a:r>
            <a:endParaRPr/>
          </a:p>
          <a:p>
            <a:pPr indent="0" lvl="0" marL="0" marR="0" rtl="0" algn="l">
              <a:spcBef>
                <a:spcPts val="0"/>
              </a:spcBef>
              <a:spcAft>
                <a:spcPts val="0"/>
              </a:spcAft>
              <a:buNone/>
            </a:pPr>
            <a:r>
              <a:rPr lang="es-ES" sz="2800">
                <a:solidFill>
                  <a:schemeClr val="dk1"/>
                </a:solidFill>
                <a:latin typeface="Pangolin"/>
                <a:ea typeface="Pangolin"/>
                <a:cs typeface="Pangolin"/>
                <a:sym typeface="Pangolin"/>
              </a:rPr>
              <a:t>Amatic+SC</a:t>
            </a:r>
            <a:endParaRPr sz="2800">
              <a:solidFill>
                <a:schemeClr val="dk1"/>
              </a:solidFill>
              <a:latin typeface="Pangolin"/>
              <a:ea typeface="Pangolin"/>
              <a:cs typeface="Pangolin"/>
              <a:sym typeface="Pangolin"/>
            </a:endParaRPr>
          </a:p>
          <a:p>
            <a:pPr indent="0" lvl="0" marL="0" marR="0" rtl="0" algn="l">
              <a:spcBef>
                <a:spcPts val="0"/>
              </a:spcBef>
              <a:spcAft>
                <a:spcPts val="0"/>
              </a:spcAft>
              <a:buNone/>
            </a:pPr>
            <a:r>
              <a:rPr lang="es-ES" sz="2800">
                <a:solidFill>
                  <a:schemeClr val="dk1"/>
                </a:solidFill>
                <a:latin typeface="Pangolin"/>
                <a:ea typeface="Pangolin"/>
                <a:cs typeface="Pangolin"/>
                <a:sym typeface="Pangolin"/>
              </a:rPr>
              <a:t>Pangolin</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73" name="Google Shape;373;p21"/>
          <p:cNvSpPr/>
          <p:nvPr/>
        </p:nvSpPr>
        <p:spPr>
          <a:xfrm rot="-8440970">
            <a:off x="2089335" y="1246299"/>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4" name="Google Shape;374;p21"/>
          <p:cNvSpPr/>
          <p:nvPr/>
        </p:nvSpPr>
        <p:spPr>
          <a:xfrm rot="-8440970">
            <a:off x="10024754" y="4324375"/>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5" name="Google Shape;375;p21"/>
          <p:cNvSpPr/>
          <p:nvPr/>
        </p:nvSpPr>
        <p:spPr>
          <a:xfrm rot="-3041463">
            <a:off x="9909424" y="1166984"/>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6" name="Google Shape;376;p21"/>
          <p:cNvSpPr/>
          <p:nvPr/>
        </p:nvSpPr>
        <p:spPr>
          <a:xfrm rot="-3041463">
            <a:off x="2140974" y="4324374"/>
            <a:ext cx="415637" cy="1547437"/>
          </a:xfrm>
          <a:prstGeom prst="rect">
            <a:avLst/>
          </a:prstGeom>
          <a:solidFill>
            <a:srgbClr val="FAF2D4">
              <a:alpha val="34901"/>
            </a:srgb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80" name="Shape 38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0019_Fry_Template_SlidesMania">
  <a:themeElements>
    <a:clrScheme name="Papel">
      <a:dk1>
        <a:srgbClr val="000000"/>
      </a:dk1>
      <a:lt1>
        <a:srgbClr val="FFFFFF"/>
      </a:lt1>
      <a:dk2>
        <a:srgbClr val="444D26"/>
      </a:dk2>
      <a:lt2>
        <a:srgbClr val="FEFAC9"/>
      </a:lt2>
      <a:accent1>
        <a:srgbClr val="A5B592"/>
      </a:accent1>
      <a:accent2>
        <a:srgbClr val="F3A447"/>
      </a:accent2>
      <a:accent3>
        <a:srgbClr val="E7BC29"/>
      </a:accent3>
      <a:accent4>
        <a:srgbClr val="D092A7"/>
      </a:accent4>
      <a:accent5>
        <a:srgbClr val="9C85C0"/>
      </a:accent5>
      <a:accent6>
        <a:srgbClr val="809EC2"/>
      </a:accent6>
      <a:hlink>
        <a:srgbClr val="8E58B6"/>
      </a:hlink>
      <a:folHlink>
        <a:srgbClr val="7F6F6F"/>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