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</p:sldIdLst>
  <p:sldSz cy="6858000" cx="12192000"/>
  <p:notesSz cx="6858000" cy="9144000"/>
  <p:embeddedFontLst>
    <p:embeddedFont>
      <p:font typeface="Catamaran Thin"/>
      <p:regular r:id="rId22"/>
      <p:bold r:id="rId23"/>
    </p:embeddedFont>
    <p:embeddedFont>
      <p:font typeface="Poppins"/>
      <p:regular r:id="rId24"/>
      <p:bold r:id="rId25"/>
      <p:italic r:id="rId26"/>
      <p:boldItalic r:id="rId27"/>
    </p:embeddedFont>
    <p:embeddedFont>
      <p:font typeface="Barlow Condensed"/>
      <p:regular r:id="rId28"/>
      <p:bold r:id="rId29"/>
      <p:italic r:id="rId30"/>
      <p:boldItalic r:id="rId31"/>
    </p:embeddedFont>
    <p:embeddedFont>
      <p:font typeface="Ranchers"/>
      <p:regular r:id="rId32"/>
    </p:embeddedFont>
    <p:embeddedFont>
      <p:font typeface="Bahiana"/>
      <p:regular r:id="rId33"/>
    </p:embeddedFont>
    <p:embeddedFont>
      <p:font typeface="Londrina Solid"/>
      <p:regular r:id="rId34"/>
    </p:embeddedFont>
    <p:embeddedFont>
      <p:font typeface="Homemade Apple"/>
      <p:regular r:id="rId3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font" Target="fonts/CatamaranThin-regular.fntdata"/><Relationship Id="rId21" Type="http://schemas.openxmlformats.org/officeDocument/2006/relationships/slide" Target="slides/slide16.xml"/><Relationship Id="rId24" Type="http://schemas.openxmlformats.org/officeDocument/2006/relationships/font" Target="fonts/Poppins-regular.fntdata"/><Relationship Id="rId23" Type="http://schemas.openxmlformats.org/officeDocument/2006/relationships/font" Target="fonts/CatamaranThin-bold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oppins-italic.fntdata"/><Relationship Id="rId25" Type="http://schemas.openxmlformats.org/officeDocument/2006/relationships/font" Target="fonts/Poppins-bold.fntdata"/><Relationship Id="rId28" Type="http://schemas.openxmlformats.org/officeDocument/2006/relationships/font" Target="fonts/BarlowCondensed-regular.fntdata"/><Relationship Id="rId27" Type="http://schemas.openxmlformats.org/officeDocument/2006/relationships/font" Target="fonts/Poppins-bold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BarlowCondensed-bold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-boldItalic.fntdata"/><Relationship Id="rId30" Type="http://schemas.openxmlformats.org/officeDocument/2006/relationships/font" Target="fonts/BarlowCondensed-italic.fntdata"/><Relationship Id="rId11" Type="http://schemas.openxmlformats.org/officeDocument/2006/relationships/slide" Target="slides/slide6.xml"/><Relationship Id="rId33" Type="http://schemas.openxmlformats.org/officeDocument/2006/relationships/font" Target="fonts/Bahiana-regular.fntdata"/><Relationship Id="rId10" Type="http://schemas.openxmlformats.org/officeDocument/2006/relationships/slide" Target="slides/slide5.xml"/><Relationship Id="rId32" Type="http://schemas.openxmlformats.org/officeDocument/2006/relationships/font" Target="fonts/Ranchers-regular.fntdata"/><Relationship Id="rId13" Type="http://schemas.openxmlformats.org/officeDocument/2006/relationships/slide" Target="slides/slide8.xml"/><Relationship Id="rId35" Type="http://schemas.openxmlformats.org/officeDocument/2006/relationships/font" Target="fonts/HomemadeApple-regular.fntdata"/><Relationship Id="rId12" Type="http://schemas.openxmlformats.org/officeDocument/2006/relationships/slide" Target="slides/slide7.xml"/><Relationship Id="rId34" Type="http://schemas.openxmlformats.org/officeDocument/2006/relationships/font" Target="fonts/LondrinaSolid-regular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6" name="Google Shape;47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9" name="Shape 4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0" name="Google Shape;490;g85a80f319a_0_34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1" name="Google Shape;491;g85a80f319a_0_3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5" name="Shape 5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6" name="Google Shape;506;g85a80f319a_0_34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7" name="Google Shape;507;g85a80f319a_0_3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2" name="Shape 5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3" name="Google Shape;513;g80706c2f42_0_39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4" name="Google Shape;514;g80706c2f42_0_3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g80706c2f42_0_3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1" name="Google Shape;521;g80706c2f42_0_3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g80706c2f42_0_4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8" name="Google Shape;528;g80706c2f42_0_4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3" name="Shape 5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4" name="Google Shape;534;g80706c2f42_0_4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5" name="Google Shape;535;g80706c2f42_0_4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0" name="Shape 5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1" name="Google Shape;541;g80706c2f42_0_4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2" name="Google Shape;542;g80706c2f42_0_4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7" name="Shape 5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8" name="Google Shape;548;g80706c2f42_0_4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9" name="Google Shape;549;g80706c2f42_0_4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4" name="Shape 5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5" name="Google Shape;555;g80706c2f42_0_4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6" name="Google Shape;556;g80706c2f42_0_4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1" name="Shape 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2" name="Google Shape;562;g80706c2f42_0_43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3" name="Google Shape;563;g80706c2f42_0_4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9" name="Google Shape;569;g80706c2f42_0_4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0" name="Google Shape;570;g80706c2f42_0_4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5" name="Shape 5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" name="Google Shape;576;g80706c2f42_0_44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7" name="Google Shape;577;g80706c2f42_0_4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2" name="Shape 5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3" name="Google Shape;583;g80706c2f42_0_4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4" name="Google Shape;584;g80706c2f42_0_4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9" name="Shape 5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0" name="Google Shape;590;g6fd8ccc017_0_4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1" name="Google Shape;591;g6fd8ccc017_0_4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90" name="Shape 8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1" name="Google Shape;891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2" name="Google Shape;892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12.xml"/><Relationship Id="rId10" Type="http://schemas.openxmlformats.org/officeDocument/2006/relationships/slide" Target="/ppt/slides/slide11.xml"/><Relationship Id="rId13" Type="http://schemas.openxmlformats.org/officeDocument/2006/relationships/slide" Target="/ppt/slides/slide14.xml"/><Relationship Id="rId12" Type="http://schemas.openxmlformats.org/officeDocument/2006/relationships/slide" Target="/ppt/slides/slide13.xml"/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4.xml"/><Relationship Id="rId4" Type="http://schemas.openxmlformats.org/officeDocument/2006/relationships/slide" Target="/ppt/slides/slide5.xml"/><Relationship Id="rId9" Type="http://schemas.openxmlformats.org/officeDocument/2006/relationships/slide" Target="/ppt/slides/slide10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8.xml"/><Relationship Id="rId8" Type="http://schemas.openxmlformats.org/officeDocument/2006/relationships/slide" Target="/ppt/slides/slide9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15.xml.rels><?xml version="1.0" encoding="UTF-8" standalone="yes"?><Relationships xmlns="http://schemas.openxmlformats.org/package/2006/relationships"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2.png"/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1.png"/><Relationship Id="rId4" Type="http://schemas.openxmlformats.org/officeDocument/2006/relationships/hyperlink" Target="https://slidesmania.com/questions-powerpoint-google-slides/can-i-use-these-templates/" TargetMode="External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3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"/>
          <p:cNvSpPr/>
          <p:nvPr/>
        </p:nvSpPr>
        <p:spPr>
          <a:xfrm>
            <a:off x="9825" y="0"/>
            <a:ext cx="12192000" cy="6858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2"/>
          <p:cNvSpPr txBox="1"/>
          <p:nvPr>
            <p:ph type="ctrTitle"/>
          </p:nvPr>
        </p:nvSpPr>
        <p:spPr>
          <a:xfrm>
            <a:off x="415611" y="992767"/>
            <a:ext cx="113607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9pPr>
          </a:lstStyle>
          <a:p/>
        </p:txBody>
      </p:sp>
      <p:sp>
        <p:nvSpPr>
          <p:cNvPr id="171" name="Google Shape;171;p2"/>
          <p:cNvSpPr txBox="1"/>
          <p:nvPr>
            <p:ph idx="1" type="subTitle"/>
          </p:nvPr>
        </p:nvSpPr>
        <p:spPr>
          <a:xfrm>
            <a:off x="415600" y="3778833"/>
            <a:ext cx="113607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None/>
              <a:defRPr sz="3700">
                <a:solidFill>
                  <a:schemeClr val="lt2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None/>
              <a:defRPr sz="3700">
                <a:solidFill>
                  <a:schemeClr val="lt2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None/>
              <a:defRPr sz="3700">
                <a:solidFill>
                  <a:schemeClr val="lt2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None/>
              <a:defRPr sz="3700">
                <a:solidFill>
                  <a:schemeClr val="lt2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None/>
              <a:defRPr sz="3700">
                <a:solidFill>
                  <a:schemeClr val="lt2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None/>
              <a:defRPr sz="3700">
                <a:solidFill>
                  <a:schemeClr val="lt2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None/>
              <a:defRPr sz="3700">
                <a:solidFill>
                  <a:schemeClr val="lt2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None/>
              <a:defRPr sz="3700">
                <a:solidFill>
                  <a:schemeClr val="lt2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None/>
              <a:defRPr sz="37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72" name="Google Shape;172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73" name="Google Shape;173;p2"/>
          <p:cNvGrpSpPr/>
          <p:nvPr/>
        </p:nvGrpSpPr>
        <p:grpSpPr>
          <a:xfrm rot="-222579">
            <a:off x="-53121" y="29801"/>
            <a:ext cx="4022456" cy="3892982"/>
            <a:chOff x="1627450" y="724850"/>
            <a:chExt cx="4022475" cy="3893000"/>
          </a:xfrm>
        </p:grpSpPr>
        <p:sp>
          <p:nvSpPr>
            <p:cNvPr id="174" name="Google Shape;174;p2"/>
            <p:cNvSpPr/>
            <p:nvPr/>
          </p:nvSpPr>
          <p:spPr>
            <a:xfrm>
              <a:off x="2918650" y="724850"/>
              <a:ext cx="543450" cy="526050"/>
            </a:xfrm>
            <a:custGeom>
              <a:rect b="b" l="l" r="r" t="t"/>
              <a:pathLst>
                <a:path extrusionOk="0" h="21042" w="21738">
                  <a:moveTo>
                    <a:pt x="10545" y="5299"/>
                  </a:moveTo>
                  <a:cubicBezTo>
                    <a:pt x="11333" y="5299"/>
                    <a:pt x="12120" y="5443"/>
                    <a:pt x="12760" y="5732"/>
                  </a:cubicBezTo>
                  <a:cubicBezTo>
                    <a:pt x="13785" y="6200"/>
                    <a:pt x="14907" y="7322"/>
                    <a:pt x="15393" y="8365"/>
                  </a:cubicBezTo>
                  <a:cubicBezTo>
                    <a:pt x="15720" y="9045"/>
                    <a:pt x="15773" y="9381"/>
                    <a:pt x="15773" y="10503"/>
                  </a:cubicBezTo>
                  <a:cubicBezTo>
                    <a:pt x="15773" y="11634"/>
                    <a:pt x="15720" y="11944"/>
                    <a:pt x="15375" y="12668"/>
                  </a:cubicBezTo>
                  <a:cubicBezTo>
                    <a:pt x="14880" y="13737"/>
                    <a:pt x="13864" y="14754"/>
                    <a:pt x="12786" y="15257"/>
                  </a:cubicBezTo>
                  <a:cubicBezTo>
                    <a:pt x="12125" y="15566"/>
                    <a:pt x="11320" y="15722"/>
                    <a:pt x="10524" y="15722"/>
                  </a:cubicBezTo>
                  <a:cubicBezTo>
                    <a:pt x="9885" y="15722"/>
                    <a:pt x="9251" y="15621"/>
                    <a:pt x="8704" y="15416"/>
                  </a:cubicBezTo>
                  <a:cubicBezTo>
                    <a:pt x="7643" y="15019"/>
                    <a:pt x="6406" y="13914"/>
                    <a:pt x="5850" y="12854"/>
                  </a:cubicBezTo>
                  <a:cubicBezTo>
                    <a:pt x="5496" y="12191"/>
                    <a:pt x="5470" y="11970"/>
                    <a:pt x="5470" y="10503"/>
                  </a:cubicBezTo>
                  <a:cubicBezTo>
                    <a:pt x="5470" y="9028"/>
                    <a:pt x="5496" y="8807"/>
                    <a:pt x="5867" y="8144"/>
                  </a:cubicBezTo>
                  <a:cubicBezTo>
                    <a:pt x="6247" y="7393"/>
                    <a:pt x="7378" y="6218"/>
                    <a:pt x="8059" y="5864"/>
                  </a:cubicBezTo>
                  <a:cubicBezTo>
                    <a:pt x="8742" y="5487"/>
                    <a:pt x="9644" y="5299"/>
                    <a:pt x="10545" y="5299"/>
                  </a:cubicBezTo>
                  <a:close/>
                  <a:moveTo>
                    <a:pt x="10545" y="1"/>
                  </a:moveTo>
                  <a:cubicBezTo>
                    <a:pt x="9823" y="1"/>
                    <a:pt x="9089" y="71"/>
                    <a:pt x="8350" y="218"/>
                  </a:cubicBezTo>
                  <a:cubicBezTo>
                    <a:pt x="4568" y="960"/>
                    <a:pt x="1193" y="4238"/>
                    <a:pt x="309" y="7994"/>
                  </a:cubicBezTo>
                  <a:cubicBezTo>
                    <a:pt x="18" y="9293"/>
                    <a:pt x="0" y="11723"/>
                    <a:pt x="301" y="12977"/>
                  </a:cubicBezTo>
                  <a:cubicBezTo>
                    <a:pt x="919" y="15655"/>
                    <a:pt x="2624" y="17970"/>
                    <a:pt x="5169" y="19569"/>
                  </a:cubicBezTo>
                  <a:cubicBezTo>
                    <a:pt x="6734" y="20551"/>
                    <a:pt x="8639" y="21042"/>
                    <a:pt x="10553" y="21042"/>
                  </a:cubicBezTo>
                  <a:cubicBezTo>
                    <a:pt x="12498" y="21042"/>
                    <a:pt x="14452" y="20536"/>
                    <a:pt x="16073" y="19525"/>
                  </a:cubicBezTo>
                  <a:cubicBezTo>
                    <a:pt x="19899" y="17113"/>
                    <a:pt x="21737" y="12977"/>
                    <a:pt x="20942" y="8515"/>
                  </a:cubicBezTo>
                  <a:cubicBezTo>
                    <a:pt x="20045" y="3473"/>
                    <a:pt x="15608" y="1"/>
                    <a:pt x="10545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2"/>
            <p:cNvSpPr/>
            <p:nvPr/>
          </p:nvSpPr>
          <p:spPr>
            <a:xfrm>
              <a:off x="4084350" y="794025"/>
              <a:ext cx="306650" cy="466150"/>
            </a:xfrm>
            <a:custGeom>
              <a:rect b="b" l="l" r="r" t="t"/>
              <a:pathLst>
                <a:path extrusionOk="0" h="18646" w="12266">
                  <a:moveTo>
                    <a:pt x="8773" y="0"/>
                  </a:moveTo>
                  <a:cubicBezTo>
                    <a:pt x="8315" y="0"/>
                    <a:pt x="7877" y="92"/>
                    <a:pt x="7573" y="279"/>
                  </a:cubicBezTo>
                  <a:cubicBezTo>
                    <a:pt x="6477" y="941"/>
                    <a:pt x="6097" y="1904"/>
                    <a:pt x="6318" y="3371"/>
                  </a:cubicBezTo>
                  <a:cubicBezTo>
                    <a:pt x="6672" y="5624"/>
                    <a:pt x="6433" y="7171"/>
                    <a:pt x="5391" y="9353"/>
                  </a:cubicBezTo>
                  <a:cubicBezTo>
                    <a:pt x="4639" y="10926"/>
                    <a:pt x="3296" y="12473"/>
                    <a:pt x="1874" y="13374"/>
                  </a:cubicBezTo>
                  <a:cubicBezTo>
                    <a:pt x="372" y="14328"/>
                    <a:pt x="0" y="14894"/>
                    <a:pt x="0" y="16184"/>
                  </a:cubicBezTo>
                  <a:cubicBezTo>
                    <a:pt x="0" y="17586"/>
                    <a:pt x="1236" y="18645"/>
                    <a:pt x="2579" y="18645"/>
                  </a:cubicBezTo>
                  <a:cubicBezTo>
                    <a:pt x="2921" y="18645"/>
                    <a:pt x="3269" y="18577"/>
                    <a:pt x="3606" y="18428"/>
                  </a:cubicBezTo>
                  <a:cubicBezTo>
                    <a:pt x="4657" y="17969"/>
                    <a:pt x="6256" y="16846"/>
                    <a:pt x="7096" y="15998"/>
                  </a:cubicBezTo>
                  <a:cubicBezTo>
                    <a:pt x="10542" y="12508"/>
                    <a:pt x="12265" y="7648"/>
                    <a:pt x="11638" y="3195"/>
                  </a:cubicBezTo>
                  <a:cubicBezTo>
                    <a:pt x="11417" y="1578"/>
                    <a:pt x="11019" y="765"/>
                    <a:pt x="10233" y="340"/>
                  </a:cubicBezTo>
                  <a:cubicBezTo>
                    <a:pt x="9830" y="116"/>
                    <a:pt x="9289" y="0"/>
                    <a:pt x="8773" y="0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" name="Google Shape;176;p2"/>
            <p:cNvSpPr/>
            <p:nvPr/>
          </p:nvSpPr>
          <p:spPr>
            <a:xfrm>
              <a:off x="1981350" y="874975"/>
              <a:ext cx="608175" cy="633025"/>
            </a:xfrm>
            <a:custGeom>
              <a:rect b="b" l="l" r="r" t="t"/>
              <a:pathLst>
                <a:path extrusionOk="0" h="25321" w="24327">
                  <a:moveTo>
                    <a:pt x="10047" y="1"/>
                  </a:moveTo>
                  <a:cubicBezTo>
                    <a:pt x="9305" y="1"/>
                    <a:pt x="9075" y="89"/>
                    <a:pt x="8015" y="725"/>
                  </a:cubicBezTo>
                  <a:cubicBezTo>
                    <a:pt x="6071" y="1892"/>
                    <a:pt x="4887" y="2784"/>
                    <a:pt x="3641" y="4057"/>
                  </a:cubicBezTo>
                  <a:cubicBezTo>
                    <a:pt x="999" y="6734"/>
                    <a:pt x="0" y="9765"/>
                    <a:pt x="690" y="13008"/>
                  </a:cubicBezTo>
                  <a:cubicBezTo>
                    <a:pt x="1299" y="15853"/>
                    <a:pt x="3376" y="17867"/>
                    <a:pt x="6362" y="18504"/>
                  </a:cubicBezTo>
                  <a:cubicBezTo>
                    <a:pt x="6862" y="18612"/>
                    <a:pt x="7410" y="18666"/>
                    <a:pt x="8069" y="18666"/>
                  </a:cubicBezTo>
                  <a:cubicBezTo>
                    <a:pt x="9017" y="18666"/>
                    <a:pt x="10196" y="18555"/>
                    <a:pt x="11797" y="18336"/>
                  </a:cubicBezTo>
                  <a:cubicBezTo>
                    <a:pt x="12781" y="18199"/>
                    <a:pt x="13574" y="18130"/>
                    <a:pt x="14217" y="18130"/>
                  </a:cubicBezTo>
                  <a:cubicBezTo>
                    <a:pt x="14947" y="18130"/>
                    <a:pt x="15484" y="18219"/>
                    <a:pt x="15888" y="18398"/>
                  </a:cubicBezTo>
                  <a:cubicBezTo>
                    <a:pt x="17187" y="18990"/>
                    <a:pt x="18556" y="20978"/>
                    <a:pt x="18804" y="22612"/>
                  </a:cubicBezTo>
                  <a:cubicBezTo>
                    <a:pt x="19042" y="24288"/>
                    <a:pt x="20179" y="25320"/>
                    <a:pt x="21479" y="25320"/>
                  </a:cubicBezTo>
                  <a:cubicBezTo>
                    <a:pt x="21962" y="25320"/>
                    <a:pt x="22467" y="25178"/>
                    <a:pt x="22957" y="24875"/>
                  </a:cubicBezTo>
                  <a:cubicBezTo>
                    <a:pt x="24008" y="24230"/>
                    <a:pt x="24326" y="23081"/>
                    <a:pt x="23964" y="21375"/>
                  </a:cubicBezTo>
                  <a:cubicBezTo>
                    <a:pt x="23505" y="19211"/>
                    <a:pt x="22356" y="17046"/>
                    <a:pt x="20871" y="15526"/>
                  </a:cubicBezTo>
                  <a:cubicBezTo>
                    <a:pt x="19882" y="14536"/>
                    <a:pt x="19086" y="14024"/>
                    <a:pt x="17514" y="13379"/>
                  </a:cubicBezTo>
                  <a:cubicBezTo>
                    <a:pt x="16629" y="13017"/>
                    <a:pt x="15503" y="12834"/>
                    <a:pt x="14184" y="12834"/>
                  </a:cubicBezTo>
                  <a:cubicBezTo>
                    <a:pt x="13408" y="12834"/>
                    <a:pt x="12564" y="12898"/>
                    <a:pt x="11664" y="13025"/>
                  </a:cubicBezTo>
                  <a:cubicBezTo>
                    <a:pt x="10736" y="13158"/>
                    <a:pt x="9411" y="13290"/>
                    <a:pt x="8722" y="13343"/>
                  </a:cubicBezTo>
                  <a:cubicBezTo>
                    <a:pt x="8398" y="13366"/>
                    <a:pt x="8151" y="13380"/>
                    <a:pt x="7949" y="13380"/>
                  </a:cubicBezTo>
                  <a:cubicBezTo>
                    <a:pt x="7451" y="13380"/>
                    <a:pt x="7231" y="13298"/>
                    <a:pt x="6822" y="13078"/>
                  </a:cubicBezTo>
                  <a:cubicBezTo>
                    <a:pt x="6301" y="12813"/>
                    <a:pt x="6115" y="12610"/>
                    <a:pt x="5947" y="12150"/>
                  </a:cubicBezTo>
                  <a:cubicBezTo>
                    <a:pt x="5656" y="11302"/>
                    <a:pt x="5806" y="10065"/>
                    <a:pt x="6301" y="9120"/>
                  </a:cubicBezTo>
                  <a:cubicBezTo>
                    <a:pt x="6875" y="8086"/>
                    <a:pt x="8545" y="6584"/>
                    <a:pt x="10365" y="5479"/>
                  </a:cubicBezTo>
                  <a:cubicBezTo>
                    <a:pt x="11417" y="4852"/>
                    <a:pt x="12000" y="4392"/>
                    <a:pt x="12238" y="4012"/>
                  </a:cubicBezTo>
                  <a:cubicBezTo>
                    <a:pt x="13387" y="2245"/>
                    <a:pt x="12150" y="1"/>
                    <a:pt x="10047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2"/>
            <p:cNvSpPr/>
            <p:nvPr/>
          </p:nvSpPr>
          <p:spPr>
            <a:xfrm>
              <a:off x="3362650" y="1034250"/>
              <a:ext cx="591825" cy="816875"/>
            </a:xfrm>
            <a:custGeom>
              <a:rect b="b" l="l" r="r" t="t"/>
              <a:pathLst>
                <a:path extrusionOk="0" h="32675" w="23673">
                  <a:moveTo>
                    <a:pt x="18893" y="0"/>
                  </a:moveTo>
                  <a:cubicBezTo>
                    <a:pt x="18505" y="0"/>
                    <a:pt x="18138" y="54"/>
                    <a:pt x="17894" y="168"/>
                  </a:cubicBezTo>
                  <a:cubicBezTo>
                    <a:pt x="17231" y="478"/>
                    <a:pt x="16851" y="911"/>
                    <a:pt x="16569" y="1644"/>
                  </a:cubicBezTo>
                  <a:cubicBezTo>
                    <a:pt x="16233" y="2510"/>
                    <a:pt x="16339" y="3279"/>
                    <a:pt x="16896" y="4189"/>
                  </a:cubicBezTo>
                  <a:cubicBezTo>
                    <a:pt x="17576" y="5293"/>
                    <a:pt x="17717" y="5885"/>
                    <a:pt x="17647" y="7317"/>
                  </a:cubicBezTo>
                  <a:cubicBezTo>
                    <a:pt x="17585" y="8695"/>
                    <a:pt x="17275" y="9526"/>
                    <a:pt x="16524" y="10321"/>
                  </a:cubicBezTo>
                  <a:cubicBezTo>
                    <a:pt x="15950" y="10922"/>
                    <a:pt x="15879" y="10949"/>
                    <a:pt x="13564" y="11364"/>
                  </a:cubicBezTo>
                  <a:cubicBezTo>
                    <a:pt x="11170" y="11788"/>
                    <a:pt x="8837" y="12380"/>
                    <a:pt x="7750" y="12840"/>
                  </a:cubicBezTo>
                  <a:cubicBezTo>
                    <a:pt x="3350" y="14677"/>
                    <a:pt x="929" y="17523"/>
                    <a:pt x="434" y="21464"/>
                  </a:cubicBezTo>
                  <a:cubicBezTo>
                    <a:pt x="1" y="24910"/>
                    <a:pt x="1848" y="29301"/>
                    <a:pt x="4684" y="31572"/>
                  </a:cubicBezTo>
                  <a:cubicBezTo>
                    <a:pt x="5622" y="32322"/>
                    <a:pt x="6346" y="32675"/>
                    <a:pt x="7075" y="32675"/>
                  </a:cubicBezTo>
                  <a:cubicBezTo>
                    <a:pt x="7472" y="32675"/>
                    <a:pt x="7871" y="32570"/>
                    <a:pt x="8307" y="32368"/>
                  </a:cubicBezTo>
                  <a:cubicBezTo>
                    <a:pt x="9049" y="32014"/>
                    <a:pt x="9721" y="30954"/>
                    <a:pt x="9721" y="30167"/>
                  </a:cubicBezTo>
                  <a:cubicBezTo>
                    <a:pt x="9721" y="29328"/>
                    <a:pt x="9182" y="28347"/>
                    <a:pt x="8386" y="27729"/>
                  </a:cubicBezTo>
                  <a:cubicBezTo>
                    <a:pt x="5912" y="25767"/>
                    <a:pt x="4984" y="22542"/>
                    <a:pt x="6266" y="20359"/>
                  </a:cubicBezTo>
                  <a:cubicBezTo>
                    <a:pt x="7308" y="18583"/>
                    <a:pt x="9676" y="17461"/>
                    <a:pt x="14006" y="16683"/>
                  </a:cubicBezTo>
                  <a:cubicBezTo>
                    <a:pt x="17779" y="16003"/>
                    <a:pt x="18910" y="15535"/>
                    <a:pt x="20297" y="14032"/>
                  </a:cubicBezTo>
                  <a:cubicBezTo>
                    <a:pt x="22860" y="11258"/>
                    <a:pt x="23673" y="7449"/>
                    <a:pt x="22480" y="3721"/>
                  </a:cubicBezTo>
                  <a:cubicBezTo>
                    <a:pt x="22082" y="2457"/>
                    <a:pt x="21093" y="822"/>
                    <a:pt x="20448" y="345"/>
                  </a:cubicBezTo>
                  <a:cubicBezTo>
                    <a:pt x="20132" y="126"/>
                    <a:pt x="19489" y="0"/>
                    <a:pt x="18893" y="0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2"/>
            <p:cNvSpPr/>
            <p:nvPr/>
          </p:nvSpPr>
          <p:spPr>
            <a:xfrm>
              <a:off x="4336175" y="1491975"/>
              <a:ext cx="300900" cy="424575"/>
            </a:xfrm>
            <a:custGeom>
              <a:rect b="b" l="l" r="r" t="t"/>
              <a:pathLst>
                <a:path extrusionOk="0" h="16983" w="12036">
                  <a:moveTo>
                    <a:pt x="8648" y="1"/>
                  </a:moveTo>
                  <a:cubicBezTo>
                    <a:pt x="8341" y="1"/>
                    <a:pt x="7927" y="45"/>
                    <a:pt x="7600" y="124"/>
                  </a:cubicBezTo>
                  <a:cubicBezTo>
                    <a:pt x="5629" y="566"/>
                    <a:pt x="4463" y="1184"/>
                    <a:pt x="3076" y="2465"/>
                  </a:cubicBezTo>
                  <a:cubicBezTo>
                    <a:pt x="1971" y="3508"/>
                    <a:pt x="1194" y="4825"/>
                    <a:pt x="725" y="6459"/>
                  </a:cubicBezTo>
                  <a:cubicBezTo>
                    <a:pt x="1" y="8916"/>
                    <a:pt x="425" y="12318"/>
                    <a:pt x="1812" y="15207"/>
                  </a:cubicBezTo>
                  <a:cubicBezTo>
                    <a:pt x="2280" y="16206"/>
                    <a:pt x="2386" y="16321"/>
                    <a:pt x="3076" y="16648"/>
                  </a:cubicBezTo>
                  <a:cubicBezTo>
                    <a:pt x="3565" y="16871"/>
                    <a:pt x="3969" y="16982"/>
                    <a:pt x="4350" y="16982"/>
                  </a:cubicBezTo>
                  <a:cubicBezTo>
                    <a:pt x="4691" y="16982"/>
                    <a:pt x="5014" y="16893"/>
                    <a:pt x="5364" y="16718"/>
                  </a:cubicBezTo>
                  <a:cubicBezTo>
                    <a:pt x="6036" y="16382"/>
                    <a:pt x="6345" y="16047"/>
                    <a:pt x="6645" y="15340"/>
                  </a:cubicBezTo>
                  <a:cubicBezTo>
                    <a:pt x="6955" y="14571"/>
                    <a:pt x="6919" y="13882"/>
                    <a:pt x="6495" y="12874"/>
                  </a:cubicBezTo>
                  <a:cubicBezTo>
                    <a:pt x="5727" y="11063"/>
                    <a:pt x="5479" y="8960"/>
                    <a:pt x="5859" y="7661"/>
                  </a:cubicBezTo>
                  <a:cubicBezTo>
                    <a:pt x="5965" y="7308"/>
                    <a:pt x="6336" y="6769"/>
                    <a:pt x="6716" y="6371"/>
                  </a:cubicBezTo>
                  <a:cubicBezTo>
                    <a:pt x="7361" y="5708"/>
                    <a:pt x="7794" y="5514"/>
                    <a:pt x="9411" y="5160"/>
                  </a:cubicBezTo>
                  <a:cubicBezTo>
                    <a:pt x="9632" y="5099"/>
                    <a:pt x="10074" y="4834"/>
                    <a:pt x="10383" y="4560"/>
                  </a:cubicBezTo>
                  <a:cubicBezTo>
                    <a:pt x="12036" y="3057"/>
                    <a:pt x="11161" y="345"/>
                    <a:pt x="8925" y="18"/>
                  </a:cubicBezTo>
                  <a:cubicBezTo>
                    <a:pt x="8852" y="6"/>
                    <a:pt x="8757" y="1"/>
                    <a:pt x="8648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" name="Google Shape;179;p2"/>
            <p:cNvSpPr/>
            <p:nvPr/>
          </p:nvSpPr>
          <p:spPr>
            <a:xfrm>
              <a:off x="2570050" y="1534375"/>
              <a:ext cx="495300" cy="489325"/>
            </a:xfrm>
            <a:custGeom>
              <a:rect b="b" l="l" r="r" t="t"/>
              <a:pathLst>
                <a:path extrusionOk="0" h="19573" w="19812">
                  <a:moveTo>
                    <a:pt x="11550" y="6027"/>
                  </a:moveTo>
                  <a:cubicBezTo>
                    <a:pt x="11594" y="6027"/>
                    <a:pt x="12089" y="7246"/>
                    <a:pt x="12663" y="8749"/>
                  </a:cubicBezTo>
                  <a:lnTo>
                    <a:pt x="13697" y="11461"/>
                  </a:lnTo>
                  <a:lnTo>
                    <a:pt x="13096" y="11709"/>
                  </a:lnTo>
                  <a:cubicBezTo>
                    <a:pt x="11456" y="12359"/>
                    <a:pt x="8360" y="13512"/>
                    <a:pt x="8223" y="13512"/>
                  </a:cubicBezTo>
                  <a:cubicBezTo>
                    <a:pt x="8220" y="13512"/>
                    <a:pt x="8219" y="13512"/>
                    <a:pt x="8218" y="13511"/>
                  </a:cubicBezTo>
                  <a:cubicBezTo>
                    <a:pt x="8148" y="13432"/>
                    <a:pt x="6230" y="8475"/>
                    <a:pt x="6186" y="8263"/>
                  </a:cubicBezTo>
                  <a:cubicBezTo>
                    <a:pt x="6168" y="8130"/>
                    <a:pt x="7052" y="7724"/>
                    <a:pt x="8810" y="7043"/>
                  </a:cubicBezTo>
                  <a:cubicBezTo>
                    <a:pt x="10268" y="6495"/>
                    <a:pt x="11505" y="6045"/>
                    <a:pt x="11550" y="6027"/>
                  </a:cubicBezTo>
                  <a:close/>
                  <a:moveTo>
                    <a:pt x="13203" y="1"/>
                  </a:moveTo>
                  <a:cubicBezTo>
                    <a:pt x="13191" y="1"/>
                    <a:pt x="13179" y="1"/>
                    <a:pt x="13167" y="1"/>
                  </a:cubicBezTo>
                  <a:cubicBezTo>
                    <a:pt x="12477" y="1"/>
                    <a:pt x="11488" y="345"/>
                    <a:pt x="6778" y="2166"/>
                  </a:cubicBezTo>
                  <a:cubicBezTo>
                    <a:pt x="3491" y="3438"/>
                    <a:pt x="1061" y="4463"/>
                    <a:pt x="858" y="4657"/>
                  </a:cubicBezTo>
                  <a:cubicBezTo>
                    <a:pt x="292" y="5214"/>
                    <a:pt x="1" y="6000"/>
                    <a:pt x="89" y="6752"/>
                  </a:cubicBezTo>
                  <a:cubicBezTo>
                    <a:pt x="160" y="7485"/>
                    <a:pt x="4154" y="17956"/>
                    <a:pt x="4596" y="18548"/>
                  </a:cubicBezTo>
                  <a:cubicBezTo>
                    <a:pt x="5082" y="19219"/>
                    <a:pt x="5771" y="19573"/>
                    <a:pt x="6584" y="19573"/>
                  </a:cubicBezTo>
                  <a:cubicBezTo>
                    <a:pt x="7202" y="19573"/>
                    <a:pt x="8351" y="19175"/>
                    <a:pt x="12884" y="17452"/>
                  </a:cubicBezTo>
                  <a:cubicBezTo>
                    <a:pt x="15932" y="16277"/>
                    <a:pt x="18539" y="15243"/>
                    <a:pt x="18707" y="15155"/>
                  </a:cubicBezTo>
                  <a:cubicBezTo>
                    <a:pt x="19175" y="14863"/>
                    <a:pt x="19643" y="13997"/>
                    <a:pt x="19732" y="13273"/>
                  </a:cubicBezTo>
                  <a:cubicBezTo>
                    <a:pt x="19811" y="12636"/>
                    <a:pt x="19617" y="12080"/>
                    <a:pt x="17655" y="6981"/>
                  </a:cubicBezTo>
                  <a:cubicBezTo>
                    <a:pt x="16462" y="3906"/>
                    <a:pt x="15376" y="1229"/>
                    <a:pt x="15225" y="1017"/>
                  </a:cubicBezTo>
                  <a:cubicBezTo>
                    <a:pt x="14720" y="320"/>
                    <a:pt x="14085" y="1"/>
                    <a:pt x="13203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2"/>
            <p:cNvSpPr/>
            <p:nvPr/>
          </p:nvSpPr>
          <p:spPr>
            <a:xfrm>
              <a:off x="3789000" y="1744025"/>
              <a:ext cx="346850" cy="345950"/>
            </a:xfrm>
            <a:custGeom>
              <a:rect b="b" l="l" r="r" t="t"/>
              <a:pathLst>
                <a:path extrusionOk="0" h="13838" w="13874">
                  <a:moveTo>
                    <a:pt x="8572" y="5302"/>
                  </a:moveTo>
                  <a:lnTo>
                    <a:pt x="8572" y="6919"/>
                  </a:lnTo>
                  <a:lnTo>
                    <a:pt x="8572" y="8536"/>
                  </a:lnTo>
                  <a:lnTo>
                    <a:pt x="5479" y="8536"/>
                  </a:lnTo>
                  <a:lnTo>
                    <a:pt x="5479" y="6919"/>
                  </a:lnTo>
                  <a:lnTo>
                    <a:pt x="5479" y="5302"/>
                  </a:lnTo>
                  <a:close/>
                  <a:moveTo>
                    <a:pt x="7043" y="0"/>
                  </a:moveTo>
                  <a:cubicBezTo>
                    <a:pt x="2377" y="0"/>
                    <a:pt x="2139" y="9"/>
                    <a:pt x="1538" y="310"/>
                  </a:cubicBezTo>
                  <a:cubicBezTo>
                    <a:pt x="1105" y="530"/>
                    <a:pt x="787" y="840"/>
                    <a:pt x="504" y="1308"/>
                  </a:cubicBezTo>
                  <a:lnTo>
                    <a:pt x="107" y="1988"/>
                  </a:lnTo>
                  <a:lnTo>
                    <a:pt x="62" y="6362"/>
                  </a:lnTo>
                  <a:cubicBezTo>
                    <a:pt x="1" y="11311"/>
                    <a:pt x="89" y="12088"/>
                    <a:pt x="796" y="12883"/>
                  </a:cubicBezTo>
                  <a:cubicBezTo>
                    <a:pt x="1547" y="13749"/>
                    <a:pt x="2139" y="13838"/>
                    <a:pt x="7025" y="13838"/>
                  </a:cubicBezTo>
                  <a:cubicBezTo>
                    <a:pt x="12451" y="13838"/>
                    <a:pt x="12893" y="13740"/>
                    <a:pt x="13644" y="12265"/>
                  </a:cubicBezTo>
                  <a:cubicBezTo>
                    <a:pt x="13847" y="11850"/>
                    <a:pt x="13873" y="11116"/>
                    <a:pt x="13873" y="6875"/>
                  </a:cubicBezTo>
                  <a:cubicBezTo>
                    <a:pt x="13873" y="2033"/>
                    <a:pt x="13873" y="1953"/>
                    <a:pt x="13538" y="1326"/>
                  </a:cubicBezTo>
                  <a:cubicBezTo>
                    <a:pt x="13299" y="884"/>
                    <a:pt x="12990" y="575"/>
                    <a:pt x="12548" y="336"/>
                  </a:cubicBezTo>
                  <a:cubicBezTo>
                    <a:pt x="11921" y="0"/>
                    <a:pt x="11841" y="0"/>
                    <a:pt x="7043" y="0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2"/>
            <p:cNvSpPr/>
            <p:nvPr/>
          </p:nvSpPr>
          <p:spPr>
            <a:xfrm>
              <a:off x="4929300" y="1811250"/>
              <a:ext cx="533950" cy="462300"/>
            </a:xfrm>
            <a:custGeom>
              <a:rect b="b" l="l" r="r" t="t"/>
              <a:pathLst>
                <a:path extrusionOk="0" h="18492" w="21358">
                  <a:moveTo>
                    <a:pt x="15204" y="5272"/>
                  </a:moveTo>
                  <a:cubicBezTo>
                    <a:pt x="15790" y="5272"/>
                    <a:pt x="16016" y="5328"/>
                    <a:pt x="16065" y="5485"/>
                  </a:cubicBezTo>
                  <a:cubicBezTo>
                    <a:pt x="16215" y="5847"/>
                    <a:pt x="15729" y="6996"/>
                    <a:pt x="15040" y="7968"/>
                  </a:cubicBezTo>
                  <a:cubicBezTo>
                    <a:pt x="12984" y="10841"/>
                    <a:pt x="9052" y="13186"/>
                    <a:pt x="6375" y="13186"/>
                  </a:cubicBezTo>
                  <a:cubicBezTo>
                    <a:pt x="6302" y="13186"/>
                    <a:pt x="6230" y="13185"/>
                    <a:pt x="6160" y="13181"/>
                  </a:cubicBezTo>
                  <a:lnTo>
                    <a:pt x="5302" y="13137"/>
                  </a:lnTo>
                  <a:lnTo>
                    <a:pt x="5329" y="12562"/>
                  </a:lnTo>
                  <a:cubicBezTo>
                    <a:pt x="5391" y="11714"/>
                    <a:pt x="6160" y="10530"/>
                    <a:pt x="7582" y="9090"/>
                  </a:cubicBezTo>
                  <a:cubicBezTo>
                    <a:pt x="9941" y="6704"/>
                    <a:pt x="12698" y="5290"/>
                    <a:pt x="15066" y="5273"/>
                  </a:cubicBezTo>
                  <a:cubicBezTo>
                    <a:pt x="15114" y="5272"/>
                    <a:pt x="15160" y="5272"/>
                    <a:pt x="15204" y="5272"/>
                  </a:cubicBezTo>
                  <a:close/>
                  <a:moveTo>
                    <a:pt x="14613" y="1"/>
                  </a:moveTo>
                  <a:cubicBezTo>
                    <a:pt x="13742" y="1"/>
                    <a:pt x="13242" y="78"/>
                    <a:pt x="12354" y="316"/>
                  </a:cubicBezTo>
                  <a:cubicBezTo>
                    <a:pt x="7070" y="1694"/>
                    <a:pt x="2183" y="5803"/>
                    <a:pt x="416" y="10353"/>
                  </a:cubicBezTo>
                  <a:cubicBezTo>
                    <a:pt x="89" y="11193"/>
                    <a:pt x="27" y="11626"/>
                    <a:pt x="18" y="12845"/>
                  </a:cubicBezTo>
                  <a:cubicBezTo>
                    <a:pt x="1" y="14197"/>
                    <a:pt x="27" y="14392"/>
                    <a:pt x="460" y="15275"/>
                  </a:cubicBezTo>
                  <a:cubicBezTo>
                    <a:pt x="1061" y="16539"/>
                    <a:pt x="1794" y="17263"/>
                    <a:pt x="3138" y="17900"/>
                  </a:cubicBezTo>
                  <a:cubicBezTo>
                    <a:pt x="4136" y="18368"/>
                    <a:pt x="4392" y="18430"/>
                    <a:pt x="5806" y="18483"/>
                  </a:cubicBezTo>
                  <a:cubicBezTo>
                    <a:pt x="5955" y="18489"/>
                    <a:pt x="6103" y="18492"/>
                    <a:pt x="6251" y="18492"/>
                  </a:cubicBezTo>
                  <a:cubicBezTo>
                    <a:pt x="8054" y="18492"/>
                    <a:pt x="9855" y="18044"/>
                    <a:pt x="11815" y="17113"/>
                  </a:cubicBezTo>
                  <a:cubicBezTo>
                    <a:pt x="16303" y="14992"/>
                    <a:pt x="19396" y="11935"/>
                    <a:pt x="20916" y="8136"/>
                  </a:cubicBezTo>
                  <a:cubicBezTo>
                    <a:pt x="21269" y="7261"/>
                    <a:pt x="21322" y="6881"/>
                    <a:pt x="21340" y="5626"/>
                  </a:cubicBezTo>
                  <a:cubicBezTo>
                    <a:pt x="21358" y="4274"/>
                    <a:pt x="21322" y="4080"/>
                    <a:pt x="20898" y="3196"/>
                  </a:cubicBezTo>
                  <a:cubicBezTo>
                    <a:pt x="20280" y="1915"/>
                    <a:pt x="19546" y="1199"/>
                    <a:pt x="18186" y="581"/>
                  </a:cubicBezTo>
                  <a:cubicBezTo>
                    <a:pt x="17161" y="103"/>
                    <a:pt x="16966" y="59"/>
                    <a:pt x="15393" y="15"/>
                  </a:cubicBezTo>
                  <a:cubicBezTo>
                    <a:pt x="15098" y="6"/>
                    <a:pt x="14843" y="1"/>
                    <a:pt x="14613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2"/>
            <p:cNvSpPr/>
            <p:nvPr/>
          </p:nvSpPr>
          <p:spPr>
            <a:xfrm>
              <a:off x="2909800" y="1939400"/>
              <a:ext cx="504575" cy="517050"/>
            </a:xfrm>
            <a:custGeom>
              <a:rect b="b" l="l" r="r" t="t"/>
              <a:pathLst>
                <a:path extrusionOk="0" h="20682" w="20183">
                  <a:moveTo>
                    <a:pt x="13035" y="0"/>
                  </a:moveTo>
                  <a:cubicBezTo>
                    <a:pt x="12706" y="0"/>
                    <a:pt x="12378" y="88"/>
                    <a:pt x="11991" y="270"/>
                  </a:cubicBezTo>
                  <a:cubicBezTo>
                    <a:pt x="11170" y="650"/>
                    <a:pt x="10578" y="1446"/>
                    <a:pt x="10507" y="2312"/>
                  </a:cubicBezTo>
                  <a:cubicBezTo>
                    <a:pt x="10419" y="3195"/>
                    <a:pt x="11037" y="6730"/>
                    <a:pt x="11770" y="9707"/>
                  </a:cubicBezTo>
                  <a:cubicBezTo>
                    <a:pt x="12097" y="10962"/>
                    <a:pt x="12327" y="12005"/>
                    <a:pt x="12327" y="12022"/>
                  </a:cubicBezTo>
                  <a:cubicBezTo>
                    <a:pt x="12318" y="12022"/>
                    <a:pt x="10339" y="10874"/>
                    <a:pt x="7953" y="9442"/>
                  </a:cubicBezTo>
                  <a:lnTo>
                    <a:pt x="3615" y="6836"/>
                  </a:lnTo>
                  <a:lnTo>
                    <a:pt x="2643" y="6836"/>
                  </a:lnTo>
                  <a:cubicBezTo>
                    <a:pt x="1856" y="6836"/>
                    <a:pt x="1582" y="6906"/>
                    <a:pt x="1141" y="7207"/>
                  </a:cubicBezTo>
                  <a:cubicBezTo>
                    <a:pt x="566" y="7604"/>
                    <a:pt x="1" y="8647"/>
                    <a:pt x="1" y="9336"/>
                  </a:cubicBezTo>
                  <a:cubicBezTo>
                    <a:pt x="1" y="9840"/>
                    <a:pt x="390" y="10724"/>
                    <a:pt x="787" y="11148"/>
                  </a:cubicBezTo>
                  <a:cubicBezTo>
                    <a:pt x="964" y="11360"/>
                    <a:pt x="4551" y="13569"/>
                    <a:pt x="8766" y="16096"/>
                  </a:cubicBezTo>
                  <a:lnTo>
                    <a:pt x="16427" y="20682"/>
                  </a:lnTo>
                  <a:lnTo>
                    <a:pt x="17381" y="20682"/>
                  </a:lnTo>
                  <a:cubicBezTo>
                    <a:pt x="18512" y="20682"/>
                    <a:pt x="19281" y="20267"/>
                    <a:pt x="19679" y="19427"/>
                  </a:cubicBezTo>
                  <a:cubicBezTo>
                    <a:pt x="20182" y="18393"/>
                    <a:pt x="20121" y="17899"/>
                    <a:pt x="19255" y="15654"/>
                  </a:cubicBezTo>
                  <a:cubicBezTo>
                    <a:pt x="17735" y="11784"/>
                    <a:pt x="16719" y="8135"/>
                    <a:pt x="15994" y="3990"/>
                  </a:cubicBezTo>
                  <a:cubicBezTo>
                    <a:pt x="15526" y="1295"/>
                    <a:pt x="15217" y="739"/>
                    <a:pt x="13962" y="208"/>
                  </a:cubicBezTo>
                  <a:cubicBezTo>
                    <a:pt x="13624" y="71"/>
                    <a:pt x="13329" y="0"/>
                    <a:pt x="13035" y="0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" name="Google Shape;183;p2"/>
            <p:cNvSpPr/>
            <p:nvPr/>
          </p:nvSpPr>
          <p:spPr>
            <a:xfrm>
              <a:off x="4190825" y="2049725"/>
              <a:ext cx="434775" cy="572800"/>
            </a:xfrm>
            <a:custGeom>
              <a:rect b="b" l="l" r="r" t="t"/>
              <a:pathLst>
                <a:path extrusionOk="0" h="22912" w="17391">
                  <a:moveTo>
                    <a:pt x="11867" y="9120"/>
                  </a:moveTo>
                  <a:lnTo>
                    <a:pt x="11912" y="12452"/>
                  </a:lnTo>
                  <a:cubicBezTo>
                    <a:pt x="11929" y="14290"/>
                    <a:pt x="11929" y="15827"/>
                    <a:pt x="11885" y="15854"/>
                  </a:cubicBezTo>
                  <a:cubicBezTo>
                    <a:pt x="11884" y="15854"/>
                    <a:pt x="11882" y="15855"/>
                    <a:pt x="11880" y="15855"/>
                  </a:cubicBezTo>
                  <a:cubicBezTo>
                    <a:pt x="11793" y="15855"/>
                    <a:pt x="10774" y="15395"/>
                    <a:pt x="9588" y="14793"/>
                  </a:cubicBezTo>
                  <a:lnTo>
                    <a:pt x="7335" y="13662"/>
                  </a:lnTo>
                  <a:lnTo>
                    <a:pt x="9597" y="11391"/>
                  </a:lnTo>
                  <a:lnTo>
                    <a:pt x="11867" y="9120"/>
                  </a:lnTo>
                  <a:close/>
                  <a:moveTo>
                    <a:pt x="14648" y="1"/>
                  </a:moveTo>
                  <a:cubicBezTo>
                    <a:pt x="14285" y="1"/>
                    <a:pt x="13916" y="75"/>
                    <a:pt x="13564" y="231"/>
                  </a:cubicBezTo>
                  <a:cubicBezTo>
                    <a:pt x="12945" y="496"/>
                    <a:pt x="1370" y="11983"/>
                    <a:pt x="734" y="12938"/>
                  </a:cubicBezTo>
                  <a:cubicBezTo>
                    <a:pt x="1" y="14069"/>
                    <a:pt x="266" y="15721"/>
                    <a:pt x="1291" y="16454"/>
                  </a:cubicBezTo>
                  <a:cubicBezTo>
                    <a:pt x="1927" y="16896"/>
                    <a:pt x="13414" y="22613"/>
                    <a:pt x="14094" y="22817"/>
                  </a:cubicBezTo>
                  <a:cubicBezTo>
                    <a:pt x="14304" y="22881"/>
                    <a:pt x="14517" y="22912"/>
                    <a:pt x="14728" y="22912"/>
                  </a:cubicBezTo>
                  <a:cubicBezTo>
                    <a:pt x="15876" y="22912"/>
                    <a:pt x="16971" y="22005"/>
                    <a:pt x="17240" y="20714"/>
                  </a:cubicBezTo>
                  <a:cubicBezTo>
                    <a:pt x="17346" y="20157"/>
                    <a:pt x="17390" y="17161"/>
                    <a:pt x="17364" y="10950"/>
                  </a:cubicBezTo>
                  <a:lnTo>
                    <a:pt x="17319" y="1981"/>
                  </a:lnTo>
                  <a:lnTo>
                    <a:pt x="16922" y="1292"/>
                  </a:lnTo>
                  <a:cubicBezTo>
                    <a:pt x="16435" y="470"/>
                    <a:pt x="15560" y="1"/>
                    <a:pt x="14648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2"/>
            <p:cNvSpPr/>
            <p:nvPr/>
          </p:nvSpPr>
          <p:spPr>
            <a:xfrm>
              <a:off x="2261900" y="2233550"/>
              <a:ext cx="515400" cy="420075"/>
            </a:xfrm>
            <a:custGeom>
              <a:rect b="b" l="l" r="r" t="t"/>
              <a:pathLst>
                <a:path extrusionOk="0" h="16803" w="20616">
                  <a:moveTo>
                    <a:pt x="6067" y="5768"/>
                  </a:moveTo>
                  <a:cubicBezTo>
                    <a:pt x="6110" y="5768"/>
                    <a:pt x="6164" y="5775"/>
                    <a:pt x="6230" y="5788"/>
                  </a:cubicBezTo>
                  <a:cubicBezTo>
                    <a:pt x="6407" y="5832"/>
                    <a:pt x="7493" y="5982"/>
                    <a:pt x="8660" y="6133"/>
                  </a:cubicBezTo>
                  <a:cubicBezTo>
                    <a:pt x="9808" y="6274"/>
                    <a:pt x="10736" y="6451"/>
                    <a:pt x="10710" y="6530"/>
                  </a:cubicBezTo>
                  <a:cubicBezTo>
                    <a:pt x="10666" y="6670"/>
                    <a:pt x="6669" y="9518"/>
                    <a:pt x="6516" y="9518"/>
                  </a:cubicBezTo>
                  <a:cubicBezTo>
                    <a:pt x="6514" y="9518"/>
                    <a:pt x="6513" y="9517"/>
                    <a:pt x="6513" y="9517"/>
                  </a:cubicBezTo>
                  <a:cubicBezTo>
                    <a:pt x="6451" y="9446"/>
                    <a:pt x="5894" y="6292"/>
                    <a:pt x="5894" y="6000"/>
                  </a:cubicBezTo>
                  <a:cubicBezTo>
                    <a:pt x="5894" y="5834"/>
                    <a:pt x="5934" y="5768"/>
                    <a:pt x="6067" y="5768"/>
                  </a:cubicBezTo>
                  <a:close/>
                  <a:moveTo>
                    <a:pt x="2430" y="0"/>
                  </a:moveTo>
                  <a:cubicBezTo>
                    <a:pt x="2271" y="18"/>
                    <a:pt x="1900" y="124"/>
                    <a:pt x="1617" y="239"/>
                  </a:cubicBezTo>
                  <a:cubicBezTo>
                    <a:pt x="1343" y="354"/>
                    <a:pt x="990" y="575"/>
                    <a:pt x="840" y="707"/>
                  </a:cubicBezTo>
                  <a:cubicBezTo>
                    <a:pt x="398" y="1105"/>
                    <a:pt x="0" y="2006"/>
                    <a:pt x="0" y="2598"/>
                  </a:cubicBezTo>
                  <a:cubicBezTo>
                    <a:pt x="0" y="3535"/>
                    <a:pt x="1927" y="14624"/>
                    <a:pt x="2209" y="15260"/>
                  </a:cubicBezTo>
                  <a:cubicBezTo>
                    <a:pt x="2609" y="16193"/>
                    <a:pt x="3643" y="16803"/>
                    <a:pt x="4658" y="16803"/>
                  </a:cubicBezTo>
                  <a:cubicBezTo>
                    <a:pt x="4922" y="16803"/>
                    <a:pt x="5185" y="16762"/>
                    <a:pt x="5435" y="16674"/>
                  </a:cubicBezTo>
                  <a:cubicBezTo>
                    <a:pt x="5850" y="16524"/>
                    <a:pt x="18936" y="7414"/>
                    <a:pt x="19723" y="6716"/>
                  </a:cubicBezTo>
                  <a:cubicBezTo>
                    <a:pt x="20173" y="6309"/>
                    <a:pt x="20615" y="5364"/>
                    <a:pt x="20615" y="4728"/>
                  </a:cubicBezTo>
                  <a:cubicBezTo>
                    <a:pt x="20615" y="3968"/>
                    <a:pt x="19926" y="2828"/>
                    <a:pt x="19237" y="2474"/>
                  </a:cubicBezTo>
                  <a:cubicBezTo>
                    <a:pt x="18777" y="2245"/>
                    <a:pt x="16851" y="1935"/>
                    <a:pt x="10692" y="1096"/>
                  </a:cubicBezTo>
                  <a:cubicBezTo>
                    <a:pt x="6300" y="486"/>
                    <a:pt x="2589" y="0"/>
                    <a:pt x="2430" y="0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2"/>
            <p:cNvSpPr/>
            <p:nvPr/>
          </p:nvSpPr>
          <p:spPr>
            <a:xfrm>
              <a:off x="3588875" y="2248475"/>
              <a:ext cx="440925" cy="738625"/>
            </a:xfrm>
            <a:custGeom>
              <a:rect b="b" l="l" r="r" t="t"/>
              <a:pathLst>
                <a:path extrusionOk="0" h="29545" w="17637">
                  <a:moveTo>
                    <a:pt x="8908" y="5311"/>
                  </a:moveTo>
                  <a:cubicBezTo>
                    <a:pt x="9364" y="5311"/>
                    <a:pt x="9814" y="5379"/>
                    <a:pt x="10144" y="5518"/>
                  </a:cubicBezTo>
                  <a:cubicBezTo>
                    <a:pt x="10868" y="5809"/>
                    <a:pt x="11514" y="6401"/>
                    <a:pt x="11973" y="7170"/>
                  </a:cubicBezTo>
                  <a:cubicBezTo>
                    <a:pt x="12282" y="7700"/>
                    <a:pt x="12353" y="8010"/>
                    <a:pt x="12353" y="8831"/>
                  </a:cubicBezTo>
                  <a:cubicBezTo>
                    <a:pt x="12353" y="9653"/>
                    <a:pt x="12282" y="9962"/>
                    <a:pt x="11973" y="10493"/>
                  </a:cubicBezTo>
                  <a:cubicBezTo>
                    <a:pt x="11231" y="11730"/>
                    <a:pt x="10170" y="12366"/>
                    <a:pt x="8818" y="12366"/>
                  </a:cubicBezTo>
                  <a:cubicBezTo>
                    <a:pt x="7873" y="12366"/>
                    <a:pt x="7113" y="12012"/>
                    <a:pt x="6327" y="11235"/>
                  </a:cubicBezTo>
                  <a:cubicBezTo>
                    <a:pt x="5620" y="10537"/>
                    <a:pt x="5390" y="9918"/>
                    <a:pt x="5390" y="8831"/>
                  </a:cubicBezTo>
                  <a:cubicBezTo>
                    <a:pt x="5390" y="8345"/>
                    <a:pt x="5478" y="7709"/>
                    <a:pt x="5593" y="7444"/>
                  </a:cubicBezTo>
                  <a:cubicBezTo>
                    <a:pt x="5841" y="6843"/>
                    <a:pt x="6698" y="5986"/>
                    <a:pt x="7422" y="5606"/>
                  </a:cubicBezTo>
                  <a:cubicBezTo>
                    <a:pt x="7787" y="5412"/>
                    <a:pt x="8352" y="5311"/>
                    <a:pt x="8908" y="5311"/>
                  </a:cubicBezTo>
                  <a:close/>
                  <a:moveTo>
                    <a:pt x="8721" y="1"/>
                  </a:moveTo>
                  <a:cubicBezTo>
                    <a:pt x="7989" y="1"/>
                    <a:pt x="7279" y="91"/>
                    <a:pt x="6636" y="278"/>
                  </a:cubicBezTo>
                  <a:cubicBezTo>
                    <a:pt x="5346" y="640"/>
                    <a:pt x="4551" y="1038"/>
                    <a:pt x="3534" y="1807"/>
                  </a:cubicBezTo>
                  <a:cubicBezTo>
                    <a:pt x="1988" y="2982"/>
                    <a:pt x="778" y="4767"/>
                    <a:pt x="318" y="6561"/>
                  </a:cubicBezTo>
                  <a:cubicBezTo>
                    <a:pt x="0" y="7815"/>
                    <a:pt x="9" y="9998"/>
                    <a:pt x="353" y="11200"/>
                  </a:cubicBezTo>
                  <a:cubicBezTo>
                    <a:pt x="1087" y="13850"/>
                    <a:pt x="3358" y="16298"/>
                    <a:pt x="5876" y="17155"/>
                  </a:cubicBezTo>
                  <a:cubicBezTo>
                    <a:pt x="6627" y="17403"/>
                    <a:pt x="6724" y="17491"/>
                    <a:pt x="6857" y="17959"/>
                  </a:cubicBezTo>
                  <a:cubicBezTo>
                    <a:pt x="6936" y="18242"/>
                    <a:pt x="7493" y="20557"/>
                    <a:pt x="8112" y="23102"/>
                  </a:cubicBezTo>
                  <a:cubicBezTo>
                    <a:pt x="8730" y="25638"/>
                    <a:pt x="9322" y="27900"/>
                    <a:pt x="9437" y="28121"/>
                  </a:cubicBezTo>
                  <a:cubicBezTo>
                    <a:pt x="9729" y="28695"/>
                    <a:pt x="10453" y="29261"/>
                    <a:pt x="11134" y="29464"/>
                  </a:cubicBezTo>
                  <a:cubicBezTo>
                    <a:pt x="11312" y="29518"/>
                    <a:pt x="11505" y="29545"/>
                    <a:pt x="11706" y="29545"/>
                  </a:cubicBezTo>
                  <a:cubicBezTo>
                    <a:pt x="12260" y="29545"/>
                    <a:pt x="12870" y="29343"/>
                    <a:pt x="13396" y="28960"/>
                  </a:cubicBezTo>
                  <a:cubicBezTo>
                    <a:pt x="13917" y="28607"/>
                    <a:pt x="14359" y="27652"/>
                    <a:pt x="14368" y="26928"/>
                  </a:cubicBezTo>
                  <a:cubicBezTo>
                    <a:pt x="14368" y="26636"/>
                    <a:pt x="13873" y="24383"/>
                    <a:pt x="13263" y="21927"/>
                  </a:cubicBezTo>
                  <a:cubicBezTo>
                    <a:pt x="12662" y="19461"/>
                    <a:pt x="12159" y="17376"/>
                    <a:pt x="12159" y="17270"/>
                  </a:cubicBezTo>
                  <a:cubicBezTo>
                    <a:pt x="12159" y="17182"/>
                    <a:pt x="12600" y="16855"/>
                    <a:pt x="13148" y="16545"/>
                  </a:cubicBezTo>
                  <a:cubicBezTo>
                    <a:pt x="14580" y="15750"/>
                    <a:pt x="16091" y="14177"/>
                    <a:pt x="16753" y="12790"/>
                  </a:cubicBezTo>
                  <a:cubicBezTo>
                    <a:pt x="17460" y="11332"/>
                    <a:pt x="17637" y="10537"/>
                    <a:pt x="17637" y="8831"/>
                  </a:cubicBezTo>
                  <a:cubicBezTo>
                    <a:pt x="17637" y="7126"/>
                    <a:pt x="17460" y="6331"/>
                    <a:pt x="16753" y="4873"/>
                  </a:cubicBezTo>
                  <a:cubicBezTo>
                    <a:pt x="16091" y="3503"/>
                    <a:pt x="14580" y="1913"/>
                    <a:pt x="13192" y="1126"/>
                  </a:cubicBezTo>
                  <a:cubicBezTo>
                    <a:pt x="11868" y="392"/>
                    <a:pt x="10245" y="1"/>
                    <a:pt x="8721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" name="Google Shape;186;p2"/>
            <p:cNvSpPr/>
            <p:nvPr/>
          </p:nvSpPr>
          <p:spPr>
            <a:xfrm>
              <a:off x="2930125" y="2525075"/>
              <a:ext cx="576150" cy="583850"/>
            </a:xfrm>
            <a:custGeom>
              <a:rect b="b" l="l" r="r" t="t"/>
              <a:pathLst>
                <a:path extrusionOk="0" h="23354" w="23046">
                  <a:moveTo>
                    <a:pt x="9165" y="6086"/>
                  </a:moveTo>
                  <a:cubicBezTo>
                    <a:pt x="9173" y="6086"/>
                    <a:pt x="9182" y="6088"/>
                    <a:pt x="9190" y="6091"/>
                  </a:cubicBezTo>
                  <a:cubicBezTo>
                    <a:pt x="9305" y="6135"/>
                    <a:pt x="11117" y="6780"/>
                    <a:pt x="13228" y="7514"/>
                  </a:cubicBezTo>
                  <a:cubicBezTo>
                    <a:pt x="16348" y="8618"/>
                    <a:pt x="17010" y="8901"/>
                    <a:pt x="16940" y="9095"/>
                  </a:cubicBezTo>
                  <a:cubicBezTo>
                    <a:pt x="16878" y="9228"/>
                    <a:pt x="16197" y="11128"/>
                    <a:pt x="15437" y="13337"/>
                  </a:cubicBezTo>
                  <a:cubicBezTo>
                    <a:pt x="14249" y="16728"/>
                    <a:pt x="14055" y="17242"/>
                    <a:pt x="13805" y="17242"/>
                  </a:cubicBezTo>
                  <a:cubicBezTo>
                    <a:pt x="13776" y="17242"/>
                    <a:pt x="13746" y="17235"/>
                    <a:pt x="13714" y="17225"/>
                  </a:cubicBezTo>
                  <a:cubicBezTo>
                    <a:pt x="13546" y="17145"/>
                    <a:pt x="11753" y="16518"/>
                    <a:pt x="9720" y="15811"/>
                  </a:cubicBezTo>
                  <a:cubicBezTo>
                    <a:pt x="7706" y="15104"/>
                    <a:pt x="6027" y="14494"/>
                    <a:pt x="6009" y="14485"/>
                  </a:cubicBezTo>
                  <a:cubicBezTo>
                    <a:pt x="5983" y="14468"/>
                    <a:pt x="6645" y="12550"/>
                    <a:pt x="7467" y="10226"/>
                  </a:cubicBezTo>
                  <a:cubicBezTo>
                    <a:pt x="8626" y="6970"/>
                    <a:pt x="8967" y="6086"/>
                    <a:pt x="9165" y="6086"/>
                  </a:cubicBezTo>
                  <a:close/>
                  <a:moveTo>
                    <a:pt x="7274" y="1"/>
                  </a:moveTo>
                  <a:cubicBezTo>
                    <a:pt x="7022" y="1"/>
                    <a:pt x="6794" y="45"/>
                    <a:pt x="6539" y="127"/>
                  </a:cubicBezTo>
                  <a:cubicBezTo>
                    <a:pt x="5903" y="312"/>
                    <a:pt x="5276" y="860"/>
                    <a:pt x="5020" y="1434"/>
                  </a:cubicBezTo>
                  <a:cubicBezTo>
                    <a:pt x="4887" y="1726"/>
                    <a:pt x="3712" y="4942"/>
                    <a:pt x="2413" y="8592"/>
                  </a:cubicBezTo>
                  <a:cubicBezTo>
                    <a:pt x="398" y="14220"/>
                    <a:pt x="27" y="15351"/>
                    <a:pt x="18" y="16120"/>
                  </a:cubicBezTo>
                  <a:cubicBezTo>
                    <a:pt x="1" y="16880"/>
                    <a:pt x="62" y="17092"/>
                    <a:pt x="416" y="17543"/>
                  </a:cubicBezTo>
                  <a:cubicBezTo>
                    <a:pt x="646" y="17852"/>
                    <a:pt x="973" y="18197"/>
                    <a:pt x="1167" y="18312"/>
                  </a:cubicBezTo>
                  <a:cubicBezTo>
                    <a:pt x="1503" y="18550"/>
                    <a:pt x="14448" y="23145"/>
                    <a:pt x="15216" y="23322"/>
                  </a:cubicBezTo>
                  <a:cubicBezTo>
                    <a:pt x="15322" y="23343"/>
                    <a:pt x="15434" y="23354"/>
                    <a:pt x="15551" y="23354"/>
                  </a:cubicBezTo>
                  <a:cubicBezTo>
                    <a:pt x="16190" y="23354"/>
                    <a:pt x="16951" y="23036"/>
                    <a:pt x="17452" y="22535"/>
                  </a:cubicBezTo>
                  <a:cubicBezTo>
                    <a:pt x="17938" y="22049"/>
                    <a:pt x="18230" y="21289"/>
                    <a:pt x="20518" y="14777"/>
                  </a:cubicBezTo>
                  <a:cubicBezTo>
                    <a:pt x="21914" y="10801"/>
                    <a:pt x="23045" y="7399"/>
                    <a:pt x="23045" y="7196"/>
                  </a:cubicBezTo>
                  <a:cubicBezTo>
                    <a:pt x="23036" y="6630"/>
                    <a:pt x="22550" y="5676"/>
                    <a:pt x="22064" y="5260"/>
                  </a:cubicBezTo>
                  <a:cubicBezTo>
                    <a:pt x="21693" y="4951"/>
                    <a:pt x="16021" y="2848"/>
                    <a:pt x="9031" y="418"/>
                  </a:cubicBezTo>
                  <a:cubicBezTo>
                    <a:pt x="8202" y="129"/>
                    <a:pt x="7702" y="1"/>
                    <a:pt x="7274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2"/>
            <p:cNvSpPr/>
            <p:nvPr/>
          </p:nvSpPr>
          <p:spPr>
            <a:xfrm>
              <a:off x="4345675" y="2731000"/>
              <a:ext cx="581900" cy="505250"/>
            </a:xfrm>
            <a:custGeom>
              <a:rect b="b" l="l" r="r" t="t"/>
              <a:pathLst>
                <a:path extrusionOk="0" h="20210" w="23276">
                  <a:moveTo>
                    <a:pt x="15999" y="5737"/>
                  </a:moveTo>
                  <a:cubicBezTo>
                    <a:pt x="16034" y="5737"/>
                    <a:pt x="16056" y="5750"/>
                    <a:pt x="16056" y="5762"/>
                  </a:cubicBezTo>
                  <a:cubicBezTo>
                    <a:pt x="16056" y="5789"/>
                    <a:pt x="16383" y="7229"/>
                    <a:pt x="16780" y="8970"/>
                  </a:cubicBezTo>
                  <a:cubicBezTo>
                    <a:pt x="17160" y="10711"/>
                    <a:pt x="17487" y="12151"/>
                    <a:pt x="17470" y="12151"/>
                  </a:cubicBezTo>
                  <a:cubicBezTo>
                    <a:pt x="17383" y="12281"/>
                    <a:pt x="7698" y="14319"/>
                    <a:pt x="7236" y="14319"/>
                  </a:cubicBezTo>
                  <a:cubicBezTo>
                    <a:pt x="7227" y="14319"/>
                    <a:pt x="7221" y="14318"/>
                    <a:pt x="7220" y="14316"/>
                  </a:cubicBezTo>
                  <a:cubicBezTo>
                    <a:pt x="7114" y="14201"/>
                    <a:pt x="5718" y="8060"/>
                    <a:pt x="5788" y="8016"/>
                  </a:cubicBezTo>
                  <a:cubicBezTo>
                    <a:pt x="5824" y="7980"/>
                    <a:pt x="15791" y="5762"/>
                    <a:pt x="15950" y="5745"/>
                  </a:cubicBezTo>
                  <a:cubicBezTo>
                    <a:pt x="15968" y="5740"/>
                    <a:pt x="15985" y="5737"/>
                    <a:pt x="15999" y="5737"/>
                  </a:cubicBezTo>
                  <a:close/>
                  <a:moveTo>
                    <a:pt x="18136" y="1"/>
                  </a:moveTo>
                  <a:cubicBezTo>
                    <a:pt x="18120" y="1"/>
                    <a:pt x="18104" y="1"/>
                    <a:pt x="18088" y="1"/>
                  </a:cubicBezTo>
                  <a:cubicBezTo>
                    <a:pt x="17735" y="1"/>
                    <a:pt x="13891" y="797"/>
                    <a:pt x="9517" y="1751"/>
                  </a:cubicBezTo>
                  <a:cubicBezTo>
                    <a:pt x="3491" y="3094"/>
                    <a:pt x="1459" y="3598"/>
                    <a:pt x="1096" y="3845"/>
                  </a:cubicBezTo>
                  <a:cubicBezTo>
                    <a:pt x="460" y="4269"/>
                    <a:pt x="1" y="5188"/>
                    <a:pt x="1" y="5992"/>
                  </a:cubicBezTo>
                  <a:cubicBezTo>
                    <a:pt x="1" y="6849"/>
                    <a:pt x="2607" y="18487"/>
                    <a:pt x="2917" y="19017"/>
                  </a:cubicBezTo>
                  <a:cubicBezTo>
                    <a:pt x="3332" y="19706"/>
                    <a:pt x="4215" y="20210"/>
                    <a:pt x="5073" y="20210"/>
                  </a:cubicBezTo>
                  <a:cubicBezTo>
                    <a:pt x="6230" y="20210"/>
                    <a:pt x="21296" y="16817"/>
                    <a:pt x="22047" y="16392"/>
                  </a:cubicBezTo>
                  <a:cubicBezTo>
                    <a:pt x="22745" y="15995"/>
                    <a:pt x="23275" y="15067"/>
                    <a:pt x="23275" y="14254"/>
                  </a:cubicBezTo>
                  <a:cubicBezTo>
                    <a:pt x="23275" y="13362"/>
                    <a:pt x="20633" y="1751"/>
                    <a:pt x="20297" y="1150"/>
                  </a:cubicBezTo>
                  <a:cubicBezTo>
                    <a:pt x="19924" y="482"/>
                    <a:pt x="19022" y="1"/>
                    <a:pt x="18136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" name="Google Shape;188;p2"/>
            <p:cNvSpPr/>
            <p:nvPr/>
          </p:nvSpPr>
          <p:spPr>
            <a:xfrm>
              <a:off x="5120825" y="2753250"/>
              <a:ext cx="529100" cy="294500"/>
            </a:xfrm>
            <a:custGeom>
              <a:rect b="b" l="l" r="r" t="t"/>
              <a:pathLst>
                <a:path extrusionOk="0" h="11780" w="21164">
                  <a:moveTo>
                    <a:pt x="5638" y="1"/>
                  </a:moveTo>
                  <a:cubicBezTo>
                    <a:pt x="4552" y="1"/>
                    <a:pt x="3548" y="36"/>
                    <a:pt x="2987" y="110"/>
                  </a:cubicBezTo>
                  <a:cubicBezTo>
                    <a:pt x="928" y="410"/>
                    <a:pt x="1" y="2805"/>
                    <a:pt x="1335" y="4395"/>
                  </a:cubicBezTo>
                  <a:cubicBezTo>
                    <a:pt x="2060" y="5252"/>
                    <a:pt x="2298" y="5297"/>
                    <a:pt x="5788" y="5341"/>
                  </a:cubicBezTo>
                  <a:cubicBezTo>
                    <a:pt x="8598" y="5358"/>
                    <a:pt x="9128" y="5403"/>
                    <a:pt x="10233" y="5712"/>
                  </a:cubicBezTo>
                  <a:cubicBezTo>
                    <a:pt x="12769" y="6383"/>
                    <a:pt x="14722" y="7797"/>
                    <a:pt x="15862" y="9759"/>
                  </a:cubicBezTo>
                  <a:cubicBezTo>
                    <a:pt x="16621" y="11084"/>
                    <a:pt x="16816" y="11305"/>
                    <a:pt x="17434" y="11570"/>
                  </a:cubicBezTo>
                  <a:cubicBezTo>
                    <a:pt x="17757" y="11708"/>
                    <a:pt x="18228" y="11779"/>
                    <a:pt x="18672" y="11779"/>
                  </a:cubicBezTo>
                  <a:cubicBezTo>
                    <a:pt x="19079" y="11779"/>
                    <a:pt x="19463" y="11720"/>
                    <a:pt x="19688" y="11597"/>
                  </a:cubicBezTo>
                  <a:cubicBezTo>
                    <a:pt x="20598" y="11128"/>
                    <a:pt x="21146" y="10227"/>
                    <a:pt x="21146" y="9185"/>
                  </a:cubicBezTo>
                  <a:cubicBezTo>
                    <a:pt x="21163" y="7947"/>
                    <a:pt x="19758" y="5632"/>
                    <a:pt x="18097" y="4121"/>
                  </a:cubicBezTo>
                  <a:cubicBezTo>
                    <a:pt x="15782" y="2010"/>
                    <a:pt x="12972" y="702"/>
                    <a:pt x="9685" y="198"/>
                  </a:cubicBezTo>
                  <a:cubicBezTo>
                    <a:pt x="8831" y="69"/>
                    <a:pt x="7154" y="1"/>
                    <a:pt x="5638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" name="Google Shape;189;p2"/>
            <p:cNvSpPr/>
            <p:nvPr/>
          </p:nvSpPr>
          <p:spPr>
            <a:xfrm>
              <a:off x="1627450" y="3040650"/>
              <a:ext cx="840575" cy="462650"/>
            </a:xfrm>
            <a:custGeom>
              <a:rect b="b" l="l" r="r" t="t"/>
              <a:pathLst>
                <a:path extrusionOk="0" h="18506" w="33623">
                  <a:moveTo>
                    <a:pt x="30996" y="0"/>
                  </a:moveTo>
                  <a:cubicBezTo>
                    <a:pt x="30598" y="0"/>
                    <a:pt x="30189" y="93"/>
                    <a:pt x="29796" y="295"/>
                  </a:cubicBezTo>
                  <a:cubicBezTo>
                    <a:pt x="29240" y="578"/>
                    <a:pt x="29001" y="852"/>
                    <a:pt x="28250" y="2107"/>
                  </a:cubicBezTo>
                  <a:cubicBezTo>
                    <a:pt x="26854" y="4466"/>
                    <a:pt x="26112" y="5394"/>
                    <a:pt x="24274" y="7161"/>
                  </a:cubicBezTo>
                  <a:cubicBezTo>
                    <a:pt x="20315" y="10969"/>
                    <a:pt x="15791" y="13019"/>
                    <a:pt x="10931" y="13196"/>
                  </a:cubicBezTo>
                  <a:cubicBezTo>
                    <a:pt x="10610" y="13208"/>
                    <a:pt x="10308" y="13214"/>
                    <a:pt x="10023" y="13214"/>
                  </a:cubicBezTo>
                  <a:cubicBezTo>
                    <a:pt x="7708" y="13214"/>
                    <a:pt x="6497" y="12804"/>
                    <a:pt x="4719" y="11561"/>
                  </a:cubicBezTo>
                  <a:cubicBezTo>
                    <a:pt x="4046" y="11095"/>
                    <a:pt x="3426" y="10862"/>
                    <a:pt x="2837" y="10862"/>
                  </a:cubicBezTo>
                  <a:cubicBezTo>
                    <a:pt x="2422" y="10862"/>
                    <a:pt x="2021" y="10978"/>
                    <a:pt x="1627" y="11208"/>
                  </a:cubicBezTo>
                  <a:cubicBezTo>
                    <a:pt x="885" y="11632"/>
                    <a:pt x="593" y="12021"/>
                    <a:pt x="346" y="12869"/>
                  </a:cubicBezTo>
                  <a:cubicBezTo>
                    <a:pt x="1" y="14018"/>
                    <a:pt x="575" y="15140"/>
                    <a:pt x="2007" y="16130"/>
                  </a:cubicBezTo>
                  <a:cubicBezTo>
                    <a:pt x="4496" y="17808"/>
                    <a:pt x="6786" y="18505"/>
                    <a:pt x="10144" y="18505"/>
                  </a:cubicBezTo>
                  <a:cubicBezTo>
                    <a:pt x="10517" y="18505"/>
                    <a:pt x="10902" y="18497"/>
                    <a:pt x="11302" y="18480"/>
                  </a:cubicBezTo>
                  <a:cubicBezTo>
                    <a:pt x="13803" y="18383"/>
                    <a:pt x="14934" y="18171"/>
                    <a:pt x="17541" y="17323"/>
                  </a:cubicBezTo>
                  <a:cubicBezTo>
                    <a:pt x="21773" y="15953"/>
                    <a:pt x="26677" y="12781"/>
                    <a:pt x="29310" y="9723"/>
                  </a:cubicBezTo>
                  <a:cubicBezTo>
                    <a:pt x="31625" y="7011"/>
                    <a:pt x="33622" y="3724"/>
                    <a:pt x="33622" y="2637"/>
                  </a:cubicBezTo>
                  <a:cubicBezTo>
                    <a:pt x="33622" y="1109"/>
                    <a:pt x="32373" y="0"/>
                    <a:pt x="30996" y="0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" name="Google Shape;190;p2"/>
            <p:cNvSpPr/>
            <p:nvPr/>
          </p:nvSpPr>
          <p:spPr>
            <a:xfrm>
              <a:off x="2643625" y="3078250"/>
              <a:ext cx="393225" cy="447000"/>
            </a:xfrm>
            <a:custGeom>
              <a:rect b="b" l="l" r="r" t="t"/>
              <a:pathLst>
                <a:path extrusionOk="0" h="17880" w="15729">
                  <a:moveTo>
                    <a:pt x="5779" y="5834"/>
                  </a:moveTo>
                  <a:cubicBezTo>
                    <a:pt x="5823" y="5834"/>
                    <a:pt x="6097" y="5975"/>
                    <a:pt x="6380" y="6143"/>
                  </a:cubicBezTo>
                  <a:cubicBezTo>
                    <a:pt x="7113" y="6585"/>
                    <a:pt x="9517" y="9068"/>
                    <a:pt x="9985" y="9863"/>
                  </a:cubicBezTo>
                  <a:cubicBezTo>
                    <a:pt x="10374" y="10517"/>
                    <a:pt x="10683" y="12160"/>
                    <a:pt x="10418" y="12160"/>
                  </a:cubicBezTo>
                  <a:cubicBezTo>
                    <a:pt x="10029" y="12160"/>
                    <a:pt x="7794" y="10879"/>
                    <a:pt x="7087" y="10252"/>
                  </a:cubicBezTo>
                  <a:cubicBezTo>
                    <a:pt x="6177" y="9439"/>
                    <a:pt x="5735" y="8626"/>
                    <a:pt x="5585" y="7513"/>
                  </a:cubicBezTo>
                  <a:cubicBezTo>
                    <a:pt x="5496" y="6770"/>
                    <a:pt x="5602" y="5834"/>
                    <a:pt x="5779" y="5834"/>
                  </a:cubicBezTo>
                  <a:close/>
                  <a:moveTo>
                    <a:pt x="4228" y="1"/>
                  </a:moveTo>
                  <a:cubicBezTo>
                    <a:pt x="3940" y="1"/>
                    <a:pt x="3685" y="24"/>
                    <a:pt x="3490" y="72"/>
                  </a:cubicBezTo>
                  <a:cubicBezTo>
                    <a:pt x="2651" y="293"/>
                    <a:pt x="1812" y="868"/>
                    <a:pt x="1370" y="1557"/>
                  </a:cubicBezTo>
                  <a:cubicBezTo>
                    <a:pt x="460" y="2988"/>
                    <a:pt x="0" y="6655"/>
                    <a:pt x="460" y="8997"/>
                  </a:cubicBezTo>
                  <a:cubicBezTo>
                    <a:pt x="681" y="10119"/>
                    <a:pt x="1591" y="12001"/>
                    <a:pt x="2377" y="13000"/>
                  </a:cubicBezTo>
                  <a:cubicBezTo>
                    <a:pt x="3932" y="14961"/>
                    <a:pt x="6892" y="16711"/>
                    <a:pt x="10047" y="17542"/>
                  </a:cubicBezTo>
                  <a:cubicBezTo>
                    <a:pt x="10908" y="17767"/>
                    <a:pt x="11494" y="17880"/>
                    <a:pt x="11983" y="17880"/>
                  </a:cubicBezTo>
                  <a:cubicBezTo>
                    <a:pt x="12472" y="17880"/>
                    <a:pt x="12866" y="17767"/>
                    <a:pt x="13343" y="17542"/>
                  </a:cubicBezTo>
                  <a:cubicBezTo>
                    <a:pt x="14226" y="17126"/>
                    <a:pt x="14863" y="16287"/>
                    <a:pt x="15393" y="14891"/>
                  </a:cubicBezTo>
                  <a:cubicBezTo>
                    <a:pt x="15684" y="14122"/>
                    <a:pt x="15728" y="13724"/>
                    <a:pt x="15728" y="11939"/>
                  </a:cubicBezTo>
                  <a:cubicBezTo>
                    <a:pt x="15728" y="9951"/>
                    <a:pt x="15720" y="9836"/>
                    <a:pt x="15243" y="8688"/>
                  </a:cubicBezTo>
                  <a:cubicBezTo>
                    <a:pt x="13935" y="5418"/>
                    <a:pt x="10029" y="1636"/>
                    <a:pt x="6751" y="444"/>
                  </a:cubicBezTo>
                  <a:cubicBezTo>
                    <a:pt x="5989" y="162"/>
                    <a:pt x="4990" y="1"/>
                    <a:pt x="4228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" name="Google Shape;191;p2"/>
            <p:cNvSpPr/>
            <p:nvPr/>
          </p:nvSpPr>
          <p:spPr>
            <a:xfrm>
              <a:off x="3874925" y="3195950"/>
              <a:ext cx="466800" cy="588375"/>
            </a:xfrm>
            <a:custGeom>
              <a:rect b="b" l="l" r="r" t="t"/>
              <a:pathLst>
                <a:path extrusionOk="0" h="23535" w="18672">
                  <a:moveTo>
                    <a:pt x="7890" y="6308"/>
                  </a:moveTo>
                  <a:cubicBezTo>
                    <a:pt x="8011" y="6308"/>
                    <a:pt x="8083" y="6385"/>
                    <a:pt x="8174" y="6525"/>
                  </a:cubicBezTo>
                  <a:cubicBezTo>
                    <a:pt x="8271" y="6675"/>
                    <a:pt x="8952" y="7753"/>
                    <a:pt x="9721" y="8928"/>
                  </a:cubicBezTo>
                  <a:cubicBezTo>
                    <a:pt x="11002" y="10916"/>
                    <a:pt x="12946" y="14521"/>
                    <a:pt x="12946" y="14892"/>
                  </a:cubicBezTo>
                  <a:cubicBezTo>
                    <a:pt x="12946" y="14981"/>
                    <a:pt x="12557" y="15175"/>
                    <a:pt x="12106" y="15317"/>
                  </a:cubicBezTo>
                  <a:cubicBezTo>
                    <a:pt x="11629" y="15467"/>
                    <a:pt x="10807" y="15838"/>
                    <a:pt x="10260" y="16156"/>
                  </a:cubicBezTo>
                  <a:cubicBezTo>
                    <a:pt x="9729" y="16465"/>
                    <a:pt x="9261" y="16730"/>
                    <a:pt x="9217" y="16730"/>
                  </a:cubicBezTo>
                  <a:cubicBezTo>
                    <a:pt x="9190" y="16730"/>
                    <a:pt x="8863" y="16085"/>
                    <a:pt x="8492" y="15290"/>
                  </a:cubicBezTo>
                  <a:cubicBezTo>
                    <a:pt x="7123" y="12392"/>
                    <a:pt x="5568" y="7629"/>
                    <a:pt x="5903" y="7444"/>
                  </a:cubicBezTo>
                  <a:cubicBezTo>
                    <a:pt x="6009" y="7364"/>
                    <a:pt x="6460" y="7090"/>
                    <a:pt x="6902" y="6807"/>
                  </a:cubicBezTo>
                  <a:cubicBezTo>
                    <a:pt x="7455" y="6461"/>
                    <a:pt x="7721" y="6308"/>
                    <a:pt x="7890" y="6308"/>
                  </a:cubicBezTo>
                  <a:close/>
                  <a:moveTo>
                    <a:pt x="8587" y="0"/>
                  </a:moveTo>
                  <a:cubicBezTo>
                    <a:pt x="8289" y="0"/>
                    <a:pt x="7991" y="89"/>
                    <a:pt x="7565" y="295"/>
                  </a:cubicBezTo>
                  <a:cubicBezTo>
                    <a:pt x="5859" y="1126"/>
                    <a:pt x="1105" y="4174"/>
                    <a:pt x="672" y="4704"/>
                  </a:cubicBezTo>
                  <a:cubicBezTo>
                    <a:pt x="116" y="5394"/>
                    <a:pt x="1" y="6392"/>
                    <a:pt x="354" y="7753"/>
                  </a:cubicBezTo>
                  <a:cubicBezTo>
                    <a:pt x="1750" y="13258"/>
                    <a:pt x="3500" y="17693"/>
                    <a:pt x="5373" y="20486"/>
                  </a:cubicBezTo>
                  <a:cubicBezTo>
                    <a:pt x="6849" y="22712"/>
                    <a:pt x="7847" y="23525"/>
                    <a:pt x="9111" y="23534"/>
                  </a:cubicBezTo>
                  <a:cubicBezTo>
                    <a:pt x="9127" y="23535"/>
                    <a:pt x="9143" y="23535"/>
                    <a:pt x="9158" y="23535"/>
                  </a:cubicBezTo>
                  <a:cubicBezTo>
                    <a:pt x="9996" y="23535"/>
                    <a:pt x="10733" y="23074"/>
                    <a:pt x="11470" y="22112"/>
                  </a:cubicBezTo>
                  <a:cubicBezTo>
                    <a:pt x="12354" y="20963"/>
                    <a:pt x="13370" y="20344"/>
                    <a:pt x="14757" y="20123"/>
                  </a:cubicBezTo>
                  <a:cubicBezTo>
                    <a:pt x="17505" y="19682"/>
                    <a:pt x="18672" y="18294"/>
                    <a:pt x="18513" y="15643"/>
                  </a:cubicBezTo>
                  <a:cubicBezTo>
                    <a:pt x="18451" y="14742"/>
                    <a:pt x="18292" y="14097"/>
                    <a:pt x="17894" y="13054"/>
                  </a:cubicBezTo>
                  <a:cubicBezTo>
                    <a:pt x="16878" y="10448"/>
                    <a:pt x="14695" y="6648"/>
                    <a:pt x="11974" y="2743"/>
                  </a:cubicBezTo>
                  <a:cubicBezTo>
                    <a:pt x="10392" y="489"/>
                    <a:pt x="10056" y="198"/>
                    <a:pt x="8846" y="21"/>
                  </a:cubicBezTo>
                  <a:cubicBezTo>
                    <a:pt x="8758" y="7"/>
                    <a:pt x="8672" y="0"/>
                    <a:pt x="8587" y="0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" name="Google Shape;192;p2"/>
            <p:cNvSpPr/>
            <p:nvPr/>
          </p:nvSpPr>
          <p:spPr>
            <a:xfrm>
              <a:off x="3249325" y="3313250"/>
              <a:ext cx="436975" cy="421475"/>
            </a:xfrm>
            <a:custGeom>
              <a:rect b="b" l="l" r="r" t="t"/>
              <a:pathLst>
                <a:path extrusionOk="0" h="16859" w="17479">
                  <a:moveTo>
                    <a:pt x="11817" y="5263"/>
                  </a:moveTo>
                  <a:cubicBezTo>
                    <a:pt x="12074" y="5263"/>
                    <a:pt x="12068" y="5703"/>
                    <a:pt x="12000" y="6843"/>
                  </a:cubicBezTo>
                  <a:cubicBezTo>
                    <a:pt x="11912" y="8813"/>
                    <a:pt x="11550" y="9873"/>
                    <a:pt x="10719" y="10625"/>
                  </a:cubicBezTo>
                  <a:cubicBezTo>
                    <a:pt x="10067" y="11213"/>
                    <a:pt x="8989" y="11556"/>
                    <a:pt x="7898" y="11556"/>
                  </a:cubicBezTo>
                  <a:cubicBezTo>
                    <a:pt x="7644" y="11556"/>
                    <a:pt x="7390" y="11538"/>
                    <a:pt x="7140" y="11499"/>
                  </a:cubicBezTo>
                  <a:lnTo>
                    <a:pt x="6425" y="11376"/>
                  </a:lnTo>
                  <a:lnTo>
                    <a:pt x="7750" y="9387"/>
                  </a:lnTo>
                  <a:cubicBezTo>
                    <a:pt x="9076" y="7399"/>
                    <a:pt x="9986" y="6374"/>
                    <a:pt x="11073" y="5650"/>
                  </a:cubicBezTo>
                  <a:cubicBezTo>
                    <a:pt x="11434" y="5408"/>
                    <a:pt x="11669" y="5263"/>
                    <a:pt x="11817" y="5263"/>
                  </a:cubicBezTo>
                  <a:close/>
                  <a:moveTo>
                    <a:pt x="12046" y="1"/>
                  </a:moveTo>
                  <a:cubicBezTo>
                    <a:pt x="11385" y="1"/>
                    <a:pt x="10715" y="101"/>
                    <a:pt x="10136" y="304"/>
                  </a:cubicBezTo>
                  <a:cubicBezTo>
                    <a:pt x="8643" y="808"/>
                    <a:pt x="7529" y="1541"/>
                    <a:pt x="6160" y="2911"/>
                  </a:cubicBezTo>
                  <a:cubicBezTo>
                    <a:pt x="4180" y="4881"/>
                    <a:pt x="2122" y="8036"/>
                    <a:pt x="734" y="11172"/>
                  </a:cubicBezTo>
                  <a:cubicBezTo>
                    <a:pt x="45" y="12745"/>
                    <a:pt x="1" y="13178"/>
                    <a:pt x="398" y="14026"/>
                  </a:cubicBezTo>
                  <a:cubicBezTo>
                    <a:pt x="778" y="14866"/>
                    <a:pt x="1211" y="15211"/>
                    <a:pt x="2546" y="15705"/>
                  </a:cubicBezTo>
                  <a:cubicBezTo>
                    <a:pt x="4563" y="16478"/>
                    <a:pt x="6288" y="16858"/>
                    <a:pt x="7899" y="16858"/>
                  </a:cubicBezTo>
                  <a:cubicBezTo>
                    <a:pt x="9034" y="16858"/>
                    <a:pt x="10112" y="16670"/>
                    <a:pt x="11196" y="16297"/>
                  </a:cubicBezTo>
                  <a:cubicBezTo>
                    <a:pt x="14315" y="15219"/>
                    <a:pt x="16083" y="13178"/>
                    <a:pt x="16984" y="9626"/>
                  </a:cubicBezTo>
                  <a:cubicBezTo>
                    <a:pt x="17408" y="7930"/>
                    <a:pt x="17479" y="5544"/>
                    <a:pt x="17143" y="4280"/>
                  </a:cubicBezTo>
                  <a:cubicBezTo>
                    <a:pt x="16657" y="2469"/>
                    <a:pt x="15597" y="1081"/>
                    <a:pt x="14183" y="419"/>
                  </a:cubicBezTo>
                  <a:cubicBezTo>
                    <a:pt x="13594" y="141"/>
                    <a:pt x="12827" y="1"/>
                    <a:pt x="12046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" name="Google Shape;193;p2"/>
            <p:cNvSpPr/>
            <p:nvPr/>
          </p:nvSpPr>
          <p:spPr>
            <a:xfrm>
              <a:off x="4635950" y="3370950"/>
              <a:ext cx="974875" cy="982950"/>
            </a:xfrm>
            <a:custGeom>
              <a:rect b="b" l="l" r="r" t="t"/>
              <a:pathLst>
                <a:path extrusionOk="0" h="39318" w="38995">
                  <a:moveTo>
                    <a:pt x="15701" y="17141"/>
                  </a:moveTo>
                  <a:cubicBezTo>
                    <a:pt x="15717" y="17141"/>
                    <a:pt x="15729" y="17145"/>
                    <a:pt x="15738" y="17153"/>
                  </a:cubicBezTo>
                  <a:cubicBezTo>
                    <a:pt x="15782" y="17188"/>
                    <a:pt x="15738" y="17480"/>
                    <a:pt x="15649" y="17807"/>
                  </a:cubicBezTo>
                  <a:cubicBezTo>
                    <a:pt x="15472" y="18425"/>
                    <a:pt x="14810" y="19353"/>
                    <a:pt x="14094" y="19936"/>
                  </a:cubicBezTo>
                  <a:cubicBezTo>
                    <a:pt x="13608" y="20325"/>
                    <a:pt x="12503" y="20926"/>
                    <a:pt x="12247" y="20926"/>
                  </a:cubicBezTo>
                  <a:cubicBezTo>
                    <a:pt x="11982" y="20926"/>
                    <a:pt x="12724" y="19759"/>
                    <a:pt x="13573" y="18823"/>
                  </a:cubicBezTo>
                  <a:cubicBezTo>
                    <a:pt x="14269" y="18060"/>
                    <a:pt x="15449" y="17141"/>
                    <a:pt x="15701" y="17141"/>
                  </a:cubicBezTo>
                  <a:close/>
                  <a:moveTo>
                    <a:pt x="5374" y="0"/>
                  </a:moveTo>
                  <a:cubicBezTo>
                    <a:pt x="5063" y="0"/>
                    <a:pt x="4749" y="57"/>
                    <a:pt x="4445" y="178"/>
                  </a:cubicBezTo>
                  <a:cubicBezTo>
                    <a:pt x="3809" y="426"/>
                    <a:pt x="3270" y="1071"/>
                    <a:pt x="2678" y="2220"/>
                  </a:cubicBezTo>
                  <a:cubicBezTo>
                    <a:pt x="672" y="6240"/>
                    <a:pt x="0" y="11427"/>
                    <a:pt x="910" y="15889"/>
                  </a:cubicBezTo>
                  <a:cubicBezTo>
                    <a:pt x="1644" y="19530"/>
                    <a:pt x="3075" y="22428"/>
                    <a:pt x="5002" y="24177"/>
                  </a:cubicBezTo>
                  <a:lnTo>
                    <a:pt x="5876" y="24973"/>
                  </a:lnTo>
                  <a:lnTo>
                    <a:pt x="5965" y="26227"/>
                  </a:lnTo>
                  <a:cubicBezTo>
                    <a:pt x="6407" y="32015"/>
                    <a:pt x="10878" y="37317"/>
                    <a:pt x="16612" y="38819"/>
                  </a:cubicBezTo>
                  <a:cubicBezTo>
                    <a:pt x="17876" y="39149"/>
                    <a:pt x="19543" y="39318"/>
                    <a:pt x="21233" y="39318"/>
                  </a:cubicBezTo>
                  <a:cubicBezTo>
                    <a:pt x="22260" y="39318"/>
                    <a:pt x="23297" y="39255"/>
                    <a:pt x="24256" y="39128"/>
                  </a:cubicBezTo>
                  <a:cubicBezTo>
                    <a:pt x="28895" y="38483"/>
                    <a:pt x="32747" y="37025"/>
                    <a:pt x="36591" y="34445"/>
                  </a:cubicBezTo>
                  <a:cubicBezTo>
                    <a:pt x="37687" y="33712"/>
                    <a:pt x="37952" y="33447"/>
                    <a:pt x="38199" y="32899"/>
                  </a:cubicBezTo>
                  <a:cubicBezTo>
                    <a:pt x="38994" y="31105"/>
                    <a:pt x="37740" y="29170"/>
                    <a:pt x="35787" y="29170"/>
                  </a:cubicBezTo>
                  <a:cubicBezTo>
                    <a:pt x="35239" y="29170"/>
                    <a:pt x="34903" y="29320"/>
                    <a:pt x="33807" y="29983"/>
                  </a:cubicBezTo>
                  <a:cubicBezTo>
                    <a:pt x="30883" y="31812"/>
                    <a:pt x="28417" y="32872"/>
                    <a:pt x="25943" y="33411"/>
                  </a:cubicBezTo>
                  <a:cubicBezTo>
                    <a:pt x="24091" y="33821"/>
                    <a:pt x="22446" y="34028"/>
                    <a:pt x="20980" y="34028"/>
                  </a:cubicBezTo>
                  <a:cubicBezTo>
                    <a:pt x="18181" y="34028"/>
                    <a:pt x="16035" y="33275"/>
                    <a:pt x="14341" y="31750"/>
                  </a:cubicBezTo>
                  <a:cubicBezTo>
                    <a:pt x="13043" y="30575"/>
                    <a:pt x="12132" y="29232"/>
                    <a:pt x="11646" y="27791"/>
                  </a:cubicBezTo>
                  <a:lnTo>
                    <a:pt x="11249" y="26599"/>
                  </a:lnTo>
                  <a:lnTo>
                    <a:pt x="11929" y="26475"/>
                  </a:lnTo>
                  <a:cubicBezTo>
                    <a:pt x="14059" y="26121"/>
                    <a:pt x="16224" y="25123"/>
                    <a:pt x="17593" y="23859"/>
                  </a:cubicBezTo>
                  <a:cubicBezTo>
                    <a:pt x="20456" y="21253"/>
                    <a:pt x="21587" y="18363"/>
                    <a:pt x="20862" y="15580"/>
                  </a:cubicBezTo>
                  <a:cubicBezTo>
                    <a:pt x="20597" y="14546"/>
                    <a:pt x="20147" y="13813"/>
                    <a:pt x="19316" y="13062"/>
                  </a:cubicBezTo>
                  <a:cubicBezTo>
                    <a:pt x="18377" y="12211"/>
                    <a:pt x="17245" y="11809"/>
                    <a:pt x="16036" y="11809"/>
                  </a:cubicBezTo>
                  <a:cubicBezTo>
                    <a:pt x="13251" y="11809"/>
                    <a:pt x="10060" y="13942"/>
                    <a:pt x="7891" y="17639"/>
                  </a:cubicBezTo>
                  <a:cubicBezTo>
                    <a:pt x="7545" y="18225"/>
                    <a:pt x="7414" y="18448"/>
                    <a:pt x="7315" y="18448"/>
                  </a:cubicBezTo>
                  <a:cubicBezTo>
                    <a:pt x="7258" y="18448"/>
                    <a:pt x="7212" y="18372"/>
                    <a:pt x="7140" y="18248"/>
                  </a:cubicBezTo>
                  <a:cubicBezTo>
                    <a:pt x="6345" y="16843"/>
                    <a:pt x="5664" y="13044"/>
                    <a:pt x="5815" y="10853"/>
                  </a:cubicBezTo>
                  <a:cubicBezTo>
                    <a:pt x="5965" y="8643"/>
                    <a:pt x="6389" y="6982"/>
                    <a:pt x="7493" y="4446"/>
                  </a:cubicBezTo>
                  <a:cubicBezTo>
                    <a:pt x="8050" y="3139"/>
                    <a:pt x="8138" y="2829"/>
                    <a:pt x="8050" y="2281"/>
                  </a:cubicBezTo>
                  <a:cubicBezTo>
                    <a:pt x="7851" y="947"/>
                    <a:pt x="6643" y="0"/>
                    <a:pt x="5374" y="0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2"/>
            <p:cNvSpPr/>
            <p:nvPr/>
          </p:nvSpPr>
          <p:spPr>
            <a:xfrm>
              <a:off x="2314900" y="3619775"/>
              <a:ext cx="504800" cy="487750"/>
            </a:xfrm>
            <a:custGeom>
              <a:rect b="b" l="l" r="r" t="t"/>
              <a:pathLst>
                <a:path extrusionOk="0" h="19510" w="20192">
                  <a:moveTo>
                    <a:pt x="8643" y="6404"/>
                  </a:moveTo>
                  <a:cubicBezTo>
                    <a:pt x="8687" y="6404"/>
                    <a:pt x="9871" y="7262"/>
                    <a:pt x="11249" y="8304"/>
                  </a:cubicBezTo>
                  <a:lnTo>
                    <a:pt x="13785" y="10195"/>
                  </a:lnTo>
                  <a:lnTo>
                    <a:pt x="12752" y="11565"/>
                  </a:lnTo>
                  <a:cubicBezTo>
                    <a:pt x="12195" y="12316"/>
                    <a:pt x="11691" y="12961"/>
                    <a:pt x="11665" y="13005"/>
                  </a:cubicBezTo>
                  <a:cubicBezTo>
                    <a:pt x="11662" y="13008"/>
                    <a:pt x="11657" y="13009"/>
                    <a:pt x="11651" y="13009"/>
                  </a:cubicBezTo>
                  <a:cubicBezTo>
                    <a:pt x="11326" y="13009"/>
                    <a:pt x="6559" y="9308"/>
                    <a:pt x="6628" y="9117"/>
                  </a:cubicBezTo>
                  <a:cubicBezTo>
                    <a:pt x="6734" y="8834"/>
                    <a:pt x="8546" y="6422"/>
                    <a:pt x="8643" y="6404"/>
                  </a:cubicBezTo>
                  <a:close/>
                  <a:moveTo>
                    <a:pt x="8030" y="1"/>
                  </a:moveTo>
                  <a:cubicBezTo>
                    <a:pt x="7766" y="1"/>
                    <a:pt x="7507" y="44"/>
                    <a:pt x="7264" y="131"/>
                  </a:cubicBezTo>
                  <a:cubicBezTo>
                    <a:pt x="6955" y="254"/>
                    <a:pt x="6557" y="458"/>
                    <a:pt x="6390" y="617"/>
                  </a:cubicBezTo>
                  <a:cubicBezTo>
                    <a:pt x="5983" y="970"/>
                    <a:pt x="867" y="7792"/>
                    <a:pt x="425" y="8543"/>
                  </a:cubicBezTo>
                  <a:cubicBezTo>
                    <a:pt x="1" y="9294"/>
                    <a:pt x="1" y="10133"/>
                    <a:pt x="425" y="10973"/>
                  </a:cubicBezTo>
                  <a:cubicBezTo>
                    <a:pt x="708" y="11547"/>
                    <a:pt x="1415" y="12139"/>
                    <a:pt x="5939" y="15497"/>
                  </a:cubicBezTo>
                  <a:cubicBezTo>
                    <a:pt x="10173" y="18645"/>
                    <a:pt x="11347" y="19509"/>
                    <a:pt x="12196" y="19509"/>
                  </a:cubicBezTo>
                  <a:cubicBezTo>
                    <a:pt x="12522" y="19509"/>
                    <a:pt x="12800" y="19382"/>
                    <a:pt x="13185" y="19208"/>
                  </a:cubicBezTo>
                  <a:cubicBezTo>
                    <a:pt x="13856" y="18881"/>
                    <a:pt x="14156" y="18554"/>
                    <a:pt x="16745" y="15099"/>
                  </a:cubicBezTo>
                  <a:cubicBezTo>
                    <a:pt x="18292" y="13032"/>
                    <a:pt x="19679" y="11088"/>
                    <a:pt x="19838" y="10796"/>
                  </a:cubicBezTo>
                  <a:cubicBezTo>
                    <a:pt x="20192" y="10107"/>
                    <a:pt x="20192" y="9312"/>
                    <a:pt x="19820" y="8516"/>
                  </a:cubicBezTo>
                  <a:cubicBezTo>
                    <a:pt x="19591" y="7968"/>
                    <a:pt x="18928" y="7421"/>
                    <a:pt x="14607" y="4213"/>
                  </a:cubicBezTo>
                  <a:cubicBezTo>
                    <a:pt x="11903" y="2198"/>
                    <a:pt x="9500" y="440"/>
                    <a:pt x="9261" y="308"/>
                  </a:cubicBezTo>
                  <a:cubicBezTo>
                    <a:pt x="8859" y="104"/>
                    <a:pt x="8437" y="1"/>
                    <a:pt x="8030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2"/>
            <p:cNvSpPr/>
            <p:nvPr/>
          </p:nvSpPr>
          <p:spPr>
            <a:xfrm>
              <a:off x="2976075" y="3920550"/>
              <a:ext cx="228450" cy="697300"/>
            </a:xfrm>
            <a:custGeom>
              <a:rect b="b" l="l" r="r" t="t"/>
              <a:pathLst>
                <a:path extrusionOk="0" h="27892" w="9138">
                  <a:moveTo>
                    <a:pt x="6453" y="0"/>
                  </a:moveTo>
                  <a:cubicBezTo>
                    <a:pt x="6025" y="0"/>
                    <a:pt x="5593" y="93"/>
                    <a:pt x="5205" y="285"/>
                  </a:cubicBezTo>
                  <a:cubicBezTo>
                    <a:pt x="4419" y="665"/>
                    <a:pt x="4260" y="930"/>
                    <a:pt x="3402" y="3183"/>
                  </a:cubicBezTo>
                  <a:cubicBezTo>
                    <a:pt x="1061" y="9413"/>
                    <a:pt x="1" y="15289"/>
                    <a:pt x="1" y="22137"/>
                  </a:cubicBezTo>
                  <a:cubicBezTo>
                    <a:pt x="1" y="26272"/>
                    <a:pt x="213" y="26926"/>
                    <a:pt x="1715" y="27615"/>
                  </a:cubicBezTo>
                  <a:cubicBezTo>
                    <a:pt x="2114" y="27797"/>
                    <a:pt x="2466" y="27891"/>
                    <a:pt x="2808" y="27891"/>
                  </a:cubicBezTo>
                  <a:cubicBezTo>
                    <a:pt x="3246" y="27891"/>
                    <a:pt x="3668" y="27738"/>
                    <a:pt x="4154" y="27421"/>
                  </a:cubicBezTo>
                  <a:cubicBezTo>
                    <a:pt x="5249" y="26732"/>
                    <a:pt x="5302" y="26449"/>
                    <a:pt x="5364" y="21589"/>
                  </a:cubicBezTo>
                  <a:cubicBezTo>
                    <a:pt x="5435" y="14979"/>
                    <a:pt x="6221" y="10712"/>
                    <a:pt x="8386" y="4889"/>
                  </a:cubicBezTo>
                  <a:cubicBezTo>
                    <a:pt x="8793" y="3802"/>
                    <a:pt x="9137" y="2741"/>
                    <a:pt x="9137" y="2547"/>
                  </a:cubicBezTo>
                  <a:cubicBezTo>
                    <a:pt x="9137" y="2079"/>
                    <a:pt x="8766" y="1177"/>
                    <a:pt x="8430" y="815"/>
                  </a:cubicBezTo>
                  <a:cubicBezTo>
                    <a:pt x="7952" y="286"/>
                    <a:pt x="7207" y="0"/>
                    <a:pt x="6453" y="0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" name="Google Shape;196;p2"/>
            <p:cNvSpPr/>
            <p:nvPr/>
          </p:nvSpPr>
          <p:spPr>
            <a:xfrm>
              <a:off x="3986700" y="4065025"/>
              <a:ext cx="488675" cy="487925"/>
            </a:xfrm>
            <a:custGeom>
              <a:rect b="b" l="l" r="r" t="t"/>
              <a:pathLst>
                <a:path extrusionOk="0" h="19517" w="19547">
                  <a:moveTo>
                    <a:pt x="9746" y="5251"/>
                  </a:moveTo>
                  <a:cubicBezTo>
                    <a:pt x="10278" y="5251"/>
                    <a:pt x="10820" y="5349"/>
                    <a:pt x="11355" y="5551"/>
                  </a:cubicBezTo>
                  <a:cubicBezTo>
                    <a:pt x="12319" y="5905"/>
                    <a:pt x="13379" y="6797"/>
                    <a:pt x="13776" y="7592"/>
                  </a:cubicBezTo>
                  <a:cubicBezTo>
                    <a:pt x="14360" y="8759"/>
                    <a:pt x="14422" y="10791"/>
                    <a:pt x="13891" y="11781"/>
                  </a:cubicBezTo>
                  <a:cubicBezTo>
                    <a:pt x="13556" y="12426"/>
                    <a:pt x="12327" y="13548"/>
                    <a:pt x="11638" y="13866"/>
                  </a:cubicBezTo>
                  <a:cubicBezTo>
                    <a:pt x="11124" y="14114"/>
                    <a:pt x="10472" y="14236"/>
                    <a:pt x="9816" y="14236"/>
                  </a:cubicBezTo>
                  <a:cubicBezTo>
                    <a:pt x="9142" y="14236"/>
                    <a:pt x="8464" y="14108"/>
                    <a:pt x="7927" y="13857"/>
                  </a:cubicBezTo>
                  <a:cubicBezTo>
                    <a:pt x="5055" y="12532"/>
                    <a:pt x="4366" y="8953"/>
                    <a:pt x="6540" y="6664"/>
                  </a:cubicBezTo>
                  <a:cubicBezTo>
                    <a:pt x="7419" y="5742"/>
                    <a:pt x="8556" y="5251"/>
                    <a:pt x="9746" y="5251"/>
                  </a:cubicBezTo>
                  <a:close/>
                  <a:moveTo>
                    <a:pt x="9647" y="1"/>
                  </a:moveTo>
                  <a:cubicBezTo>
                    <a:pt x="9032" y="1"/>
                    <a:pt x="8417" y="29"/>
                    <a:pt x="8121" y="82"/>
                  </a:cubicBezTo>
                  <a:cubicBezTo>
                    <a:pt x="4923" y="656"/>
                    <a:pt x="2360" y="2635"/>
                    <a:pt x="902" y="5622"/>
                  </a:cubicBezTo>
                  <a:cubicBezTo>
                    <a:pt x="195" y="7080"/>
                    <a:pt x="1" y="8008"/>
                    <a:pt x="19" y="9952"/>
                  </a:cubicBezTo>
                  <a:cubicBezTo>
                    <a:pt x="19" y="11383"/>
                    <a:pt x="89" y="11825"/>
                    <a:pt x="399" y="12708"/>
                  </a:cubicBezTo>
                  <a:cubicBezTo>
                    <a:pt x="1627" y="16155"/>
                    <a:pt x="4304" y="18637"/>
                    <a:pt x="7591" y="19380"/>
                  </a:cubicBezTo>
                  <a:cubicBezTo>
                    <a:pt x="8021" y="19471"/>
                    <a:pt x="8794" y="19516"/>
                    <a:pt x="9605" y="19516"/>
                  </a:cubicBezTo>
                  <a:cubicBezTo>
                    <a:pt x="10595" y="19516"/>
                    <a:pt x="11642" y="19449"/>
                    <a:pt x="12186" y="19318"/>
                  </a:cubicBezTo>
                  <a:cubicBezTo>
                    <a:pt x="14819" y="18682"/>
                    <a:pt x="17320" y="16649"/>
                    <a:pt x="18574" y="14122"/>
                  </a:cubicBezTo>
                  <a:cubicBezTo>
                    <a:pt x="19264" y="12708"/>
                    <a:pt x="19546" y="11516"/>
                    <a:pt x="19546" y="9801"/>
                  </a:cubicBezTo>
                  <a:cubicBezTo>
                    <a:pt x="19546" y="7566"/>
                    <a:pt x="19087" y="6064"/>
                    <a:pt x="17850" y="4235"/>
                  </a:cubicBezTo>
                  <a:cubicBezTo>
                    <a:pt x="16074" y="1628"/>
                    <a:pt x="13388" y="143"/>
                    <a:pt x="10269" y="11"/>
                  </a:cubicBezTo>
                  <a:cubicBezTo>
                    <a:pt x="10070" y="4"/>
                    <a:pt x="9859" y="1"/>
                    <a:pt x="9647" y="1"/>
                  </a:cubicBezTo>
                  <a:close/>
                </a:path>
              </a:pathLst>
            </a:custGeom>
            <a:solidFill>
              <a:srgbClr val="F26B90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7" name="Google Shape;197;p2"/>
          <p:cNvGrpSpPr/>
          <p:nvPr/>
        </p:nvGrpSpPr>
        <p:grpSpPr>
          <a:xfrm>
            <a:off x="7875850" y="2849325"/>
            <a:ext cx="4022475" cy="3893000"/>
            <a:chOff x="1627450" y="724850"/>
            <a:chExt cx="4022475" cy="3893000"/>
          </a:xfrm>
        </p:grpSpPr>
        <p:sp>
          <p:nvSpPr>
            <p:cNvPr id="198" name="Google Shape;198;p2"/>
            <p:cNvSpPr/>
            <p:nvPr/>
          </p:nvSpPr>
          <p:spPr>
            <a:xfrm>
              <a:off x="2918650" y="724850"/>
              <a:ext cx="543450" cy="526050"/>
            </a:xfrm>
            <a:custGeom>
              <a:rect b="b" l="l" r="r" t="t"/>
              <a:pathLst>
                <a:path extrusionOk="0" h="21042" w="21738">
                  <a:moveTo>
                    <a:pt x="10545" y="5299"/>
                  </a:moveTo>
                  <a:cubicBezTo>
                    <a:pt x="11333" y="5299"/>
                    <a:pt x="12120" y="5443"/>
                    <a:pt x="12760" y="5732"/>
                  </a:cubicBezTo>
                  <a:cubicBezTo>
                    <a:pt x="13785" y="6200"/>
                    <a:pt x="14907" y="7322"/>
                    <a:pt x="15393" y="8365"/>
                  </a:cubicBezTo>
                  <a:cubicBezTo>
                    <a:pt x="15720" y="9045"/>
                    <a:pt x="15773" y="9381"/>
                    <a:pt x="15773" y="10503"/>
                  </a:cubicBezTo>
                  <a:cubicBezTo>
                    <a:pt x="15773" y="11634"/>
                    <a:pt x="15720" y="11944"/>
                    <a:pt x="15375" y="12668"/>
                  </a:cubicBezTo>
                  <a:cubicBezTo>
                    <a:pt x="14880" y="13737"/>
                    <a:pt x="13864" y="14754"/>
                    <a:pt x="12786" y="15257"/>
                  </a:cubicBezTo>
                  <a:cubicBezTo>
                    <a:pt x="12125" y="15566"/>
                    <a:pt x="11320" y="15722"/>
                    <a:pt x="10524" y="15722"/>
                  </a:cubicBezTo>
                  <a:cubicBezTo>
                    <a:pt x="9885" y="15722"/>
                    <a:pt x="9251" y="15621"/>
                    <a:pt x="8704" y="15416"/>
                  </a:cubicBezTo>
                  <a:cubicBezTo>
                    <a:pt x="7643" y="15019"/>
                    <a:pt x="6406" y="13914"/>
                    <a:pt x="5850" y="12854"/>
                  </a:cubicBezTo>
                  <a:cubicBezTo>
                    <a:pt x="5496" y="12191"/>
                    <a:pt x="5470" y="11970"/>
                    <a:pt x="5470" y="10503"/>
                  </a:cubicBezTo>
                  <a:cubicBezTo>
                    <a:pt x="5470" y="9028"/>
                    <a:pt x="5496" y="8807"/>
                    <a:pt x="5867" y="8144"/>
                  </a:cubicBezTo>
                  <a:cubicBezTo>
                    <a:pt x="6247" y="7393"/>
                    <a:pt x="7378" y="6218"/>
                    <a:pt x="8059" y="5864"/>
                  </a:cubicBezTo>
                  <a:cubicBezTo>
                    <a:pt x="8742" y="5487"/>
                    <a:pt x="9644" y="5299"/>
                    <a:pt x="10545" y="5299"/>
                  </a:cubicBezTo>
                  <a:close/>
                  <a:moveTo>
                    <a:pt x="10545" y="1"/>
                  </a:moveTo>
                  <a:cubicBezTo>
                    <a:pt x="9823" y="1"/>
                    <a:pt x="9089" y="71"/>
                    <a:pt x="8350" y="218"/>
                  </a:cubicBezTo>
                  <a:cubicBezTo>
                    <a:pt x="4568" y="960"/>
                    <a:pt x="1193" y="4238"/>
                    <a:pt x="309" y="7994"/>
                  </a:cubicBezTo>
                  <a:cubicBezTo>
                    <a:pt x="18" y="9293"/>
                    <a:pt x="0" y="11723"/>
                    <a:pt x="301" y="12977"/>
                  </a:cubicBezTo>
                  <a:cubicBezTo>
                    <a:pt x="919" y="15655"/>
                    <a:pt x="2624" y="17970"/>
                    <a:pt x="5169" y="19569"/>
                  </a:cubicBezTo>
                  <a:cubicBezTo>
                    <a:pt x="6734" y="20551"/>
                    <a:pt x="8639" y="21042"/>
                    <a:pt x="10553" y="21042"/>
                  </a:cubicBezTo>
                  <a:cubicBezTo>
                    <a:pt x="12498" y="21042"/>
                    <a:pt x="14452" y="20536"/>
                    <a:pt x="16073" y="19525"/>
                  </a:cubicBezTo>
                  <a:cubicBezTo>
                    <a:pt x="19899" y="17113"/>
                    <a:pt x="21737" y="12977"/>
                    <a:pt x="20942" y="8515"/>
                  </a:cubicBezTo>
                  <a:cubicBezTo>
                    <a:pt x="20045" y="3473"/>
                    <a:pt x="15608" y="1"/>
                    <a:pt x="10545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" name="Google Shape;199;p2"/>
            <p:cNvSpPr/>
            <p:nvPr/>
          </p:nvSpPr>
          <p:spPr>
            <a:xfrm>
              <a:off x="4084350" y="794025"/>
              <a:ext cx="306650" cy="466150"/>
            </a:xfrm>
            <a:custGeom>
              <a:rect b="b" l="l" r="r" t="t"/>
              <a:pathLst>
                <a:path extrusionOk="0" h="18646" w="12266">
                  <a:moveTo>
                    <a:pt x="8773" y="0"/>
                  </a:moveTo>
                  <a:cubicBezTo>
                    <a:pt x="8315" y="0"/>
                    <a:pt x="7877" y="92"/>
                    <a:pt x="7573" y="279"/>
                  </a:cubicBezTo>
                  <a:cubicBezTo>
                    <a:pt x="6477" y="941"/>
                    <a:pt x="6097" y="1904"/>
                    <a:pt x="6318" y="3371"/>
                  </a:cubicBezTo>
                  <a:cubicBezTo>
                    <a:pt x="6672" y="5624"/>
                    <a:pt x="6433" y="7171"/>
                    <a:pt x="5391" y="9353"/>
                  </a:cubicBezTo>
                  <a:cubicBezTo>
                    <a:pt x="4639" y="10926"/>
                    <a:pt x="3296" y="12473"/>
                    <a:pt x="1874" y="13374"/>
                  </a:cubicBezTo>
                  <a:cubicBezTo>
                    <a:pt x="372" y="14328"/>
                    <a:pt x="0" y="14894"/>
                    <a:pt x="0" y="16184"/>
                  </a:cubicBezTo>
                  <a:cubicBezTo>
                    <a:pt x="0" y="17586"/>
                    <a:pt x="1236" y="18645"/>
                    <a:pt x="2579" y="18645"/>
                  </a:cubicBezTo>
                  <a:cubicBezTo>
                    <a:pt x="2921" y="18645"/>
                    <a:pt x="3269" y="18577"/>
                    <a:pt x="3606" y="18428"/>
                  </a:cubicBezTo>
                  <a:cubicBezTo>
                    <a:pt x="4657" y="17969"/>
                    <a:pt x="6256" y="16846"/>
                    <a:pt x="7096" y="15998"/>
                  </a:cubicBezTo>
                  <a:cubicBezTo>
                    <a:pt x="10542" y="12508"/>
                    <a:pt x="12265" y="7648"/>
                    <a:pt x="11638" y="3195"/>
                  </a:cubicBezTo>
                  <a:cubicBezTo>
                    <a:pt x="11417" y="1578"/>
                    <a:pt x="11019" y="765"/>
                    <a:pt x="10233" y="340"/>
                  </a:cubicBezTo>
                  <a:cubicBezTo>
                    <a:pt x="9830" y="116"/>
                    <a:pt x="9289" y="0"/>
                    <a:pt x="8773" y="0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2"/>
            <p:cNvSpPr/>
            <p:nvPr/>
          </p:nvSpPr>
          <p:spPr>
            <a:xfrm>
              <a:off x="1981350" y="874975"/>
              <a:ext cx="608175" cy="633025"/>
            </a:xfrm>
            <a:custGeom>
              <a:rect b="b" l="l" r="r" t="t"/>
              <a:pathLst>
                <a:path extrusionOk="0" h="25321" w="24327">
                  <a:moveTo>
                    <a:pt x="10047" y="1"/>
                  </a:moveTo>
                  <a:cubicBezTo>
                    <a:pt x="9305" y="1"/>
                    <a:pt x="9075" y="89"/>
                    <a:pt x="8015" y="725"/>
                  </a:cubicBezTo>
                  <a:cubicBezTo>
                    <a:pt x="6071" y="1892"/>
                    <a:pt x="4887" y="2784"/>
                    <a:pt x="3641" y="4057"/>
                  </a:cubicBezTo>
                  <a:cubicBezTo>
                    <a:pt x="999" y="6734"/>
                    <a:pt x="0" y="9765"/>
                    <a:pt x="690" y="13008"/>
                  </a:cubicBezTo>
                  <a:cubicBezTo>
                    <a:pt x="1299" y="15853"/>
                    <a:pt x="3376" y="17867"/>
                    <a:pt x="6362" y="18504"/>
                  </a:cubicBezTo>
                  <a:cubicBezTo>
                    <a:pt x="6862" y="18612"/>
                    <a:pt x="7410" y="18666"/>
                    <a:pt x="8069" y="18666"/>
                  </a:cubicBezTo>
                  <a:cubicBezTo>
                    <a:pt x="9017" y="18666"/>
                    <a:pt x="10196" y="18555"/>
                    <a:pt x="11797" y="18336"/>
                  </a:cubicBezTo>
                  <a:cubicBezTo>
                    <a:pt x="12781" y="18199"/>
                    <a:pt x="13574" y="18130"/>
                    <a:pt x="14217" y="18130"/>
                  </a:cubicBezTo>
                  <a:cubicBezTo>
                    <a:pt x="14947" y="18130"/>
                    <a:pt x="15484" y="18219"/>
                    <a:pt x="15888" y="18398"/>
                  </a:cubicBezTo>
                  <a:cubicBezTo>
                    <a:pt x="17187" y="18990"/>
                    <a:pt x="18556" y="20978"/>
                    <a:pt x="18804" y="22612"/>
                  </a:cubicBezTo>
                  <a:cubicBezTo>
                    <a:pt x="19042" y="24288"/>
                    <a:pt x="20179" y="25320"/>
                    <a:pt x="21479" y="25320"/>
                  </a:cubicBezTo>
                  <a:cubicBezTo>
                    <a:pt x="21962" y="25320"/>
                    <a:pt x="22467" y="25178"/>
                    <a:pt x="22957" y="24875"/>
                  </a:cubicBezTo>
                  <a:cubicBezTo>
                    <a:pt x="24008" y="24230"/>
                    <a:pt x="24326" y="23081"/>
                    <a:pt x="23964" y="21375"/>
                  </a:cubicBezTo>
                  <a:cubicBezTo>
                    <a:pt x="23505" y="19211"/>
                    <a:pt x="22356" y="17046"/>
                    <a:pt x="20871" y="15526"/>
                  </a:cubicBezTo>
                  <a:cubicBezTo>
                    <a:pt x="19882" y="14536"/>
                    <a:pt x="19086" y="14024"/>
                    <a:pt x="17514" y="13379"/>
                  </a:cubicBezTo>
                  <a:cubicBezTo>
                    <a:pt x="16629" y="13017"/>
                    <a:pt x="15503" y="12834"/>
                    <a:pt x="14184" y="12834"/>
                  </a:cubicBezTo>
                  <a:cubicBezTo>
                    <a:pt x="13408" y="12834"/>
                    <a:pt x="12564" y="12898"/>
                    <a:pt x="11664" y="13025"/>
                  </a:cubicBezTo>
                  <a:cubicBezTo>
                    <a:pt x="10736" y="13158"/>
                    <a:pt x="9411" y="13290"/>
                    <a:pt x="8722" y="13343"/>
                  </a:cubicBezTo>
                  <a:cubicBezTo>
                    <a:pt x="8398" y="13366"/>
                    <a:pt x="8151" y="13380"/>
                    <a:pt x="7949" y="13380"/>
                  </a:cubicBezTo>
                  <a:cubicBezTo>
                    <a:pt x="7451" y="13380"/>
                    <a:pt x="7231" y="13298"/>
                    <a:pt x="6822" y="13078"/>
                  </a:cubicBezTo>
                  <a:cubicBezTo>
                    <a:pt x="6301" y="12813"/>
                    <a:pt x="6115" y="12610"/>
                    <a:pt x="5947" y="12150"/>
                  </a:cubicBezTo>
                  <a:cubicBezTo>
                    <a:pt x="5656" y="11302"/>
                    <a:pt x="5806" y="10065"/>
                    <a:pt x="6301" y="9120"/>
                  </a:cubicBezTo>
                  <a:cubicBezTo>
                    <a:pt x="6875" y="8086"/>
                    <a:pt x="8545" y="6584"/>
                    <a:pt x="10365" y="5479"/>
                  </a:cubicBezTo>
                  <a:cubicBezTo>
                    <a:pt x="11417" y="4852"/>
                    <a:pt x="12000" y="4392"/>
                    <a:pt x="12238" y="4012"/>
                  </a:cubicBezTo>
                  <a:cubicBezTo>
                    <a:pt x="13387" y="2245"/>
                    <a:pt x="12150" y="1"/>
                    <a:pt x="10047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" name="Google Shape;201;p2"/>
            <p:cNvSpPr/>
            <p:nvPr/>
          </p:nvSpPr>
          <p:spPr>
            <a:xfrm>
              <a:off x="3362650" y="1034250"/>
              <a:ext cx="591825" cy="816875"/>
            </a:xfrm>
            <a:custGeom>
              <a:rect b="b" l="l" r="r" t="t"/>
              <a:pathLst>
                <a:path extrusionOk="0" h="32675" w="23673">
                  <a:moveTo>
                    <a:pt x="18893" y="0"/>
                  </a:moveTo>
                  <a:cubicBezTo>
                    <a:pt x="18505" y="0"/>
                    <a:pt x="18138" y="54"/>
                    <a:pt x="17894" y="168"/>
                  </a:cubicBezTo>
                  <a:cubicBezTo>
                    <a:pt x="17231" y="478"/>
                    <a:pt x="16851" y="911"/>
                    <a:pt x="16569" y="1644"/>
                  </a:cubicBezTo>
                  <a:cubicBezTo>
                    <a:pt x="16233" y="2510"/>
                    <a:pt x="16339" y="3279"/>
                    <a:pt x="16896" y="4189"/>
                  </a:cubicBezTo>
                  <a:cubicBezTo>
                    <a:pt x="17576" y="5293"/>
                    <a:pt x="17717" y="5885"/>
                    <a:pt x="17647" y="7317"/>
                  </a:cubicBezTo>
                  <a:cubicBezTo>
                    <a:pt x="17585" y="8695"/>
                    <a:pt x="17275" y="9526"/>
                    <a:pt x="16524" y="10321"/>
                  </a:cubicBezTo>
                  <a:cubicBezTo>
                    <a:pt x="15950" y="10922"/>
                    <a:pt x="15879" y="10949"/>
                    <a:pt x="13564" y="11364"/>
                  </a:cubicBezTo>
                  <a:cubicBezTo>
                    <a:pt x="11170" y="11788"/>
                    <a:pt x="8837" y="12380"/>
                    <a:pt x="7750" y="12840"/>
                  </a:cubicBezTo>
                  <a:cubicBezTo>
                    <a:pt x="3350" y="14677"/>
                    <a:pt x="929" y="17523"/>
                    <a:pt x="434" y="21464"/>
                  </a:cubicBezTo>
                  <a:cubicBezTo>
                    <a:pt x="1" y="24910"/>
                    <a:pt x="1848" y="29301"/>
                    <a:pt x="4684" y="31572"/>
                  </a:cubicBezTo>
                  <a:cubicBezTo>
                    <a:pt x="5622" y="32322"/>
                    <a:pt x="6346" y="32675"/>
                    <a:pt x="7075" y="32675"/>
                  </a:cubicBezTo>
                  <a:cubicBezTo>
                    <a:pt x="7472" y="32675"/>
                    <a:pt x="7871" y="32570"/>
                    <a:pt x="8307" y="32368"/>
                  </a:cubicBezTo>
                  <a:cubicBezTo>
                    <a:pt x="9049" y="32014"/>
                    <a:pt x="9721" y="30954"/>
                    <a:pt x="9721" y="30167"/>
                  </a:cubicBezTo>
                  <a:cubicBezTo>
                    <a:pt x="9721" y="29328"/>
                    <a:pt x="9182" y="28347"/>
                    <a:pt x="8386" y="27729"/>
                  </a:cubicBezTo>
                  <a:cubicBezTo>
                    <a:pt x="5912" y="25767"/>
                    <a:pt x="4984" y="22542"/>
                    <a:pt x="6266" y="20359"/>
                  </a:cubicBezTo>
                  <a:cubicBezTo>
                    <a:pt x="7308" y="18583"/>
                    <a:pt x="9676" y="17461"/>
                    <a:pt x="14006" y="16683"/>
                  </a:cubicBezTo>
                  <a:cubicBezTo>
                    <a:pt x="17779" y="16003"/>
                    <a:pt x="18910" y="15535"/>
                    <a:pt x="20297" y="14032"/>
                  </a:cubicBezTo>
                  <a:cubicBezTo>
                    <a:pt x="22860" y="11258"/>
                    <a:pt x="23673" y="7449"/>
                    <a:pt x="22480" y="3721"/>
                  </a:cubicBezTo>
                  <a:cubicBezTo>
                    <a:pt x="22082" y="2457"/>
                    <a:pt x="21093" y="822"/>
                    <a:pt x="20448" y="345"/>
                  </a:cubicBezTo>
                  <a:cubicBezTo>
                    <a:pt x="20132" y="126"/>
                    <a:pt x="19489" y="0"/>
                    <a:pt x="18893" y="0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" name="Google Shape;202;p2"/>
            <p:cNvSpPr/>
            <p:nvPr/>
          </p:nvSpPr>
          <p:spPr>
            <a:xfrm>
              <a:off x="4336175" y="1491975"/>
              <a:ext cx="300900" cy="424575"/>
            </a:xfrm>
            <a:custGeom>
              <a:rect b="b" l="l" r="r" t="t"/>
              <a:pathLst>
                <a:path extrusionOk="0" h="16983" w="12036">
                  <a:moveTo>
                    <a:pt x="8648" y="1"/>
                  </a:moveTo>
                  <a:cubicBezTo>
                    <a:pt x="8341" y="1"/>
                    <a:pt x="7927" y="45"/>
                    <a:pt x="7600" y="124"/>
                  </a:cubicBezTo>
                  <a:cubicBezTo>
                    <a:pt x="5629" y="566"/>
                    <a:pt x="4463" y="1184"/>
                    <a:pt x="3076" y="2465"/>
                  </a:cubicBezTo>
                  <a:cubicBezTo>
                    <a:pt x="1971" y="3508"/>
                    <a:pt x="1194" y="4825"/>
                    <a:pt x="725" y="6459"/>
                  </a:cubicBezTo>
                  <a:cubicBezTo>
                    <a:pt x="1" y="8916"/>
                    <a:pt x="425" y="12318"/>
                    <a:pt x="1812" y="15207"/>
                  </a:cubicBezTo>
                  <a:cubicBezTo>
                    <a:pt x="2280" y="16206"/>
                    <a:pt x="2386" y="16321"/>
                    <a:pt x="3076" y="16648"/>
                  </a:cubicBezTo>
                  <a:cubicBezTo>
                    <a:pt x="3565" y="16871"/>
                    <a:pt x="3969" y="16982"/>
                    <a:pt x="4350" y="16982"/>
                  </a:cubicBezTo>
                  <a:cubicBezTo>
                    <a:pt x="4691" y="16982"/>
                    <a:pt x="5014" y="16893"/>
                    <a:pt x="5364" y="16718"/>
                  </a:cubicBezTo>
                  <a:cubicBezTo>
                    <a:pt x="6036" y="16382"/>
                    <a:pt x="6345" y="16047"/>
                    <a:pt x="6645" y="15340"/>
                  </a:cubicBezTo>
                  <a:cubicBezTo>
                    <a:pt x="6955" y="14571"/>
                    <a:pt x="6919" y="13882"/>
                    <a:pt x="6495" y="12874"/>
                  </a:cubicBezTo>
                  <a:cubicBezTo>
                    <a:pt x="5727" y="11063"/>
                    <a:pt x="5479" y="8960"/>
                    <a:pt x="5859" y="7661"/>
                  </a:cubicBezTo>
                  <a:cubicBezTo>
                    <a:pt x="5965" y="7308"/>
                    <a:pt x="6336" y="6769"/>
                    <a:pt x="6716" y="6371"/>
                  </a:cubicBezTo>
                  <a:cubicBezTo>
                    <a:pt x="7361" y="5708"/>
                    <a:pt x="7794" y="5514"/>
                    <a:pt x="9411" y="5160"/>
                  </a:cubicBezTo>
                  <a:cubicBezTo>
                    <a:pt x="9632" y="5099"/>
                    <a:pt x="10074" y="4834"/>
                    <a:pt x="10383" y="4560"/>
                  </a:cubicBezTo>
                  <a:cubicBezTo>
                    <a:pt x="12036" y="3057"/>
                    <a:pt x="11161" y="345"/>
                    <a:pt x="8925" y="18"/>
                  </a:cubicBezTo>
                  <a:cubicBezTo>
                    <a:pt x="8852" y="6"/>
                    <a:pt x="8757" y="1"/>
                    <a:pt x="8648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" name="Google Shape;203;p2"/>
            <p:cNvSpPr/>
            <p:nvPr/>
          </p:nvSpPr>
          <p:spPr>
            <a:xfrm>
              <a:off x="2570050" y="1534375"/>
              <a:ext cx="495300" cy="489325"/>
            </a:xfrm>
            <a:custGeom>
              <a:rect b="b" l="l" r="r" t="t"/>
              <a:pathLst>
                <a:path extrusionOk="0" h="19573" w="19812">
                  <a:moveTo>
                    <a:pt x="11550" y="6027"/>
                  </a:moveTo>
                  <a:cubicBezTo>
                    <a:pt x="11594" y="6027"/>
                    <a:pt x="12089" y="7246"/>
                    <a:pt x="12663" y="8749"/>
                  </a:cubicBezTo>
                  <a:lnTo>
                    <a:pt x="13697" y="11461"/>
                  </a:lnTo>
                  <a:lnTo>
                    <a:pt x="13096" y="11709"/>
                  </a:lnTo>
                  <a:cubicBezTo>
                    <a:pt x="11456" y="12359"/>
                    <a:pt x="8360" y="13512"/>
                    <a:pt x="8223" y="13512"/>
                  </a:cubicBezTo>
                  <a:cubicBezTo>
                    <a:pt x="8220" y="13512"/>
                    <a:pt x="8219" y="13512"/>
                    <a:pt x="8218" y="13511"/>
                  </a:cubicBezTo>
                  <a:cubicBezTo>
                    <a:pt x="8148" y="13432"/>
                    <a:pt x="6230" y="8475"/>
                    <a:pt x="6186" y="8263"/>
                  </a:cubicBezTo>
                  <a:cubicBezTo>
                    <a:pt x="6168" y="8130"/>
                    <a:pt x="7052" y="7724"/>
                    <a:pt x="8810" y="7043"/>
                  </a:cubicBezTo>
                  <a:cubicBezTo>
                    <a:pt x="10268" y="6495"/>
                    <a:pt x="11505" y="6045"/>
                    <a:pt x="11550" y="6027"/>
                  </a:cubicBezTo>
                  <a:close/>
                  <a:moveTo>
                    <a:pt x="13203" y="1"/>
                  </a:moveTo>
                  <a:cubicBezTo>
                    <a:pt x="13191" y="1"/>
                    <a:pt x="13179" y="1"/>
                    <a:pt x="13167" y="1"/>
                  </a:cubicBezTo>
                  <a:cubicBezTo>
                    <a:pt x="12477" y="1"/>
                    <a:pt x="11488" y="345"/>
                    <a:pt x="6778" y="2166"/>
                  </a:cubicBezTo>
                  <a:cubicBezTo>
                    <a:pt x="3491" y="3438"/>
                    <a:pt x="1061" y="4463"/>
                    <a:pt x="858" y="4657"/>
                  </a:cubicBezTo>
                  <a:cubicBezTo>
                    <a:pt x="292" y="5214"/>
                    <a:pt x="1" y="6000"/>
                    <a:pt x="89" y="6752"/>
                  </a:cubicBezTo>
                  <a:cubicBezTo>
                    <a:pt x="160" y="7485"/>
                    <a:pt x="4154" y="17956"/>
                    <a:pt x="4596" y="18548"/>
                  </a:cubicBezTo>
                  <a:cubicBezTo>
                    <a:pt x="5082" y="19219"/>
                    <a:pt x="5771" y="19573"/>
                    <a:pt x="6584" y="19573"/>
                  </a:cubicBezTo>
                  <a:cubicBezTo>
                    <a:pt x="7202" y="19573"/>
                    <a:pt x="8351" y="19175"/>
                    <a:pt x="12884" y="17452"/>
                  </a:cubicBezTo>
                  <a:cubicBezTo>
                    <a:pt x="15932" y="16277"/>
                    <a:pt x="18539" y="15243"/>
                    <a:pt x="18707" y="15155"/>
                  </a:cubicBezTo>
                  <a:cubicBezTo>
                    <a:pt x="19175" y="14863"/>
                    <a:pt x="19643" y="13997"/>
                    <a:pt x="19732" y="13273"/>
                  </a:cubicBezTo>
                  <a:cubicBezTo>
                    <a:pt x="19811" y="12636"/>
                    <a:pt x="19617" y="12080"/>
                    <a:pt x="17655" y="6981"/>
                  </a:cubicBezTo>
                  <a:cubicBezTo>
                    <a:pt x="16462" y="3906"/>
                    <a:pt x="15376" y="1229"/>
                    <a:pt x="15225" y="1017"/>
                  </a:cubicBezTo>
                  <a:cubicBezTo>
                    <a:pt x="14720" y="320"/>
                    <a:pt x="14085" y="1"/>
                    <a:pt x="13203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2"/>
            <p:cNvSpPr/>
            <p:nvPr/>
          </p:nvSpPr>
          <p:spPr>
            <a:xfrm>
              <a:off x="3789000" y="1744025"/>
              <a:ext cx="346850" cy="345950"/>
            </a:xfrm>
            <a:custGeom>
              <a:rect b="b" l="l" r="r" t="t"/>
              <a:pathLst>
                <a:path extrusionOk="0" h="13838" w="13874">
                  <a:moveTo>
                    <a:pt x="8572" y="5302"/>
                  </a:moveTo>
                  <a:lnTo>
                    <a:pt x="8572" y="6919"/>
                  </a:lnTo>
                  <a:lnTo>
                    <a:pt x="8572" y="8536"/>
                  </a:lnTo>
                  <a:lnTo>
                    <a:pt x="5479" y="8536"/>
                  </a:lnTo>
                  <a:lnTo>
                    <a:pt x="5479" y="6919"/>
                  </a:lnTo>
                  <a:lnTo>
                    <a:pt x="5479" y="5302"/>
                  </a:lnTo>
                  <a:close/>
                  <a:moveTo>
                    <a:pt x="7043" y="0"/>
                  </a:moveTo>
                  <a:cubicBezTo>
                    <a:pt x="2377" y="0"/>
                    <a:pt x="2139" y="9"/>
                    <a:pt x="1538" y="310"/>
                  </a:cubicBezTo>
                  <a:cubicBezTo>
                    <a:pt x="1105" y="530"/>
                    <a:pt x="787" y="840"/>
                    <a:pt x="504" y="1308"/>
                  </a:cubicBezTo>
                  <a:lnTo>
                    <a:pt x="107" y="1988"/>
                  </a:lnTo>
                  <a:lnTo>
                    <a:pt x="62" y="6362"/>
                  </a:lnTo>
                  <a:cubicBezTo>
                    <a:pt x="1" y="11311"/>
                    <a:pt x="89" y="12088"/>
                    <a:pt x="796" y="12883"/>
                  </a:cubicBezTo>
                  <a:cubicBezTo>
                    <a:pt x="1547" y="13749"/>
                    <a:pt x="2139" y="13838"/>
                    <a:pt x="7025" y="13838"/>
                  </a:cubicBezTo>
                  <a:cubicBezTo>
                    <a:pt x="12451" y="13838"/>
                    <a:pt x="12893" y="13740"/>
                    <a:pt x="13644" y="12265"/>
                  </a:cubicBezTo>
                  <a:cubicBezTo>
                    <a:pt x="13847" y="11850"/>
                    <a:pt x="13873" y="11116"/>
                    <a:pt x="13873" y="6875"/>
                  </a:cubicBezTo>
                  <a:cubicBezTo>
                    <a:pt x="13873" y="2033"/>
                    <a:pt x="13873" y="1953"/>
                    <a:pt x="13538" y="1326"/>
                  </a:cubicBezTo>
                  <a:cubicBezTo>
                    <a:pt x="13299" y="884"/>
                    <a:pt x="12990" y="575"/>
                    <a:pt x="12548" y="336"/>
                  </a:cubicBezTo>
                  <a:cubicBezTo>
                    <a:pt x="11921" y="0"/>
                    <a:pt x="11841" y="0"/>
                    <a:pt x="7043" y="0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2"/>
            <p:cNvSpPr/>
            <p:nvPr/>
          </p:nvSpPr>
          <p:spPr>
            <a:xfrm>
              <a:off x="4929300" y="1811250"/>
              <a:ext cx="533950" cy="462300"/>
            </a:xfrm>
            <a:custGeom>
              <a:rect b="b" l="l" r="r" t="t"/>
              <a:pathLst>
                <a:path extrusionOk="0" h="18492" w="21358">
                  <a:moveTo>
                    <a:pt x="15204" y="5272"/>
                  </a:moveTo>
                  <a:cubicBezTo>
                    <a:pt x="15790" y="5272"/>
                    <a:pt x="16016" y="5328"/>
                    <a:pt x="16065" y="5485"/>
                  </a:cubicBezTo>
                  <a:cubicBezTo>
                    <a:pt x="16215" y="5847"/>
                    <a:pt x="15729" y="6996"/>
                    <a:pt x="15040" y="7968"/>
                  </a:cubicBezTo>
                  <a:cubicBezTo>
                    <a:pt x="12984" y="10841"/>
                    <a:pt x="9052" y="13186"/>
                    <a:pt x="6375" y="13186"/>
                  </a:cubicBezTo>
                  <a:cubicBezTo>
                    <a:pt x="6302" y="13186"/>
                    <a:pt x="6230" y="13185"/>
                    <a:pt x="6160" y="13181"/>
                  </a:cubicBezTo>
                  <a:lnTo>
                    <a:pt x="5302" y="13137"/>
                  </a:lnTo>
                  <a:lnTo>
                    <a:pt x="5329" y="12562"/>
                  </a:lnTo>
                  <a:cubicBezTo>
                    <a:pt x="5391" y="11714"/>
                    <a:pt x="6160" y="10530"/>
                    <a:pt x="7582" y="9090"/>
                  </a:cubicBezTo>
                  <a:cubicBezTo>
                    <a:pt x="9941" y="6704"/>
                    <a:pt x="12698" y="5290"/>
                    <a:pt x="15066" y="5273"/>
                  </a:cubicBezTo>
                  <a:cubicBezTo>
                    <a:pt x="15114" y="5272"/>
                    <a:pt x="15160" y="5272"/>
                    <a:pt x="15204" y="5272"/>
                  </a:cubicBezTo>
                  <a:close/>
                  <a:moveTo>
                    <a:pt x="14613" y="1"/>
                  </a:moveTo>
                  <a:cubicBezTo>
                    <a:pt x="13742" y="1"/>
                    <a:pt x="13242" y="78"/>
                    <a:pt x="12354" y="316"/>
                  </a:cubicBezTo>
                  <a:cubicBezTo>
                    <a:pt x="7070" y="1694"/>
                    <a:pt x="2183" y="5803"/>
                    <a:pt x="416" y="10353"/>
                  </a:cubicBezTo>
                  <a:cubicBezTo>
                    <a:pt x="89" y="11193"/>
                    <a:pt x="27" y="11626"/>
                    <a:pt x="18" y="12845"/>
                  </a:cubicBezTo>
                  <a:cubicBezTo>
                    <a:pt x="1" y="14197"/>
                    <a:pt x="27" y="14392"/>
                    <a:pt x="460" y="15275"/>
                  </a:cubicBezTo>
                  <a:cubicBezTo>
                    <a:pt x="1061" y="16539"/>
                    <a:pt x="1794" y="17263"/>
                    <a:pt x="3138" y="17900"/>
                  </a:cubicBezTo>
                  <a:cubicBezTo>
                    <a:pt x="4136" y="18368"/>
                    <a:pt x="4392" y="18430"/>
                    <a:pt x="5806" y="18483"/>
                  </a:cubicBezTo>
                  <a:cubicBezTo>
                    <a:pt x="5955" y="18489"/>
                    <a:pt x="6103" y="18492"/>
                    <a:pt x="6251" y="18492"/>
                  </a:cubicBezTo>
                  <a:cubicBezTo>
                    <a:pt x="8054" y="18492"/>
                    <a:pt x="9855" y="18044"/>
                    <a:pt x="11815" y="17113"/>
                  </a:cubicBezTo>
                  <a:cubicBezTo>
                    <a:pt x="16303" y="14992"/>
                    <a:pt x="19396" y="11935"/>
                    <a:pt x="20916" y="8136"/>
                  </a:cubicBezTo>
                  <a:cubicBezTo>
                    <a:pt x="21269" y="7261"/>
                    <a:pt x="21322" y="6881"/>
                    <a:pt x="21340" y="5626"/>
                  </a:cubicBezTo>
                  <a:cubicBezTo>
                    <a:pt x="21358" y="4274"/>
                    <a:pt x="21322" y="4080"/>
                    <a:pt x="20898" y="3196"/>
                  </a:cubicBezTo>
                  <a:cubicBezTo>
                    <a:pt x="20280" y="1915"/>
                    <a:pt x="19546" y="1199"/>
                    <a:pt x="18186" y="581"/>
                  </a:cubicBezTo>
                  <a:cubicBezTo>
                    <a:pt x="17161" y="103"/>
                    <a:pt x="16966" y="59"/>
                    <a:pt x="15393" y="15"/>
                  </a:cubicBezTo>
                  <a:cubicBezTo>
                    <a:pt x="15098" y="6"/>
                    <a:pt x="14843" y="1"/>
                    <a:pt x="14613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2"/>
            <p:cNvSpPr/>
            <p:nvPr/>
          </p:nvSpPr>
          <p:spPr>
            <a:xfrm>
              <a:off x="2909800" y="1939400"/>
              <a:ext cx="504575" cy="517050"/>
            </a:xfrm>
            <a:custGeom>
              <a:rect b="b" l="l" r="r" t="t"/>
              <a:pathLst>
                <a:path extrusionOk="0" h="20682" w="20183">
                  <a:moveTo>
                    <a:pt x="13035" y="0"/>
                  </a:moveTo>
                  <a:cubicBezTo>
                    <a:pt x="12706" y="0"/>
                    <a:pt x="12378" y="88"/>
                    <a:pt x="11991" y="270"/>
                  </a:cubicBezTo>
                  <a:cubicBezTo>
                    <a:pt x="11170" y="650"/>
                    <a:pt x="10578" y="1446"/>
                    <a:pt x="10507" y="2312"/>
                  </a:cubicBezTo>
                  <a:cubicBezTo>
                    <a:pt x="10419" y="3195"/>
                    <a:pt x="11037" y="6730"/>
                    <a:pt x="11770" y="9707"/>
                  </a:cubicBezTo>
                  <a:cubicBezTo>
                    <a:pt x="12097" y="10962"/>
                    <a:pt x="12327" y="12005"/>
                    <a:pt x="12327" y="12022"/>
                  </a:cubicBezTo>
                  <a:cubicBezTo>
                    <a:pt x="12318" y="12022"/>
                    <a:pt x="10339" y="10874"/>
                    <a:pt x="7953" y="9442"/>
                  </a:cubicBezTo>
                  <a:lnTo>
                    <a:pt x="3615" y="6836"/>
                  </a:lnTo>
                  <a:lnTo>
                    <a:pt x="2643" y="6836"/>
                  </a:lnTo>
                  <a:cubicBezTo>
                    <a:pt x="1856" y="6836"/>
                    <a:pt x="1582" y="6906"/>
                    <a:pt x="1141" y="7207"/>
                  </a:cubicBezTo>
                  <a:cubicBezTo>
                    <a:pt x="566" y="7604"/>
                    <a:pt x="1" y="8647"/>
                    <a:pt x="1" y="9336"/>
                  </a:cubicBezTo>
                  <a:cubicBezTo>
                    <a:pt x="1" y="9840"/>
                    <a:pt x="390" y="10724"/>
                    <a:pt x="787" y="11148"/>
                  </a:cubicBezTo>
                  <a:cubicBezTo>
                    <a:pt x="964" y="11360"/>
                    <a:pt x="4551" y="13569"/>
                    <a:pt x="8766" y="16096"/>
                  </a:cubicBezTo>
                  <a:lnTo>
                    <a:pt x="16427" y="20682"/>
                  </a:lnTo>
                  <a:lnTo>
                    <a:pt x="17381" y="20682"/>
                  </a:lnTo>
                  <a:cubicBezTo>
                    <a:pt x="18512" y="20682"/>
                    <a:pt x="19281" y="20267"/>
                    <a:pt x="19679" y="19427"/>
                  </a:cubicBezTo>
                  <a:cubicBezTo>
                    <a:pt x="20182" y="18393"/>
                    <a:pt x="20121" y="17899"/>
                    <a:pt x="19255" y="15654"/>
                  </a:cubicBezTo>
                  <a:cubicBezTo>
                    <a:pt x="17735" y="11784"/>
                    <a:pt x="16719" y="8135"/>
                    <a:pt x="15994" y="3990"/>
                  </a:cubicBezTo>
                  <a:cubicBezTo>
                    <a:pt x="15526" y="1295"/>
                    <a:pt x="15217" y="739"/>
                    <a:pt x="13962" y="208"/>
                  </a:cubicBezTo>
                  <a:cubicBezTo>
                    <a:pt x="13624" y="71"/>
                    <a:pt x="13329" y="0"/>
                    <a:pt x="13035" y="0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2"/>
            <p:cNvSpPr/>
            <p:nvPr/>
          </p:nvSpPr>
          <p:spPr>
            <a:xfrm>
              <a:off x="4190825" y="2049725"/>
              <a:ext cx="434775" cy="572800"/>
            </a:xfrm>
            <a:custGeom>
              <a:rect b="b" l="l" r="r" t="t"/>
              <a:pathLst>
                <a:path extrusionOk="0" h="22912" w="17391">
                  <a:moveTo>
                    <a:pt x="11867" y="9120"/>
                  </a:moveTo>
                  <a:lnTo>
                    <a:pt x="11912" y="12452"/>
                  </a:lnTo>
                  <a:cubicBezTo>
                    <a:pt x="11929" y="14290"/>
                    <a:pt x="11929" y="15827"/>
                    <a:pt x="11885" y="15854"/>
                  </a:cubicBezTo>
                  <a:cubicBezTo>
                    <a:pt x="11884" y="15854"/>
                    <a:pt x="11882" y="15855"/>
                    <a:pt x="11880" y="15855"/>
                  </a:cubicBezTo>
                  <a:cubicBezTo>
                    <a:pt x="11793" y="15855"/>
                    <a:pt x="10774" y="15395"/>
                    <a:pt x="9588" y="14793"/>
                  </a:cubicBezTo>
                  <a:lnTo>
                    <a:pt x="7335" y="13662"/>
                  </a:lnTo>
                  <a:lnTo>
                    <a:pt x="9597" y="11391"/>
                  </a:lnTo>
                  <a:lnTo>
                    <a:pt x="11867" y="9120"/>
                  </a:lnTo>
                  <a:close/>
                  <a:moveTo>
                    <a:pt x="14648" y="1"/>
                  </a:moveTo>
                  <a:cubicBezTo>
                    <a:pt x="14285" y="1"/>
                    <a:pt x="13916" y="75"/>
                    <a:pt x="13564" y="231"/>
                  </a:cubicBezTo>
                  <a:cubicBezTo>
                    <a:pt x="12945" y="496"/>
                    <a:pt x="1370" y="11983"/>
                    <a:pt x="734" y="12938"/>
                  </a:cubicBezTo>
                  <a:cubicBezTo>
                    <a:pt x="1" y="14069"/>
                    <a:pt x="266" y="15721"/>
                    <a:pt x="1291" y="16454"/>
                  </a:cubicBezTo>
                  <a:cubicBezTo>
                    <a:pt x="1927" y="16896"/>
                    <a:pt x="13414" y="22613"/>
                    <a:pt x="14094" y="22817"/>
                  </a:cubicBezTo>
                  <a:cubicBezTo>
                    <a:pt x="14304" y="22881"/>
                    <a:pt x="14517" y="22912"/>
                    <a:pt x="14728" y="22912"/>
                  </a:cubicBezTo>
                  <a:cubicBezTo>
                    <a:pt x="15876" y="22912"/>
                    <a:pt x="16971" y="22005"/>
                    <a:pt x="17240" y="20714"/>
                  </a:cubicBezTo>
                  <a:cubicBezTo>
                    <a:pt x="17346" y="20157"/>
                    <a:pt x="17390" y="17161"/>
                    <a:pt x="17364" y="10950"/>
                  </a:cubicBezTo>
                  <a:lnTo>
                    <a:pt x="17319" y="1981"/>
                  </a:lnTo>
                  <a:lnTo>
                    <a:pt x="16922" y="1292"/>
                  </a:lnTo>
                  <a:cubicBezTo>
                    <a:pt x="16435" y="470"/>
                    <a:pt x="15560" y="1"/>
                    <a:pt x="14648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" name="Google Shape;208;p2"/>
            <p:cNvSpPr/>
            <p:nvPr/>
          </p:nvSpPr>
          <p:spPr>
            <a:xfrm>
              <a:off x="2261900" y="2233550"/>
              <a:ext cx="515400" cy="420075"/>
            </a:xfrm>
            <a:custGeom>
              <a:rect b="b" l="l" r="r" t="t"/>
              <a:pathLst>
                <a:path extrusionOk="0" h="16803" w="20616">
                  <a:moveTo>
                    <a:pt x="6067" y="5768"/>
                  </a:moveTo>
                  <a:cubicBezTo>
                    <a:pt x="6110" y="5768"/>
                    <a:pt x="6164" y="5775"/>
                    <a:pt x="6230" y="5788"/>
                  </a:cubicBezTo>
                  <a:cubicBezTo>
                    <a:pt x="6407" y="5832"/>
                    <a:pt x="7493" y="5982"/>
                    <a:pt x="8660" y="6133"/>
                  </a:cubicBezTo>
                  <a:cubicBezTo>
                    <a:pt x="9808" y="6274"/>
                    <a:pt x="10736" y="6451"/>
                    <a:pt x="10710" y="6530"/>
                  </a:cubicBezTo>
                  <a:cubicBezTo>
                    <a:pt x="10666" y="6670"/>
                    <a:pt x="6669" y="9518"/>
                    <a:pt x="6516" y="9518"/>
                  </a:cubicBezTo>
                  <a:cubicBezTo>
                    <a:pt x="6514" y="9518"/>
                    <a:pt x="6513" y="9517"/>
                    <a:pt x="6513" y="9517"/>
                  </a:cubicBezTo>
                  <a:cubicBezTo>
                    <a:pt x="6451" y="9446"/>
                    <a:pt x="5894" y="6292"/>
                    <a:pt x="5894" y="6000"/>
                  </a:cubicBezTo>
                  <a:cubicBezTo>
                    <a:pt x="5894" y="5834"/>
                    <a:pt x="5934" y="5768"/>
                    <a:pt x="6067" y="5768"/>
                  </a:cubicBezTo>
                  <a:close/>
                  <a:moveTo>
                    <a:pt x="2430" y="0"/>
                  </a:moveTo>
                  <a:cubicBezTo>
                    <a:pt x="2271" y="18"/>
                    <a:pt x="1900" y="124"/>
                    <a:pt x="1617" y="239"/>
                  </a:cubicBezTo>
                  <a:cubicBezTo>
                    <a:pt x="1343" y="354"/>
                    <a:pt x="990" y="575"/>
                    <a:pt x="840" y="707"/>
                  </a:cubicBezTo>
                  <a:cubicBezTo>
                    <a:pt x="398" y="1105"/>
                    <a:pt x="0" y="2006"/>
                    <a:pt x="0" y="2598"/>
                  </a:cubicBezTo>
                  <a:cubicBezTo>
                    <a:pt x="0" y="3535"/>
                    <a:pt x="1927" y="14624"/>
                    <a:pt x="2209" y="15260"/>
                  </a:cubicBezTo>
                  <a:cubicBezTo>
                    <a:pt x="2609" y="16193"/>
                    <a:pt x="3643" y="16803"/>
                    <a:pt x="4658" y="16803"/>
                  </a:cubicBezTo>
                  <a:cubicBezTo>
                    <a:pt x="4922" y="16803"/>
                    <a:pt x="5185" y="16762"/>
                    <a:pt x="5435" y="16674"/>
                  </a:cubicBezTo>
                  <a:cubicBezTo>
                    <a:pt x="5850" y="16524"/>
                    <a:pt x="18936" y="7414"/>
                    <a:pt x="19723" y="6716"/>
                  </a:cubicBezTo>
                  <a:cubicBezTo>
                    <a:pt x="20173" y="6309"/>
                    <a:pt x="20615" y="5364"/>
                    <a:pt x="20615" y="4728"/>
                  </a:cubicBezTo>
                  <a:cubicBezTo>
                    <a:pt x="20615" y="3968"/>
                    <a:pt x="19926" y="2828"/>
                    <a:pt x="19237" y="2474"/>
                  </a:cubicBezTo>
                  <a:cubicBezTo>
                    <a:pt x="18777" y="2245"/>
                    <a:pt x="16851" y="1935"/>
                    <a:pt x="10692" y="1096"/>
                  </a:cubicBezTo>
                  <a:cubicBezTo>
                    <a:pt x="6300" y="486"/>
                    <a:pt x="2589" y="0"/>
                    <a:pt x="2430" y="0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" name="Google Shape;209;p2"/>
            <p:cNvSpPr/>
            <p:nvPr/>
          </p:nvSpPr>
          <p:spPr>
            <a:xfrm>
              <a:off x="3588875" y="2248475"/>
              <a:ext cx="440925" cy="738625"/>
            </a:xfrm>
            <a:custGeom>
              <a:rect b="b" l="l" r="r" t="t"/>
              <a:pathLst>
                <a:path extrusionOk="0" h="29545" w="17637">
                  <a:moveTo>
                    <a:pt x="8908" y="5311"/>
                  </a:moveTo>
                  <a:cubicBezTo>
                    <a:pt x="9364" y="5311"/>
                    <a:pt x="9814" y="5379"/>
                    <a:pt x="10144" y="5518"/>
                  </a:cubicBezTo>
                  <a:cubicBezTo>
                    <a:pt x="10868" y="5809"/>
                    <a:pt x="11514" y="6401"/>
                    <a:pt x="11973" y="7170"/>
                  </a:cubicBezTo>
                  <a:cubicBezTo>
                    <a:pt x="12282" y="7700"/>
                    <a:pt x="12353" y="8010"/>
                    <a:pt x="12353" y="8831"/>
                  </a:cubicBezTo>
                  <a:cubicBezTo>
                    <a:pt x="12353" y="9653"/>
                    <a:pt x="12282" y="9962"/>
                    <a:pt x="11973" y="10493"/>
                  </a:cubicBezTo>
                  <a:cubicBezTo>
                    <a:pt x="11231" y="11730"/>
                    <a:pt x="10170" y="12366"/>
                    <a:pt x="8818" y="12366"/>
                  </a:cubicBezTo>
                  <a:cubicBezTo>
                    <a:pt x="7873" y="12366"/>
                    <a:pt x="7113" y="12012"/>
                    <a:pt x="6327" y="11235"/>
                  </a:cubicBezTo>
                  <a:cubicBezTo>
                    <a:pt x="5620" y="10537"/>
                    <a:pt x="5390" y="9918"/>
                    <a:pt x="5390" y="8831"/>
                  </a:cubicBezTo>
                  <a:cubicBezTo>
                    <a:pt x="5390" y="8345"/>
                    <a:pt x="5478" y="7709"/>
                    <a:pt x="5593" y="7444"/>
                  </a:cubicBezTo>
                  <a:cubicBezTo>
                    <a:pt x="5841" y="6843"/>
                    <a:pt x="6698" y="5986"/>
                    <a:pt x="7422" y="5606"/>
                  </a:cubicBezTo>
                  <a:cubicBezTo>
                    <a:pt x="7787" y="5412"/>
                    <a:pt x="8352" y="5311"/>
                    <a:pt x="8908" y="5311"/>
                  </a:cubicBezTo>
                  <a:close/>
                  <a:moveTo>
                    <a:pt x="8721" y="1"/>
                  </a:moveTo>
                  <a:cubicBezTo>
                    <a:pt x="7989" y="1"/>
                    <a:pt x="7279" y="91"/>
                    <a:pt x="6636" y="278"/>
                  </a:cubicBezTo>
                  <a:cubicBezTo>
                    <a:pt x="5346" y="640"/>
                    <a:pt x="4551" y="1038"/>
                    <a:pt x="3534" y="1807"/>
                  </a:cubicBezTo>
                  <a:cubicBezTo>
                    <a:pt x="1988" y="2982"/>
                    <a:pt x="778" y="4767"/>
                    <a:pt x="318" y="6561"/>
                  </a:cubicBezTo>
                  <a:cubicBezTo>
                    <a:pt x="0" y="7815"/>
                    <a:pt x="9" y="9998"/>
                    <a:pt x="353" y="11200"/>
                  </a:cubicBezTo>
                  <a:cubicBezTo>
                    <a:pt x="1087" y="13850"/>
                    <a:pt x="3358" y="16298"/>
                    <a:pt x="5876" y="17155"/>
                  </a:cubicBezTo>
                  <a:cubicBezTo>
                    <a:pt x="6627" y="17403"/>
                    <a:pt x="6724" y="17491"/>
                    <a:pt x="6857" y="17959"/>
                  </a:cubicBezTo>
                  <a:cubicBezTo>
                    <a:pt x="6936" y="18242"/>
                    <a:pt x="7493" y="20557"/>
                    <a:pt x="8112" y="23102"/>
                  </a:cubicBezTo>
                  <a:cubicBezTo>
                    <a:pt x="8730" y="25638"/>
                    <a:pt x="9322" y="27900"/>
                    <a:pt x="9437" y="28121"/>
                  </a:cubicBezTo>
                  <a:cubicBezTo>
                    <a:pt x="9729" y="28695"/>
                    <a:pt x="10453" y="29261"/>
                    <a:pt x="11134" y="29464"/>
                  </a:cubicBezTo>
                  <a:cubicBezTo>
                    <a:pt x="11312" y="29518"/>
                    <a:pt x="11505" y="29545"/>
                    <a:pt x="11706" y="29545"/>
                  </a:cubicBezTo>
                  <a:cubicBezTo>
                    <a:pt x="12260" y="29545"/>
                    <a:pt x="12870" y="29343"/>
                    <a:pt x="13396" y="28960"/>
                  </a:cubicBezTo>
                  <a:cubicBezTo>
                    <a:pt x="13917" y="28607"/>
                    <a:pt x="14359" y="27652"/>
                    <a:pt x="14368" y="26928"/>
                  </a:cubicBezTo>
                  <a:cubicBezTo>
                    <a:pt x="14368" y="26636"/>
                    <a:pt x="13873" y="24383"/>
                    <a:pt x="13263" y="21927"/>
                  </a:cubicBezTo>
                  <a:cubicBezTo>
                    <a:pt x="12662" y="19461"/>
                    <a:pt x="12159" y="17376"/>
                    <a:pt x="12159" y="17270"/>
                  </a:cubicBezTo>
                  <a:cubicBezTo>
                    <a:pt x="12159" y="17182"/>
                    <a:pt x="12600" y="16855"/>
                    <a:pt x="13148" y="16545"/>
                  </a:cubicBezTo>
                  <a:cubicBezTo>
                    <a:pt x="14580" y="15750"/>
                    <a:pt x="16091" y="14177"/>
                    <a:pt x="16753" y="12790"/>
                  </a:cubicBezTo>
                  <a:cubicBezTo>
                    <a:pt x="17460" y="11332"/>
                    <a:pt x="17637" y="10537"/>
                    <a:pt x="17637" y="8831"/>
                  </a:cubicBezTo>
                  <a:cubicBezTo>
                    <a:pt x="17637" y="7126"/>
                    <a:pt x="17460" y="6331"/>
                    <a:pt x="16753" y="4873"/>
                  </a:cubicBezTo>
                  <a:cubicBezTo>
                    <a:pt x="16091" y="3503"/>
                    <a:pt x="14580" y="1913"/>
                    <a:pt x="13192" y="1126"/>
                  </a:cubicBezTo>
                  <a:cubicBezTo>
                    <a:pt x="11868" y="392"/>
                    <a:pt x="10245" y="1"/>
                    <a:pt x="8721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" name="Google Shape;210;p2"/>
            <p:cNvSpPr/>
            <p:nvPr/>
          </p:nvSpPr>
          <p:spPr>
            <a:xfrm>
              <a:off x="2930125" y="2525075"/>
              <a:ext cx="576150" cy="583850"/>
            </a:xfrm>
            <a:custGeom>
              <a:rect b="b" l="l" r="r" t="t"/>
              <a:pathLst>
                <a:path extrusionOk="0" h="23354" w="23046">
                  <a:moveTo>
                    <a:pt x="9165" y="6086"/>
                  </a:moveTo>
                  <a:cubicBezTo>
                    <a:pt x="9173" y="6086"/>
                    <a:pt x="9182" y="6088"/>
                    <a:pt x="9190" y="6091"/>
                  </a:cubicBezTo>
                  <a:cubicBezTo>
                    <a:pt x="9305" y="6135"/>
                    <a:pt x="11117" y="6780"/>
                    <a:pt x="13228" y="7514"/>
                  </a:cubicBezTo>
                  <a:cubicBezTo>
                    <a:pt x="16348" y="8618"/>
                    <a:pt x="17010" y="8901"/>
                    <a:pt x="16940" y="9095"/>
                  </a:cubicBezTo>
                  <a:cubicBezTo>
                    <a:pt x="16878" y="9228"/>
                    <a:pt x="16197" y="11128"/>
                    <a:pt x="15437" y="13337"/>
                  </a:cubicBezTo>
                  <a:cubicBezTo>
                    <a:pt x="14249" y="16728"/>
                    <a:pt x="14055" y="17242"/>
                    <a:pt x="13805" y="17242"/>
                  </a:cubicBezTo>
                  <a:cubicBezTo>
                    <a:pt x="13776" y="17242"/>
                    <a:pt x="13746" y="17235"/>
                    <a:pt x="13714" y="17225"/>
                  </a:cubicBezTo>
                  <a:cubicBezTo>
                    <a:pt x="13546" y="17145"/>
                    <a:pt x="11753" y="16518"/>
                    <a:pt x="9720" y="15811"/>
                  </a:cubicBezTo>
                  <a:cubicBezTo>
                    <a:pt x="7706" y="15104"/>
                    <a:pt x="6027" y="14494"/>
                    <a:pt x="6009" y="14485"/>
                  </a:cubicBezTo>
                  <a:cubicBezTo>
                    <a:pt x="5983" y="14468"/>
                    <a:pt x="6645" y="12550"/>
                    <a:pt x="7467" y="10226"/>
                  </a:cubicBezTo>
                  <a:cubicBezTo>
                    <a:pt x="8626" y="6970"/>
                    <a:pt x="8967" y="6086"/>
                    <a:pt x="9165" y="6086"/>
                  </a:cubicBezTo>
                  <a:close/>
                  <a:moveTo>
                    <a:pt x="7274" y="1"/>
                  </a:moveTo>
                  <a:cubicBezTo>
                    <a:pt x="7022" y="1"/>
                    <a:pt x="6794" y="45"/>
                    <a:pt x="6539" y="127"/>
                  </a:cubicBezTo>
                  <a:cubicBezTo>
                    <a:pt x="5903" y="312"/>
                    <a:pt x="5276" y="860"/>
                    <a:pt x="5020" y="1434"/>
                  </a:cubicBezTo>
                  <a:cubicBezTo>
                    <a:pt x="4887" y="1726"/>
                    <a:pt x="3712" y="4942"/>
                    <a:pt x="2413" y="8592"/>
                  </a:cubicBezTo>
                  <a:cubicBezTo>
                    <a:pt x="398" y="14220"/>
                    <a:pt x="27" y="15351"/>
                    <a:pt x="18" y="16120"/>
                  </a:cubicBezTo>
                  <a:cubicBezTo>
                    <a:pt x="1" y="16880"/>
                    <a:pt x="62" y="17092"/>
                    <a:pt x="416" y="17543"/>
                  </a:cubicBezTo>
                  <a:cubicBezTo>
                    <a:pt x="646" y="17852"/>
                    <a:pt x="973" y="18197"/>
                    <a:pt x="1167" y="18312"/>
                  </a:cubicBezTo>
                  <a:cubicBezTo>
                    <a:pt x="1503" y="18550"/>
                    <a:pt x="14448" y="23145"/>
                    <a:pt x="15216" y="23322"/>
                  </a:cubicBezTo>
                  <a:cubicBezTo>
                    <a:pt x="15322" y="23343"/>
                    <a:pt x="15434" y="23354"/>
                    <a:pt x="15551" y="23354"/>
                  </a:cubicBezTo>
                  <a:cubicBezTo>
                    <a:pt x="16190" y="23354"/>
                    <a:pt x="16951" y="23036"/>
                    <a:pt x="17452" y="22535"/>
                  </a:cubicBezTo>
                  <a:cubicBezTo>
                    <a:pt x="17938" y="22049"/>
                    <a:pt x="18230" y="21289"/>
                    <a:pt x="20518" y="14777"/>
                  </a:cubicBezTo>
                  <a:cubicBezTo>
                    <a:pt x="21914" y="10801"/>
                    <a:pt x="23045" y="7399"/>
                    <a:pt x="23045" y="7196"/>
                  </a:cubicBezTo>
                  <a:cubicBezTo>
                    <a:pt x="23036" y="6630"/>
                    <a:pt x="22550" y="5676"/>
                    <a:pt x="22064" y="5260"/>
                  </a:cubicBezTo>
                  <a:cubicBezTo>
                    <a:pt x="21693" y="4951"/>
                    <a:pt x="16021" y="2848"/>
                    <a:pt x="9031" y="418"/>
                  </a:cubicBezTo>
                  <a:cubicBezTo>
                    <a:pt x="8202" y="129"/>
                    <a:pt x="7702" y="1"/>
                    <a:pt x="7274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" name="Google Shape;211;p2"/>
            <p:cNvSpPr/>
            <p:nvPr/>
          </p:nvSpPr>
          <p:spPr>
            <a:xfrm>
              <a:off x="4345675" y="2731000"/>
              <a:ext cx="581900" cy="505250"/>
            </a:xfrm>
            <a:custGeom>
              <a:rect b="b" l="l" r="r" t="t"/>
              <a:pathLst>
                <a:path extrusionOk="0" h="20210" w="23276">
                  <a:moveTo>
                    <a:pt x="15999" y="5737"/>
                  </a:moveTo>
                  <a:cubicBezTo>
                    <a:pt x="16034" y="5737"/>
                    <a:pt x="16056" y="5750"/>
                    <a:pt x="16056" y="5762"/>
                  </a:cubicBezTo>
                  <a:cubicBezTo>
                    <a:pt x="16056" y="5789"/>
                    <a:pt x="16383" y="7229"/>
                    <a:pt x="16780" y="8970"/>
                  </a:cubicBezTo>
                  <a:cubicBezTo>
                    <a:pt x="17160" y="10711"/>
                    <a:pt x="17487" y="12151"/>
                    <a:pt x="17470" y="12151"/>
                  </a:cubicBezTo>
                  <a:cubicBezTo>
                    <a:pt x="17383" y="12281"/>
                    <a:pt x="7698" y="14319"/>
                    <a:pt x="7236" y="14319"/>
                  </a:cubicBezTo>
                  <a:cubicBezTo>
                    <a:pt x="7227" y="14319"/>
                    <a:pt x="7221" y="14318"/>
                    <a:pt x="7220" y="14316"/>
                  </a:cubicBezTo>
                  <a:cubicBezTo>
                    <a:pt x="7114" y="14201"/>
                    <a:pt x="5718" y="8060"/>
                    <a:pt x="5788" y="8016"/>
                  </a:cubicBezTo>
                  <a:cubicBezTo>
                    <a:pt x="5824" y="7980"/>
                    <a:pt x="15791" y="5762"/>
                    <a:pt x="15950" y="5745"/>
                  </a:cubicBezTo>
                  <a:cubicBezTo>
                    <a:pt x="15968" y="5740"/>
                    <a:pt x="15985" y="5737"/>
                    <a:pt x="15999" y="5737"/>
                  </a:cubicBezTo>
                  <a:close/>
                  <a:moveTo>
                    <a:pt x="18136" y="1"/>
                  </a:moveTo>
                  <a:cubicBezTo>
                    <a:pt x="18120" y="1"/>
                    <a:pt x="18104" y="1"/>
                    <a:pt x="18088" y="1"/>
                  </a:cubicBezTo>
                  <a:cubicBezTo>
                    <a:pt x="17735" y="1"/>
                    <a:pt x="13891" y="797"/>
                    <a:pt x="9517" y="1751"/>
                  </a:cubicBezTo>
                  <a:cubicBezTo>
                    <a:pt x="3491" y="3094"/>
                    <a:pt x="1459" y="3598"/>
                    <a:pt x="1096" y="3845"/>
                  </a:cubicBezTo>
                  <a:cubicBezTo>
                    <a:pt x="460" y="4269"/>
                    <a:pt x="1" y="5188"/>
                    <a:pt x="1" y="5992"/>
                  </a:cubicBezTo>
                  <a:cubicBezTo>
                    <a:pt x="1" y="6849"/>
                    <a:pt x="2607" y="18487"/>
                    <a:pt x="2917" y="19017"/>
                  </a:cubicBezTo>
                  <a:cubicBezTo>
                    <a:pt x="3332" y="19706"/>
                    <a:pt x="4215" y="20210"/>
                    <a:pt x="5073" y="20210"/>
                  </a:cubicBezTo>
                  <a:cubicBezTo>
                    <a:pt x="6230" y="20210"/>
                    <a:pt x="21296" y="16817"/>
                    <a:pt x="22047" y="16392"/>
                  </a:cubicBezTo>
                  <a:cubicBezTo>
                    <a:pt x="22745" y="15995"/>
                    <a:pt x="23275" y="15067"/>
                    <a:pt x="23275" y="14254"/>
                  </a:cubicBezTo>
                  <a:cubicBezTo>
                    <a:pt x="23275" y="13362"/>
                    <a:pt x="20633" y="1751"/>
                    <a:pt x="20297" y="1150"/>
                  </a:cubicBezTo>
                  <a:cubicBezTo>
                    <a:pt x="19924" y="482"/>
                    <a:pt x="19022" y="1"/>
                    <a:pt x="18136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" name="Google Shape;212;p2"/>
            <p:cNvSpPr/>
            <p:nvPr/>
          </p:nvSpPr>
          <p:spPr>
            <a:xfrm>
              <a:off x="5120825" y="2753250"/>
              <a:ext cx="529100" cy="294500"/>
            </a:xfrm>
            <a:custGeom>
              <a:rect b="b" l="l" r="r" t="t"/>
              <a:pathLst>
                <a:path extrusionOk="0" h="11780" w="21164">
                  <a:moveTo>
                    <a:pt x="5638" y="1"/>
                  </a:moveTo>
                  <a:cubicBezTo>
                    <a:pt x="4552" y="1"/>
                    <a:pt x="3548" y="36"/>
                    <a:pt x="2987" y="110"/>
                  </a:cubicBezTo>
                  <a:cubicBezTo>
                    <a:pt x="928" y="410"/>
                    <a:pt x="1" y="2805"/>
                    <a:pt x="1335" y="4395"/>
                  </a:cubicBezTo>
                  <a:cubicBezTo>
                    <a:pt x="2060" y="5252"/>
                    <a:pt x="2298" y="5297"/>
                    <a:pt x="5788" y="5341"/>
                  </a:cubicBezTo>
                  <a:cubicBezTo>
                    <a:pt x="8598" y="5358"/>
                    <a:pt x="9128" y="5403"/>
                    <a:pt x="10233" y="5712"/>
                  </a:cubicBezTo>
                  <a:cubicBezTo>
                    <a:pt x="12769" y="6383"/>
                    <a:pt x="14722" y="7797"/>
                    <a:pt x="15862" y="9759"/>
                  </a:cubicBezTo>
                  <a:cubicBezTo>
                    <a:pt x="16621" y="11084"/>
                    <a:pt x="16816" y="11305"/>
                    <a:pt x="17434" y="11570"/>
                  </a:cubicBezTo>
                  <a:cubicBezTo>
                    <a:pt x="17757" y="11708"/>
                    <a:pt x="18228" y="11779"/>
                    <a:pt x="18672" y="11779"/>
                  </a:cubicBezTo>
                  <a:cubicBezTo>
                    <a:pt x="19079" y="11779"/>
                    <a:pt x="19463" y="11720"/>
                    <a:pt x="19688" y="11597"/>
                  </a:cubicBezTo>
                  <a:cubicBezTo>
                    <a:pt x="20598" y="11128"/>
                    <a:pt x="21146" y="10227"/>
                    <a:pt x="21146" y="9185"/>
                  </a:cubicBezTo>
                  <a:cubicBezTo>
                    <a:pt x="21163" y="7947"/>
                    <a:pt x="19758" y="5632"/>
                    <a:pt x="18097" y="4121"/>
                  </a:cubicBezTo>
                  <a:cubicBezTo>
                    <a:pt x="15782" y="2010"/>
                    <a:pt x="12972" y="702"/>
                    <a:pt x="9685" y="198"/>
                  </a:cubicBezTo>
                  <a:cubicBezTo>
                    <a:pt x="8831" y="69"/>
                    <a:pt x="7154" y="1"/>
                    <a:pt x="5638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" name="Google Shape;213;p2"/>
            <p:cNvSpPr/>
            <p:nvPr/>
          </p:nvSpPr>
          <p:spPr>
            <a:xfrm>
              <a:off x="1627450" y="3040650"/>
              <a:ext cx="840575" cy="462650"/>
            </a:xfrm>
            <a:custGeom>
              <a:rect b="b" l="l" r="r" t="t"/>
              <a:pathLst>
                <a:path extrusionOk="0" h="18506" w="33623">
                  <a:moveTo>
                    <a:pt x="30996" y="0"/>
                  </a:moveTo>
                  <a:cubicBezTo>
                    <a:pt x="30598" y="0"/>
                    <a:pt x="30189" y="93"/>
                    <a:pt x="29796" y="295"/>
                  </a:cubicBezTo>
                  <a:cubicBezTo>
                    <a:pt x="29240" y="578"/>
                    <a:pt x="29001" y="852"/>
                    <a:pt x="28250" y="2107"/>
                  </a:cubicBezTo>
                  <a:cubicBezTo>
                    <a:pt x="26854" y="4466"/>
                    <a:pt x="26112" y="5394"/>
                    <a:pt x="24274" y="7161"/>
                  </a:cubicBezTo>
                  <a:cubicBezTo>
                    <a:pt x="20315" y="10969"/>
                    <a:pt x="15791" y="13019"/>
                    <a:pt x="10931" y="13196"/>
                  </a:cubicBezTo>
                  <a:cubicBezTo>
                    <a:pt x="10610" y="13208"/>
                    <a:pt x="10308" y="13214"/>
                    <a:pt x="10023" y="13214"/>
                  </a:cubicBezTo>
                  <a:cubicBezTo>
                    <a:pt x="7708" y="13214"/>
                    <a:pt x="6497" y="12804"/>
                    <a:pt x="4719" y="11561"/>
                  </a:cubicBezTo>
                  <a:cubicBezTo>
                    <a:pt x="4046" y="11095"/>
                    <a:pt x="3426" y="10862"/>
                    <a:pt x="2837" y="10862"/>
                  </a:cubicBezTo>
                  <a:cubicBezTo>
                    <a:pt x="2422" y="10862"/>
                    <a:pt x="2021" y="10978"/>
                    <a:pt x="1627" y="11208"/>
                  </a:cubicBezTo>
                  <a:cubicBezTo>
                    <a:pt x="885" y="11632"/>
                    <a:pt x="593" y="12021"/>
                    <a:pt x="346" y="12869"/>
                  </a:cubicBezTo>
                  <a:cubicBezTo>
                    <a:pt x="1" y="14018"/>
                    <a:pt x="575" y="15140"/>
                    <a:pt x="2007" y="16130"/>
                  </a:cubicBezTo>
                  <a:cubicBezTo>
                    <a:pt x="4496" y="17808"/>
                    <a:pt x="6786" y="18505"/>
                    <a:pt x="10144" y="18505"/>
                  </a:cubicBezTo>
                  <a:cubicBezTo>
                    <a:pt x="10517" y="18505"/>
                    <a:pt x="10902" y="18497"/>
                    <a:pt x="11302" y="18480"/>
                  </a:cubicBezTo>
                  <a:cubicBezTo>
                    <a:pt x="13803" y="18383"/>
                    <a:pt x="14934" y="18171"/>
                    <a:pt x="17541" y="17323"/>
                  </a:cubicBezTo>
                  <a:cubicBezTo>
                    <a:pt x="21773" y="15953"/>
                    <a:pt x="26677" y="12781"/>
                    <a:pt x="29310" y="9723"/>
                  </a:cubicBezTo>
                  <a:cubicBezTo>
                    <a:pt x="31625" y="7011"/>
                    <a:pt x="33622" y="3724"/>
                    <a:pt x="33622" y="2637"/>
                  </a:cubicBezTo>
                  <a:cubicBezTo>
                    <a:pt x="33622" y="1109"/>
                    <a:pt x="32373" y="0"/>
                    <a:pt x="30996" y="0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" name="Google Shape;214;p2"/>
            <p:cNvSpPr/>
            <p:nvPr/>
          </p:nvSpPr>
          <p:spPr>
            <a:xfrm>
              <a:off x="2643625" y="3078250"/>
              <a:ext cx="393225" cy="447000"/>
            </a:xfrm>
            <a:custGeom>
              <a:rect b="b" l="l" r="r" t="t"/>
              <a:pathLst>
                <a:path extrusionOk="0" h="17880" w="15729">
                  <a:moveTo>
                    <a:pt x="5779" y="5834"/>
                  </a:moveTo>
                  <a:cubicBezTo>
                    <a:pt x="5823" y="5834"/>
                    <a:pt x="6097" y="5975"/>
                    <a:pt x="6380" y="6143"/>
                  </a:cubicBezTo>
                  <a:cubicBezTo>
                    <a:pt x="7113" y="6585"/>
                    <a:pt x="9517" y="9068"/>
                    <a:pt x="9985" y="9863"/>
                  </a:cubicBezTo>
                  <a:cubicBezTo>
                    <a:pt x="10374" y="10517"/>
                    <a:pt x="10683" y="12160"/>
                    <a:pt x="10418" y="12160"/>
                  </a:cubicBezTo>
                  <a:cubicBezTo>
                    <a:pt x="10029" y="12160"/>
                    <a:pt x="7794" y="10879"/>
                    <a:pt x="7087" y="10252"/>
                  </a:cubicBezTo>
                  <a:cubicBezTo>
                    <a:pt x="6177" y="9439"/>
                    <a:pt x="5735" y="8626"/>
                    <a:pt x="5585" y="7513"/>
                  </a:cubicBezTo>
                  <a:cubicBezTo>
                    <a:pt x="5496" y="6770"/>
                    <a:pt x="5602" y="5834"/>
                    <a:pt x="5779" y="5834"/>
                  </a:cubicBezTo>
                  <a:close/>
                  <a:moveTo>
                    <a:pt x="4228" y="1"/>
                  </a:moveTo>
                  <a:cubicBezTo>
                    <a:pt x="3940" y="1"/>
                    <a:pt x="3685" y="24"/>
                    <a:pt x="3490" y="72"/>
                  </a:cubicBezTo>
                  <a:cubicBezTo>
                    <a:pt x="2651" y="293"/>
                    <a:pt x="1812" y="868"/>
                    <a:pt x="1370" y="1557"/>
                  </a:cubicBezTo>
                  <a:cubicBezTo>
                    <a:pt x="460" y="2988"/>
                    <a:pt x="0" y="6655"/>
                    <a:pt x="460" y="8997"/>
                  </a:cubicBezTo>
                  <a:cubicBezTo>
                    <a:pt x="681" y="10119"/>
                    <a:pt x="1591" y="12001"/>
                    <a:pt x="2377" y="13000"/>
                  </a:cubicBezTo>
                  <a:cubicBezTo>
                    <a:pt x="3932" y="14961"/>
                    <a:pt x="6892" y="16711"/>
                    <a:pt x="10047" y="17542"/>
                  </a:cubicBezTo>
                  <a:cubicBezTo>
                    <a:pt x="10908" y="17767"/>
                    <a:pt x="11494" y="17880"/>
                    <a:pt x="11983" y="17880"/>
                  </a:cubicBezTo>
                  <a:cubicBezTo>
                    <a:pt x="12472" y="17880"/>
                    <a:pt x="12866" y="17767"/>
                    <a:pt x="13343" y="17542"/>
                  </a:cubicBezTo>
                  <a:cubicBezTo>
                    <a:pt x="14226" y="17126"/>
                    <a:pt x="14863" y="16287"/>
                    <a:pt x="15393" y="14891"/>
                  </a:cubicBezTo>
                  <a:cubicBezTo>
                    <a:pt x="15684" y="14122"/>
                    <a:pt x="15728" y="13724"/>
                    <a:pt x="15728" y="11939"/>
                  </a:cubicBezTo>
                  <a:cubicBezTo>
                    <a:pt x="15728" y="9951"/>
                    <a:pt x="15720" y="9836"/>
                    <a:pt x="15243" y="8688"/>
                  </a:cubicBezTo>
                  <a:cubicBezTo>
                    <a:pt x="13935" y="5418"/>
                    <a:pt x="10029" y="1636"/>
                    <a:pt x="6751" y="444"/>
                  </a:cubicBezTo>
                  <a:cubicBezTo>
                    <a:pt x="5989" y="162"/>
                    <a:pt x="4990" y="1"/>
                    <a:pt x="4228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" name="Google Shape;215;p2"/>
            <p:cNvSpPr/>
            <p:nvPr/>
          </p:nvSpPr>
          <p:spPr>
            <a:xfrm>
              <a:off x="3874925" y="3195950"/>
              <a:ext cx="466800" cy="588375"/>
            </a:xfrm>
            <a:custGeom>
              <a:rect b="b" l="l" r="r" t="t"/>
              <a:pathLst>
                <a:path extrusionOk="0" h="23535" w="18672">
                  <a:moveTo>
                    <a:pt x="7890" y="6308"/>
                  </a:moveTo>
                  <a:cubicBezTo>
                    <a:pt x="8011" y="6308"/>
                    <a:pt x="8083" y="6385"/>
                    <a:pt x="8174" y="6525"/>
                  </a:cubicBezTo>
                  <a:cubicBezTo>
                    <a:pt x="8271" y="6675"/>
                    <a:pt x="8952" y="7753"/>
                    <a:pt x="9721" y="8928"/>
                  </a:cubicBezTo>
                  <a:cubicBezTo>
                    <a:pt x="11002" y="10916"/>
                    <a:pt x="12946" y="14521"/>
                    <a:pt x="12946" y="14892"/>
                  </a:cubicBezTo>
                  <a:cubicBezTo>
                    <a:pt x="12946" y="14981"/>
                    <a:pt x="12557" y="15175"/>
                    <a:pt x="12106" y="15317"/>
                  </a:cubicBezTo>
                  <a:cubicBezTo>
                    <a:pt x="11629" y="15467"/>
                    <a:pt x="10807" y="15838"/>
                    <a:pt x="10260" y="16156"/>
                  </a:cubicBezTo>
                  <a:cubicBezTo>
                    <a:pt x="9729" y="16465"/>
                    <a:pt x="9261" y="16730"/>
                    <a:pt x="9217" y="16730"/>
                  </a:cubicBezTo>
                  <a:cubicBezTo>
                    <a:pt x="9190" y="16730"/>
                    <a:pt x="8863" y="16085"/>
                    <a:pt x="8492" y="15290"/>
                  </a:cubicBezTo>
                  <a:cubicBezTo>
                    <a:pt x="7123" y="12392"/>
                    <a:pt x="5568" y="7629"/>
                    <a:pt x="5903" y="7444"/>
                  </a:cubicBezTo>
                  <a:cubicBezTo>
                    <a:pt x="6009" y="7364"/>
                    <a:pt x="6460" y="7090"/>
                    <a:pt x="6902" y="6807"/>
                  </a:cubicBezTo>
                  <a:cubicBezTo>
                    <a:pt x="7455" y="6461"/>
                    <a:pt x="7721" y="6308"/>
                    <a:pt x="7890" y="6308"/>
                  </a:cubicBezTo>
                  <a:close/>
                  <a:moveTo>
                    <a:pt x="8587" y="0"/>
                  </a:moveTo>
                  <a:cubicBezTo>
                    <a:pt x="8289" y="0"/>
                    <a:pt x="7991" y="89"/>
                    <a:pt x="7565" y="295"/>
                  </a:cubicBezTo>
                  <a:cubicBezTo>
                    <a:pt x="5859" y="1126"/>
                    <a:pt x="1105" y="4174"/>
                    <a:pt x="672" y="4704"/>
                  </a:cubicBezTo>
                  <a:cubicBezTo>
                    <a:pt x="116" y="5394"/>
                    <a:pt x="1" y="6392"/>
                    <a:pt x="354" y="7753"/>
                  </a:cubicBezTo>
                  <a:cubicBezTo>
                    <a:pt x="1750" y="13258"/>
                    <a:pt x="3500" y="17693"/>
                    <a:pt x="5373" y="20486"/>
                  </a:cubicBezTo>
                  <a:cubicBezTo>
                    <a:pt x="6849" y="22712"/>
                    <a:pt x="7847" y="23525"/>
                    <a:pt x="9111" y="23534"/>
                  </a:cubicBezTo>
                  <a:cubicBezTo>
                    <a:pt x="9127" y="23535"/>
                    <a:pt x="9143" y="23535"/>
                    <a:pt x="9158" y="23535"/>
                  </a:cubicBezTo>
                  <a:cubicBezTo>
                    <a:pt x="9996" y="23535"/>
                    <a:pt x="10733" y="23074"/>
                    <a:pt x="11470" y="22112"/>
                  </a:cubicBezTo>
                  <a:cubicBezTo>
                    <a:pt x="12354" y="20963"/>
                    <a:pt x="13370" y="20344"/>
                    <a:pt x="14757" y="20123"/>
                  </a:cubicBezTo>
                  <a:cubicBezTo>
                    <a:pt x="17505" y="19682"/>
                    <a:pt x="18672" y="18294"/>
                    <a:pt x="18513" y="15643"/>
                  </a:cubicBezTo>
                  <a:cubicBezTo>
                    <a:pt x="18451" y="14742"/>
                    <a:pt x="18292" y="14097"/>
                    <a:pt x="17894" y="13054"/>
                  </a:cubicBezTo>
                  <a:cubicBezTo>
                    <a:pt x="16878" y="10448"/>
                    <a:pt x="14695" y="6648"/>
                    <a:pt x="11974" y="2743"/>
                  </a:cubicBezTo>
                  <a:cubicBezTo>
                    <a:pt x="10392" y="489"/>
                    <a:pt x="10056" y="198"/>
                    <a:pt x="8846" y="21"/>
                  </a:cubicBezTo>
                  <a:cubicBezTo>
                    <a:pt x="8758" y="7"/>
                    <a:pt x="8672" y="0"/>
                    <a:pt x="8587" y="0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" name="Google Shape;216;p2"/>
            <p:cNvSpPr/>
            <p:nvPr/>
          </p:nvSpPr>
          <p:spPr>
            <a:xfrm>
              <a:off x="3249325" y="3313250"/>
              <a:ext cx="436975" cy="421475"/>
            </a:xfrm>
            <a:custGeom>
              <a:rect b="b" l="l" r="r" t="t"/>
              <a:pathLst>
                <a:path extrusionOk="0" h="16859" w="17479">
                  <a:moveTo>
                    <a:pt x="11817" y="5263"/>
                  </a:moveTo>
                  <a:cubicBezTo>
                    <a:pt x="12074" y="5263"/>
                    <a:pt x="12068" y="5703"/>
                    <a:pt x="12000" y="6843"/>
                  </a:cubicBezTo>
                  <a:cubicBezTo>
                    <a:pt x="11912" y="8813"/>
                    <a:pt x="11550" y="9873"/>
                    <a:pt x="10719" y="10625"/>
                  </a:cubicBezTo>
                  <a:cubicBezTo>
                    <a:pt x="10067" y="11213"/>
                    <a:pt x="8989" y="11556"/>
                    <a:pt x="7898" y="11556"/>
                  </a:cubicBezTo>
                  <a:cubicBezTo>
                    <a:pt x="7644" y="11556"/>
                    <a:pt x="7390" y="11538"/>
                    <a:pt x="7140" y="11499"/>
                  </a:cubicBezTo>
                  <a:lnTo>
                    <a:pt x="6425" y="11376"/>
                  </a:lnTo>
                  <a:lnTo>
                    <a:pt x="7750" y="9387"/>
                  </a:lnTo>
                  <a:cubicBezTo>
                    <a:pt x="9076" y="7399"/>
                    <a:pt x="9986" y="6374"/>
                    <a:pt x="11073" y="5650"/>
                  </a:cubicBezTo>
                  <a:cubicBezTo>
                    <a:pt x="11434" y="5408"/>
                    <a:pt x="11669" y="5263"/>
                    <a:pt x="11817" y="5263"/>
                  </a:cubicBezTo>
                  <a:close/>
                  <a:moveTo>
                    <a:pt x="12046" y="1"/>
                  </a:moveTo>
                  <a:cubicBezTo>
                    <a:pt x="11385" y="1"/>
                    <a:pt x="10715" y="101"/>
                    <a:pt x="10136" y="304"/>
                  </a:cubicBezTo>
                  <a:cubicBezTo>
                    <a:pt x="8643" y="808"/>
                    <a:pt x="7529" y="1541"/>
                    <a:pt x="6160" y="2911"/>
                  </a:cubicBezTo>
                  <a:cubicBezTo>
                    <a:pt x="4180" y="4881"/>
                    <a:pt x="2122" y="8036"/>
                    <a:pt x="734" y="11172"/>
                  </a:cubicBezTo>
                  <a:cubicBezTo>
                    <a:pt x="45" y="12745"/>
                    <a:pt x="1" y="13178"/>
                    <a:pt x="398" y="14026"/>
                  </a:cubicBezTo>
                  <a:cubicBezTo>
                    <a:pt x="778" y="14866"/>
                    <a:pt x="1211" y="15211"/>
                    <a:pt x="2546" y="15705"/>
                  </a:cubicBezTo>
                  <a:cubicBezTo>
                    <a:pt x="4563" y="16478"/>
                    <a:pt x="6288" y="16858"/>
                    <a:pt x="7899" y="16858"/>
                  </a:cubicBezTo>
                  <a:cubicBezTo>
                    <a:pt x="9034" y="16858"/>
                    <a:pt x="10112" y="16670"/>
                    <a:pt x="11196" y="16297"/>
                  </a:cubicBezTo>
                  <a:cubicBezTo>
                    <a:pt x="14315" y="15219"/>
                    <a:pt x="16083" y="13178"/>
                    <a:pt x="16984" y="9626"/>
                  </a:cubicBezTo>
                  <a:cubicBezTo>
                    <a:pt x="17408" y="7930"/>
                    <a:pt x="17479" y="5544"/>
                    <a:pt x="17143" y="4280"/>
                  </a:cubicBezTo>
                  <a:cubicBezTo>
                    <a:pt x="16657" y="2469"/>
                    <a:pt x="15597" y="1081"/>
                    <a:pt x="14183" y="419"/>
                  </a:cubicBezTo>
                  <a:cubicBezTo>
                    <a:pt x="13594" y="141"/>
                    <a:pt x="12827" y="1"/>
                    <a:pt x="12046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" name="Google Shape;217;p2"/>
            <p:cNvSpPr/>
            <p:nvPr/>
          </p:nvSpPr>
          <p:spPr>
            <a:xfrm>
              <a:off x="4635950" y="3370950"/>
              <a:ext cx="974875" cy="982950"/>
            </a:xfrm>
            <a:custGeom>
              <a:rect b="b" l="l" r="r" t="t"/>
              <a:pathLst>
                <a:path extrusionOk="0" h="39318" w="38995">
                  <a:moveTo>
                    <a:pt x="15701" y="17141"/>
                  </a:moveTo>
                  <a:cubicBezTo>
                    <a:pt x="15717" y="17141"/>
                    <a:pt x="15729" y="17145"/>
                    <a:pt x="15738" y="17153"/>
                  </a:cubicBezTo>
                  <a:cubicBezTo>
                    <a:pt x="15782" y="17188"/>
                    <a:pt x="15738" y="17480"/>
                    <a:pt x="15649" y="17807"/>
                  </a:cubicBezTo>
                  <a:cubicBezTo>
                    <a:pt x="15472" y="18425"/>
                    <a:pt x="14810" y="19353"/>
                    <a:pt x="14094" y="19936"/>
                  </a:cubicBezTo>
                  <a:cubicBezTo>
                    <a:pt x="13608" y="20325"/>
                    <a:pt x="12503" y="20926"/>
                    <a:pt x="12247" y="20926"/>
                  </a:cubicBezTo>
                  <a:cubicBezTo>
                    <a:pt x="11982" y="20926"/>
                    <a:pt x="12724" y="19759"/>
                    <a:pt x="13573" y="18823"/>
                  </a:cubicBezTo>
                  <a:cubicBezTo>
                    <a:pt x="14269" y="18060"/>
                    <a:pt x="15449" y="17141"/>
                    <a:pt x="15701" y="17141"/>
                  </a:cubicBezTo>
                  <a:close/>
                  <a:moveTo>
                    <a:pt x="5374" y="0"/>
                  </a:moveTo>
                  <a:cubicBezTo>
                    <a:pt x="5063" y="0"/>
                    <a:pt x="4749" y="57"/>
                    <a:pt x="4445" y="178"/>
                  </a:cubicBezTo>
                  <a:cubicBezTo>
                    <a:pt x="3809" y="426"/>
                    <a:pt x="3270" y="1071"/>
                    <a:pt x="2678" y="2220"/>
                  </a:cubicBezTo>
                  <a:cubicBezTo>
                    <a:pt x="672" y="6240"/>
                    <a:pt x="0" y="11427"/>
                    <a:pt x="910" y="15889"/>
                  </a:cubicBezTo>
                  <a:cubicBezTo>
                    <a:pt x="1644" y="19530"/>
                    <a:pt x="3075" y="22428"/>
                    <a:pt x="5002" y="24177"/>
                  </a:cubicBezTo>
                  <a:lnTo>
                    <a:pt x="5876" y="24973"/>
                  </a:lnTo>
                  <a:lnTo>
                    <a:pt x="5965" y="26227"/>
                  </a:lnTo>
                  <a:cubicBezTo>
                    <a:pt x="6407" y="32015"/>
                    <a:pt x="10878" y="37317"/>
                    <a:pt x="16612" y="38819"/>
                  </a:cubicBezTo>
                  <a:cubicBezTo>
                    <a:pt x="17876" y="39149"/>
                    <a:pt x="19543" y="39318"/>
                    <a:pt x="21233" y="39318"/>
                  </a:cubicBezTo>
                  <a:cubicBezTo>
                    <a:pt x="22260" y="39318"/>
                    <a:pt x="23297" y="39255"/>
                    <a:pt x="24256" y="39128"/>
                  </a:cubicBezTo>
                  <a:cubicBezTo>
                    <a:pt x="28895" y="38483"/>
                    <a:pt x="32747" y="37025"/>
                    <a:pt x="36591" y="34445"/>
                  </a:cubicBezTo>
                  <a:cubicBezTo>
                    <a:pt x="37687" y="33712"/>
                    <a:pt x="37952" y="33447"/>
                    <a:pt x="38199" y="32899"/>
                  </a:cubicBezTo>
                  <a:cubicBezTo>
                    <a:pt x="38994" y="31105"/>
                    <a:pt x="37740" y="29170"/>
                    <a:pt x="35787" y="29170"/>
                  </a:cubicBezTo>
                  <a:cubicBezTo>
                    <a:pt x="35239" y="29170"/>
                    <a:pt x="34903" y="29320"/>
                    <a:pt x="33807" y="29983"/>
                  </a:cubicBezTo>
                  <a:cubicBezTo>
                    <a:pt x="30883" y="31812"/>
                    <a:pt x="28417" y="32872"/>
                    <a:pt x="25943" y="33411"/>
                  </a:cubicBezTo>
                  <a:cubicBezTo>
                    <a:pt x="24091" y="33821"/>
                    <a:pt x="22446" y="34028"/>
                    <a:pt x="20980" y="34028"/>
                  </a:cubicBezTo>
                  <a:cubicBezTo>
                    <a:pt x="18181" y="34028"/>
                    <a:pt x="16035" y="33275"/>
                    <a:pt x="14341" y="31750"/>
                  </a:cubicBezTo>
                  <a:cubicBezTo>
                    <a:pt x="13043" y="30575"/>
                    <a:pt x="12132" y="29232"/>
                    <a:pt x="11646" y="27791"/>
                  </a:cubicBezTo>
                  <a:lnTo>
                    <a:pt x="11249" y="26599"/>
                  </a:lnTo>
                  <a:lnTo>
                    <a:pt x="11929" y="26475"/>
                  </a:lnTo>
                  <a:cubicBezTo>
                    <a:pt x="14059" y="26121"/>
                    <a:pt x="16224" y="25123"/>
                    <a:pt x="17593" y="23859"/>
                  </a:cubicBezTo>
                  <a:cubicBezTo>
                    <a:pt x="20456" y="21253"/>
                    <a:pt x="21587" y="18363"/>
                    <a:pt x="20862" y="15580"/>
                  </a:cubicBezTo>
                  <a:cubicBezTo>
                    <a:pt x="20597" y="14546"/>
                    <a:pt x="20147" y="13813"/>
                    <a:pt x="19316" y="13062"/>
                  </a:cubicBezTo>
                  <a:cubicBezTo>
                    <a:pt x="18377" y="12211"/>
                    <a:pt x="17245" y="11809"/>
                    <a:pt x="16036" y="11809"/>
                  </a:cubicBezTo>
                  <a:cubicBezTo>
                    <a:pt x="13251" y="11809"/>
                    <a:pt x="10060" y="13942"/>
                    <a:pt x="7891" y="17639"/>
                  </a:cubicBezTo>
                  <a:cubicBezTo>
                    <a:pt x="7545" y="18225"/>
                    <a:pt x="7414" y="18448"/>
                    <a:pt x="7315" y="18448"/>
                  </a:cubicBezTo>
                  <a:cubicBezTo>
                    <a:pt x="7258" y="18448"/>
                    <a:pt x="7212" y="18372"/>
                    <a:pt x="7140" y="18248"/>
                  </a:cubicBezTo>
                  <a:cubicBezTo>
                    <a:pt x="6345" y="16843"/>
                    <a:pt x="5664" y="13044"/>
                    <a:pt x="5815" y="10853"/>
                  </a:cubicBezTo>
                  <a:cubicBezTo>
                    <a:pt x="5965" y="8643"/>
                    <a:pt x="6389" y="6982"/>
                    <a:pt x="7493" y="4446"/>
                  </a:cubicBezTo>
                  <a:cubicBezTo>
                    <a:pt x="8050" y="3139"/>
                    <a:pt x="8138" y="2829"/>
                    <a:pt x="8050" y="2281"/>
                  </a:cubicBezTo>
                  <a:cubicBezTo>
                    <a:pt x="7851" y="947"/>
                    <a:pt x="6643" y="0"/>
                    <a:pt x="5374" y="0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2"/>
            <p:cNvSpPr/>
            <p:nvPr/>
          </p:nvSpPr>
          <p:spPr>
            <a:xfrm>
              <a:off x="2314900" y="3619775"/>
              <a:ext cx="504800" cy="487750"/>
            </a:xfrm>
            <a:custGeom>
              <a:rect b="b" l="l" r="r" t="t"/>
              <a:pathLst>
                <a:path extrusionOk="0" h="19510" w="20192">
                  <a:moveTo>
                    <a:pt x="8643" y="6404"/>
                  </a:moveTo>
                  <a:cubicBezTo>
                    <a:pt x="8687" y="6404"/>
                    <a:pt x="9871" y="7262"/>
                    <a:pt x="11249" y="8304"/>
                  </a:cubicBezTo>
                  <a:lnTo>
                    <a:pt x="13785" y="10195"/>
                  </a:lnTo>
                  <a:lnTo>
                    <a:pt x="12752" y="11565"/>
                  </a:lnTo>
                  <a:cubicBezTo>
                    <a:pt x="12195" y="12316"/>
                    <a:pt x="11691" y="12961"/>
                    <a:pt x="11665" y="13005"/>
                  </a:cubicBezTo>
                  <a:cubicBezTo>
                    <a:pt x="11662" y="13008"/>
                    <a:pt x="11657" y="13009"/>
                    <a:pt x="11651" y="13009"/>
                  </a:cubicBezTo>
                  <a:cubicBezTo>
                    <a:pt x="11326" y="13009"/>
                    <a:pt x="6559" y="9308"/>
                    <a:pt x="6628" y="9117"/>
                  </a:cubicBezTo>
                  <a:cubicBezTo>
                    <a:pt x="6734" y="8834"/>
                    <a:pt x="8546" y="6422"/>
                    <a:pt x="8643" y="6404"/>
                  </a:cubicBezTo>
                  <a:close/>
                  <a:moveTo>
                    <a:pt x="8030" y="1"/>
                  </a:moveTo>
                  <a:cubicBezTo>
                    <a:pt x="7766" y="1"/>
                    <a:pt x="7507" y="44"/>
                    <a:pt x="7264" y="131"/>
                  </a:cubicBezTo>
                  <a:cubicBezTo>
                    <a:pt x="6955" y="254"/>
                    <a:pt x="6557" y="458"/>
                    <a:pt x="6390" y="617"/>
                  </a:cubicBezTo>
                  <a:cubicBezTo>
                    <a:pt x="5983" y="970"/>
                    <a:pt x="867" y="7792"/>
                    <a:pt x="425" y="8543"/>
                  </a:cubicBezTo>
                  <a:cubicBezTo>
                    <a:pt x="1" y="9294"/>
                    <a:pt x="1" y="10133"/>
                    <a:pt x="425" y="10973"/>
                  </a:cubicBezTo>
                  <a:cubicBezTo>
                    <a:pt x="708" y="11547"/>
                    <a:pt x="1415" y="12139"/>
                    <a:pt x="5939" y="15497"/>
                  </a:cubicBezTo>
                  <a:cubicBezTo>
                    <a:pt x="10173" y="18645"/>
                    <a:pt x="11347" y="19509"/>
                    <a:pt x="12196" y="19509"/>
                  </a:cubicBezTo>
                  <a:cubicBezTo>
                    <a:pt x="12522" y="19509"/>
                    <a:pt x="12800" y="19382"/>
                    <a:pt x="13185" y="19208"/>
                  </a:cubicBezTo>
                  <a:cubicBezTo>
                    <a:pt x="13856" y="18881"/>
                    <a:pt x="14156" y="18554"/>
                    <a:pt x="16745" y="15099"/>
                  </a:cubicBezTo>
                  <a:cubicBezTo>
                    <a:pt x="18292" y="13032"/>
                    <a:pt x="19679" y="11088"/>
                    <a:pt x="19838" y="10796"/>
                  </a:cubicBezTo>
                  <a:cubicBezTo>
                    <a:pt x="20192" y="10107"/>
                    <a:pt x="20192" y="9312"/>
                    <a:pt x="19820" y="8516"/>
                  </a:cubicBezTo>
                  <a:cubicBezTo>
                    <a:pt x="19591" y="7968"/>
                    <a:pt x="18928" y="7421"/>
                    <a:pt x="14607" y="4213"/>
                  </a:cubicBezTo>
                  <a:cubicBezTo>
                    <a:pt x="11903" y="2198"/>
                    <a:pt x="9500" y="440"/>
                    <a:pt x="9261" y="308"/>
                  </a:cubicBezTo>
                  <a:cubicBezTo>
                    <a:pt x="8859" y="104"/>
                    <a:pt x="8437" y="1"/>
                    <a:pt x="8030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2"/>
            <p:cNvSpPr/>
            <p:nvPr/>
          </p:nvSpPr>
          <p:spPr>
            <a:xfrm>
              <a:off x="2976075" y="3920550"/>
              <a:ext cx="228450" cy="697300"/>
            </a:xfrm>
            <a:custGeom>
              <a:rect b="b" l="l" r="r" t="t"/>
              <a:pathLst>
                <a:path extrusionOk="0" h="27892" w="9138">
                  <a:moveTo>
                    <a:pt x="6453" y="0"/>
                  </a:moveTo>
                  <a:cubicBezTo>
                    <a:pt x="6025" y="0"/>
                    <a:pt x="5593" y="93"/>
                    <a:pt x="5205" y="285"/>
                  </a:cubicBezTo>
                  <a:cubicBezTo>
                    <a:pt x="4419" y="665"/>
                    <a:pt x="4260" y="930"/>
                    <a:pt x="3402" y="3183"/>
                  </a:cubicBezTo>
                  <a:cubicBezTo>
                    <a:pt x="1061" y="9413"/>
                    <a:pt x="1" y="15289"/>
                    <a:pt x="1" y="22137"/>
                  </a:cubicBezTo>
                  <a:cubicBezTo>
                    <a:pt x="1" y="26272"/>
                    <a:pt x="213" y="26926"/>
                    <a:pt x="1715" y="27615"/>
                  </a:cubicBezTo>
                  <a:cubicBezTo>
                    <a:pt x="2114" y="27797"/>
                    <a:pt x="2466" y="27891"/>
                    <a:pt x="2808" y="27891"/>
                  </a:cubicBezTo>
                  <a:cubicBezTo>
                    <a:pt x="3246" y="27891"/>
                    <a:pt x="3668" y="27738"/>
                    <a:pt x="4154" y="27421"/>
                  </a:cubicBezTo>
                  <a:cubicBezTo>
                    <a:pt x="5249" y="26732"/>
                    <a:pt x="5302" y="26449"/>
                    <a:pt x="5364" y="21589"/>
                  </a:cubicBezTo>
                  <a:cubicBezTo>
                    <a:pt x="5435" y="14979"/>
                    <a:pt x="6221" y="10712"/>
                    <a:pt x="8386" y="4889"/>
                  </a:cubicBezTo>
                  <a:cubicBezTo>
                    <a:pt x="8793" y="3802"/>
                    <a:pt x="9137" y="2741"/>
                    <a:pt x="9137" y="2547"/>
                  </a:cubicBezTo>
                  <a:cubicBezTo>
                    <a:pt x="9137" y="2079"/>
                    <a:pt x="8766" y="1177"/>
                    <a:pt x="8430" y="815"/>
                  </a:cubicBezTo>
                  <a:cubicBezTo>
                    <a:pt x="7952" y="286"/>
                    <a:pt x="7207" y="0"/>
                    <a:pt x="6453" y="0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" name="Google Shape;220;p2"/>
            <p:cNvSpPr/>
            <p:nvPr/>
          </p:nvSpPr>
          <p:spPr>
            <a:xfrm>
              <a:off x="3986700" y="4065025"/>
              <a:ext cx="488675" cy="487925"/>
            </a:xfrm>
            <a:custGeom>
              <a:rect b="b" l="l" r="r" t="t"/>
              <a:pathLst>
                <a:path extrusionOk="0" h="19517" w="19547">
                  <a:moveTo>
                    <a:pt x="9746" y="5251"/>
                  </a:moveTo>
                  <a:cubicBezTo>
                    <a:pt x="10278" y="5251"/>
                    <a:pt x="10820" y="5349"/>
                    <a:pt x="11355" y="5551"/>
                  </a:cubicBezTo>
                  <a:cubicBezTo>
                    <a:pt x="12319" y="5905"/>
                    <a:pt x="13379" y="6797"/>
                    <a:pt x="13776" y="7592"/>
                  </a:cubicBezTo>
                  <a:cubicBezTo>
                    <a:pt x="14360" y="8759"/>
                    <a:pt x="14422" y="10791"/>
                    <a:pt x="13891" y="11781"/>
                  </a:cubicBezTo>
                  <a:cubicBezTo>
                    <a:pt x="13556" y="12426"/>
                    <a:pt x="12327" y="13548"/>
                    <a:pt x="11638" y="13866"/>
                  </a:cubicBezTo>
                  <a:cubicBezTo>
                    <a:pt x="11124" y="14114"/>
                    <a:pt x="10472" y="14236"/>
                    <a:pt x="9816" y="14236"/>
                  </a:cubicBezTo>
                  <a:cubicBezTo>
                    <a:pt x="9142" y="14236"/>
                    <a:pt x="8464" y="14108"/>
                    <a:pt x="7927" y="13857"/>
                  </a:cubicBezTo>
                  <a:cubicBezTo>
                    <a:pt x="5055" y="12532"/>
                    <a:pt x="4366" y="8953"/>
                    <a:pt x="6540" y="6664"/>
                  </a:cubicBezTo>
                  <a:cubicBezTo>
                    <a:pt x="7419" y="5742"/>
                    <a:pt x="8556" y="5251"/>
                    <a:pt x="9746" y="5251"/>
                  </a:cubicBezTo>
                  <a:close/>
                  <a:moveTo>
                    <a:pt x="9647" y="1"/>
                  </a:moveTo>
                  <a:cubicBezTo>
                    <a:pt x="9032" y="1"/>
                    <a:pt x="8417" y="29"/>
                    <a:pt x="8121" y="82"/>
                  </a:cubicBezTo>
                  <a:cubicBezTo>
                    <a:pt x="4923" y="656"/>
                    <a:pt x="2360" y="2635"/>
                    <a:pt x="902" y="5622"/>
                  </a:cubicBezTo>
                  <a:cubicBezTo>
                    <a:pt x="195" y="7080"/>
                    <a:pt x="1" y="8008"/>
                    <a:pt x="19" y="9952"/>
                  </a:cubicBezTo>
                  <a:cubicBezTo>
                    <a:pt x="19" y="11383"/>
                    <a:pt x="89" y="11825"/>
                    <a:pt x="399" y="12708"/>
                  </a:cubicBezTo>
                  <a:cubicBezTo>
                    <a:pt x="1627" y="16155"/>
                    <a:pt x="4304" y="18637"/>
                    <a:pt x="7591" y="19380"/>
                  </a:cubicBezTo>
                  <a:cubicBezTo>
                    <a:pt x="8021" y="19471"/>
                    <a:pt x="8794" y="19516"/>
                    <a:pt x="9605" y="19516"/>
                  </a:cubicBezTo>
                  <a:cubicBezTo>
                    <a:pt x="10595" y="19516"/>
                    <a:pt x="11642" y="19449"/>
                    <a:pt x="12186" y="19318"/>
                  </a:cubicBezTo>
                  <a:cubicBezTo>
                    <a:pt x="14819" y="18682"/>
                    <a:pt x="17320" y="16649"/>
                    <a:pt x="18574" y="14122"/>
                  </a:cubicBezTo>
                  <a:cubicBezTo>
                    <a:pt x="19264" y="12708"/>
                    <a:pt x="19546" y="11516"/>
                    <a:pt x="19546" y="9801"/>
                  </a:cubicBezTo>
                  <a:cubicBezTo>
                    <a:pt x="19546" y="7566"/>
                    <a:pt x="19087" y="6064"/>
                    <a:pt x="17850" y="4235"/>
                  </a:cubicBezTo>
                  <a:cubicBezTo>
                    <a:pt x="16074" y="1628"/>
                    <a:pt x="13388" y="143"/>
                    <a:pt x="10269" y="11"/>
                  </a:cubicBezTo>
                  <a:cubicBezTo>
                    <a:pt x="10070" y="4"/>
                    <a:pt x="9859" y="1"/>
                    <a:pt x="9647" y="1"/>
                  </a:cubicBezTo>
                  <a:close/>
                </a:path>
              </a:pathLst>
            </a:custGeom>
            <a:solidFill>
              <a:srgbClr val="20A4BD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1" name="Google Shape;221;p2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uttons">
  <p:cSld name="CUSTOM_15"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p3">
            <a:hlinkClick action="ppaction://hlinksldjump" r:id="rId2"/>
          </p:cNvPr>
          <p:cNvSpPr/>
          <p:nvPr/>
        </p:nvSpPr>
        <p:spPr>
          <a:xfrm>
            <a:off x="447900" y="2622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3">
            <a:hlinkClick action="ppaction://hlinksldjump" r:id="rId3"/>
          </p:cNvPr>
          <p:cNvSpPr/>
          <p:nvPr/>
        </p:nvSpPr>
        <p:spPr>
          <a:xfrm>
            <a:off x="4342650" y="316275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p3">
            <a:hlinkClick action="ppaction://hlinksldjump" r:id="rId4"/>
          </p:cNvPr>
          <p:cNvSpPr/>
          <p:nvPr/>
        </p:nvSpPr>
        <p:spPr>
          <a:xfrm>
            <a:off x="8237400" y="316275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3">
            <a:hlinkClick action="ppaction://hlinksldjump" r:id="rId5"/>
          </p:cNvPr>
          <p:cNvSpPr/>
          <p:nvPr/>
        </p:nvSpPr>
        <p:spPr>
          <a:xfrm>
            <a:off x="447900" y="1911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p3">
            <a:hlinkClick action="ppaction://hlinksldjump" r:id="rId6"/>
          </p:cNvPr>
          <p:cNvSpPr/>
          <p:nvPr/>
        </p:nvSpPr>
        <p:spPr>
          <a:xfrm>
            <a:off x="4334100" y="1911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3">
            <a:hlinkClick action="ppaction://hlinksldjump" r:id="rId7"/>
          </p:cNvPr>
          <p:cNvSpPr/>
          <p:nvPr/>
        </p:nvSpPr>
        <p:spPr>
          <a:xfrm>
            <a:off x="8220300" y="1911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" name="Google Shape;229;p3">
            <a:hlinkClick action="ppaction://hlinksldjump" r:id="rId8"/>
          </p:cNvPr>
          <p:cNvSpPr/>
          <p:nvPr/>
        </p:nvSpPr>
        <p:spPr>
          <a:xfrm>
            <a:off x="447900" y="36636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p3">
            <a:hlinkClick action="ppaction://hlinksldjump" r:id="rId9"/>
          </p:cNvPr>
          <p:cNvSpPr/>
          <p:nvPr/>
        </p:nvSpPr>
        <p:spPr>
          <a:xfrm>
            <a:off x="4334100" y="36636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" name="Google Shape;231;p3">
            <a:hlinkClick action="ppaction://hlinksldjump" r:id="rId10"/>
          </p:cNvPr>
          <p:cNvSpPr/>
          <p:nvPr/>
        </p:nvSpPr>
        <p:spPr>
          <a:xfrm>
            <a:off x="8220300" y="36636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" name="Google Shape;232;p3">
            <a:hlinkClick action="ppaction://hlinksldjump" r:id="rId11"/>
          </p:cNvPr>
          <p:cNvSpPr/>
          <p:nvPr/>
        </p:nvSpPr>
        <p:spPr>
          <a:xfrm>
            <a:off x="447900" y="5340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" name="Google Shape;233;p3">
            <a:hlinkClick action="ppaction://hlinksldjump" r:id="rId12"/>
          </p:cNvPr>
          <p:cNvSpPr/>
          <p:nvPr/>
        </p:nvSpPr>
        <p:spPr>
          <a:xfrm>
            <a:off x="4334100" y="5340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3">
            <a:hlinkClick action="ppaction://hlinksldjump" r:id="rId13"/>
          </p:cNvPr>
          <p:cNvSpPr/>
          <p:nvPr/>
        </p:nvSpPr>
        <p:spPr>
          <a:xfrm>
            <a:off x="8296500" y="5340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1">
  <p:cSld name="CUSTOM_14"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p4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" name="Google Shape;237;p4"/>
          <p:cNvSpPr/>
          <p:nvPr/>
        </p:nvSpPr>
        <p:spPr>
          <a:xfrm>
            <a:off x="2832350" y="1419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4"/>
          <p:cNvSpPr txBox="1"/>
          <p:nvPr>
            <p:ph type="title"/>
          </p:nvPr>
        </p:nvSpPr>
        <p:spPr>
          <a:xfrm>
            <a:off x="3061550" y="296325"/>
            <a:ext cx="7553100" cy="933600"/>
          </a:xfrm>
          <a:prstGeom prst="rect">
            <a:avLst/>
          </a:prstGeom>
          <a:solidFill>
            <a:srgbClr val="4E4A97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latin typeface="Catamaran Thin"/>
                <a:ea typeface="Catamaran Thin"/>
                <a:cs typeface="Catamaran Thin"/>
                <a:sym typeface="Catamaran Thin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latin typeface="Catamaran Thin"/>
                <a:ea typeface="Catamaran Thin"/>
                <a:cs typeface="Catamaran Thin"/>
                <a:sym typeface="Catamaran Thin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latin typeface="Catamaran Thin"/>
                <a:ea typeface="Catamaran Thin"/>
                <a:cs typeface="Catamaran Thin"/>
                <a:sym typeface="Catamaran Thin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latin typeface="Catamaran Thin"/>
                <a:ea typeface="Catamaran Thin"/>
                <a:cs typeface="Catamaran Thin"/>
                <a:sym typeface="Catamaran Thin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latin typeface="Catamaran Thin"/>
                <a:ea typeface="Catamaran Thin"/>
                <a:cs typeface="Catamaran Thin"/>
                <a:sym typeface="Catamaran Thin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latin typeface="Catamaran Thin"/>
                <a:ea typeface="Catamaran Thin"/>
                <a:cs typeface="Catamaran Thin"/>
                <a:sym typeface="Catamaran Thin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latin typeface="Catamaran Thin"/>
                <a:ea typeface="Catamaran Thin"/>
                <a:cs typeface="Catamaran Thin"/>
                <a:sym typeface="Catamaran Thin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latin typeface="Catamaran Thin"/>
                <a:ea typeface="Catamaran Thin"/>
                <a:cs typeface="Catamaran Thin"/>
                <a:sym typeface="Catamaran Thin"/>
              </a:defRPr>
            </a:lvl9pPr>
          </a:lstStyle>
          <a:p/>
        </p:txBody>
      </p:sp>
      <p:sp>
        <p:nvSpPr>
          <p:cNvPr id="239" name="Google Shape;239;p4"/>
          <p:cNvSpPr txBox="1"/>
          <p:nvPr>
            <p:ph idx="1" type="body"/>
          </p:nvPr>
        </p:nvSpPr>
        <p:spPr>
          <a:xfrm>
            <a:off x="3061550" y="1431325"/>
            <a:ext cx="8750400" cy="4159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40" name="Google Shape;240;p4"/>
          <p:cNvGrpSpPr/>
          <p:nvPr/>
        </p:nvGrpSpPr>
        <p:grpSpPr>
          <a:xfrm>
            <a:off x="10614742" y="-24528"/>
            <a:ext cx="1327007" cy="1422918"/>
            <a:chOff x="10462342" y="-24528"/>
            <a:chExt cx="1327007" cy="1422918"/>
          </a:xfrm>
        </p:grpSpPr>
        <p:sp>
          <p:nvSpPr>
            <p:cNvPr id="241" name="Google Shape;241;p4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4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43" name="Google Shape;243;p4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244" name="Google Shape;244;p4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4E4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5" name="Google Shape;245;p4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6" name="Google Shape;246;p4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247" name="Google Shape;247;p4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4E4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8" name="Google Shape;248;p4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49" name="Google Shape;249;p4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4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4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4E4A97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252" name="Google Shape;252;p4">
            <a:hlinkClick action="ppaction://hlinksldjump" r:id="rId2"/>
          </p:cNvPr>
          <p:cNvSpPr/>
          <p:nvPr/>
        </p:nvSpPr>
        <p:spPr>
          <a:xfrm>
            <a:off x="10827050" y="1893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p4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2">
  <p:cSld name="CUSTOM_14_2">
    <p:spTree>
      <p:nvGrpSpPr>
        <p:cNvPr id="254" name="Shape 2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Google Shape;255;p5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5"/>
          <p:cNvSpPr/>
          <p:nvPr/>
        </p:nvSpPr>
        <p:spPr>
          <a:xfrm>
            <a:off x="1536950" y="1419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5"/>
          <p:cNvSpPr txBox="1"/>
          <p:nvPr>
            <p:ph type="title"/>
          </p:nvPr>
        </p:nvSpPr>
        <p:spPr>
          <a:xfrm>
            <a:off x="1766150" y="296325"/>
            <a:ext cx="7553100" cy="933600"/>
          </a:xfrm>
          <a:prstGeom prst="rect">
            <a:avLst/>
          </a:prstGeom>
          <a:solidFill>
            <a:srgbClr val="F26B90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258" name="Google Shape;258;p5"/>
          <p:cNvSpPr txBox="1"/>
          <p:nvPr>
            <p:ph idx="1" type="body"/>
          </p:nvPr>
        </p:nvSpPr>
        <p:spPr>
          <a:xfrm>
            <a:off x="1766150" y="1431325"/>
            <a:ext cx="8750400" cy="418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59" name="Google Shape;259;p5"/>
          <p:cNvGrpSpPr/>
          <p:nvPr/>
        </p:nvGrpSpPr>
        <p:grpSpPr>
          <a:xfrm>
            <a:off x="9319342" y="-24528"/>
            <a:ext cx="1327007" cy="1422918"/>
            <a:chOff x="10462342" y="-24528"/>
            <a:chExt cx="1327007" cy="1422918"/>
          </a:xfrm>
        </p:grpSpPr>
        <p:sp>
          <p:nvSpPr>
            <p:cNvPr id="260" name="Google Shape;260;p5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5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62" name="Google Shape;262;p5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263" name="Google Shape;263;p5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F26B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4" name="Google Shape;264;p5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5" name="Google Shape;265;p5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266" name="Google Shape;266;p5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F26B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7" name="Google Shape;267;p5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68" name="Google Shape;268;p5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5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5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26B90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271" name="Google Shape;271;p5">
            <a:hlinkClick action="ppaction://hlinksldjump" r:id="rId2"/>
          </p:cNvPr>
          <p:cNvSpPr/>
          <p:nvPr/>
        </p:nvSpPr>
        <p:spPr>
          <a:xfrm>
            <a:off x="9531650" y="1893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" name="Google Shape;272;p5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3">
  <p:cSld name="CUSTOM_14_2_1"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6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" name="Google Shape;275;p6"/>
          <p:cNvSpPr/>
          <p:nvPr/>
        </p:nvSpPr>
        <p:spPr>
          <a:xfrm>
            <a:off x="165350" y="1419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6"/>
          <p:cNvSpPr txBox="1"/>
          <p:nvPr>
            <p:ph type="title"/>
          </p:nvPr>
        </p:nvSpPr>
        <p:spPr>
          <a:xfrm>
            <a:off x="394550" y="296325"/>
            <a:ext cx="7553100" cy="933600"/>
          </a:xfrm>
          <a:prstGeom prst="rect">
            <a:avLst/>
          </a:prstGeom>
          <a:solidFill>
            <a:srgbClr val="25BD9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277" name="Google Shape;277;p6"/>
          <p:cNvSpPr txBox="1"/>
          <p:nvPr>
            <p:ph idx="1" type="body"/>
          </p:nvPr>
        </p:nvSpPr>
        <p:spPr>
          <a:xfrm>
            <a:off x="394550" y="1431325"/>
            <a:ext cx="8750400" cy="4197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78" name="Google Shape;278;p6"/>
          <p:cNvGrpSpPr/>
          <p:nvPr/>
        </p:nvGrpSpPr>
        <p:grpSpPr>
          <a:xfrm>
            <a:off x="7947742" y="-24528"/>
            <a:ext cx="1327007" cy="1422918"/>
            <a:chOff x="10462342" y="-24528"/>
            <a:chExt cx="1327007" cy="1422918"/>
          </a:xfrm>
        </p:grpSpPr>
        <p:sp>
          <p:nvSpPr>
            <p:cNvPr id="279" name="Google Shape;279;p6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6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81" name="Google Shape;281;p6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282" name="Google Shape;282;p6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25BD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3" name="Google Shape;283;p6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4" name="Google Shape;284;p6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285" name="Google Shape;285;p6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25BD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6" name="Google Shape;286;p6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87" name="Google Shape;287;p6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6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6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25BD93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290" name="Google Shape;290;p6">
            <a:hlinkClick action="ppaction://hlinksldjump" r:id="rId2"/>
          </p:cNvPr>
          <p:cNvSpPr/>
          <p:nvPr/>
        </p:nvSpPr>
        <p:spPr>
          <a:xfrm>
            <a:off x="8160050" y="1893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6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4">
  <p:cSld name="CUSTOM_14_1"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p7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7"/>
          <p:cNvSpPr/>
          <p:nvPr/>
        </p:nvSpPr>
        <p:spPr>
          <a:xfrm>
            <a:off x="2832350" y="4467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7"/>
          <p:cNvSpPr txBox="1"/>
          <p:nvPr>
            <p:ph type="title"/>
          </p:nvPr>
        </p:nvSpPr>
        <p:spPr>
          <a:xfrm>
            <a:off x="3061550" y="601125"/>
            <a:ext cx="7551000" cy="933600"/>
          </a:xfrm>
          <a:prstGeom prst="rect">
            <a:avLst/>
          </a:prstGeom>
          <a:solidFill>
            <a:srgbClr val="983967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296" name="Google Shape;296;p7"/>
          <p:cNvSpPr txBox="1"/>
          <p:nvPr>
            <p:ph idx="1" type="body"/>
          </p:nvPr>
        </p:nvSpPr>
        <p:spPr>
          <a:xfrm>
            <a:off x="3061550" y="1736125"/>
            <a:ext cx="8750400" cy="4170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97" name="Google Shape;297;p7"/>
          <p:cNvGrpSpPr/>
          <p:nvPr/>
        </p:nvGrpSpPr>
        <p:grpSpPr>
          <a:xfrm>
            <a:off x="10614742" y="356472"/>
            <a:ext cx="1327007" cy="1422918"/>
            <a:chOff x="10462342" y="-24528"/>
            <a:chExt cx="1327007" cy="1422918"/>
          </a:xfrm>
        </p:grpSpPr>
        <p:sp>
          <p:nvSpPr>
            <p:cNvPr id="298" name="Google Shape;298;p7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7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00" name="Google Shape;300;p7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301" name="Google Shape;301;p7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983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" name="Google Shape;302;p7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3" name="Google Shape;303;p7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304" name="Google Shape;304;p7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983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" name="Google Shape;305;p7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06" name="Google Shape;306;p7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7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7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983967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309" name="Google Shape;309;p7">
            <a:hlinkClick action="ppaction://hlinksldjump" r:id="rId2"/>
          </p:cNvPr>
          <p:cNvSpPr/>
          <p:nvPr/>
        </p:nvSpPr>
        <p:spPr>
          <a:xfrm>
            <a:off x="10827050" y="4941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7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5">
  <p:cSld name="CUSTOM_14_1_1"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8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8"/>
          <p:cNvSpPr/>
          <p:nvPr/>
        </p:nvSpPr>
        <p:spPr>
          <a:xfrm>
            <a:off x="1536950" y="4467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8"/>
          <p:cNvSpPr txBox="1"/>
          <p:nvPr>
            <p:ph type="title"/>
          </p:nvPr>
        </p:nvSpPr>
        <p:spPr>
          <a:xfrm>
            <a:off x="1766150" y="601125"/>
            <a:ext cx="7551000" cy="933600"/>
          </a:xfrm>
          <a:prstGeom prst="rect">
            <a:avLst/>
          </a:prstGeom>
          <a:solidFill>
            <a:srgbClr val="F3862B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315" name="Google Shape;315;p8"/>
          <p:cNvSpPr txBox="1"/>
          <p:nvPr>
            <p:ph idx="1" type="body"/>
          </p:nvPr>
        </p:nvSpPr>
        <p:spPr>
          <a:xfrm>
            <a:off x="1766150" y="1736125"/>
            <a:ext cx="8750400" cy="4233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16" name="Google Shape;316;p8"/>
          <p:cNvGrpSpPr/>
          <p:nvPr/>
        </p:nvGrpSpPr>
        <p:grpSpPr>
          <a:xfrm>
            <a:off x="9319342" y="280272"/>
            <a:ext cx="1327007" cy="1422918"/>
            <a:chOff x="10462342" y="-24528"/>
            <a:chExt cx="1327007" cy="1422918"/>
          </a:xfrm>
        </p:grpSpPr>
        <p:sp>
          <p:nvSpPr>
            <p:cNvPr id="317" name="Google Shape;317;p8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8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19" name="Google Shape;319;p8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320" name="Google Shape;320;p8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F3862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" name="Google Shape;321;p8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2" name="Google Shape;322;p8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323" name="Google Shape;323;p8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F3862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" name="Google Shape;324;p8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25" name="Google Shape;325;p8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8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8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3862B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328" name="Google Shape;328;p8">
            <a:hlinkClick action="ppaction://hlinksldjump" r:id="rId2"/>
          </p:cNvPr>
          <p:cNvSpPr/>
          <p:nvPr/>
        </p:nvSpPr>
        <p:spPr>
          <a:xfrm>
            <a:off x="9531650" y="4179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8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6">
  <p:cSld name="CUSTOM_14_1_1_1"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" name="Google Shape;331;p9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9"/>
          <p:cNvSpPr/>
          <p:nvPr/>
        </p:nvSpPr>
        <p:spPr>
          <a:xfrm>
            <a:off x="165350" y="4467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9"/>
          <p:cNvSpPr txBox="1"/>
          <p:nvPr>
            <p:ph type="title"/>
          </p:nvPr>
        </p:nvSpPr>
        <p:spPr>
          <a:xfrm>
            <a:off x="394550" y="601125"/>
            <a:ext cx="7551000" cy="933600"/>
          </a:xfrm>
          <a:prstGeom prst="rect">
            <a:avLst/>
          </a:prstGeom>
          <a:solidFill>
            <a:srgbClr val="02864A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334" name="Google Shape;334;p9"/>
          <p:cNvSpPr txBox="1"/>
          <p:nvPr>
            <p:ph idx="1" type="body"/>
          </p:nvPr>
        </p:nvSpPr>
        <p:spPr>
          <a:xfrm>
            <a:off x="394550" y="1736125"/>
            <a:ext cx="8750400" cy="4183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35" name="Google Shape;335;p9"/>
          <p:cNvGrpSpPr/>
          <p:nvPr/>
        </p:nvGrpSpPr>
        <p:grpSpPr>
          <a:xfrm>
            <a:off x="7947742" y="356472"/>
            <a:ext cx="1327007" cy="1422918"/>
            <a:chOff x="10462342" y="-24528"/>
            <a:chExt cx="1327007" cy="1422918"/>
          </a:xfrm>
        </p:grpSpPr>
        <p:sp>
          <p:nvSpPr>
            <p:cNvPr id="336" name="Google Shape;336;p9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9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38" name="Google Shape;338;p9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339" name="Google Shape;339;p9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02864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0" name="Google Shape;340;p9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1" name="Google Shape;341;p9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342" name="Google Shape;342;p9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02864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3" name="Google Shape;343;p9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44" name="Google Shape;344;p9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9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9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02864A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347" name="Google Shape;347;p9">
            <a:hlinkClick action="ppaction://hlinksldjump" r:id="rId2"/>
          </p:cNvPr>
          <p:cNvSpPr/>
          <p:nvPr/>
        </p:nvSpPr>
        <p:spPr>
          <a:xfrm>
            <a:off x="8160050" y="4941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9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7">
  <p:cSld name="CUSTOM_14_1_1_1_1"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p10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10"/>
          <p:cNvSpPr/>
          <p:nvPr/>
        </p:nvSpPr>
        <p:spPr>
          <a:xfrm>
            <a:off x="2832350" y="5991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10"/>
          <p:cNvSpPr txBox="1"/>
          <p:nvPr>
            <p:ph type="title"/>
          </p:nvPr>
        </p:nvSpPr>
        <p:spPr>
          <a:xfrm>
            <a:off x="3061550" y="753525"/>
            <a:ext cx="7551000" cy="933600"/>
          </a:xfrm>
          <a:prstGeom prst="rect">
            <a:avLst/>
          </a:prstGeom>
          <a:solidFill>
            <a:srgbClr val="D397F7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353" name="Google Shape;353;p10"/>
          <p:cNvSpPr txBox="1"/>
          <p:nvPr>
            <p:ph idx="1" type="body"/>
          </p:nvPr>
        </p:nvSpPr>
        <p:spPr>
          <a:xfrm>
            <a:off x="3061550" y="1888525"/>
            <a:ext cx="8750400" cy="419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54" name="Google Shape;354;p10"/>
          <p:cNvGrpSpPr/>
          <p:nvPr/>
        </p:nvGrpSpPr>
        <p:grpSpPr>
          <a:xfrm>
            <a:off x="10614742" y="508872"/>
            <a:ext cx="1327007" cy="1422918"/>
            <a:chOff x="10462342" y="-24528"/>
            <a:chExt cx="1327007" cy="1422918"/>
          </a:xfrm>
        </p:grpSpPr>
        <p:sp>
          <p:nvSpPr>
            <p:cNvPr id="355" name="Google Shape;355;p10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10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57" name="Google Shape;357;p10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358" name="Google Shape;358;p10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D397F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9" name="Google Shape;359;p10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60" name="Google Shape;360;p10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361" name="Google Shape;361;p10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D397F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2" name="Google Shape;362;p10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63" name="Google Shape;363;p10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10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10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D397F7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366" name="Google Shape;366;p10">
            <a:hlinkClick action="ppaction://hlinksldjump" r:id="rId2"/>
          </p:cNvPr>
          <p:cNvSpPr/>
          <p:nvPr/>
        </p:nvSpPr>
        <p:spPr>
          <a:xfrm>
            <a:off x="10827050" y="6465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10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8">
  <p:cSld name="CUSTOM_14_1_1_1_1_1"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p11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11"/>
          <p:cNvSpPr/>
          <p:nvPr/>
        </p:nvSpPr>
        <p:spPr>
          <a:xfrm>
            <a:off x="1460750" y="5991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11"/>
          <p:cNvSpPr txBox="1"/>
          <p:nvPr>
            <p:ph type="title"/>
          </p:nvPr>
        </p:nvSpPr>
        <p:spPr>
          <a:xfrm>
            <a:off x="1689950" y="753525"/>
            <a:ext cx="7551000" cy="933600"/>
          </a:xfrm>
          <a:prstGeom prst="rect">
            <a:avLst/>
          </a:prstGeom>
          <a:solidFill>
            <a:srgbClr val="F3C257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372" name="Google Shape;372;p11"/>
          <p:cNvSpPr txBox="1"/>
          <p:nvPr>
            <p:ph idx="1" type="body"/>
          </p:nvPr>
        </p:nvSpPr>
        <p:spPr>
          <a:xfrm>
            <a:off x="1689950" y="1888525"/>
            <a:ext cx="8750400" cy="4232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73" name="Google Shape;373;p11"/>
          <p:cNvGrpSpPr/>
          <p:nvPr/>
        </p:nvGrpSpPr>
        <p:grpSpPr>
          <a:xfrm>
            <a:off x="9243142" y="508872"/>
            <a:ext cx="1327007" cy="1422918"/>
            <a:chOff x="10462342" y="-24528"/>
            <a:chExt cx="1327007" cy="1422918"/>
          </a:xfrm>
        </p:grpSpPr>
        <p:sp>
          <p:nvSpPr>
            <p:cNvPr id="374" name="Google Shape;374;p11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11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76" name="Google Shape;376;p11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377" name="Google Shape;377;p11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F3C25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8" name="Google Shape;378;p11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9" name="Google Shape;379;p11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380" name="Google Shape;380;p11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F3C25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1" name="Google Shape;381;p11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82" name="Google Shape;382;p11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11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11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F3C257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385" name="Google Shape;385;p11">
            <a:hlinkClick action="ppaction://hlinksldjump" r:id="rId2"/>
          </p:cNvPr>
          <p:cNvSpPr/>
          <p:nvPr/>
        </p:nvSpPr>
        <p:spPr>
          <a:xfrm>
            <a:off x="9455450" y="6465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11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9">
  <p:cSld name="CUSTOM_14_1_1_1_1_1_1">
    <p:spTree>
      <p:nvGrpSpPr>
        <p:cNvPr id="387" name="Shape 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8" name="Google Shape;388;p12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12"/>
          <p:cNvSpPr/>
          <p:nvPr/>
        </p:nvSpPr>
        <p:spPr>
          <a:xfrm>
            <a:off x="165350" y="5991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12"/>
          <p:cNvSpPr txBox="1"/>
          <p:nvPr>
            <p:ph type="title"/>
          </p:nvPr>
        </p:nvSpPr>
        <p:spPr>
          <a:xfrm>
            <a:off x="394550" y="753525"/>
            <a:ext cx="7551000" cy="933600"/>
          </a:xfrm>
          <a:prstGeom prst="rect">
            <a:avLst/>
          </a:prstGeom>
          <a:solidFill>
            <a:srgbClr val="20A4BD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391" name="Google Shape;391;p12"/>
          <p:cNvSpPr txBox="1"/>
          <p:nvPr>
            <p:ph idx="1" type="body"/>
          </p:nvPr>
        </p:nvSpPr>
        <p:spPr>
          <a:xfrm>
            <a:off x="394550" y="1888525"/>
            <a:ext cx="8750400" cy="427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92" name="Google Shape;392;p12"/>
          <p:cNvGrpSpPr/>
          <p:nvPr/>
        </p:nvGrpSpPr>
        <p:grpSpPr>
          <a:xfrm>
            <a:off x="7947742" y="508872"/>
            <a:ext cx="1327007" cy="1422918"/>
            <a:chOff x="10462342" y="-24528"/>
            <a:chExt cx="1327007" cy="1422918"/>
          </a:xfrm>
        </p:grpSpPr>
        <p:sp>
          <p:nvSpPr>
            <p:cNvPr id="393" name="Google Shape;393;p12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12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95" name="Google Shape;395;p12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396" name="Google Shape;396;p12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20A4B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7" name="Google Shape;397;p12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98" name="Google Shape;398;p12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399" name="Google Shape;399;p12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20A4B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0" name="Google Shape;400;p12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01" name="Google Shape;401;p12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12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12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20A4BD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404" name="Google Shape;404;p12">
            <a:hlinkClick action="ppaction://hlinksldjump" r:id="rId2"/>
          </p:cNvPr>
          <p:cNvSpPr/>
          <p:nvPr/>
        </p:nvSpPr>
        <p:spPr>
          <a:xfrm>
            <a:off x="8160050" y="6465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12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10">
  <p:cSld name="CUSTOM_14_1_1_1_1_1_1_1"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p13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8" name="Google Shape;408;p13"/>
          <p:cNvSpPr/>
          <p:nvPr/>
        </p:nvSpPr>
        <p:spPr>
          <a:xfrm>
            <a:off x="2832350" y="9039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p13"/>
          <p:cNvSpPr txBox="1"/>
          <p:nvPr>
            <p:ph type="title"/>
          </p:nvPr>
        </p:nvSpPr>
        <p:spPr>
          <a:xfrm>
            <a:off x="3061550" y="1058325"/>
            <a:ext cx="7551000" cy="933600"/>
          </a:xfrm>
          <a:prstGeom prst="rect">
            <a:avLst/>
          </a:prstGeom>
          <a:solidFill>
            <a:srgbClr val="D84054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410" name="Google Shape;410;p13"/>
          <p:cNvSpPr txBox="1"/>
          <p:nvPr>
            <p:ph idx="1" type="body"/>
          </p:nvPr>
        </p:nvSpPr>
        <p:spPr>
          <a:xfrm>
            <a:off x="3061550" y="2193325"/>
            <a:ext cx="8750400" cy="419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411" name="Google Shape;411;p13"/>
          <p:cNvGrpSpPr/>
          <p:nvPr/>
        </p:nvGrpSpPr>
        <p:grpSpPr>
          <a:xfrm>
            <a:off x="10614742" y="813672"/>
            <a:ext cx="1327007" cy="1422918"/>
            <a:chOff x="10462342" y="-24528"/>
            <a:chExt cx="1327007" cy="1422918"/>
          </a:xfrm>
        </p:grpSpPr>
        <p:sp>
          <p:nvSpPr>
            <p:cNvPr id="412" name="Google Shape;412;p13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13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14" name="Google Shape;414;p13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415" name="Google Shape;415;p13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D840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6" name="Google Shape;416;p13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17" name="Google Shape;417;p13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418" name="Google Shape;418;p13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D840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9" name="Google Shape;419;p13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20" name="Google Shape;420;p13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13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13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D84054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423" name="Google Shape;423;p13">
            <a:hlinkClick action="ppaction://hlinksldjump" r:id="rId2"/>
          </p:cNvPr>
          <p:cNvSpPr/>
          <p:nvPr/>
        </p:nvSpPr>
        <p:spPr>
          <a:xfrm>
            <a:off x="10827050" y="9513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13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11">
  <p:cSld name="CUSTOM_14_1_1_1_1_1_1_1_1"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p14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p14"/>
          <p:cNvSpPr/>
          <p:nvPr/>
        </p:nvSpPr>
        <p:spPr>
          <a:xfrm>
            <a:off x="1536950" y="9039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8" name="Google Shape;428;p14"/>
          <p:cNvSpPr txBox="1"/>
          <p:nvPr>
            <p:ph type="title"/>
          </p:nvPr>
        </p:nvSpPr>
        <p:spPr>
          <a:xfrm>
            <a:off x="1766150" y="1058325"/>
            <a:ext cx="7551000" cy="933600"/>
          </a:xfrm>
          <a:prstGeom prst="rect">
            <a:avLst/>
          </a:prstGeom>
          <a:solidFill>
            <a:srgbClr val="65BD1E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429" name="Google Shape;429;p14"/>
          <p:cNvSpPr txBox="1"/>
          <p:nvPr>
            <p:ph idx="1" type="body"/>
          </p:nvPr>
        </p:nvSpPr>
        <p:spPr>
          <a:xfrm>
            <a:off x="1766150" y="2193325"/>
            <a:ext cx="8750400" cy="4230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430" name="Google Shape;430;p14"/>
          <p:cNvGrpSpPr/>
          <p:nvPr/>
        </p:nvGrpSpPr>
        <p:grpSpPr>
          <a:xfrm>
            <a:off x="9319342" y="813672"/>
            <a:ext cx="1327007" cy="1422918"/>
            <a:chOff x="10462342" y="-24528"/>
            <a:chExt cx="1327007" cy="1422918"/>
          </a:xfrm>
        </p:grpSpPr>
        <p:sp>
          <p:nvSpPr>
            <p:cNvPr id="431" name="Google Shape;431;p14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14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33" name="Google Shape;433;p14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434" name="Google Shape;434;p14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65BD1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5" name="Google Shape;435;p14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36" name="Google Shape;436;p14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437" name="Google Shape;437;p14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65BD1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8" name="Google Shape;438;p14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39" name="Google Shape;439;p14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14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14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65BD1E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442" name="Google Shape;442;p14">
            <a:hlinkClick action="ppaction://hlinksldjump" r:id="rId2"/>
          </p:cNvPr>
          <p:cNvSpPr/>
          <p:nvPr/>
        </p:nvSpPr>
        <p:spPr>
          <a:xfrm>
            <a:off x="9531650" y="9513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14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/ Challenge 12">
  <p:cSld name="CUSTOM_14_1_1_1_1_1_1_1_1_1"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p15"/>
          <p:cNvSpPr/>
          <p:nvPr/>
        </p:nvSpPr>
        <p:spPr>
          <a:xfrm>
            <a:off x="22425" y="0"/>
            <a:ext cx="12192000" cy="6858000"/>
          </a:xfrm>
          <a:prstGeom prst="rect">
            <a:avLst/>
          </a:prstGeom>
          <a:solidFill>
            <a:srgbClr val="EBE8D8">
              <a:alpha val="6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15"/>
          <p:cNvSpPr/>
          <p:nvPr/>
        </p:nvSpPr>
        <p:spPr>
          <a:xfrm>
            <a:off x="165350" y="903950"/>
            <a:ext cx="9174000" cy="5737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7" name="Google Shape;447;p15"/>
          <p:cNvSpPr txBox="1"/>
          <p:nvPr>
            <p:ph type="title"/>
          </p:nvPr>
        </p:nvSpPr>
        <p:spPr>
          <a:xfrm>
            <a:off x="394550" y="1058325"/>
            <a:ext cx="7551000" cy="933600"/>
          </a:xfrm>
          <a:prstGeom prst="rect">
            <a:avLst/>
          </a:prstGeom>
          <a:solidFill>
            <a:srgbClr val="2EA1E6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448" name="Google Shape;448;p15"/>
          <p:cNvSpPr txBox="1"/>
          <p:nvPr>
            <p:ph idx="1" type="body"/>
          </p:nvPr>
        </p:nvSpPr>
        <p:spPr>
          <a:xfrm>
            <a:off x="394550" y="2193325"/>
            <a:ext cx="8750400" cy="4180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449" name="Google Shape;449;p15"/>
          <p:cNvGrpSpPr/>
          <p:nvPr/>
        </p:nvGrpSpPr>
        <p:grpSpPr>
          <a:xfrm>
            <a:off x="7947742" y="813672"/>
            <a:ext cx="1327007" cy="1422918"/>
            <a:chOff x="10462342" y="-24528"/>
            <a:chExt cx="1327007" cy="1422918"/>
          </a:xfrm>
        </p:grpSpPr>
        <p:sp>
          <p:nvSpPr>
            <p:cNvPr id="450" name="Google Shape;450;p15"/>
            <p:cNvSpPr/>
            <p:nvPr/>
          </p:nvSpPr>
          <p:spPr>
            <a:xfrm>
              <a:off x="10659849" y="236489"/>
              <a:ext cx="1129500" cy="1161900"/>
            </a:xfrm>
            <a:prstGeom prst="ellipse">
              <a:avLst/>
            </a:pr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15"/>
            <p:cNvSpPr/>
            <p:nvPr/>
          </p:nvSpPr>
          <p:spPr>
            <a:xfrm>
              <a:off x="10680766" y="197643"/>
              <a:ext cx="1090500" cy="1122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52" name="Google Shape;452;p15"/>
            <p:cNvGrpSpPr/>
            <p:nvPr/>
          </p:nvGrpSpPr>
          <p:grpSpPr>
            <a:xfrm>
              <a:off x="10684455" y="196271"/>
              <a:ext cx="1084579" cy="1081221"/>
              <a:chOff x="2307759" y="4112062"/>
              <a:chExt cx="1084579" cy="1081221"/>
            </a:xfrm>
          </p:grpSpPr>
          <p:sp>
            <p:nvSpPr>
              <p:cNvPr id="453" name="Google Shape;453;p15"/>
              <p:cNvSpPr/>
              <p:nvPr/>
            </p:nvSpPr>
            <p:spPr>
              <a:xfrm>
                <a:off x="2307759" y="4112062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2EA1E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4" name="Google Shape;454;p15"/>
              <p:cNvSpPr/>
              <p:nvPr/>
            </p:nvSpPr>
            <p:spPr>
              <a:xfrm>
                <a:off x="2312338" y="4113283"/>
                <a:ext cx="1080000" cy="1080000"/>
              </a:xfrm>
              <a:prstGeom prst="ellipse">
                <a:avLst/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55" name="Google Shape;455;p15"/>
            <p:cNvGrpSpPr/>
            <p:nvPr/>
          </p:nvGrpSpPr>
          <p:grpSpPr>
            <a:xfrm>
              <a:off x="10462342" y="-24528"/>
              <a:ext cx="1302112" cy="1215336"/>
              <a:chOff x="851505" y="4320551"/>
              <a:chExt cx="1302112" cy="1298297"/>
            </a:xfrm>
          </p:grpSpPr>
          <p:sp>
            <p:nvSpPr>
              <p:cNvPr id="456" name="Google Shape;456;p15"/>
              <p:cNvSpPr/>
              <p:nvPr/>
            </p:nvSpPr>
            <p:spPr>
              <a:xfrm>
                <a:off x="1073617" y="4538849"/>
                <a:ext cx="1080000" cy="1080000"/>
              </a:xfrm>
              <a:prstGeom prst="roundRect">
                <a:avLst>
                  <a:gd fmla="val 50000" name="adj"/>
                </a:avLst>
              </a:prstGeom>
              <a:solidFill>
                <a:srgbClr val="2EA1E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7" name="Google Shape;457;p15"/>
              <p:cNvSpPr/>
              <p:nvPr/>
            </p:nvSpPr>
            <p:spPr>
              <a:xfrm rot="-7321234">
                <a:off x="1183711" y="4292420"/>
                <a:ext cx="530785" cy="1077732"/>
              </a:xfrm>
              <a:custGeom>
                <a:rect b="b" l="l" r="r" t="t"/>
                <a:pathLst>
                  <a:path extrusionOk="0" h="1078187" w="531009">
                    <a:moveTo>
                      <a:pt x="0" y="0"/>
                    </a:moveTo>
                    <a:lnTo>
                      <a:pt x="99838" y="10064"/>
                    </a:lnTo>
                    <a:cubicBezTo>
                      <a:pt x="345907" y="60417"/>
                      <a:pt x="531009" y="278139"/>
                      <a:pt x="531009" y="539093"/>
                    </a:cubicBezTo>
                    <a:cubicBezTo>
                      <a:pt x="531009" y="800048"/>
                      <a:pt x="345907" y="1017769"/>
                      <a:pt x="99838" y="1068122"/>
                    </a:cubicBezTo>
                    <a:lnTo>
                      <a:pt x="0" y="1078187"/>
                    </a:lnTo>
                    <a:close/>
                  </a:path>
                </a:pathLst>
              </a:custGeom>
              <a:solidFill>
                <a:srgbClr val="FFFFFF">
                  <a:alpha val="2078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8" name="Google Shape;458;p15"/>
            <p:cNvSpPr/>
            <p:nvPr/>
          </p:nvSpPr>
          <p:spPr>
            <a:xfrm>
              <a:off x="10803144" y="273714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15"/>
            <p:cNvSpPr/>
            <p:nvPr/>
          </p:nvSpPr>
          <p:spPr>
            <a:xfrm>
              <a:off x="10788204" y="264750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15"/>
            <p:cNvSpPr/>
            <p:nvPr/>
          </p:nvSpPr>
          <p:spPr>
            <a:xfrm>
              <a:off x="10975000" y="456613"/>
              <a:ext cx="485499" cy="46343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rgbClr val="2EA1E6"/>
                  </a:solidFill>
                  <a:latin typeface="Fredoka One"/>
                </a:rPr>
                <a:t>X</a:t>
              </a:r>
            </a:p>
          </p:txBody>
        </p:sp>
      </p:grpSp>
      <p:sp>
        <p:nvSpPr>
          <p:cNvPr id="461" name="Google Shape;461;p15">
            <a:hlinkClick action="ppaction://hlinksldjump" r:id="rId2"/>
          </p:cNvPr>
          <p:cNvSpPr/>
          <p:nvPr/>
        </p:nvSpPr>
        <p:spPr>
          <a:xfrm>
            <a:off x="8160050" y="9513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15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4" name="Google Shape;464;p16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465" name="Google Shape;465;p16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66" name="Google Shape;466;p16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67" name="Google Shape;467;p16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68" name="Google Shape;468;p16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469" name="Google Shape;469;p16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70" name="Google Shape;470;p16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71" name="Google Shape;471;p16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72" name="Google Shape;472;p16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73" name="Google Shape;473;p16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6" Type="http://schemas.openxmlformats.org/officeDocument/2006/relationships/theme" Target="../theme/theme2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Ranchers"/>
              <a:buNone/>
              <a:defRPr sz="3700">
                <a:solidFill>
                  <a:schemeClr val="dk1"/>
                </a:solidFill>
                <a:latin typeface="Ranchers"/>
                <a:ea typeface="Ranchers"/>
                <a:cs typeface="Ranchers"/>
                <a:sym typeface="Rancher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hiana"/>
              <a:buNone/>
              <a:defRPr b="1" sz="3700">
                <a:solidFill>
                  <a:schemeClr val="dk1"/>
                </a:solidFill>
                <a:latin typeface="Bahiana"/>
                <a:ea typeface="Bahiana"/>
                <a:cs typeface="Bahiana"/>
                <a:sym typeface="Bahiana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hiana"/>
              <a:buNone/>
              <a:defRPr b="1" sz="3700">
                <a:solidFill>
                  <a:schemeClr val="dk1"/>
                </a:solidFill>
                <a:latin typeface="Bahiana"/>
                <a:ea typeface="Bahiana"/>
                <a:cs typeface="Bahiana"/>
                <a:sym typeface="Bahiana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hiana"/>
              <a:buNone/>
              <a:defRPr b="1" sz="3700">
                <a:solidFill>
                  <a:schemeClr val="dk1"/>
                </a:solidFill>
                <a:latin typeface="Bahiana"/>
                <a:ea typeface="Bahiana"/>
                <a:cs typeface="Bahiana"/>
                <a:sym typeface="Bahiana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hiana"/>
              <a:buNone/>
              <a:defRPr b="1" sz="3700">
                <a:solidFill>
                  <a:schemeClr val="dk1"/>
                </a:solidFill>
                <a:latin typeface="Bahiana"/>
                <a:ea typeface="Bahiana"/>
                <a:cs typeface="Bahiana"/>
                <a:sym typeface="Bahiana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hiana"/>
              <a:buNone/>
              <a:defRPr b="1" sz="3700">
                <a:solidFill>
                  <a:schemeClr val="dk1"/>
                </a:solidFill>
                <a:latin typeface="Bahiana"/>
                <a:ea typeface="Bahiana"/>
                <a:cs typeface="Bahiana"/>
                <a:sym typeface="Bahiana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hiana"/>
              <a:buNone/>
              <a:defRPr b="1" sz="3700">
                <a:solidFill>
                  <a:schemeClr val="dk1"/>
                </a:solidFill>
                <a:latin typeface="Bahiana"/>
                <a:ea typeface="Bahiana"/>
                <a:cs typeface="Bahiana"/>
                <a:sym typeface="Bahiana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hiana"/>
              <a:buNone/>
              <a:defRPr b="1" sz="3700">
                <a:solidFill>
                  <a:schemeClr val="dk1"/>
                </a:solidFill>
                <a:latin typeface="Bahiana"/>
                <a:ea typeface="Bahiana"/>
                <a:cs typeface="Bahiana"/>
                <a:sym typeface="Bahiana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hiana"/>
              <a:buNone/>
              <a:defRPr b="1" sz="3700">
                <a:solidFill>
                  <a:schemeClr val="dk1"/>
                </a:solidFill>
                <a:latin typeface="Bahiana"/>
                <a:ea typeface="Bahiana"/>
                <a:cs typeface="Bahiana"/>
                <a:sym typeface="Bahiana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2400"/>
              <a:buFont typeface="Catamaran Thin"/>
              <a:buChar char="●"/>
              <a:defRPr sz="2400">
                <a:solidFill>
                  <a:srgbClr val="434343"/>
                </a:solidFill>
                <a:latin typeface="Catamaran Thin"/>
                <a:ea typeface="Catamaran Thin"/>
                <a:cs typeface="Catamaran Thin"/>
                <a:sym typeface="Catamaran Thin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434343"/>
              </a:buClr>
              <a:buSzPts val="1900"/>
              <a:buFont typeface="Catamaran Thin"/>
              <a:buChar char="○"/>
              <a:defRPr sz="1900">
                <a:solidFill>
                  <a:srgbClr val="434343"/>
                </a:solidFill>
                <a:latin typeface="Catamaran Thin"/>
                <a:ea typeface="Catamaran Thin"/>
                <a:cs typeface="Catamaran Thin"/>
                <a:sym typeface="Catamaran Thin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434343"/>
              </a:buClr>
              <a:buSzPts val="1900"/>
              <a:buFont typeface="Catamaran Thin"/>
              <a:buChar char="■"/>
              <a:defRPr sz="1900">
                <a:solidFill>
                  <a:srgbClr val="434343"/>
                </a:solidFill>
                <a:latin typeface="Catamaran Thin"/>
                <a:ea typeface="Catamaran Thin"/>
                <a:cs typeface="Catamaran Thin"/>
                <a:sym typeface="Catamaran Thin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434343"/>
              </a:buClr>
              <a:buSzPts val="1900"/>
              <a:buFont typeface="Catamaran Thin"/>
              <a:buChar char="●"/>
              <a:defRPr sz="1900">
                <a:solidFill>
                  <a:srgbClr val="434343"/>
                </a:solidFill>
                <a:latin typeface="Catamaran Thin"/>
                <a:ea typeface="Catamaran Thin"/>
                <a:cs typeface="Catamaran Thin"/>
                <a:sym typeface="Catamaran Thin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434343"/>
              </a:buClr>
              <a:buSzPts val="1900"/>
              <a:buFont typeface="Catamaran Thin"/>
              <a:buChar char="○"/>
              <a:defRPr sz="1900">
                <a:solidFill>
                  <a:srgbClr val="434343"/>
                </a:solidFill>
                <a:latin typeface="Catamaran Thin"/>
                <a:ea typeface="Catamaran Thin"/>
                <a:cs typeface="Catamaran Thin"/>
                <a:sym typeface="Catamaran Thin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434343"/>
              </a:buClr>
              <a:buSzPts val="1900"/>
              <a:buFont typeface="Catamaran Thin"/>
              <a:buChar char="■"/>
              <a:defRPr sz="1900">
                <a:solidFill>
                  <a:srgbClr val="434343"/>
                </a:solidFill>
                <a:latin typeface="Catamaran Thin"/>
                <a:ea typeface="Catamaran Thin"/>
                <a:cs typeface="Catamaran Thin"/>
                <a:sym typeface="Catamaran Thin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434343"/>
              </a:buClr>
              <a:buSzPts val="1900"/>
              <a:buFont typeface="Catamaran Thin"/>
              <a:buChar char="●"/>
              <a:defRPr sz="1900">
                <a:solidFill>
                  <a:srgbClr val="434343"/>
                </a:solidFill>
                <a:latin typeface="Catamaran Thin"/>
                <a:ea typeface="Catamaran Thin"/>
                <a:cs typeface="Catamaran Thin"/>
                <a:sym typeface="Catamaran Thin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434343"/>
              </a:buClr>
              <a:buSzPts val="1900"/>
              <a:buFont typeface="Catamaran Thin"/>
              <a:buChar char="○"/>
              <a:defRPr sz="1900">
                <a:solidFill>
                  <a:srgbClr val="434343"/>
                </a:solidFill>
                <a:latin typeface="Catamaran Thin"/>
                <a:ea typeface="Catamaran Thin"/>
                <a:cs typeface="Catamaran Thin"/>
                <a:sym typeface="Catamaran Thin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rgbClr val="434343"/>
              </a:buClr>
              <a:buSzPts val="1900"/>
              <a:buFont typeface="Catamaran Thin"/>
              <a:buChar char="■"/>
              <a:defRPr sz="1900">
                <a:solidFill>
                  <a:srgbClr val="434343"/>
                </a:solidFill>
                <a:latin typeface="Catamaran Thin"/>
                <a:ea typeface="Catamaran Thin"/>
                <a:cs typeface="Catamaran Thin"/>
                <a:sym typeface="Catamaran Thin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9" name="Google Shape;9;p1"/>
          <p:cNvGrpSpPr/>
          <p:nvPr/>
        </p:nvGrpSpPr>
        <p:grpSpPr>
          <a:xfrm>
            <a:off x="4344933" y="3627734"/>
            <a:ext cx="3463464" cy="1393223"/>
            <a:chOff x="138304" y="5266745"/>
            <a:chExt cx="3766682" cy="1515196"/>
          </a:xfrm>
        </p:grpSpPr>
        <p:sp>
          <p:nvSpPr>
            <p:cNvPr id="10" name="Google Shape;1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" name="Google Shape;1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" name="Google Shape;1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13" name="Google Shape;1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F3C25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" name="Google Shape;1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5" name="Google Shape;1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F3C2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" name="Google Shape;19;p1"/>
          <p:cNvGrpSpPr/>
          <p:nvPr/>
        </p:nvGrpSpPr>
        <p:grpSpPr>
          <a:xfrm>
            <a:off x="4344933" y="5304345"/>
            <a:ext cx="3463464" cy="1393223"/>
            <a:chOff x="138304" y="5266745"/>
            <a:chExt cx="3766682" cy="1515196"/>
          </a:xfrm>
        </p:grpSpPr>
        <p:sp>
          <p:nvSpPr>
            <p:cNvPr id="20" name="Google Shape;2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2" name="Google Shape;2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23" name="Google Shape;2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65BD1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" name="Google Shape;2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5" name="Google Shape;2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65BD1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" name="Google Shape;29;p1"/>
          <p:cNvGrpSpPr/>
          <p:nvPr/>
        </p:nvGrpSpPr>
        <p:grpSpPr>
          <a:xfrm>
            <a:off x="8260503" y="273037"/>
            <a:ext cx="3463464" cy="1393223"/>
            <a:chOff x="138304" y="5266745"/>
            <a:chExt cx="3766682" cy="1515196"/>
          </a:xfrm>
        </p:grpSpPr>
        <p:sp>
          <p:nvSpPr>
            <p:cNvPr id="30" name="Google Shape;3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2" name="Google Shape;3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33" name="Google Shape;3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25BD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" name="Google Shape;3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5" name="Google Shape;3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5BD9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" name="Google Shape;39;p1"/>
          <p:cNvGrpSpPr/>
          <p:nvPr/>
        </p:nvGrpSpPr>
        <p:grpSpPr>
          <a:xfrm>
            <a:off x="8260503" y="3626643"/>
            <a:ext cx="3463464" cy="1393223"/>
            <a:chOff x="138304" y="5266745"/>
            <a:chExt cx="3766682" cy="1515196"/>
          </a:xfrm>
        </p:grpSpPr>
        <p:sp>
          <p:nvSpPr>
            <p:cNvPr id="40" name="Google Shape;4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2" name="Google Shape;4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43" name="Google Shape;4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20A4B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" name="Google Shape;4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" name="Google Shape;4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0A4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" name="Google Shape;49;p1"/>
          <p:cNvGrpSpPr/>
          <p:nvPr/>
        </p:nvGrpSpPr>
        <p:grpSpPr>
          <a:xfrm>
            <a:off x="8260503" y="5303445"/>
            <a:ext cx="3463464" cy="1393223"/>
            <a:chOff x="138304" y="5266745"/>
            <a:chExt cx="3766682" cy="1515196"/>
          </a:xfrm>
        </p:grpSpPr>
        <p:sp>
          <p:nvSpPr>
            <p:cNvPr id="50" name="Google Shape;5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" name="Google Shape;5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53" name="Google Shape;5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2EA1E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" name="Google Shape;5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5" name="Google Shape;5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EA1E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" name="Google Shape;59;p1"/>
          <p:cNvGrpSpPr/>
          <p:nvPr/>
        </p:nvGrpSpPr>
        <p:grpSpPr>
          <a:xfrm>
            <a:off x="8260503" y="1949840"/>
            <a:ext cx="3463464" cy="1393223"/>
            <a:chOff x="138304" y="5266745"/>
            <a:chExt cx="3766682" cy="1515196"/>
          </a:xfrm>
        </p:grpSpPr>
        <p:sp>
          <p:nvSpPr>
            <p:cNvPr id="60" name="Google Shape;6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2" name="Google Shape;6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63" name="Google Shape;6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2864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" name="Google Shape;6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5" name="Google Shape;6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0286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" name="Google Shape;69;p1"/>
          <p:cNvGrpSpPr/>
          <p:nvPr/>
        </p:nvGrpSpPr>
        <p:grpSpPr>
          <a:xfrm>
            <a:off x="457086" y="1936971"/>
            <a:ext cx="3463464" cy="1393223"/>
            <a:chOff x="138304" y="5266745"/>
            <a:chExt cx="3766682" cy="1515196"/>
          </a:xfrm>
        </p:grpSpPr>
        <p:sp>
          <p:nvSpPr>
            <p:cNvPr id="70" name="Google Shape;7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2" name="Google Shape;7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73" name="Google Shape;7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983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" name="Google Shape;7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5" name="Google Shape;7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9839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" name="Google Shape;79;p1"/>
          <p:cNvGrpSpPr/>
          <p:nvPr/>
        </p:nvGrpSpPr>
        <p:grpSpPr>
          <a:xfrm>
            <a:off x="457086" y="251600"/>
            <a:ext cx="3463464" cy="1393223"/>
            <a:chOff x="138304" y="5266745"/>
            <a:chExt cx="3766682" cy="1515196"/>
          </a:xfrm>
        </p:grpSpPr>
        <p:sp>
          <p:nvSpPr>
            <p:cNvPr id="80" name="Google Shape;8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2" name="Google Shape;8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83" name="Google Shape;8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4E4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" name="Google Shape;8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5" name="Google Shape;8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4E4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" name="Google Shape;89;p1"/>
          <p:cNvGrpSpPr/>
          <p:nvPr/>
        </p:nvGrpSpPr>
        <p:grpSpPr>
          <a:xfrm>
            <a:off x="457086" y="3622342"/>
            <a:ext cx="3463464" cy="1393223"/>
            <a:chOff x="138304" y="5266745"/>
            <a:chExt cx="3766682" cy="1515196"/>
          </a:xfrm>
        </p:grpSpPr>
        <p:sp>
          <p:nvSpPr>
            <p:cNvPr id="90" name="Google Shape;9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2" name="Google Shape;9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93" name="Google Shape;9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D397F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" name="Google Shape;9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5" name="Google Shape;9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D397F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" name="Google Shape;99;p1"/>
          <p:cNvGrpSpPr/>
          <p:nvPr/>
        </p:nvGrpSpPr>
        <p:grpSpPr>
          <a:xfrm>
            <a:off x="457086" y="5307712"/>
            <a:ext cx="3463464" cy="1393223"/>
            <a:chOff x="138304" y="5266745"/>
            <a:chExt cx="3766682" cy="1515196"/>
          </a:xfrm>
        </p:grpSpPr>
        <p:sp>
          <p:nvSpPr>
            <p:cNvPr id="100" name="Google Shape;10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2" name="Google Shape;10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103" name="Google Shape;10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D840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" name="Google Shape;10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5" name="Google Shape;10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D8405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" name="Google Shape;109;p1"/>
          <p:cNvGrpSpPr/>
          <p:nvPr/>
        </p:nvGrpSpPr>
        <p:grpSpPr>
          <a:xfrm>
            <a:off x="4344933" y="274510"/>
            <a:ext cx="3463464" cy="1393223"/>
            <a:chOff x="138304" y="5266745"/>
            <a:chExt cx="3766682" cy="1515196"/>
          </a:xfrm>
        </p:grpSpPr>
        <p:sp>
          <p:nvSpPr>
            <p:cNvPr id="110" name="Google Shape;11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2" name="Google Shape;11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113" name="Google Shape;11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F26B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" name="Google Shape;11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5" name="Google Shape;11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F26B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" name="Google Shape;119;p1"/>
          <p:cNvGrpSpPr/>
          <p:nvPr/>
        </p:nvGrpSpPr>
        <p:grpSpPr>
          <a:xfrm>
            <a:off x="4344933" y="1951122"/>
            <a:ext cx="3463464" cy="1393223"/>
            <a:chOff x="138304" y="5266745"/>
            <a:chExt cx="3766682" cy="1515196"/>
          </a:xfrm>
        </p:grpSpPr>
        <p:sp>
          <p:nvSpPr>
            <p:cNvPr id="120" name="Google Shape;120;p1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1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2" name="Google Shape;122;p1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123" name="Google Shape;123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F3862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" name="Google Shape;124;p1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25" name="Google Shape;125;p1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F3862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1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1"/>
            <p:cNvSpPr/>
            <p:nvPr/>
          </p:nvSpPr>
          <p:spPr>
            <a:xfrm>
              <a:off x="355601" y="5509076"/>
              <a:ext cx="829200" cy="8292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1"/>
            <p:cNvSpPr/>
            <p:nvPr/>
          </p:nvSpPr>
          <p:spPr>
            <a:xfrm>
              <a:off x="352611" y="5512067"/>
              <a:ext cx="616021" cy="622822"/>
            </a:xfrm>
            <a:custGeom>
              <a:rect b="b" l="l" r="r" t="t"/>
              <a:pathLst>
                <a:path extrusionOk="0" h="622822" w="616021">
                  <a:moveTo>
                    <a:pt x="414618" y="0"/>
                  </a:moveTo>
                  <a:cubicBezTo>
                    <a:pt x="471865" y="0"/>
                    <a:pt x="526402" y="11602"/>
                    <a:pt x="576006" y="32583"/>
                  </a:cubicBezTo>
                  <a:lnTo>
                    <a:pt x="616021" y="54302"/>
                  </a:lnTo>
                  <a:lnTo>
                    <a:pt x="557135" y="54302"/>
                  </a:lnTo>
                  <a:cubicBezTo>
                    <a:pt x="277958" y="54302"/>
                    <a:pt x="51640" y="280620"/>
                    <a:pt x="51640" y="559797"/>
                  </a:cubicBezTo>
                  <a:lnTo>
                    <a:pt x="57994" y="622822"/>
                  </a:lnTo>
                  <a:lnTo>
                    <a:pt x="32583" y="576006"/>
                  </a:lnTo>
                  <a:cubicBezTo>
                    <a:pt x="11602" y="526402"/>
                    <a:pt x="0" y="471865"/>
                    <a:pt x="0" y="414618"/>
                  </a:cubicBezTo>
                  <a:cubicBezTo>
                    <a:pt x="0" y="185631"/>
                    <a:pt x="185631" y="0"/>
                    <a:pt x="414618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9" name="Google Shape;129;p1"/>
          <p:cNvSpPr/>
          <p:nvPr/>
        </p:nvSpPr>
        <p:spPr>
          <a:xfrm>
            <a:off x="862273" y="711699"/>
            <a:ext cx="434429" cy="312657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4E4A97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0" name="Google Shape;130;p1"/>
          <p:cNvGrpSpPr/>
          <p:nvPr/>
        </p:nvGrpSpPr>
        <p:grpSpPr>
          <a:xfrm>
            <a:off x="822960" y="2340864"/>
            <a:ext cx="477522" cy="446455"/>
            <a:chOff x="968775" y="1180050"/>
            <a:chExt cx="262750" cy="262775"/>
          </a:xfrm>
        </p:grpSpPr>
        <p:sp>
          <p:nvSpPr>
            <p:cNvPr id="131" name="Google Shape;131;p1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983967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" name="Google Shape;132;p1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983967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" name="Google Shape;133;p1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983967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4" name="Google Shape;134;p1"/>
          <p:cNvSpPr/>
          <p:nvPr/>
        </p:nvSpPr>
        <p:spPr>
          <a:xfrm>
            <a:off x="4711533" y="4088160"/>
            <a:ext cx="386802" cy="472372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F3C257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1"/>
          <p:cNvSpPr/>
          <p:nvPr/>
        </p:nvSpPr>
        <p:spPr>
          <a:xfrm>
            <a:off x="800948" y="5607625"/>
            <a:ext cx="476422" cy="612524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D8405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6" name="Google Shape;136;p1"/>
          <p:cNvGrpSpPr/>
          <p:nvPr/>
        </p:nvGrpSpPr>
        <p:grpSpPr>
          <a:xfrm>
            <a:off x="8622792" y="5675909"/>
            <a:ext cx="441398" cy="475963"/>
            <a:chOff x="5745250" y="4378350"/>
            <a:chExt cx="252950" cy="252500"/>
          </a:xfrm>
        </p:grpSpPr>
        <p:sp>
          <p:nvSpPr>
            <p:cNvPr id="137" name="Google Shape;137;p1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EA1E6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1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2EA1E6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9" name="Google Shape;139;p1"/>
          <p:cNvGrpSpPr/>
          <p:nvPr/>
        </p:nvGrpSpPr>
        <p:grpSpPr>
          <a:xfrm>
            <a:off x="4758823" y="2258568"/>
            <a:ext cx="320476" cy="522577"/>
            <a:chOff x="2717350" y="3603525"/>
            <a:chExt cx="186475" cy="281500"/>
          </a:xfrm>
        </p:grpSpPr>
        <p:sp>
          <p:nvSpPr>
            <p:cNvPr id="140" name="Google Shape;140;p1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F3862B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1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3862B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" name="Google Shape;142;p1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3862B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" name="Google Shape;143;p1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F3862B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4" name="Google Shape;144;p1"/>
          <p:cNvSpPr/>
          <p:nvPr/>
        </p:nvSpPr>
        <p:spPr>
          <a:xfrm>
            <a:off x="4724686" y="669261"/>
            <a:ext cx="388747" cy="397548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F26B9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1"/>
          <p:cNvSpPr/>
          <p:nvPr/>
        </p:nvSpPr>
        <p:spPr>
          <a:xfrm>
            <a:off x="8541396" y="619956"/>
            <a:ext cx="457349" cy="496143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25BD93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1"/>
          <p:cNvSpPr/>
          <p:nvPr/>
        </p:nvSpPr>
        <p:spPr>
          <a:xfrm>
            <a:off x="8658534" y="2358669"/>
            <a:ext cx="375065" cy="38834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02864A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1"/>
          <p:cNvSpPr/>
          <p:nvPr/>
        </p:nvSpPr>
        <p:spPr>
          <a:xfrm>
            <a:off x="841269" y="3902818"/>
            <a:ext cx="476430" cy="58931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D397F7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1"/>
          <p:cNvSpPr/>
          <p:nvPr/>
        </p:nvSpPr>
        <p:spPr>
          <a:xfrm>
            <a:off x="4676258" y="5693002"/>
            <a:ext cx="457339" cy="441765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65BD1E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9" name="Google Shape;149;p1"/>
          <p:cNvGrpSpPr/>
          <p:nvPr/>
        </p:nvGrpSpPr>
        <p:grpSpPr>
          <a:xfrm>
            <a:off x="8585061" y="3995928"/>
            <a:ext cx="516879" cy="583442"/>
            <a:chOff x="6010925" y="3998175"/>
            <a:chExt cx="275875" cy="266875"/>
          </a:xfrm>
        </p:grpSpPr>
        <p:sp>
          <p:nvSpPr>
            <p:cNvPr id="150" name="Google Shape;150;p1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20A4BD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1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20A4BD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1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20A4BD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1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20A4BD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1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20A4BD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5" name="Google Shape;155;p1"/>
          <p:cNvSpPr txBox="1"/>
          <p:nvPr/>
        </p:nvSpPr>
        <p:spPr>
          <a:xfrm>
            <a:off x="5438850" y="402750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TWO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56" name="Google Shape;156;p1"/>
          <p:cNvSpPr txBox="1"/>
          <p:nvPr/>
        </p:nvSpPr>
        <p:spPr>
          <a:xfrm>
            <a:off x="9325725" y="402750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THREE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57" name="Google Shape;157;p1"/>
          <p:cNvSpPr txBox="1"/>
          <p:nvPr/>
        </p:nvSpPr>
        <p:spPr>
          <a:xfrm>
            <a:off x="5438850" y="2120000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FIVE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58" name="Google Shape;158;p1"/>
          <p:cNvSpPr txBox="1"/>
          <p:nvPr/>
        </p:nvSpPr>
        <p:spPr>
          <a:xfrm>
            <a:off x="9325725" y="2120000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SIX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59" name="Google Shape;159;p1"/>
          <p:cNvSpPr txBox="1"/>
          <p:nvPr/>
        </p:nvSpPr>
        <p:spPr>
          <a:xfrm>
            <a:off x="1551975" y="3780125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SEVEN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60" name="Google Shape;160;p1"/>
          <p:cNvSpPr txBox="1"/>
          <p:nvPr/>
        </p:nvSpPr>
        <p:spPr>
          <a:xfrm>
            <a:off x="5438850" y="3780125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EIGHT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61" name="Google Shape;161;p1"/>
          <p:cNvSpPr txBox="1"/>
          <p:nvPr/>
        </p:nvSpPr>
        <p:spPr>
          <a:xfrm>
            <a:off x="9325725" y="3780125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NINE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62" name="Google Shape;162;p1"/>
          <p:cNvSpPr txBox="1"/>
          <p:nvPr/>
        </p:nvSpPr>
        <p:spPr>
          <a:xfrm>
            <a:off x="1551975" y="5497375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TEN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63" name="Google Shape;163;p1"/>
          <p:cNvSpPr txBox="1"/>
          <p:nvPr/>
        </p:nvSpPr>
        <p:spPr>
          <a:xfrm>
            <a:off x="5438850" y="5497375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ELEVEN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64" name="Google Shape;164;p1"/>
          <p:cNvSpPr txBox="1"/>
          <p:nvPr/>
        </p:nvSpPr>
        <p:spPr>
          <a:xfrm>
            <a:off x="9325725" y="5497375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TWELVE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65" name="Google Shape;165;p1"/>
          <p:cNvSpPr txBox="1"/>
          <p:nvPr/>
        </p:nvSpPr>
        <p:spPr>
          <a:xfrm>
            <a:off x="1551975" y="402750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ONE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66" name="Google Shape;166;p1"/>
          <p:cNvSpPr txBox="1"/>
          <p:nvPr/>
        </p:nvSpPr>
        <p:spPr>
          <a:xfrm>
            <a:off x="1551975" y="2120000"/>
            <a:ext cx="2059800" cy="8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rPr>
              <a:t>TITLE FOUR</a:t>
            </a:r>
            <a:endParaRPr sz="2800">
              <a:solidFill>
                <a:srgbClr val="FFFFFF"/>
              </a:solidFill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  <p:sp>
        <p:nvSpPr>
          <p:cNvPr id="167" name="Google Shape;167;p1"/>
          <p:cNvSpPr txBox="1"/>
          <p:nvPr/>
        </p:nvSpPr>
        <p:spPr>
          <a:xfrm flipH="1" rot="5400000">
            <a:off x="-677950" y="5022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2.xml"/></Relationships>
</file>

<file path=ppt/slides/_rels/slide2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11.xml"/><Relationship Id="rId10" Type="http://schemas.openxmlformats.org/officeDocument/2006/relationships/slide" Target="/ppt/slides/slide10.xml"/><Relationship Id="rId13" Type="http://schemas.openxmlformats.org/officeDocument/2006/relationships/slide" Target="/ppt/slides/slide13.xml"/><Relationship Id="rId12" Type="http://schemas.openxmlformats.org/officeDocument/2006/relationships/slide" Target="/ppt/slides/slide12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3.xml"/><Relationship Id="rId4" Type="http://schemas.openxmlformats.org/officeDocument/2006/relationships/slide" Target="/ppt/slides/slide4.xml"/><Relationship Id="rId9" Type="http://schemas.openxmlformats.org/officeDocument/2006/relationships/slide" Target="/ppt/slides/slide9.xml"/><Relationship Id="rId14" Type="http://schemas.openxmlformats.org/officeDocument/2006/relationships/slide" Target="/ppt/slides/slide14.xml"/><Relationship Id="rId5" Type="http://schemas.openxmlformats.org/officeDocument/2006/relationships/slide" Target="/ppt/slides/slide5.xml"/><Relationship Id="rId6" Type="http://schemas.openxmlformats.org/officeDocument/2006/relationships/slide" Target="/ppt/slides/slide6.xml"/><Relationship Id="rId7" Type="http://schemas.openxmlformats.org/officeDocument/2006/relationships/slide" Target="/ppt/slides/slide7.xml"/><Relationship Id="rId8" Type="http://schemas.openxmlformats.org/officeDocument/2006/relationships/slide" Target="/ppt/slides/slide8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2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2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2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2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2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2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2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6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7" name="Shape 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8" name="Google Shape;478;p17"/>
          <p:cNvSpPr/>
          <p:nvPr/>
        </p:nvSpPr>
        <p:spPr>
          <a:xfrm>
            <a:off x="869331" y="657400"/>
            <a:ext cx="10349189" cy="24652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gradFill>
                  <a:gsLst>
                    <a:gs pos="0">
                      <a:srgbClr val="4E4A97"/>
                    </a:gs>
                    <a:gs pos="8000">
                      <a:srgbClr val="983967"/>
                    </a:gs>
                    <a:gs pos="17000">
                      <a:srgbClr val="D397F7"/>
                    </a:gs>
                    <a:gs pos="26000">
                      <a:srgbClr val="D84054"/>
                    </a:gs>
                    <a:gs pos="35000">
                      <a:srgbClr val="F26B90"/>
                    </a:gs>
                    <a:gs pos="46000">
                      <a:srgbClr val="F3862B"/>
                    </a:gs>
                    <a:gs pos="55000">
                      <a:srgbClr val="F3C257"/>
                    </a:gs>
                    <a:gs pos="64000">
                      <a:srgbClr val="65BD1E"/>
                    </a:gs>
                    <a:gs pos="74000">
                      <a:srgbClr val="25BD93"/>
                    </a:gs>
                    <a:gs pos="82000">
                      <a:srgbClr val="02864A"/>
                    </a:gs>
                    <a:gs pos="91000">
                      <a:srgbClr val="20A4BD"/>
                    </a:gs>
                    <a:gs pos="100000">
                      <a:srgbClr val="2EA1E6"/>
                    </a:gs>
                  </a:gsLst>
                  <a:lin ang="10800025" scaled="0"/>
                </a:gradFill>
                <a:latin typeface="Ranchers"/>
              </a:rPr>
              <a:t>Challenge</a:t>
            </a:r>
          </a:p>
        </p:txBody>
      </p:sp>
      <p:sp>
        <p:nvSpPr>
          <p:cNvPr id="479" name="Google Shape;479;p17"/>
          <p:cNvSpPr/>
          <p:nvPr/>
        </p:nvSpPr>
        <p:spPr>
          <a:xfrm>
            <a:off x="4383075" y="2553316"/>
            <a:ext cx="6383783" cy="20501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gradFill>
                  <a:gsLst>
                    <a:gs pos="0">
                      <a:srgbClr val="4E4A97"/>
                    </a:gs>
                    <a:gs pos="8000">
                      <a:srgbClr val="983967"/>
                    </a:gs>
                    <a:gs pos="17000">
                      <a:srgbClr val="D397F7"/>
                    </a:gs>
                    <a:gs pos="26000">
                      <a:srgbClr val="D84054"/>
                    </a:gs>
                    <a:gs pos="35000">
                      <a:srgbClr val="F26B90"/>
                    </a:gs>
                    <a:gs pos="46000">
                      <a:srgbClr val="F3862B"/>
                    </a:gs>
                    <a:gs pos="55000">
                      <a:srgbClr val="F3C257"/>
                    </a:gs>
                    <a:gs pos="64000">
                      <a:srgbClr val="65BD1E"/>
                    </a:gs>
                    <a:gs pos="74000">
                      <a:srgbClr val="25BD93"/>
                    </a:gs>
                    <a:gs pos="82000">
                      <a:srgbClr val="02864A"/>
                    </a:gs>
                    <a:gs pos="91000">
                      <a:srgbClr val="20A4BD"/>
                    </a:gs>
                    <a:gs pos="100000">
                      <a:srgbClr val="2EA1E6"/>
                    </a:gs>
                  </a:gsLst>
                  <a:lin ang="0" scaled="0"/>
                </a:gradFill>
                <a:latin typeface="Ranchers"/>
              </a:rPr>
              <a:t>Board</a:t>
            </a:r>
          </a:p>
        </p:txBody>
      </p:sp>
      <p:grpSp>
        <p:nvGrpSpPr>
          <p:cNvPr id="480" name="Google Shape;480;p17"/>
          <p:cNvGrpSpPr/>
          <p:nvPr/>
        </p:nvGrpSpPr>
        <p:grpSpPr>
          <a:xfrm>
            <a:off x="4364273" y="4993937"/>
            <a:ext cx="3463464" cy="1393223"/>
            <a:chOff x="138304" y="5266745"/>
            <a:chExt cx="3766682" cy="1515196"/>
          </a:xfrm>
        </p:grpSpPr>
        <p:sp>
          <p:nvSpPr>
            <p:cNvPr id="481" name="Google Shape;481;p17"/>
            <p:cNvSpPr/>
            <p:nvPr/>
          </p:nvSpPr>
          <p:spPr>
            <a:xfrm>
              <a:off x="138304" y="5526741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AF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17"/>
            <p:cNvSpPr/>
            <p:nvPr/>
          </p:nvSpPr>
          <p:spPr>
            <a:xfrm>
              <a:off x="153242" y="5422150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83" name="Google Shape;483;p17"/>
            <p:cNvGrpSpPr/>
            <p:nvPr/>
          </p:nvGrpSpPr>
          <p:grpSpPr>
            <a:xfrm>
              <a:off x="156230" y="5371347"/>
              <a:ext cx="3741300" cy="1255200"/>
              <a:chOff x="532748" y="1652213"/>
              <a:chExt cx="3741300" cy="1255200"/>
            </a:xfrm>
          </p:grpSpPr>
          <p:sp>
            <p:nvSpPr>
              <p:cNvPr id="484" name="Google Shape;484;p17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D840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5" name="Google Shape;485;p17"/>
              <p:cNvSpPr/>
              <p:nvPr/>
            </p:nvSpPr>
            <p:spPr>
              <a:xfrm>
                <a:off x="532748" y="1652213"/>
                <a:ext cx="3741300" cy="1255200"/>
              </a:xfrm>
              <a:prstGeom prst="roundRect">
                <a:avLst>
                  <a:gd fmla="val 50000" name="adj"/>
                </a:avLst>
              </a:prstGeom>
              <a:solidFill>
                <a:srgbClr val="0C0C0C">
                  <a:alpha val="31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86" name="Google Shape;486;p17"/>
            <p:cNvSpPr/>
            <p:nvPr/>
          </p:nvSpPr>
          <p:spPr>
            <a:xfrm>
              <a:off x="162205" y="5266745"/>
              <a:ext cx="3741300" cy="1255200"/>
            </a:xfrm>
            <a:prstGeom prst="roundRect">
              <a:avLst>
                <a:gd fmla="val 50000" name="adj"/>
              </a:avLst>
            </a:prstGeom>
            <a:solidFill>
              <a:srgbClr val="D8405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4100">
                  <a:solidFill>
                    <a:srgbClr val="FFFFFF"/>
                  </a:solidFill>
                  <a:latin typeface="Londrina Solid"/>
                  <a:ea typeface="Londrina Solid"/>
                  <a:cs typeface="Londrina Solid"/>
                  <a:sym typeface="Londrina Solid"/>
                </a:rPr>
                <a:t>Start!</a:t>
              </a:r>
              <a:endParaRPr sz="4100">
                <a:solidFill>
                  <a:srgbClr val="FFFFFF"/>
                </a:solidFill>
                <a:latin typeface="Londrina Solid"/>
                <a:ea typeface="Londrina Solid"/>
                <a:cs typeface="Londrina Solid"/>
                <a:sym typeface="Londrina Solid"/>
              </a:endParaRPr>
            </a:p>
          </p:txBody>
        </p:sp>
        <p:sp>
          <p:nvSpPr>
            <p:cNvPr id="487" name="Google Shape;487;p17"/>
            <p:cNvSpPr/>
            <p:nvPr/>
          </p:nvSpPr>
          <p:spPr>
            <a:xfrm>
              <a:off x="166670" y="5269734"/>
              <a:ext cx="3738316" cy="612869"/>
            </a:xfrm>
            <a:custGeom>
              <a:rect b="b" l="l" r="r" t="t"/>
              <a:pathLst>
                <a:path extrusionOk="0" h="612869" w="3738316">
                  <a:moveTo>
                    <a:pt x="626052" y="0"/>
                  </a:moveTo>
                  <a:lnTo>
                    <a:pt x="3112264" y="0"/>
                  </a:lnTo>
                  <a:cubicBezTo>
                    <a:pt x="3415517" y="0"/>
                    <a:pt x="3668530" y="215106"/>
                    <a:pt x="3727045" y="501061"/>
                  </a:cubicBezTo>
                  <a:lnTo>
                    <a:pt x="3738316" y="612869"/>
                  </a:lnTo>
                  <a:lnTo>
                    <a:pt x="0" y="612869"/>
                  </a:lnTo>
                  <a:lnTo>
                    <a:pt x="11271" y="501061"/>
                  </a:lnTo>
                  <a:cubicBezTo>
                    <a:pt x="69786" y="215106"/>
                    <a:pt x="322799" y="0"/>
                    <a:pt x="626052" y="0"/>
                  </a:cubicBezTo>
                  <a:close/>
                </a:path>
              </a:pathLst>
            </a:custGeom>
            <a:solidFill>
              <a:srgbClr val="FFFFFF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88" name="Google Shape;488;p17">
            <a:hlinkClick action="ppaction://hlinksldjump" r:id="rId3"/>
          </p:cNvPr>
          <p:cNvSpPr/>
          <p:nvPr/>
        </p:nvSpPr>
        <p:spPr>
          <a:xfrm>
            <a:off x="4342663" y="4993925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2" name="Shape 4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3" name="Google Shape;493;p18">
            <a:hlinkClick action="ppaction://hlinksldjump" r:id="rId3"/>
          </p:cNvPr>
          <p:cNvSpPr/>
          <p:nvPr/>
        </p:nvSpPr>
        <p:spPr>
          <a:xfrm>
            <a:off x="447900" y="2622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" name="Google Shape;494;p18">
            <a:hlinkClick action="ppaction://hlinksldjump" r:id="rId4"/>
          </p:cNvPr>
          <p:cNvSpPr/>
          <p:nvPr/>
        </p:nvSpPr>
        <p:spPr>
          <a:xfrm>
            <a:off x="4342650" y="316275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" name="Google Shape;495;p18">
            <a:hlinkClick action="ppaction://hlinksldjump" r:id="rId5"/>
          </p:cNvPr>
          <p:cNvSpPr/>
          <p:nvPr/>
        </p:nvSpPr>
        <p:spPr>
          <a:xfrm>
            <a:off x="8237400" y="316275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6" name="Google Shape;496;p18">
            <a:hlinkClick action="ppaction://hlinksldjump" r:id="rId6"/>
          </p:cNvPr>
          <p:cNvSpPr/>
          <p:nvPr/>
        </p:nvSpPr>
        <p:spPr>
          <a:xfrm>
            <a:off x="447900" y="1911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7" name="Google Shape;497;p18">
            <a:hlinkClick action="ppaction://hlinksldjump" r:id="rId7"/>
          </p:cNvPr>
          <p:cNvSpPr/>
          <p:nvPr/>
        </p:nvSpPr>
        <p:spPr>
          <a:xfrm>
            <a:off x="4334100" y="1911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8" name="Google Shape;498;p18">
            <a:hlinkClick action="ppaction://hlinksldjump" r:id="rId8"/>
          </p:cNvPr>
          <p:cNvSpPr/>
          <p:nvPr/>
        </p:nvSpPr>
        <p:spPr>
          <a:xfrm>
            <a:off x="8220300" y="1911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9" name="Google Shape;499;p18">
            <a:hlinkClick action="ppaction://hlinksldjump" r:id="rId9"/>
          </p:cNvPr>
          <p:cNvSpPr/>
          <p:nvPr/>
        </p:nvSpPr>
        <p:spPr>
          <a:xfrm>
            <a:off x="447900" y="36636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0" name="Google Shape;500;p18">
            <a:hlinkClick action="ppaction://hlinksldjump" r:id="rId10"/>
          </p:cNvPr>
          <p:cNvSpPr/>
          <p:nvPr/>
        </p:nvSpPr>
        <p:spPr>
          <a:xfrm>
            <a:off x="4334100" y="36636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1" name="Google Shape;501;p18">
            <a:hlinkClick action="ppaction://hlinksldjump" r:id="rId11"/>
          </p:cNvPr>
          <p:cNvSpPr/>
          <p:nvPr/>
        </p:nvSpPr>
        <p:spPr>
          <a:xfrm>
            <a:off x="8220300" y="36636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2" name="Google Shape;502;p18">
            <a:hlinkClick action="ppaction://hlinksldjump" r:id="rId12"/>
          </p:cNvPr>
          <p:cNvSpPr/>
          <p:nvPr/>
        </p:nvSpPr>
        <p:spPr>
          <a:xfrm>
            <a:off x="447900" y="5340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" name="Google Shape;503;p18">
            <a:hlinkClick action="ppaction://hlinksldjump" r:id="rId13"/>
          </p:cNvPr>
          <p:cNvSpPr/>
          <p:nvPr/>
        </p:nvSpPr>
        <p:spPr>
          <a:xfrm>
            <a:off x="4334100" y="5340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" name="Google Shape;504;p18">
            <a:hlinkClick action="ppaction://hlinksldjump" r:id="rId14"/>
          </p:cNvPr>
          <p:cNvSpPr/>
          <p:nvPr/>
        </p:nvSpPr>
        <p:spPr>
          <a:xfrm>
            <a:off x="8296500" y="5340000"/>
            <a:ext cx="3506700" cy="127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8" name="Shape 5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9" name="Google Shape;509;p19"/>
          <p:cNvSpPr txBox="1"/>
          <p:nvPr>
            <p:ph type="title"/>
          </p:nvPr>
        </p:nvSpPr>
        <p:spPr>
          <a:xfrm>
            <a:off x="3061550" y="296325"/>
            <a:ext cx="75531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 One</a:t>
            </a:r>
            <a:endParaRPr/>
          </a:p>
        </p:txBody>
      </p:sp>
      <p:sp>
        <p:nvSpPr>
          <p:cNvPr id="510" name="Google Shape;510;p19"/>
          <p:cNvSpPr txBox="1"/>
          <p:nvPr>
            <p:ph idx="1" type="body"/>
          </p:nvPr>
        </p:nvSpPr>
        <p:spPr>
          <a:xfrm>
            <a:off x="3061550" y="1431325"/>
            <a:ext cx="8772000" cy="4216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goes your text. Or your video, or your audio file, or images! Your choice!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Or you can use it for a PD were you introduce must have apps! Thinking about another use? Let me know!</a:t>
            </a:r>
            <a:endParaRPr/>
          </a:p>
        </p:txBody>
      </p:sp>
      <p:sp>
        <p:nvSpPr>
          <p:cNvPr id="511" name="Google Shape;511;p19">
            <a:hlinkClick action="ppaction://hlinksldjump" r:id="rId3"/>
          </p:cNvPr>
          <p:cNvSpPr/>
          <p:nvPr/>
        </p:nvSpPr>
        <p:spPr>
          <a:xfrm>
            <a:off x="10803825" y="2015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5" name="Shape 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6" name="Google Shape;516;p20"/>
          <p:cNvSpPr txBox="1"/>
          <p:nvPr>
            <p:ph type="title"/>
          </p:nvPr>
        </p:nvSpPr>
        <p:spPr>
          <a:xfrm>
            <a:off x="1766150" y="296325"/>
            <a:ext cx="75531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 Two</a:t>
            </a:r>
            <a:endParaRPr/>
          </a:p>
        </p:txBody>
      </p:sp>
      <p:sp>
        <p:nvSpPr>
          <p:cNvPr id="517" name="Google Shape;517;p20"/>
          <p:cNvSpPr txBox="1"/>
          <p:nvPr>
            <p:ph idx="1" type="body"/>
          </p:nvPr>
        </p:nvSpPr>
        <p:spPr>
          <a:xfrm>
            <a:off x="1766150" y="1431325"/>
            <a:ext cx="8750400" cy="418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18" name="Google Shape;518;p20">
            <a:hlinkClick action="ppaction://hlinksldjump" r:id="rId3"/>
          </p:cNvPr>
          <p:cNvSpPr/>
          <p:nvPr/>
        </p:nvSpPr>
        <p:spPr>
          <a:xfrm>
            <a:off x="9525650" y="2015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2" name="Shape 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3" name="Google Shape;523;p21"/>
          <p:cNvSpPr txBox="1"/>
          <p:nvPr>
            <p:ph type="title"/>
          </p:nvPr>
        </p:nvSpPr>
        <p:spPr>
          <a:xfrm>
            <a:off x="394550" y="296325"/>
            <a:ext cx="75531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Title Three</a:t>
            </a:r>
            <a:endParaRPr/>
          </a:p>
        </p:txBody>
      </p:sp>
      <p:sp>
        <p:nvSpPr>
          <p:cNvPr id="524" name="Google Shape;524;p21"/>
          <p:cNvSpPr txBox="1"/>
          <p:nvPr>
            <p:ph idx="1" type="body"/>
          </p:nvPr>
        </p:nvSpPr>
        <p:spPr>
          <a:xfrm>
            <a:off x="394550" y="1431325"/>
            <a:ext cx="8750400" cy="4197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25" name="Google Shape;525;p21">
            <a:hlinkClick action="ppaction://hlinksldjump" r:id="rId3"/>
          </p:cNvPr>
          <p:cNvSpPr/>
          <p:nvPr/>
        </p:nvSpPr>
        <p:spPr>
          <a:xfrm>
            <a:off x="8138200" y="1578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0" name="Google Shape;530;p22"/>
          <p:cNvSpPr txBox="1"/>
          <p:nvPr>
            <p:ph type="title"/>
          </p:nvPr>
        </p:nvSpPr>
        <p:spPr>
          <a:xfrm>
            <a:off x="3061550" y="601125"/>
            <a:ext cx="75510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Title Four</a:t>
            </a:r>
            <a:endParaRPr/>
          </a:p>
        </p:txBody>
      </p:sp>
      <p:sp>
        <p:nvSpPr>
          <p:cNvPr id="531" name="Google Shape;531;p22"/>
          <p:cNvSpPr txBox="1"/>
          <p:nvPr>
            <p:ph idx="1" type="body"/>
          </p:nvPr>
        </p:nvSpPr>
        <p:spPr>
          <a:xfrm>
            <a:off x="3061550" y="1736125"/>
            <a:ext cx="8750400" cy="4170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32" name="Google Shape;532;p22">
            <a:hlinkClick action="ppaction://hlinksldjump" r:id="rId3"/>
          </p:cNvPr>
          <p:cNvSpPr/>
          <p:nvPr/>
        </p:nvSpPr>
        <p:spPr>
          <a:xfrm>
            <a:off x="10803825" y="5825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7" name="Google Shape;537;p23"/>
          <p:cNvSpPr txBox="1"/>
          <p:nvPr>
            <p:ph type="title"/>
          </p:nvPr>
        </p:nvSpPr>
        <p:spPr>
          <a:xfrm>
            <a:off x="1766150" y="601125"/>
            <a:ext cx="75510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Title Five</a:t>
            </a:r>
            <a:endParaRPr/>
          </a:p>
        </p:txBody>
      </p:sp>
      <p:sp>
        <p:nvSpPr>
          <p:cNvPr id="538" name="Google Shape;538;p23"/>
          <p:cNvSpPr txBox="1"/>
          <p:nvPr>
            <p:ph idx="1" type="body"/>
          </p:nvPr>
        </p:nvSpPr>
        <p:spPr>
          <a:xfrm>
            <a:off x="1766150" y="1736125"/>
            <a:ext cx="8750400" cy="4233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39" name="Google Shape;539;p23">
            <a:hlinkClick action="ppaction://hlinksldjump" r:id="rId3"/>
          </p:cNvPr>
          <p:cNvSpPr/>
          <p:nvPr/>
        </p:nvSpPr>
        <p:spPr>
          <a:xfrm>
            <a:off x="9493125" y="5063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3" name="Shape 5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4" name="Google Shape;544;p24"/>
          <p:cNvSpPr txBox="1"/>
          <p:nvPr>
            <p:ph type="title"/>
          </p:nvPr>
        </p:nvSpPr>
        <p:spPr>
          <a:xfrm>
            <a:off x="394550" y="601125"/>
            <a:ext cx="75510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Title Six</a:t>
            </a:r>
            <a:endParaRPr/>
          </a:p>
        </p:txBody>
      </p:sp>
      <p:sp>
        <p:nvSpPr>
          <p:cNvPr id="545" name="Google Shape;545;p24"/>
          <p:cNvSpPr txBox="1"/>
          <p:nvPr>
            <p:ph idx="1" type="body"/>
          </p:nvPr>
        </p:nvSpPr>
        <p:spPr>
          <a:xfrm>
            <a:off x="394550" y="1736125"/>
            <a:ext cx="8750400" cy="4183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46" name="Google Shape;546;p24">
            <a:hlinkClick action="ppaction://hlinksldjump" r:id="rId3"/>
          </p:cNvPr>
          <p:cNvSpPr/>
          <p:nvPr/>
        </p:nvSpPr>
        <p:spPr>
          <a:xfrm>
            <a:off x="8127275" y="5249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0" name="Shape 5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1" name="Google Shape;551;p25"/>
          <p:cNvSpPr txBox="1"/>
          <p:nvPr>
            <p:ph type="title"/>
          </p:nvPr>
        </p:nvSpPr>
        <p:spPr>
          <a:xfrm>
            <a:off x="3061550" y="753525"/>
            <a:ext cx="75510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Title Seven</a:t>
            </a:r>
            <a:endParaRPr/>
          </a:p>
        </p:txBody>
      </p:sp>
      <p:sp>
        <p:nvSpPr>
          <p:cNvPr id="552" name="Google Shape;552;p25"/>
          <p:cNvSpPr txBox="1"/>
          <p:nvPr>
            <p:ph idx="1" type="body"/>
          </p:nvPr>
        </p:nvSpPr>
        <p:spPr>
          <a:xfrm>
            <a:off x="3061550" y="1888525"/>
            <a:ext cx="8750400" cy="419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53" name="Google Shape;553;p25">
            <a:hlinkClick action="ppaction://hlinksldjump" r:id="rId3"/>
          </p:cNvPr>
          <p:cNvSpPr/>
          <p:nvPr/>
        </p:nvSpPr>
        <p:spPr>
          <a:xfrm>
            <a:off x="10803825" y="7349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7" name="Shape 5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8" name="Google Shape;558;p26"/>
          <p:cNvSpPr txBox="1"/>
          <p:nvPr>
            <p:ph type="title"/>
          </p:nvPr>
        </p:nvSpPr>
        <p:spPr>
          <a:xfrm>
            <a:off x="1689950" y="753525"/>
            <a:ext cx="75510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Title Eight</a:t>
            </a:r>
            <a:endParaRPr/>
          </a:p>
        </p:txBody>
      </p:sp>
      <p:sp>
        <p:nvSpPr>
          <p:cNvPr id="559" name="Google Shape;559;p26"/>
          <p:cNvSpPr txBox="1"/>
          <p:nvPr>
            <p:ph idx="1" type="body"/>
          </p:nvPr>
        </p:nvSpPr>
        <p:spPr>
          <a:xfrm>
            <a:off x="1689950" y="1888525"/>
            <a:ext cx="8750400" cy="4232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60" name="Google Shape;560;p26">
            <a:hlinkClick action="ppaction://hlinksldjump" r:id="rId3"/>
          </p:cNvPr>
          <p:cNvSpPr/>
          <p:nvPr/>
        </p:nvSpPr>
        <p:spPr>
          <a:xfrm>
            <a:off x="9432225" y="6587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4" name="Shape 5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" name="Google Shape;565;p27"/>
          <p:cNvSpPr txBox="1"/>
          <p:nvPr>
            <p:ph type="title"/>
          </p:nvPr>
        </p:nvSpPr>
        <p:spPr>
          <a:xfrm>
            <a:off x="394550" y="753525"/>
            <a:ext cx="75510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Title Nine</a:t>
            </a:r>
            <a:endParaRPr/>
          </a:p>
        </p:txBody>
      </p:sp>
      <p:sp>
        <p:nvSpPr>
          <p:cNvPr id="566" name="Google Shape;566;p27"/>
          <p:cNvSpPr txBox="1"/>
          <p:nvPr>
            <p:ph idx="1" type="body"/>
          </p:nvPr>
        </p:nvSpPr>
        <p:spPr>
          <a:xfrm>
            <a:off x="394550" y="1888525"/>
            <a:ext cx="8750400" cy="427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67" name="Google Shape;567;p27">
            <a:hlinkClick action="ppaction://hlinksldjump" r:id="rId3"/>
          </p:cNvPr>
          <p:cNvSpPr/>
          <p:nvPr/>
        </p:nvSpPr>
        <p:spPr>
          <a:xfrm>
            <a:off x="8136825" y="6587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1" name="Shape 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2" name="Google Shape;572;p28"/>
          <p:cNvSpPr txBox="1"/>
          <p:nvPr>
            <p:ph type="title"/>
          </p:nvPr>
        </p:nvSpPr>
        <p:spPr>
          <a:xfrm>
            <a:off x="3061550" y="1058325"/>
            <a:ext cx="75510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Title Ten</a:t>
            </a:r>
            <a:endParaRPr/>
          </a:p>
        </p:txBody>
      </p:sp>
      <p:sp>
        <p:nvSpPr>
          <p:cNvPr id="573" name="Google Shape;573;p28"/>
          <p:cNvSpPr txBox="1"/>
          <p:nvPr>
            <p:ph idx="1" type="body"/>
          </p:nvPr>
        </p:nvSpPr>
        <p:spPr>
          <a:xfrm>
            <a:off x="3061550" y="2193325"/>
            <a:ext cx="8750400" cy="419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74" name="Google Shape;574;p28">
            <a:hlinkClick action="ppaction://hlinksldjump" r:id="rId3"/>
          </p:cNvPr>
          <p:cNvSpPr/>
          <p:nvPr/>
        </p:nvSpPr>
        <p:spPr>
          <a:xfrm>
            <a:off x="10803825" y="9635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8" name="Shape 5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9" name="Google Shape;579;p29"/>
          <p:cNvSpPr txBox="1"/>
          <p:nvPr>
            <p:ph type="title"/>
          </p:nvPr>
        </p:nvSpPr>
        <p:spPr>
          <a:xfrm>
            <a:off x="1766150" y="1058325"/>
            <a:ext cx="75510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Title Eleven</a:t>
            </a:r>
            <a:endParaRPr b="1"/>
          </a:p>
        </p:txBody>
      </p:sp>
      <p:sp>
        <p:nvSpPr>
          <p:cNvPr id="580" name="Google Shape;580;p29"/>
          <p:cNvSpPr txBox="1"/>
          <p:nvPr>
            <p:ph idx="1" type="body"/>
          </p:nvPr>
        </p:nvSpPr>
        <p:spPr>
          <a:xfrm>
            <a:off x="1766150" y="2193325"/>
            <a:ext cx="8750400" cy="4230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81" name="Google Shape;581;p29">
            <a:hlinkClick action="ppaction://hlinksldjump" r:id="rId3"/>
          </p:cNvPr>
          <p:cNvSpPr/>
          <p:nvPr/>
        </p:nvSpPr>
        <p:spPr>
          <a:xfrm>
            <a:off x="9508425" y="10397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5" name="Shape 5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6" name="Google Shape;586;p30"/>
          <p:cNvSpPr txBox="1"/>
          <p:nvPr>
            <p:ph type="title"/>
          </p:nvPr>
        </p:nvSpPr>
        <p:spPr>
          <a:xfrm>
            <a:off x="394550" y="1058325"/>
            <a:ext cx="7551000" cy="93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Title Twelve</a:t>
            </a:r>
            <a:endParaRPr/>
          </a:p>
        </p:txBody>
      </p:sp>
      <p:sp>
        <p:nvSpPr>
          <p:cNvPr id="587" name="Google Shape;587;p30"/>
          <p:cNvSpPr txBox="1"/>
          <p:nvPr>
            <p:ph idx="1" type="body"/>
          </p:nvPr>
        </p:nvSpPr>
        <p:spPr>
          <a:xfrm>
            <a:off x="394550" y="2193325"/>
            <a:ext cx="8750400" cy="4180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And here goes your text. Or your video, or your audio file, or images! Your choice! 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</a:rPr>
              <a:t>You can use this template as a choice board or for your next virtual scavenger hunt. ¿Can you collect the 12 items? Go to Slide &gt; Edit Master and edit the titles, you can even change the icons for others that represent best your titles or categories.</a:t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2"/>
                </a:solidFill>
              </a:rPr>
              <a:t>Or you can use it for a PD were you introduce must have apps! Thinking about another use? Let me know!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588" name="Google Shape;588;p30">
            <a:hlinkClick action="ppaction://hlinksldjump" r:id="rId3"/>
          </p:cNvPr>
          <p:cNvSpPr/>
          <p:nvPr/>
        </p:nvSpPr>
        <p:spPr>
          <a:xfrm>
            <a:off x="8136825" y="1039725"/>
            <a:ext cx="1135800" cy="11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2" name="Shape 5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93" name="Google Shape;593;p31"/>
          <p:cNvGrpSpPr/>
          <p:nvPr/>
        </p:nvGrpSpPr>
        <p:grpSpPr>
          <a:xfrm>
            <a:off x="3494574" y="1907072"/>
            <a:ext cx="405160" cy="265644"/>
            <a:chOff x="4797800" y="1994125"/>
            <a:chExt cx="306475" cy="186025"/>
          </a:xfrm>
        </p:grpSpPr>
        <p:sp>
          <p:nvSpPr>
            <p:cNvPr id="594" name="Google Shape;594;p31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1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6" name="Google Shape;596;p31"/>
          <p:cNvSpPr/>
          <p:nvPr/>
        </p:nvSpPr>
        <p:spPr>
          <a:xfrm>
            <a:off x="2937368" y="1923883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31"/>
          <p:cNvSpPr/>
          <p:nvPr/>
        </p:nvSpPr>
        <p:spPr>
          <a:xfrm>
            <a:off x="2522281" y="1836508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8" name="Google Shape;598;p31"/>
          <p:cNvSpPr/>
          <p:nvPr/>
        </p:nvSpPr>
        <p:spPr>
          <a:xfrm>
            <a:off x="4049312" y="1907619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9" name="Google Shape;599;p31"/>
          <p:cNvSpPr/>
          <p:nvPr/>
        </p:nvSpPr>
        <p:spPr>
          <a:xfrm>
            <a:off x="4552816" y="1862717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0" name="Google Shape;600;p31"/>
          <p:cNvSpPr/>
          <p:nvPr/>
        </p:nvSpPr>
        <p:spPr>
          <a:xfrm>
            <a:off x="5542130" y="1897996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1" name="Google Shape;601;p31"/>
          <p:cNvGrpSpPr/>
          <p:nvPr/>
        </p:nvGrpSpPr>
        <p:grpSpPr>
          <a:xfrm>
            <a:off x="6087861" y="1911222"/>
            <a:ext cx="352082" cy="266286"/>
            <a:chOff x="4250025" y="2848800"/>
            <a:chExt cx="266325" cy="186475"/>
          </a:xfrm>
        </p:grpSpPr>
        <p:sp>
          <p:nvSpPr>
            <p:cNvPr id="602" name="Google Shape;602;p31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1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31"/>
          <p:cNvGrpSpPr/>
          <p:nvPr/>
        </p:nvGrpSpPr>
        <p:grpSpPr>
          <a:xfrm>
            <a:off x="6685209" y="1873630"/>
            <a:ext cx="343224" cy="342077"/>
            <a:chOff x="4707700" y="2822475"/>
            <a:chExt cx="259625" cy="239550"/>
          </a:xfrm>
        </p:grpSpPr>
        <p:sp>
          <p:nvSpPr>
            <p:cNvPr id="605" name="Google Shape;605;p31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1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1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8" name="Google Shape;608;p31"/>
          <p:cNvSpPr/>
          <p:nvPr/>
        </p:nvSpPr>
        <p:spPr>
          <a:xfrm>
            <a:off x="7159164" y="1877607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p31"/>
          <p:cNvSpPr/>
          <p:nvPr/>
        </p:nvSpPr>
        <p:spPr>
          <a:xfrm>
            <a:off x="7682657" y="1912029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0" name="Google Shape;610;p31"/>
          <p:cNvGrpSpPr/>
          <p:nvPr/>
        </p:nvGrpSpPr>
        <p:grpSpPr>
          <a:xfrm>
            <a:off x="8320376" y="1835395"/>
            <a:ext cx="351487" cy="417904"/>
            <a:chOff x="6425500" y="2795700"/>
            <a:chExt cx="265875" cy="292650"/>
          </a:xfrm>
        </p:grpSpPr>
        <p:sp>
          <p:nvSpPr>
            <p:cNvPr id="611" name="Google Shape;611;p31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1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3" name="Google Shape;613;p31"/>
          <p:cNvSpPr/>
          <p:nvPr/>
        </p:nvSpPr>
        <p:spPr>
          <a:xfrm>
            <a:off x="8818059" y="1869662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4" name="Google Shape;614;p31"/>
          <p:cNvGrpSpPr/>
          <p:nvPr/>
        </p:nvGrpSpPr>
        <p:grpSpPr>
          <a:xfrm>
            <a:off x="9398417" y="1892669"/>
            <a:ext cx="350297" cy="304271"/>
            <a:chOff x="5549875" y="2418425"/>
            <a:chExt cx="264975" cy="213075"/>
          </a:xfrm>
        </p:grpSpPr>
        <p:sp>
          <p:nvSpPr>
            <p:cNvPr id="615" name="Google Shape;615;p31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1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7" name="Google Shape;617;p31"/>
          <p:cNvSpPr/>
          <p:nvPr/>
        </p:nvSpPr>
        <p:spPr>
          <a:xfrm>
            <a:off x="2544385" y="2530672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8" name="Google Shape;618;p31"/>
          <p:cNvGrpSpPr/>
          <p:nvPr/>
        </p:nvGrpSpPr>
        <p:grpSpPr>
          <a:xfrm>
            <a:off x="3494501" y="2567841"/>
            <a:ext cx="299598" cy="322978"/>
            <a:chOff x="3739275" y="2525850"/>
            <a:chExt cx="226625" cy="226175"/>
          </a:xfrm>
        </p:grpSpPr>
        <p:sp>
          <p:nvSpPr>
            <p:cNvPr id="619" name="Google Shape;619;p3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" name="Google Shape;623;p31"/>
          <p:cNvGrpSpPr/>
          <p:nvPr/>
        </p:nvGrpSpPr>
        <p:grpSpPr>
          <a:xfrm>
            <a:off x="2967687" y="2539799"/>
            <a:ext cx="272464" cy="379063"/>
            <a:chOff x="4518575" y="2506200"/>
            <a:chExt cx="206100" cy="265450"/>
          </a:xfrm>
        </p:grpSpPr>
        <p:sp>
          <p:nvSpPr>
            <p:cNvPr id="624" name="Google Shape;624;p31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1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1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1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1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1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1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1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1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3" name="Google Shape;633;p31"/>
          <p:cNvGrpSpPr/>
          <p:nvPr/>
        </p:nvGrpSpPr>
        <p:grpSpPr>
          <a:xfrm>
            <a:off x="4048884" y="2568118"/>
            <a:ext cx="299631" cy="322978"/>
            <a:chOff x="4164375" y="1677425"/>
            <a:chExt cx="226650" cy="226175"/>
          </a:xfrm>
        </p:grpSpPr>
        <p:sp>
          <p:nvSpPr>
            <p:cNvPr id="634" name="Google Shape;634;p31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1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1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1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1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9" name="Google Shape;639;p31"/>
          <p:cNvGrpSpPr/>
          <p:nvPr/>
        </p:nvGrpSpPr>
        <p:grpSpPr>
          <a:xfrm>
            <a:off x="5102850" y="2558887"/>
            <a:ext cx="299003" cy="322978"/>
            <a:chOff x="5226025" y="1677425"/>
            <a:chExt cx="226175" cy="226175"/>
          </a:xfrm>
        </p:grpSpPr>
        <p:sp>
          <p:nvSpPr>
            <p:cNvPr id="640" name="Google Shape;640;p31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1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2" name="Google Shape;642;p31"/>
          <p:cNvGrpSpPr/>
          <p:nvPr/>
        </p:nvGrpSpPr>
        <p:grpSpPr>
          <a:xfrm>
            <a:off x="4576235" y="2559023"/>
            <a:ext cx="299003" cy="322978"/>
            <a:chOff x="4835275" y="1198350"/>
            <a:chExt cx="226175" cy="226175"/>
          </a:xfrm>
        </p:grpSpPr>
        <p:sp>
          <p:nvSpPr>
            <p:cNvPr id="643" name="Google Shape;643;p31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1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" name="Google Shape;645;p31"/>
          <p:cNvGrpSpPr/>
          <p:nvPr/>
        </p:nvGrpSpPr>
        <p:grpSpPr>
          <a:xfrm>
            <a:off x="6263062" y="2542157"/>
            <a:ext cx="347356" cy="375243"/>
            <a:chOff x="968775" y="1180050"/>
            <a:chExt cx="262750" cy="262775"/>
          </a:xfrm>
        </p:grpSpPr>
        <p:sp>
          <p:nvSpPr>
            <p:cNvPr id="646" name="Google Shape;646;p31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1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1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9" name="Google Shape;649;p31"/>
          <p:cNvGrpSpPr/>
          <p:nvPr/>
        </p:nvGrpSpPr>
        <p:grpSpPr>
          <a:xfrm>
            <a:off x="5627965" y="2612414"/>
            <a:ext cx="386288" cy="234692"/>
            <a:chOff x="1678900" y="1231350"/>
            <a:chExt cx="292200" cy="164350"/>
          </a:xfrm>
        </p:grpSpPr>
        <p:sp>
          <p:nvSpPr>
            <p:cNvPr id="650" name="Google Shape;650;p31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1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1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3" name="Google Shape;653;p31"/>
          <p:cNvSpPr/>
          <p:nvPr/>
        </p:nvSpPr>
        <p:spPr>
          <a:xfrm>
            <a:off x="6946945" y="2530690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4" name="Google Shape;654;p31"/>
          <p:cNvGrpSpPr/>
          <p:nvPr/>
        </p:nvGrpSpPr>
        <p:grpSpPr>
          <a:xfrm>
            <a:off x="7391199" y="2535461"/>
            <a:ext cx="322006" cy="369995"/>
            <a:chOff x="2405550" y="1181850"/>
            <a:chExt cx="243575" cy="259100"/>
          </a:xfrm>
        </p:grpSpPr>
        <p:sp>
          <p:nvSpPr>
            <p:cNvPr id="655" name="Google Shape;655;p31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1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1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1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1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1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1" name="Google Shape;661;p31"/>
          <p:cNvSpPr/>
          <p:nvPr/>
        </p:nvSpPr>
        <p:spPr>
          <a:xfrm>
            <a:off x="7999333" y="2559630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2" name="Google Shape;662;p31"/>
          <p:cNvGrpSpPr/>
          <p:nvPr/>
        </p:nvGrpSpPr>
        <p:grpSpPr>
          <a:xfrm>
            <a:off x="8424386" y="2533158"/>
            <a:ext cx="286610" cy="374600"/>
            <a:chOff x="3086700" y="1180050"/>
            <a:chExt cx="216800" cy="262325"/>
          </a:xfrm>
        </p:grpSpPr>
        <p:sp>
          <p:nvSpPr>
            <p:cNvPr id="663" name="Google Shape;663;p31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1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5" name="Google Shape;665;p31"/>
          <p:cNvGrpSpPr/>
          <p:nvPr/>
        </p:nvGrpSpPr>
        <p:grpSpPr>
          <a:xfrm>
            <a:off x="8930981" y="2520735"/>
            <a:ext cx="228243" cy="399447"/>
            <a:chOff x="3741075" y="1171575"/>
            <a:chExt cx="172650" cy="279725"/>
          </a:xfrm>
        </p:grpSpPr>
        <p:sp>
          <p:nvSpPr>
            <p:cNvPr id="666" name="Google Shape;666;p31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1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1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1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0" name="Google Shape;670;p31"/>
          <p:cNvSpPr/>
          <p:nvPr/>
        </p:nvSpPr>
        <p:spPr>
          <a:xfrm>
            <a:off x="9389379" y="2533814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1" name="Google Shape;671;p31"/>
          <p:cNvGrpSpPr/>
          <p:nvPr/>
        </p:nvGrpSpPr>
        <p:grpSpPr>
          <a:xfrm>
            <a:off x="2452482" y="3300258"/>
            <a:ext cx="351520" cy="265679"/>
            <a:chOff x="952700" y="1101100"/>
            <a:chExt cx="265900" cy="186050"/>
          </a:xfrm>
        </p:grpSpPr>
        <p:sp>
          <p:nvSpPr>
            <p:cNvPr id="672" name="Google Shape;672;p31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1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1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5" name="Google Shape;675;p31"/>
          <p:cNvSpPr/>
          <p:nvPr/>
        </p:nvSpPr>
        <p:spPr>
          <a:xfrm>
            <a:off x="2978950" y="3213230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" name="Google Shape;676;p31"/>
          <p:cNvSpPr/>
          <p:nvPr/>
        </p:nvSpPr>
        <p:spPr>
          <a:xfrm>
            <a:off x="3400810" y="3241939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7" name="Google Shape;677;p31"/>
          <p:cNvSpPr/>
          <p:nvPr/>
        </p:nvSpPr>
        <p:spPr>
          <a:xfrm>
            <a:off x="3972427" y="3242010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8" name="Google Shape;678;p31"/>
          <p:cNvSpPr/>
          <p:nvPr/>
        </p:nvSpPr>
        <p:spPr>
          <a:xfrm>
            <a:off x="4581792" y="3281967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9" name="Google Shape;679;p31"/>
          <p:cNvGrpSpPr/>
          <p:nvPr/>
        </p:nvGrpSpPr>
        <p:grpSpPr>
          <a:xfrm>
            <a:off x="5143759" y="3277842"/>
            <a:ext cx="317875" cy="360570"/>
            <a:chOff x="5583325" y="1073450"/>
            <a:chExt cx="240450" cy="252500"/>
          </a:xfrm>
        </p:grpSpPr>
        <p:sp>
          <p:nvSpPr>
            <p:cNvPr id="680" name="Google Shape;680;p31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1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1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1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4" name="Google Shape;684;p31"/>
          <p:cNvGrpSpPr/>
          <p:nvPr/>
        </p:nvGrpSpPr>
        <p:grpSpPr>
          <a:xfrm>
            <a:off x="5627617" y="3266903"/>
            <a:ext cx="386850" cy="308983"/>
            <a:chOff x="1502275" y="3638775"/>
            <a:chExt cx="292625" cy="216375"/>
          </a:xfrm>
        </p:grpSpPr>
        <p:sp>
          <p:nvSpPr>
            <p:cNvPr id="685" name="Google Shape;685;p31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1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1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1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1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0" name="Google Shape;690;p31"/>
          <p:cNvGrpSpPr/>
          <p:nvPr/>
        </p:nvGrpSpPr>
        <p:grpSpPr>
          <a:xfrm>
            <a:off x="6182655" y="3208717"/>
            <a:ext cx="354428" cy="379670"/>
            <a:chOff x="3171000" y="4021950"/>
            <a:chExt cx="268100" cy="265875"/>
          </a:xfrm>
        </p:grpSpPr>
        <p:sp>
          <p:nvSpPr>
            <p:cNvPr id="691" name="Google Shape;691;p31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1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3" name="Google Shape;693;p31"/>
          <p:cNvSpPr/>
          <p:nvPr/>
        </p:nvSpPr>
        <p:spPr>
          <a:xfrm>
            <a:off x="6703420" y="3245010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" name="Google Shape;694;p31"/>
          <p:cNvSpPr/>
          <p:nvPr/>
        </p:nvSpPr>
        <p:spPr>
          <a:xfrm>
            <a:off x="7257806" y="3228727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5" name="Google Shape;695;p31"/>
          <p:cNvGrpSpPr/>
          <p:nvPr/>
        </p:nvGrpSpPr>
        <p:grpSpPr>
          <a:xfrm>
            <a:off x="7771935" y="3262826"/>
            <a:ext cx="334400" cy="361213"/>
            <a:chOff x="5684575" y="4038000"/>
            <a:chExt cx="252950" cy="252950"/>
          </a:xfrm>
        </p:grpSpPr>
        <p:sp>
          <p:nvSpPr>
            <p:cNvPr id="696" name="Google Shape;696;p31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1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1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1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1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1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2" name="Google Shape;702;p31"/>
          <p:cNvGrpSpPr/>
          <p:nvPr/>
        </p:nvGrpSpPr>
        <p:grpSpPr>
          <a:xfrm>
            <a:off x="8365517" y="3219317"/>
            <a:ext cx="247115" cy="418511"/>
            <a:chOff x="1982675" y="3599525"/>
            <a:chExt cx="186925" cy="293075"/>
          </a:xfrm>
        </p:grpSpPr>
        <p:sp>
          <p:nvSpPr>
            <p:cNvPr id="703" name="Google Shape;703;p31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1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1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1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1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8" name="Google Shape;708;p31"/>
          <p:cNvGrpSpPr/>
          <p:nvPr/>
        </p:nvGrpSpPr>
        <p:grpSpPr>
          <a:xfrm>
            <a:off x="8871524" y="3219316"/>
            <a:ext cx="178106" cy="417904"/>
            <a:chOff x="2397075" y="3602200"/>
            <a:chExt cx="134725" cy="292650"/>
          </a:xfrm>
        </p:grpSpPr>
        <p:sp>
          <p:nvSpPr>
            <p:cNvPr id="709" name="Google Shape;709;p31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1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1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1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1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4" name="Google Shape;714;p31"/>
          <p:cNvGrpSpPr/>
          <p:nvPr/>
        </p:nvGrpSpPr>
        <p:grpSpPr>
          <a:xfrm>
            <a:off x="2505657" y="3936314"/>
            <a:ext cx="246520" cy="401982"/>
            <a:chOff x="2717350" y="3603525"/>
            <a:chExt cx="186475" cy="281500"/>
          </a:xfrm>
        </p:grpSpPr>
        <p:sp>
          <p:nvSpPr>
            <p:cNvPr id="715" name="Google Shape;715;p31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1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1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1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9" name="Google Shape;719;p31"/>
          <p:cNvSpPr/>
          <p:nvPr/>
        </p:nvSpPr>
        <p:spPr>
          <a:xfrm>
            <a:off x="9307471" y="3245260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0" name="Google Shape;720;p31"/>
          <p:cNvGrpSpPr/>
          <p:nvPr/>
        </p:nvGrpSpPr>
        <p:grpSpPr>
          <a:xfrm>
            <a:off x="2948579" y="3947148"/>
            <a:ext cx="332053" cy="380312"/>
            <a:chOff x="3927075" y="3612900"/>
            <a:chExt cx="251175" cy="266325"/>
          </a:xfrm>
        </p:grpSpPr>
        <p:sp>
          <p:nvSpPr>
            <p:cNvPr id="721" name="Google Shape;721;p31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1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3" name="Google Shape;723;p31"/>
          <p:cNvGrpSpPr/>
          <p:nvPr/>
        </p:nvGrpSpPr>
        <p:grpSpPr>
          <a:xfrm>
            <a:off x="3476685" y="4009580"/>
            <a:ext cx="336152" cy="363747"/>
            <a:chOff x="4324975" y="3617800"/>
            <a:chExt cx="254275" cy="254725"/>
          </a:xfrm>
        </p:grpSpPr>
        <p:sp>
          <p:nvSpPr>
            <p:cNvPr id="724" name="Google Shape;724;p31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1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1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" name="Google Shape;727;p31"/>
          <p:cNvGrpSpPr/>
          <p:nvPr/>
        </p:nvGrpSpPr>
        <p:grpSpPr>
          <a:xfrm>
            <a:off x="4010343" y="4078374"/>
            <a:ext cx="399872" cy="228087"/>
            <a:chOff x="4728650" y="3665975"/>
            <a:chExt cx="302475" cy="159725"/>
          </a:xfrm>
        </p:grpSpPr>
        <p:sp>
          <p:nvSpPr>
            <p:cNvPr id="728" name="Google Shape;728;p31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1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" name="Google Shape;730;p31"/>
          <p:cNvGrpSpPr/>
          <p:nvPr/>
        </p:nvGrpSpPr>
        <p:grpSpPr>
          <a:xfrm>
            <a:off x="4537009" y="4033497"/>
            <a:ext cx="382719" cy="296239"/>
            <a:chOff x="5164925" y="3642775"/>
            <a:chExt cx="289500" cy="207450"/>
          </a:xfrm>
        </p:grpSpPr>
        <p:sp>
          <p:nvSpPr>
            <p:cNvPr id="731" name="Google Shape;731;p31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1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1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1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1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6" name="Google Shape;736;p31"/>
          <p:cNvSpPr/>
          <p:nvPr/>
        </p:nvSpPr>
        <p:spPr>
          <a:xfrm>
            <a:off x="5137781" y="3943405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7" name="Google Shape;737;p31"/>
          <p:cNvSpPr/>
          <p:nvPr/>
        </p:nvSpPr>
        <p:spPr>
          <a:xfrm>
            <a:off x="5641598" y="3976844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8" name="Google Shape;738;p31"/>
          <p:cNvSpPr/>
          <p:nvPr/>
        </p:nvSpPr>
        <p:spPr>
          <a:xfrm>
            <a:off x="6118818" y="3965579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9" name="Google Shape;739;p31"/>
          <p:cNvSpPr/>
          <p:nvPr/>
        </p:nvSpPr>
        <p:spPr>
          <a:xfrm>
            <a:off x="6699818" y="3888344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0" name="Google Shape;740;p31"/>
          <p:cNvSpPr/>
          <p:nvPr/>
        </p:nvSpPr>
        <p:spPr>
          <a:xfrm>
            <a:off x="7209170" y="3888041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1" name="Google Shape;741;p31"/>
          <p:cNvSpPr/>
          <p:nvPr/>
        </p:nvSpPr>
        <p:spPr>
          <a:xfrm>
            <a:off x="7718522" y="3880132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2" name="Google Shape;742;p31"/>
          <p:cNvSpPr/>
          <p:nvPr/>
        </p:nvSpPr>
        <p:spPr>
          <a:xfrm>
            <a:off x="8332513" y="3939280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3" name="Google Shape;743;p31"/>
          <p:cNvGrpSpPr/>
          <p:nvPr/>
        </p:nvGrpSpPr>
        <p:grpSpPr>
          <a:xfrm>
            <a:off x="8857624" y="3943756"/>
            <a:ext cx="327294" cy="350538"/>
            <a:chOff x="5717150" y="2098500"/>
            <a:chExt cx="247575" cy="245475"/>
          </a:xfrm>
        </p:grpSpPr>
        <p:sp>
          <p:nvSpPr>
            <p:cNvPr id="744" name="Google Shape;744;p31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1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1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7" name="Google Shape;747;p31"/>
          <p:cNvSpPr/>
          <p:nvPr/>
        </p:nvSpPr>
        <p:spPr>
          <a:xfrm>
            <a:off x="9407221" y="3873704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8" name="Google Shape;748;p31"/>
          <p:cNvSpPr/>
          <p:nvPr/>
        </p:nvSpPr>
        <p:spPr>
          <a:xfrm>
            <a:off x="2443297" y="4710428"/>
            <a:ext cx="369169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9" name="Google Shape;749;p31"/>
          <p:cNvSpPr/>
          <p:nvPr/>
        </p:nvSpPr>
        <p:spPr>
          <a:xfrm>
            <a:off x="2963586" y="4690361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0" name="Google Shape;750;p31"/>
          <p:cNvGrpSpPr/>
          <p:nvPr/>
        </p:nvGrpSpPr>
        <p:grpSpPr>
          <a:xfrm>
            <a:off x="3435115" y="4615135"/>
            <a:ext cx="352082" cy="332546"/>
            <a:chOff x="6435300" y="2742175"/>
            <a:chExt cx="266325" cy="232875"/>
          </a:xfrm>
        </p:grpSpPr>
        <p:sp>
          <p:nvSpPr>
            <p:cNvPr id="751" name="Google Shape;751;p31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1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3" name="Google Shape;753;p31"/>
          <p:cNvGrpSpPr/>
          <p:nvPr/>
        </p:nvGrpSpPr>
        <p:grpSpPr>
          <a:xfrm>
            <a:off x="4482053" y="4698073"/>
            <a:ext cx="333805" cy="360570"/>
            <a:chOff x="674800" y="2146225"/>
            <a:chExt cx="252500" cy="252500"/>
          </a:xfrm>
        </p:grpSpPr>
        <p:sp>
          <p:nvSpPr>
            <p:cNvPr id="754" name="Google Shape;754;p31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1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1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31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8" name="Google Shape;758;p31"/>
          <p:cNvGrpSpPr/>
          <p:nvPr/>
        </p:nvGrpSpPr>
        <p:grpSpPr>
          <a:xfrm>
            <a:off x="5009104" y="4710106"/>
            <a:ext cx="333805" cy="360570"/>
            <a:chOff x="2164225" y="2146225"/>
            <a:chExt cx="252500" cy="252500"/>
          </a:xfrm>
        </p:grpSpPr>
        <p:sp>
          <p:nvSpPr>
            <p:cNvPr id="759" name="Google Shape;759;p31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1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1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31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3" name="Google Shape;763;p31"/>
          <p:cNvGrpSpPr/>
          <p:nvPr/>
        </p:nvGrpSpPr>
        <p:grpSpPr>
          <a:xfrm>
            <a:off x="3955013" y="4709901"/>
            <a:ext cx="334400" cy="361213"/>
            <a:chOff x="689975" y="1737200"/>
            <a:chExt cx="252950" cy="252950"/>
          </a:xfrm>
        </p:grpSpPr>
        <p:sp>
          <p:nvSpPr>
            <p:cNvPr id="764" name="Google Shape;764;p31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1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1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1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1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1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0" name="Google Shape;770;p31"/>
          <p:cNvGrpSpPr/>
          <p:nvPr/>
        </p:nvGrpSpPr>
        <p:grpSpPr>
          <a:xfrm>
            <a:off x="5535874" y="4699295"/>
            <a:ext cx="334400" cy="360570"/>
            <a:chOff x="2961350" y="1740750"/>
            <a:chExt cx="252950" cy="252500"/>
          </a:xfrm>
        </p:grpSpPr>
        <p:sp>
          <p:nvSpPr>
            <p:cNvPr id="771" name="Google Shape;771;p31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1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31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1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1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1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7" name="Google Shape;777;p31"/>
          <p:cNvSpPr/>
          <p:nvPr/>
        </p:nvSpPr>
        <p:spPr>
          <a:xfrm>
            <a:off x="6093542" y="4729942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778" name="Google Shape;778;p31"/>
          <p:cNvGrpSpPr/>
          <p:nvPr/>
        </p:nvGrpSpPr>
        <p:grpSpPr>
          <a:xfrm>
            <a:off x="6619909" y="4645053"/>
            <a:ext cx="271902" cy="394342"/>
            <a:chOff x="4026550" y="3640100"/>
            <a:chExt cx="205675" cy="276150"/>
          </a:xfrm>
        </p:grpSpPr>
        <p:sp>
          <p:nvSpPr>
            <p:cNvPr id="779" name="Google Shape;779;p31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1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31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31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1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1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5" name="Google Shape;785;p31"/>
          <p:cNvSpPr/>
          <p:nvPr/>
        </p:nvSpPr>
        <p:spPr>
          <a:xfrm>
            <a:off x="7113716" y="4714392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6" name="Google Shape;786;p31"/>
          <p:cNvGrpSpPr/>
          <p:nvPr/>
        </p:nvGrpSpPr>
        <p:grpSpPr>
          <a:xfrm>
            <a:off x="7656500" y="4748982"/>
            <a:ext cx="351487" cy="308841"/>
            <a:chOff x="853250" y="4006875"/>
            <a:chExt cx="265875" cy="216275"/>
          </a:xfrm>
        </p:grpSpPr>
        <p:sp>
          <p:nvSpPr>
            <p:cNvPr id="787" name="Google Shape;787;p31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31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9" name="Google Shape;789;p31"/>
          <p:cNvGrpSpPr/>
          <p:nvPr/>
        </p:nvGrpSpPr>
        <p:grpSpPr>
          <a:xfrm>
            <a:off x="8834068" y="4712925"/>
            <a:ext cx="245925" cy="380955"/>
            <a:chOff x="1978675" y="3981800"/>
            <a:chExt cx="186025" cy="266775"/>
          </a:xfrm>
        </p:grpSpPr>
        <p:sp>
          <p:nvSpPr>
            <p:cNvPr id="790" name="Google Shape;790;p31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1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2" name="Google Shape;792;p31"/>
          <p:cNvSpPr/>
          <p:nvPr/>
        </p:nvSpPr>
        <p:spPr>
          <a:xfrm>
            <a:off x="8231079" y="4735691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3" name="Google Shape;793;p31"/>
          <p:cNvGrpSpPr/>
          <p:nvPr/>
        </p:nvGrpSpPr>
        <p:grpSpPr>
          <a:xfrm>
            <a:off x="9363801" y="4722819"/>
            <a:ext cx="333805" cy="361213"/>
            <a:chOff x="480325" y="3970200"/>
            <a:chExt cx="252500" cy="252950"/>
          </a:xfrm>
        </p:grpSpPr>
        <p:sp>
          <p:nvSpPr>
            <p:cNvPr id="794" name="Google Shape;794;p31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31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31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31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31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9" name="Google Shape;799;p31"/>
          <p:cNvSpPr/>
          <p:nvPr/>
        </p:nvSpPr>
        <p:spPr>
          <a:xfrm>
            <a:off x="2531169" y="5363047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0" name="Google Shape;800;p31"/>
          <p:cNvGrpSpPr/>
          <p:nvPr/>
        </p:nvGrpSpPr>
        <p:grpSpPr>
          <a:xfrm>
            <a:off x="2939558" y="5340454"/>
            <a:ext cx="334400" cy="360570"/>
            <a:chOff x="5745250" y="4378350"/>
            <a:chExt cx="252950" cy="252500"/>
          </a:xfrm>
        </p:grpSpPr>
        <p:sp>
          <p:nvSpPr>
            <p:cNvPr id="801" name="Google Shape;801;p31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31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3" name="Google Shape;803;p31"/>
          <p:cNvGrpSpPr/>
          <p:nvPr/>
        </p:nvGrpSpPr>
        <p:grpSpPr>
          <a:xfrm>
            <a:off x="3449057" y="5344916"/>
            <a:ext cx="334400" cy="361213"/>
            <a:chOff x="6130650" y="4381475"/>
            <a:chExt cx="252950" cy="252950"/>
          </a:xfrm>
        </p:grpSpPr>
        <p:sp>
          <p:nvSpPr>
            <p:cNvPr id="804" name="Google Shape;804;p31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31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6" name="Google Shape;806;p31"/>
          <p:cNvSpPr/>
          <p:nvPr/>
        </p:nvSpPr>
        <p:spPr>
          <a:xfrm>
            <a:off x="3956072" y="5360869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7" name="Google Shape;807;p31"/>
          <p:cNvGrpSpPr/>
          <p:nvPr/>
        </p:nvGrpSpPr>
        <p:grpSpPr>
          <a:xfrm>
            <a:off x="4456861" y="5369327"/>
            <a:ext cx="352082" cy="314053"/>
            <a:chOff x="6919750" y="1464650"/>
            <a:chExt cx="266325" cy="219925"/>
          </a:xfrm>
        </p:grpSpPr>
        <p:sp>
          <p:nvSpPr>
            <p:cNvPr id="808" name="Google Shape;808;p31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31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0" name="Google Shape;810;p31"/>
          <p:cNvGrpSpPr/>
          <p:nvPr/>
        </p:nvGrpSpPr>
        <p:grpSpPr>
          <a:xfrm>
            <a:off x="4983050" y="5343635"/>
            <a:ext cx="366855" cy="356108"/>
            <a:chOff x="4759875" y="1027050"/>
            <a:chExt cx="277500" cy="249375"/>
          </a:xfrm>
        </p:grpSpPr>
        <p:sp>
          <p:nvSpPr>
            <p:cNvPr id="811" name="Google Shape;811;p31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31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31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31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31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6" name="Google Shape;816;p31"/>
          <p:cNvGrpSpPr/>
          <p:nvPr/>
        </p:nvGrpSpPr>
        <p:grpSpPr>
          <a:xfrm>
            <a:off x="5524329" y="5326844"/>
            <a:ext cx="372738" cy="359499"/>
            <a:chOff x="3357900" y="1057675"/>
            <a:chExt cx="281950" cy="251750"/>
          </a:xfrm>
        </p:grpSpPr>
        <p:sp>
          <p:nvSpPr>
            <p:cNvPr id="817" name="Google Shape;817;p31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31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31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0" name="Google Shape;820;p31"/>
          <p:cNvGrpSpPr/>
          <p:nvPr/>
        </p:nvGrpSpPr>
        <p:grpSpPr>
          <a:xfrm>
            <a:off x="6087501" y="5311136"/>
            <a:ext cx="191095" cy="421082"/>
            <a:chOff x="3783900" y="1046675"/>
            <a:chExt cx="144550" cy="294875"/>
          </a:xfrm>
        </p:grpSpPr>
        <p:sp>
          <p:nvSpPr>
            <p:cNvPr id="821" name="Google Shape;821;p31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31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3" name="Google Shape;823;p31"/>
          <p:cNvSpPr/>
          <p:nvPr/>
        </p:nvSpPr>
        <p:spPr>
          <a:xfrm>
            <a:off x="6612526" y="5336606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4" name="Google Shape;824;p31"/>
          <p:cNvGrpSpPr/>
          <p:nvPr/>
        </p:nvGrpSpPr>
        <p:grpSpPr>
          <a:xfrm>
            <a:off x="6986767" y="5056937"/>
            <a:ext cx="552596" cy="706467"/>
            <a:chOff x="238550" y="1487175"/>
            <a:chExt cx="418000" cy="494725"/>
          </a:xfrm>
        </p:grpSpPr>
        <p:sp>
          <p:nvSpPr>
            <p:cNvPr id="825" name="Google Shape;825;p31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31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31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31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31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31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31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31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31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4" name="Google Shape;834;p31"/>
          <p:cNvSpPr/>
          <p:nvPr/>
        </p:nvSpPr>
        <p:spPr>
          <a:xfrm>
            <a:off x="7656158" y="5476863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5" name="Google Shape;835;p31"/>
          <p:cNvSpPr/>
          <p:nvPr/>
        </p:nvSpPr>
        <p:spPr>
          <a:xfrm>
            <a:off x="8147619" y="5383382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6" name="Google Shape;836;p31"/>
          <p:cNvGrpSpPr/>
          <p:nvPr/>
        </p:nvGrpSpPr>
        <p:grpSpPr>
          <a:xfrm>
            <a:off x="8739160" y="5399050"/>
            <a:ext cx="364707" cy="381097"/>
            <a:chOff x="6010925" y="3998175"/>
            <a:chExt cx="275875" cy="266875"/>
          </a:xfrm>
        </p:grpSpPr>
        <p:sp>
          <p:nvSpPr>
            <p:cNvPr id="837" name="Google Shape;837;p31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31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31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31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31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2" name="Google Shape;842;p31"/>
          <p:cNvGrpSpPr/>
          <p:nvPr/>
        </p:nvGrpSpPr>
        <p:grpSpPr>
          <a:xfrm>
            <a:off x="9341357" y="5418795"/>
            <a:ext cx="352082" cy="322978"/>
            <a:chOff x="6866650" y="1038650"/>
            <a:chExt cx="266325" cy="226175"/>
          </a:xfrm>
        </p:grpSpPr>
        <p:sp>
          <p:nvSpPr>
            <p:cNvPr id="843" name="Google Shape;843;p31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31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31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6" name="Google Shape;846;p31"/>
          <p:cNvGrpSpPr/>
          <p:nvPr/>
        </p:nvGrpSpPr>
        <p:grpSpPr>
          <a:xfrm>
            <a:off x="5078885" y="1894698"/>
            <a:ext cx="272497" cy="379669"/>
            <a:chOff x="2033075" y="2942475"/>
            <a:chExt cx="206125" cy="265875"/>
          </a:xfrm>
        </p:grpSpPr>
        <p:sp>
          <p:nvSpPr>
            <p:cNvPr id="847" name="Google Shape;847;p31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31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31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31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31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31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3" name="Google Shape;853;p31"/>
          <p:cNvSpPr/>
          <p:nvPr/>
        </p:nvSpPr>
        <p:spPr>
          <a:xfrm>
            <a:off x="2443314" y="6022878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4" name="Google Shape;854;p31"/>
          <p:cNvGrpSpPr/>
          <p:nvPr/>
        </p:nvGrpSpPr>
        <p:grpSpPr>
          <a:xfrm>
            <a:off x="2940608" y="6060498"/>
            <a:ext cx="325576" cy="379669"/>
            <a:chOff x="3081775" y="1061400"/>
            <a:chExt cx="246275" cy="265875"/>
          </a:xfrm>
        </p:grpSpPr>
        <p:sp>
          <p:nvSpPr>
            <p:cNvPr id="855" name="Google Shape;855;p31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31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31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8" name="Google Shape;858;p31"/>
          <p:cNvGrpSpPr/>
          <p:nvPr/>
        </p:nvGrpSpPr>
        <p:grpSpPr>
          <a:xfrm>
            <a:off x="3480317" y="6104564"/>
            <a:ext cx="369202" cy="341435"/>
            <a:chOff x="2847150" y="1805000"/>
            <a:chExt cx="279275" cy="239100"/>
          </a:xfrm>
        </p:grpSpPr>
        <p:sp>
          <p:nvSpPr>
            <p:cNvPr id="859" name="Google Shape;859;p31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31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1" name="Google Shape;861;p31"/>
          <p:cNvSpPr/>
          <p:nvPr/>
        </p:nvSpPr>
        <p:spPr>
          <a:xfrm>
            <a:off x="4062627" y="6156851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2" name="Google Shape;862;p31"/>
          <p:cNvGrpSpPr/>
          <p:nvPr/>
        </p:nvGrpSpPr>
        <p:grpSpPr>
          <a:xfrm>
            <a:off x="4666120" y="6046224"/>
            <a:ext cx="352082" cy="380312"/>
            <a:chOff x="6435300" y="1095300"/>
            <a:chExt cx="266325" cy="266325"/>
          </a:xfrm>
        </p:grpSpPr>
        <p:sp>
          <p:nvSpPr>
            <p:cNvPr id="863" name="Google Shape;863;p31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31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31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6" name="Google Shape;866;p31"/>
          <p:cNvSpPr/>
          <p:nvPr/>
        </p:nvSpPr>
        <p:spPr>
          <a:xfrm>
            <a:off x="5229947" y="6061174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7" name="Google Shape;867;p31"/>
          <p:cNvSpPr/>
          <p:nvPr/>
        </p:nvSpPr>
        <p:spPr>
          <a:xfrm>
            <a:off x="5690696" y="6031519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8" name="Google Shape;868;p31"/>
          <p:cNvGrpSpPr/>
          <p:nvPr/>
        </p:nvGrpSpPr>
        <p:grpSpPr>
          <a:xfrm>
            <a:off x="6219179" y="6041056"/>
            <a:ext cx="301350" cy="380312"/>
            <a:chOff x="4506525" y="1060950"/>
            <a:chExt cx="227950" cy="266325"/>
          </a:xfrm>
        </p:grpSpPr>
        <p:sp>
          <p:nvSpPr>
            <p:cNvPr id="869" name="Google Shape;869;p31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31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" name="Google Shape;871;p31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31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31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31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31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6" name="Google Shape;876;p31"/>
          <p:cNvSpPr/>
          <p:nvPr/>
        </p:nvSpPr>
        <p:spPr>
          <a:xfrm>
            <a:off x="6678210" y="6170295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7" name="Google Shape;877;p31"/>
          <p:cNvSpPr/>
          <p:nvPr/>
        </p:nvSpPr>
        <p:spPr>
          <a:xfrm>
            <a:off x="7674925" y="6122483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78" name="Google Shape;878;p31"/>
          <p:cNvGrpSpPr/>
          <p:nvPr/>
        </p:nvGrpSpPr>
        <p:grpSpPr>
          <a:xfrm>
            <a:off x="7224799" y="6122414"/>
            <a:ext cx="251246" cy="373279"/>
            <a:chOff x="867500" y="3647700"/>
            <a:chExt cx="190050" cy="261400"/>
          </a:xfrm>
        </p:grpSpPr>
        <p:sp>
          <p:nvSpPr>
            <p:cNvPr id="879" name="Google Shape;879;p31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31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31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31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" name="Google Shape;883;p31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84" name="Google Shape;884;p31"/>
          <p:cNvSpPr/>
          <p:nvPr/>
        </p:nvSpPr>
        <p:spPr>
          <a:xfrm>
            <a:off x="8181370" y="6087758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5" name="Google Shape;885;p31"/>
          <p:cNvSpPr/>
          <p:nvPr/>
        </p:nvSpPr>
        <p:spPr>
          <a:xfrm>
            <a:off x="8783174" y="6086437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6" name="Google Shape;886;p31"/>
          <p:cNvGrpSpPr/>
          <p:nvPr/>
        </p:nvGrpSpPr>
        <p:grpSpPr>
          <a:xfrm>
            <a:off x="9367080" y="6075635"/>
            <a:ext cx="299598" cy="417262"/>
            <a:chOff x="3707175" y="1322350"/>
            <a:chExt cx="226625" cy="292200"/>
          </a:xfrm>
        </p:grpSpPr>
        <p:sp>
          <p:nvSpPr>
            <p:cNvPr id="887" name="Google Shape;887;p31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31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89" name="Google Shape;889;p31"/>
          <p:cNvSpPr txBox="1"/>
          <p:nvPr>
            <p:ph idx="4294967295" type="title"/>
          </p:nvPr>
        </p:nvSpPr>
        <p:spPr>
          <a:xfrm>
            <a:off x="491626" y="245325"/>
            <a:ext cx="11438100" cy="933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D84054"/>
                </a:solidFill>
              </a:rPr>
              <a:t>Choose your icons, or go to the How-To section on SlidesMania and check out how to create your own!</a:t>
            </a:r>
            <a:endParaRPr>
              <a:solidFill>
                <a:srgbClr val="D84054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93" name="Shape 89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EBE8D8"/>
      </a:lt1>
      <a:dk2>
        <a:srgbClr val="595959"/>
      </a:dk2>
      <a:lt2>
        <a:srgbClr val="434343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