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slide+xml" PartName="/ppt/slides/slide29.xml"/>
  <Override ContentType="application/vnd.openxmlformats-officedocument.presentationml.slide+xml" PartName="/ppt/slides/slide30.xml"/>
  <Override ContentType="application/vnd.openxmlformats-officedocument.presentationml.slide+xml" PartName="/ppt/slides/slide31.xml"/>
  <Override ContentType="application/vnd.openxmlformats-officedocument.presentationml.slide+xml" PartName="/ppt/slides/slide32.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18"/>
    <p:sldId id="257" r:id="rId19"/>
    <p:sldId id="258" r:id="rId20"/>
    <p:sldId id="259" r:id="rId21"/>
    <p:sldId id="260" r:id="rId22"/>
    <p:sldId id="261" r:id="rId23"/>
    <p:sldId id="262" r:id="rId24"/>
    <p:sldId id="263" r:id="rId25"/>
    <p:sldId id="264" r:id="rId26"/>
    <p:sldId id="265" r:id="rId27"/>
    <p:sldId id="266" r:id="rId28"/>
    <p:sldId id="267" r:id="rId29"/>
    <p:sldId id="268" r:id="rId30"/>
    <p:sldId id="269" r:id="rId31"/>
    <p:sldId id="270" r:id="rId32"/>
    <p:sldId id="271" r:id="rId33"/>
    <p:sldId id="272" r:id="rId34"/>
    <p:sldId id="273" r:id="rId35"/>
    <p:sldId id="274" r:id="rId36"/>
    <p:sldId id="275" r:id="rId37"/>
    <p:sldId id="276" r:id="rId38"/>
    <p:sldId id="277" r:id="rId39"/>
    <p:sldId id="278" r:id="rId40"/>
    <p:sldId id="279" r:id="rId41"/>
    <p:sldId id="280" r:id="rId42"/>
    <p:sldId id="281" r:id="rId43"/>
    <p:sldId id="282" r:id="rId44"/>
    <p:sldId id="283" r:id="rId45"/>
    <p:sldId id="284" r:id="rId46"/>
    <p:sldId id="285" r:id="rId47"/>
    <p:sldId id="286" r:id="rId48"/>
    <p:sldId id="287" r:id="rId49"/>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Red Hat Display" charset="1" panose="02010503040201060303"/>
      <p:regular r:id="rId10"/>
    </p:embeddedFont>
    <p:embeddedFont>
      <p:font typeface="Red Hat Display Bold" charset="1" panose="02010803040201060303"/>
      <p:regular r:id="rId11"/>
    </p:embeddedFont>
    <p:embeddedFont>
      <p:font typeface="Red Hat Display Italics" charset="1" panose="020105030402010D0303"/>
      <p:regular r:id="rId12"/>
    </p:embeddedFont>
    <p:embeddedFont>
      <p:font typeface="Red Hat Display Bold Italics" charset="1" panose="020108030402010D0303"/>
      <p:regular r:id="rId13"/>
    </p:embeddedFont>
    <p:embeddedFont>
      <p:font typeface="Open Sauce" charset="1" panose="00000500000000000000"/>
      <p:regular r:id="rId14"/>
    </p:embeddedFont>
    <p:embeddedFont>
      <p:font typeface="Open Sauce Bold" charset="1" panose="00000800000000000000"/>
      <p:regular r:id="rId15"/>
    </p:embeddedFont>
    <p:embeddedFont>
      <p:font typeface="Open Sauce Italics" charset="1" panose="00000500000000000000"/>
      <p:regular r:id="rId16"/>
    </p:embeddedFont>
    <p:embeddedFont>
      <p:font typeface="Open Sauce Bold Italics" charset="1" panose="00000800000000000000"/>
      <p:regular r:id="rId17"/>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slides/slide1.xml" Type="http://schemas.openxmlformats.org/officeDocument/2006/relationships/slide"/><Relationship Id="rId19" Target="slides/slide2.xml" Type="http://schemas.openxmlformats.org/officeDocument/2006/relationships/slide"/><Relationship Id="rId2" Target="presProps.xml" Type="http://schemas.openxmlformats.org/officeDocument/2006/relationships/presProps"/><Relationship Id="rId20" Target="slides/slide3.xml" Type="http://schemas.openxmlformats.org/officeDocument/2006/relationships/slide"/><Relationship Id="rId21" Target="slides/slide4.xml" Type="http://schemas.openxmlformats.org/officeDocument/2006/relationships/slide"/><Relationship Id="rId22" Target="slides/slide5.xml" Type="http://schemas.openxmlformats.org/officeDocument/2006/relationships/slide"/><Relationship Id="rId23" Target="slides/slide6.xml" Type="http://schemas.openxmlformats.org/officeDocument/2006/relationships/slide"/><Relationship Id="rId24" Target="slides/slide7.xml" Type="http://schemas.openxmlformats.org/officeDocument/2006/relationships/slide"/><Relationship Id="rId25" Target="slides/slide8.xml" Type="http://schemas.openxmlformats.org/officeDocument/2006/relationships/slide"/><Relationship Id="rId26" Target="slides/slide9.xml" Type="http://schemas.openxmlformats.org/officeDocument/2006/relationships/slide"/><Relationship Id="rId27" Target="slides/slide10.xml" Type="http://schemas.openxmlformats.org/officeDocument/2006/relationships/slide"/><Relationship Id="rId28" Target="slides/slide11.xml" Type="http://schemas.openxmlformats.org/officeDocument/2006/relationships/slide"/><Relationship Id="rId29" Target="slides/slide12.xml" Type="http://schemas.openxmlformats.org/officeDocument/2006/relationships/slide"/><Relationship Id="rId3" Target="viewProps.xml" Type="http://schemas.openxmlformats.org/officeDocument/2006/relationships/viewProps"/><Relationship Id="rId30" Target="slides/slide13.xml" Type="http://schemas.openxmlformats.org/officeDocument/2006/relationships/slide"/><Relationship Id="rId31" Target="slides/slide14.xml" Type="http://schemas.openxmlformats.org/officeDocument/2006/relationships/slide"/><Relationship Id="rId32" Target="slides/slide15.xml" Type="http://schemas.openxmlformats.org/officeDocument/2006/relationships/slide"/><Relationship Id="rId33" Target="slides/slide16.xml" Type="http://schemas.openxmlformats.org/officeDocument/2006/relationships/slide"/><Relationship Id="rId34" Target="slides/slide17.xml" Type="http://schemas.openxmlformats.org/officeDocument/2006/relationships/slide"/><Relationship Id="rId35" Target="slides/slide18.xml" Type="http://schemas.openxmlformats.org/officeDocument/2006/relationships/slide"/><Relationship Id="rId36" Target="slides/slide19.xml" Type="http://schemas.openxmlformats.org/officeDocument/2006/relationships/slide"/><Relationship Id="rId37" Target="slides/slide20.xml" Type="http://schemas.openxmlformats.org/officeDocument/2006/relationships/slide"/><Relationship Id="rId38" Target="slides/slide21.xml" Type="http://schemas.openxmlformats.org/officeDocument/2006/relationships/slide"/><Relationship Id="rId39" Target="slides/slide22.xml" Type="http://schemas.openxmlformats.org/officeDocument/2006/relationships/slide"/><Relationship Id="rId4" Target="theme/theme1.xml" Type="http://schemas.openxmlformats.org/officeDocument/2006/relationships/theme"/><Relationship Id="rId40" Target="slides/slide23.xml" Type="http://schemas.openxmlformats.org/officeDocument/2006/relationships/slide"/><Relationship Id="rId41" Target="slides/slide24.xml" Type="http://schemas.openxmlformats.org/officeDocument/2006/relationships/slide"/><Relationship Id="rId42" Target="slides/slide25.xml" Type="http://schemas.openxmlformats.org/officeDocument/2006/relationships/slide"/><Relationship Id="rId43" Target="slides/slide26.xml" Type="http://schemas.openxmlformats.org/officeDocument/2006/relationships/slide"/><Relationship Id="rId44" Target="slides/slide27.xml" Type="http://schemas.openxmlformats.org/officeDocument/2006/relationships/slide"/><Relationship Id="rId45" Target="slides/slide28.xml" Type="http://schemas.openxmlformats.org/officeDocument/2006/relationships/slide"/><Relationship Id="rId46" Target="slides/slide29.xml" Type="http://schemas.openxmlformats.org/officeDocument/2006/relationships/slide"/><Relationship Id="rId47" Target="slides/slide30.xml" Type="http://schemas.openxmlformats.org/officeDocument/2006/relationships/slide"/><Relationship Id="rId48" Target="slides/slide31.xml" Type="http://schemas.openxmlformats.org/officeDocument/2006/relationships/slide"/><Relationship Id="rId49" Target="slides/slide32.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5.png" Type="http://schemas.openxmlformats.org/officeDocument/2006/relationships/image"/><Relationship Id="rId5" Target="../media/image6.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6.svg" Type="http://schemas.openxmlformats.org/officeDocument/2006/relationships/image"/><Relationship Id="rId4" Target="../media/image7.png" Type="http://schemas.openxmlformats.org/officeDocument/2006/relationships/image"/><Relationship Id="rId5" Target="../media/image8.png" Type="http://schemas.openxmlformats.org/officeDocument/2006/relationships/image"/><Relationship Id="rId6" Target="../media/image9.png" Type="http://schemas.openxmlformats.org/officeDocument/2006/relationships/image"/><Relationship Id="rId7" Target="../media/image10.png" Type="http://schemas.openxmlformats.org/officeDocument/2006/relationships/image"/><Relationship Id="rId8" Target="../media/image11.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7.png" Type="http://schemas.openxmlformats.org/officeDocument/2006/relationships/image"/><Relationship Id="rId5" Target="../media/image8.png" Type="http://schemas.openxmlformats.org/officeDocument/2006/relationships/image"/><Relationship Id="rId6" Target="../media/image12.png" Type="http://schemas.openxmlformats.org/officeDocument/2006/relationships/image"/><Relationship Id="rId7" Target="../media/image10.png" Type="http://schemas.openxmlformats.org/officeDocument/2006/relationships/image"/><Relationship Id="rId8" Target="../media/image11.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3.png" Type="http://schemas.openxmlformats.org/officeDocument/2006/relationships/image"/><Relationship Id="rId3" Target="../media/image14.svg" Type="http://schemas.openxmlformats.org/officeDocument/2006/relationships/image"/><Relationship Id="rId4" Target="../media/image15.png" Type="http://schemas.openxmlformats.org/officeDocument/2006/relationships/image"/><Relationship Id="rId5" Target="../media/image16.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7.jpeg" Type="http://schemas.openxmlformats.org/officeDocument/2006/relationships/image"/><Relationship Id="rId3" Target="../media/image18.png" Type="http://schemas.openxmlformats.org/officeDocument/2006/relationships/image"/><Relationship Id="rId4" Target="../media/image19.svg" Type="http://schemas.openxmlformats.org/officeDocument/2006/relationships/image"/><Relationship Id="rId5" Target="../media/image20.png" Type="http://schemas.openxmlformats.org/officeDocument/2006/relationships/image"/><Relationship Id="rId6" Target="../media/image21.svg" Type="http://schemas.openxmlformats.org/officeDocument/2006/relationships/image"/><Relationship Id="rId7" Target="../media/image22.png" Type="http://schemas.openxmlformats.org/officeDocument/2006/relationships/image"/><Relationship Id="rId8" Target="../media/image23.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4.png" Type="http://schemas.openxmlformats.org/officeDocument/2006/relationships/image"/><Relationship Id="rId3" Target="../media/image25.sv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0.jpeg" Type="http://schemas.openxmlformats.org/officeDocument/2006/relationships/image"/><Relationship Id="rId3" Target="../media/image31.png" Type="http://schemas.openxmlformats.org/officeDocument/2006/relationships/image"/><Relationship Id="rId4" Target="../media/image32.svg" Type="http://schemas.openxmlformats.org/officeDocument/2006/relationships/image"/><Relationship Id="rId5" Target="../media/image33.png" Type="http://schemas.openxmlformats.org/officeDocument/2006/relationships/image"/><Relationship Id="rId6" Target="../media/image34.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5.png" Type="http://schemas.openxmlformats.org/officeDocument/2006/relationships/image"/><Relationship Id="rId3" Target="../media/image36.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38.svg" Type="http://schemas.openxmlformats.org/officeDocument/2006/relationships/image"/><Relationship Id="rId4" Target="../media/image39.png" Type="http://schemas.openxmlformats.org/officeDocument/2006/relationships/image"/><Relationship Id="rId5" Target="../media/image40.svg" Type="http://schemas.openxmlformats.org/officeDocument/2006/relationships/image"/><Relationship Id="rId6" Target="../media/image41.png" Type="http://schemas.openxmlformats.org/officeDocument/2006/relationships/image"/><Relationship Id="rId7" Target="../media/image42.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3.png" Type="http://schemas.openxmlformats.org/officeDocument/2006/relationships/image"/><Relationship Id="rId3" Target="../media/image44.svg" Type="http://schemas.openxmlformats.org/officeDocument/2006/relationships/image"/><Relationship Id="rId4" Target="../media/image24.png" Type="http://schemas.openxmlformats.org/officeDocument/2006/relationships/image"/><Relationship Id="rId5" Target="../media/image25.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2" Target="../media/image45.jpeg" Type="http://schemas.openxmlformats.org/officeDocument/2006/relationships/image"/><Relationship Id="rId3" Target="../media/image46.png" Type="http://schemas.openxmlformats.org/officeDocument/2006/relationships/image"/><Relationship Id="rId4" Target="../media/image47.svg" Type="http://schemas.openxmlformats.org/officeDocument/2006/relationships/image"/><Relationship Id="rId5" Target="../media/image48.png" Type="http://schemas.openxmlformats.org/officeDocument/2006/relationships/image"/><Relationship Id="rId6" Target="../media/image49.svg" Type="http://schemas.openxmlformats.org/officeDocument/2006/relationships/image"/><Relationship Id="rId7" Target="../media/image50.png" Type="http://schemas.openxmlformats.org/officeDocument/2006/relationships/image"/><Relationship Id="rId8" Target="../media/image51.svg" Type="http://schemas.openxmlformats.org/officeDocument/2006/relationships/image"/><Relationship Id="rId9" Target="../media/image52.pn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4.png" Type="http://schemas.openxmlformats.org/officeDocument/2006/relationships/image"/><Relationship Id="rId11" Target="../media/image65.svg" Type="http://schemas.openxmlformats.org/officeDocument/2006/relationships/image"/><Relationship Id="rId12" Target="../media/image35.png" Type="http://schemas.openxmlformats.org/officeDocument/2006/relationships/image"/><Relationship Id="rId13" Target="../media/image36.svg" Type="http://schemas.openxmlformats.org/officeDocument/2006/relationships/image"/><Relationship Id="rId2" Target="../media/image56.png" Type="http://schemas.openxmlformats.org/officeDocument/2006/relationships/image"/><Relationship Id="rId3" Target="../media/image57.svg" Type="http://schemas.openxmlformats.org/officeDocument/2006/relationships/image"/><Relationship Id="rId4" Target="../media/image58.png" Type="http://schemas.openxmlformats.org/officeDocument/2006/relationships/image"/><Relationship Id="rId5" Target="../media/image59.svg" Type="http://schemas.openxmlformats.org/officeDocument/2006/relationships/image"/><Relationship Id="rId6" Target="../media/image60.png" Type="http://schemas.openxmlformats.org/officeDocument/2006/relationships/image"/><Relationship Id="rId7" Target="../media/image61.svg" Type="http://schemas.openxmlformats.org/officeDocument/2006/relationships/image"/><Relationship Id="rId8" Target="../media/image62.png" Type="http://schemas.openxmlformats.org/officeDocument/2006/relationships/image"/><Relationship Id="rId9" Target="../media/image63.sv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6.png" Type="http://schemas.openxmlformats.org/officeDocument/2006/relationships/image"/><Relationship Id="rId3" Target="../media/image67.svg" Type="http://schemas.openxmlformats.org/officeDocument/2006/relationships/image"/><Relationship Id="rId4" Target="../media/image68.png" Type="http://schemas.openxmlformats.org/officeDocument/2006/relationships/image"/><Relationship Id="rId5" Target="../media/image69.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8.png" Type="http://schemas.openxmlformats.org/officeDocument/2006/relationships/image"/><Relationship Id="rId11" Target="../media/image79.svg" Type="http://schemas.openxmlformats.org/officeDocument/2006/relationships/image"/><Relationship Id="rId12" Target="../media/image80.png" Type="http://schemas.openxmlformats.org/officeDocument/2006/relationships/image"/><Relationship Id="rId13" Target="../media/image81.svg" Type="http://schemas.openxmlformats.org/officeDocument/2006/relationships/image"/><Relationship Id="rId2" Target="../media/image70.png" Type="http://schemas.openxmlformats.org/officeDocument/2006/relationships/image"/><Relationship Id="rId3" Target="../media/image71.svg" Type="http://schemas.openxmlformats.org/officeDocument/2006/relationships/image"/><Relationship Id="rId4" Target="../media/image72.png" Type="http://schemas.openxmlformats.org/officeDocument/2006/relationships/image"/><Relationship Id="rId5" Target="../media/image73.svg" Type="http://schemas.openxmlformats.org/officeDocument/2006/relationships/image"/><Relationship Id="rId6" Target="../media/image74.png" Type="http://schemas.openxmlformats.org/officeDocument/2006/relationships/image"/><Relationship Id="rId7" Target="../media/image75.svg" Type="http://schemas.openxmlformats.org/officeDocument/2006/relationships/image"/><Relationship Id="rId8" Target="../media/image76.png" Type="http://schemas.openxmlformats.org/officeDocument/2006/relationships/image"/><Relationship Id="rId9" Target="../media/image77.sv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82.png" Type="http://schemas.openxmlformats.org/officeDocument/2006/relationships/image"/><Relationship Id="rId3" Target="../media/image83.svg" Type="http://schemas.openxmlformats.org/officeDocument/2006/relationships/image"/><Relationship Id="rId4" Target="../media/image84.png" Type="http://schemas.openxmlformats.org/officeDocument/2006/relationships/image"/><Relationship Id="rId5" Target="../media/image85.svg" Type="http://schemas.openxmlformats.org/officeDocument/2006/relationships/image"/><Relationship Id="rId6" Target="../media/image86.png" Type="http://schemas.openxmlformats.org/officeDocument/2006/relationships/image"/><Relationship Id="rId7" Target="../media/image87.svg" Type="http://schemas.openxmlformats.org/officeDocument/2006/relationships/image"/><Relationship Id="rId8" Target="../media/image88.png" Type="http://schemas.openxmlformats.org/officeDocument/2006/relationships/image"/><Relationship Id="rId9" Target="../media/image89.sv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0.png" Type="http://schemas.openxmlformats.org/officeDocument/2006/relationships/image"/><Relationship Id="rId3" Target="../media/image91.svg" Type="http://schemas.openxmlformats.org/officeDocument/2006/relationships/image"/><Relationship Id="rId4" Target="../media/image92.png" Type="http://schemas.openxmlformats.org/officeDocument/2006/relationships/image"/><Relationship Id="rId5" Target="../media/image93.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4.png" Type="http://schemas.openxmlformats.org/officeDocument/2006/relationships/image"/><Relationship Id="rId3" Target="../media/image95.svg" Type="http://schemas.openxmlformats.org/officeDocument/2006/relationships/image"/><Relationship Id="rId4" Target="../media/image96.png" Type="http://schemas.openxmlformats.org/officeDocument/2006/relationships/image"/><Relationship Id="rId5" Target="../media/image97.svg" Type="http://schemas.openxmlformats.org/officeDocument/2006/relationships/image"/><Relationship Id="rId6" Target="../media/image98.png" Type="http://schemas.openxmlformats.org/officeDocument/2006/relationships/image"/><Relationship Id="rId7" Target="../media/image99.sv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0.png" Type="http://schemas.openxmlformats.org/officeDocument/2006/relationships/image"/><Relationship Id="rId3" Target="../media/image101.svg" Type="http://schemas.openxmlformats.org/officeDocument/2006/relationships/image"/><Relationship Id="rId4" Target="../media/image102.png" Type="http://schemas.openxmlformats.org/officeDocument/2006/relationships/image"/><Relationship Id="rId5" Target="../media/image103.sv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4.png" Type="http://schemas.openxmlformats.org/officeDocument/2006/relationships/image"/><Relationship Id="rId3" Target="../media/image105.sv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6.png" Type="http://schemas.openxmlformats.org/officeDocument/2006/relationships/image"/><Relationship Id="rId3" Target="../media/image107.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8.png" Type="http://schemas.openxmlformats.org/officeDocument/2006/relationships/image"/><Relationship Id="rId3" Target="../media/image109.svg" Type="http://schemas.openxmlformats.org/officeDocument/2006/relationships/image"/><Relationship Id="rId4" Target="../media/image28.png" Type="http://schemas.openxmlformats.org/officeDocument/2006/relationships/image"/><Relationship Id="rId5" Target="../media/image29.sv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0.png" Type="http://schemas.openxmlformats.org/officeDocument/2006/relationships/image"/><Relationship Id="rId3" Target="../media/image111.svg" Type="http://schemas.openxmlformats.org/officeDocument/2006/relationships/image"/><Relationship Id="rId4" Target="../media/image112.jpeg" Type="http://schemas.openxmlformats.org/officeDocument/2006/relationships/image"/><Relationship Id="rId5" Target="../media/image113.jpeg" Type="http://schemas.openxmlformats.org/officeDocument/2006/relationships/image"/><Relationship Id="rId6" Target="../media/image114.jpeg" Type="http://schemas.openxmlformats.org/officeDocument/2006/relationships/image"/><Relationship Id="rId7" Target="../media/image115.jpe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6.png" Type="http://schemas.openxmlformats.org/officeDocument/2006/relationships/image"/><Relationship Id="rId3" Target="../media/image117.sv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0.png" Type="http://schemas.openxmlformats.org/officeDocument/2006/relationships/image"/><Relationship Id="rId3" Target="../media/image101.svg" Type="http://schemas.openxmlformats.org/officeDocument/2006/relationships/image"/></Relationships>
</file>

<file path=ppt/slides/_rels/slide2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8.png" Type="http://schemas.openxmlformats.org/officeDocument/2006/relationships/image"/><Relationship Id="rId3" Target="../media/image119.svg" Type="http://schemas.openxmlformats.org/officeDocument/2006/relationships/image"/></Relationships>
</file>

<file path=ppt/slides/_rels/slide2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20.png" Type="http://schemas.openxmlformats.org/officeDocument/2006/relationships/image"/><Relationship Id="rId3" Target="../media/image121.svg" Type="http://schemas.openxmlformats.org/officeDocument/2006/relationships/image"/><Relationship Id="rId4" Target="../media/image122.png" Type="http://schemas.openxmlformats.org/officeDocument/2006/relationships/image"/><Relationship Id="rId5" Target="../media/image123.svg" Type="http://schemas.openxmlformats.org/officeDocument/2006/relationships/image"/><Relationship Id="rId6" Target="../media/image124.png" Type="http://schemas.openxmlformats.org/officeDocument/2006/relationships/image"/><Relationship Id="rId7" Target="../media/image125.svg" Type="http://schemas.openxmlformats.org/officeDocument/2006/relationships/image"/><Relationship Id="rId8" Target="../media/image126.png" Type="http://schemas.openxmlformats.org/officeDocument/2006/relationships/image"/><Relationship Id="rId9" Target="../media/image127.svg" Type="http://schemas.openxmlformats.org/officeDocument/2006/relationships/image"/></Relationships>
</file>

<file path=ppt/slides/_rels/slide2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2.jpeg" Type="http://schemas.openxmlformats.org/officeDocument/2006/relationships/image"/><Relationship Id="rId11" Target="../media/image133.png" Type="http://schemas.openxmlformats.org/officeDocument/2006/relationships/image"/><Relationship Id="rId12" Target="../media/image134.svg" Type="http://schemas.openxmlformats.org/officeDocument/2006/relationships/image"/><Relationship Id="rId13" Target="../media/image135.png" Type="http://schemas.openxmlformats.org/officeDocument/2006/relationships/image"/><Relationship Id="rId14" Target="../media/image136.svg" Type="http://schemas.openxmlformats.org/officeDocument/2006/relationships/image"/><Relationship Id="rId15" Target="../media/image137.png" Type="http://schemas.openxmlformats.org/officeDocument/2006/relationships/image"/><Relationship Id="rId16" Target="../media/image138.svg" Type="http://schemas.openxmlformats.org/officeDocument/2006/relationships/image"/><Relationship Id="rId2" Target="../media/image128.jpeg" Type="http://schemas.openxmlformats.org/officeDocument/2006/relationships/image"/><Relationship Id="rId3" Target="../media/image129.jpeg" Type="http://schemas.openxmlformats.org/officeDocument/2006/relationships/image"/><Relationship Id="rId4" Target="../media/image112.jpeg" Type="http://schemas.openxmlformats.org/officeDocument/2006/relationships/image"/><Relationship Id="rId5" Target="../media/image115.jpeg" Type="http://schemas.openxmlformats.org/officeDocument/2006/relationships/image"/><Relationship Id="rId6" Target="../media/image130.png" Type="http://schemas.openxmlformats.org/officeDocument/2006/relationships/image"/><Relationship Id="rId7" Target="../media/image131.svg" Type="http://schemas.openxmlformats.org/officeDocument/2006/relationships/image"/><Relationship Id="rId8" Target="../media/image113.jpeg" Type="http://schemas.openxmlformats.org/officeDocument/2006/relationships/image"/><Relationship Id="rId9" Target="../media/image114.jpeg" Type="http://schemas.openxmlformats.org/officeDocument/2006/relationships/image"/></Relationships>
</file>

<file path=ppt/slides/_rels/slide2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9.png" Type="http://schemas.openxmlformats.org/officeDocument/2006/relationships/image"/><Relationship Id="rId11" Target="../media/image140.svg" Type="http://schemas.openxmlformats.org/officeDocument/2006/relationships/image"/><Relationship Id="rId12" Target="../media/image100.png" Type="http://schemas.openxmlformats.org/officeDocument/2006/relationships/image"/><Relationship Id="rId13" Target="../media/image101.svg" Type="http://schemas.openxmlformats.org/officeDocument/2006/relationships/image"/><Relationship Id="rId14" Target="../media/image90.png" Type="http://schemas.openxmlformats.org/officeDocument/2006/relationships/image"/><Relationship Id="rId15" Target="../media/image91.svg" Type="http://schemas.openxmlformats.org/officeDocument/2006/relationships/image"/><Relationship Id="rId16" Target="../media/image82.png" Type="http://schemas.openxmlformats.org/officeDocument/2006/relationships/image"/><Relationship Id="rId17" Target="../media/image83.svg" Type="http://schemas.openxmlformats.org/officeDocument/2006/relationships/image"/><Relationship Id="rId18" Target="../media/image84.png" Type="http://schemas.openxmlformats.org/officeDocument/2006/relationships/image"/><Relationship Id="rId19" Target="../media/image85.svg" Type="http://schemas.openxmlformats.org/officeDocument/2006/relationships/image"/><Relationship Id="rId2" Target="../media/image118.png" Type="http://schemas.openxmlformats.org/officeDocument/2006/relationships/image"/><Relationship Id="rId20" Target="../media/image88.png" Type="http://schemas.openxmlformats.org/officeDocument/2006/relationships/image"/><Relationship Id="rId21" Target="../media/image89.svg" Type="http://schemas.openxmlformats.org/officeDocument/2006/relationships/image"/><Relationship Id="rId22" Target="../media/image70.png" Type="http://schemas.openxmlformats.org/officeDocument/2006/relationships/image"/><Relationship Id="rId23" Target="../media/image71.svg" Type="http://schemas.openxmlformats.org/officeDocument/2006/relationships/image"/><Relationship Id="rId24" Target="../media/image62.png" Type="http://schemas.openxmlformats.org/officeDocument/2006/relationships/image"/><Relationship Id="rId25" Target="../media/image63.svg" Type="http://schemas.openxmlformats.org/officeDocument/2006/relationships/image"/><Relationship Id="rId26" Target="../media/image52.png" Type="http://schemas.openxmlformats.org/officeDocument/2006/relationships/image"/><Relationship Id="rId27" Target="../media/image53.svg" Type="http://schemas.openxmlformats.org/officeDocument/2006/relationships/image"/><Relationship Id="rId28" Target="../media/image50.png" Type="http://schemas.openxmlformats.org/officeDocument/2006/relationships/image"/><Relationship Id="rId29" Target="../media/image51.svg" Type="http://schemas.openxmlformats.org/officeDocument/2006/relationships/image"/><Relationship Id="rId3" Target="../media/image119.svg" Type="http://schemas.openxmlformats.org/officeDocument/2006/relationships/image"/><Relationship Id="rId30" Target="../media/image41.png" Type="http://schemas.openxmlformats.org/officeDocument/2006/relationships/image"/><Relationship Id="rId31" Target="../media/image42.svg" Type="http://schemas.openxmlformats.org/officeDocument/2006/relationships/image"/><Relationship Id="rId32" Target="../media/image37.png" Type="http://schemas.openxmlformats.org/officeDocument/2006/relationships/image"/><Relationship Id="rId33" Target="../media/image38.svg" Type="http://schemas.openxmlformats.org/officeDocument/2006/relationships/image"/><Relationship Id="rId34" Target="../media/image120.png" Type="http://schemas.openxmlformats.org/officeDocument/2006/relationships/image"/><Relationship Id="rId35" Target="../media/image121.svg" Type="http://schemas.openxmlformats.org/officeDocument/2006/relationships/image"/><Relationship Id="rId36" Target="../media/image122.png" Type="http://schemas.openxmlformats.org/officeDocument/2006/relationships/image"/><Relationship Id="rId37" Target="../media/image123.svg" Type="http://schemas.openxmlformats.org/officeDocument/2006/relationships/image"/><Relationship Id="rId38" Target="../media/image124.png" Type="http://schemas.openxmlformats.org/officeDocument/2006/relationships/image"/><Relationship Id="rId39" Target="../media/image125.svg" Type="http://schemas.openxmlformats.org/officeDocument/2006/relationships/image"/><Relationship Id="rId4" Target="../media/image110.png" Type="http://schemas.openxmlformats.org/officeDocument/2006/relationships/image"/><Relationship Id="rId40" Target="../media/image126.png" Type="http://schemas.openxmlformats.org/officeDocument/2006/relationships/image"/><Relationship Id="rId41" Target="../media/image127.svg" Type="http://schemas.openxmlformats.org/officeDocument/2006/relationships/image"/><Relationship Id="rId42" Target="../media/image130.png" Type="http://schemas.openxmlformats.org/officeDocument/2006/relationships/image"/><Relationship Id="rId43" Target="../media/image131.svg" Type="http://schemas.openxmlformats.org/officeDocument/2006/relationships/image"/><Relationship Id="rId44" Target="../media/image137.png" Type="http://schemas.openxmlformats.org/officeDocument/2006/relationships/image"/><Relationship Id="rId45" Target="../media/image138.svg" Type="http://schemas.openxmlformats.org/officeDocument/2006/relationships/image"/><Relationship Id="rId46" Target="../media/image1.png" Type="http://schemas.openxmlformats.org/officeDocument/2006/relationships/image"/><Relationship Id="rId47" Target="../media/image2.svg" Type="http://schemas.openxmlformats.org/officeDocument/2006/relationships/image"/><Relationship Id="rId48" Target="../media/image5.png" Type="http://schemas.openxmlformats.org/officeDocument/2006/relationships/image"/><Relationship Id="rId49" Target="../media/image6.svg" Type="http://schemas.openxmlformats.org/officeDocument/2006/relationships/image"/><Relationship Id="rId5" Target="../media/image111.svg" Type="http://schemas.openxmlformats.org/officeDocument/2006/relationships/image"/><Relationship Id="rId50" Target="../media/image3.png" Type="http://schemas.openxmlformats.org/officeDocument/2006/relationships/image"/><Relationship Id="rId51" Target="../media/image4.svg" Type="http://schemas.openxmlformats.org/officeDocument/2006/relationships/image"/><Relationship Id="rId6" Target="../media/image108.png" Type="http://schemas.openxmlformats.org/officeDocument/2006/relationships/image"/><Relationship Id="rId7" Target="../media/image109.svg" Type="http://schemas.openxmlformats.org/officeDocument/2006/relationships/image"/><Relationship Id="rId8" Target="../media/image106.png" Type="http://schemas.openxmlformats.org/officeDocument/2006/relationships/image"/><Relationship Id="rId9" Target="../media/image107.svg" Type="http://schemas.openxmlformats.org/officeDocument/2006/relationships/image"/></Relationships>
</file>

<file path=ppt/slides/_rels/slide3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4.png" Type="http://schemas.openxmlformats.org/officeDocument/2006/relationships/image"/><Relationship Id="rId11" Target="../media/image65.svg" Type="http://schemas.openxmlformats.org/officeDocument/2006/relationships/image"/><Relationship Id="rId12" Target="../media/image46.png" Type="http://schemas.openxmlformats.org/officeDocument/2006/relationships/image"/><Relationship Id="rId13" Target="../media/image47.svg" Type="http://schemas.openxmlformats.org/officeDocument/2006/relationships/image"/><Relationship Id="rId14" Target="../media/image48.png" Type="http://schemas.openxmlformats.org/officeDocument/2006/relationships/image"/><Relationship Id="rId15" Target="../media/image49.svg" Type="http://schemas.openxmlformats.org/officeDocument/2006/relationships/image"/><Relationship Id="rId16" Target="../media/image141.png" Type="http://schemas.openxmlformats.org/officeDocument/2006/relationships/image"/><Relationship Id="rId17" Target="../media/image142.svg" Type="http://schemas.openxmlformats.org/officeDocument/2006/relationships/image"/><Relationship Id="rId18" Target="../media/image135.png" Type="http://schemas.openxmlformats.org/officeDocument/2006/relationships/image"/><Relationship Id="rId19" Target="../media/image136.svg" Type="http://schemas.openxmlformats.org/officeDocument/2006/relationships/image"/><Relationship Id="rId2" Target="../media/image39.png" Type="http://schemas.openxmlformats.org/officeDocument/2006/relationships/image"/><Relationship Id="rId20" Target="../media/image133.png" Type="http://schemas.openxmlformats.org/officeDocument/2006/relationships/image"/><Relationship Id="rId21" Target="../media/image134.svg" Type="http://schemas.openxmlformats.org/officeDocument/2006/relationships/image"/><Relationship Id="rId22" Target="../media/image94.png" Type="http://schemas.openxmlformats.org/officeDocument/2006/relationships/image"/><Relationship Id="rId23" Target="../media/image95.svg" Type="http://schemas.openxmlformats.org/officeDocument/2006/relationships/image"/><Relationship Id="rId24" Target="../media/image143.png" Type="http://schemas.openxmlformats.org/officeDocument/2006/relationships/image"/><Relationship Id="rId25" Target="../media/image144.svg" Type="http://schemas.openxmlformats.org/officeDocument/2006/relationships/image"/><Relationship Id="rId26" Target="../media/image24.png" Type="http://schemas.openxmlformats.org/officeDocument/2006/relationships/image"/><Relationship Id="rId27" Target="../media/image25.svg" Type="http://schemas.openxmlformats.org/officeDocument/2006/relationships/image"/><Relationship Id="rId28" Target="../media/image86.png" Type="http://schemas.openxmlformats.org/officeDocument/2006/relationships/image"/><Relationship Id="rId29" Target="../media/image87.svg" Type="http://schemas.openxmlformats.org/officeDocument/2006/relationships/image"/><Relationship Id="rId3" Target="../media/image40.svg" Type="http://schemas.openxmlformats.org/officeDocument/2006/relationships/image"/><Relationship Id="rId30" Target="../media/image72.png" Type="http://schemas.openxmlformats.org/officeDocument/2006/relationships/image"/><Relationship Id="rId31" Target="../media/image73.svg" Type="http://schemas.openxmlformats.org/officeDocument/2006/relationships/image"/><Relationship Id="rId32" Target="../media/image96.png" Type="http://schemas.openxmlformats.org/officeDocument/2006/relationships/image"/><Relationship Id="rId33" Target="../media/image97.svg" Type="http://schemas.openxmlformats.org/officeDocument/2006/relationships/image"/><Relationship Id="rId34" Target="../media/image20.png" Type="http://schemas.openxmlformats.org/officeDocument/2006/relationships/image"/><Relationship Id="rId35" Target="../media/image21.svg" Type="http://schemas.openxmlformats.org/officeDocument/2006/relationships/image"/><Relationship Id="rId36" Target="../media/image116.png" Type="http://schemas.openxmlformats.org/officeDocument/2006/relationships/image"/><Relationship Id="rId37" Target="../media/image117.svg" Type="http://schemas.openxmlformats.org/officeDocument/2006/relationships/image"/><Relationship Id="rId38" Target="../media/image33.png" Type="http://schemas.openxmlformats.org/officeDocument/2006/relationships/image"/><Relationship Id="rId39" Target="../media/image34.svg" Type="http://schemas.openxmlformats.org/officeDocument/2006/relationships/image"/><Relationship Id="rId4" Target="../media/image43.png" Type="http://schemas.openxmlformats.org/officeDocument/2006/relationships/image"/><Relationship Id="rId40" Target="../media/image26.png" Type="http://schemas.openxmlformats.org/officeDocument/2006/relationships/image"/><Relationship Id="rId41" Target="../media/image27.svg" Type="http://schemas.openxmlformats.org/officeDocument/2006/relationships/image"/><Relationship Id="rId42" Target="../media/image18.png" Type="http://schemas.openxmlformats.org/officeDocument/2006/relationships/image"/><Relationship Id="rId43" Target="../media/image19.svg" Type="http://schemas.openxmlformats.org/officeDocument/2006/relationships/image"/><Relationship Id="rId44" Target="../media/image145.png" Type="http://schemas.openxmlformats.org/officeDocument/2006/relationships/image"/><Relationship Id="rId45" Target="../media/image146.svg" Type="http://schemas.openxmlformats.org/officeDocument/2006/relationships/image"/><Relationship Id="rId46" Target="../media/image147.png" Type="http://schemas.openxmlformats.org/officeDocument/2006/relationships/image"/><Relationship Id="rId47" Target="../media/image148.svg" Type="http://schemas.openxmlformats.org/officeDocument/2006/relationships/image"/><Relationship Id="rId48" Target="../media/image149.png" Type="http://schemas.openxmlformats.org/officeDocument/2006/relationships/image"/><Relationship Id="rId49" Target="../media/image150.svg" Type="http://schemas.openxmlformats.org/officeDocument/2006/relationships/image"/><Relationship Id="rId5" Target="../media/image44.svg" Type="http://schemas.openxmlformats.org/officeDocument/2006/relationships/image"/><Relationship Id="rId50" Target="../media/image151.png" Type="http://schemas.openxmlformats.org/officeDocument/2006/relationships/image"/><Relationship Id="rId51" Target="../media/image152.svg" Type="http://schemas.openxmlformats.org/officeDocument/2006/relationships/image"/><Relationship Id="rId6" Target="../media/image92.png" Type="http://schemas.openxmlformats.org/officeDocument/2006/relationships/image"/><Relationship Id="rId7" Target="../media/image93.svg" Type="http://schemas.openxmlformats.org/officeDocument/2006/relationships/image"/><Relationship Id="rId8" Target="../media/image66.png" Type="http://schemas.openxmlformats.org/officeDocument/2006/relationships/image"/><Relationship Id="rId9" Target="../media/image67.svg" Type="http://schemas.openxmlformats.org/officeDocument/2006/relationships/image"/></Relationships>
</file>

<file path=ppt/slides/_rels/slide3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61.png" Type="http://schemas.openxmlformats.org/officeDocument/2006/relationships/image"/><Relationship Id="rId11" Target="../media/image162.svg" Type="http://schemas.openxmlformats.org/officeDocument/2006/relationships/image"/><Relationship Id="rId12" Target="../media/image163.png" Type="http://schemas.openxmlformats.org/officeDocument/2006/relationships/image"/><Relationship Id="rId13" Target="../media/image164.svg" Type="http://schemas.openxmlformats.org/officeDocument/2006/relationships/image"/><Relationship Id="rId14" Target="../media/image165.png" Type="http://schemas.openxmlformats.org/officeDocument/2006/relationships/image"/><Relationship Id="rId15" Target="../media/image166.svg" Type="http://schemas.openxmlformats.org/officeDocument/2006/relationships/image"/><Relationship Id="rId16" Target="../media/image167.png" Type="http://schemas.openxmlformats.org/officeDocument/2006/relationships/image"/><Relationship Id="rId17" Target="../media/image168.svg" Type="http://schemas.openxmlformats.org/officeDocument/2006/relationships/image"/><Relationship Id="rId18" Target="../media/image169.png" Type="http://schemas.openxmlformats.org/officeDocument/2006/relationships/image"/><Relationship Id="rId19" Target="../media/image170.svg" Type="http://schemas.openxmlformats.org/officeDocument/2006/relationships/image"/><Relationship Id="rId2" Target="../media/image153.png" Type="http://schemas.openxmlformats.org/officeDocument/2006/relationships/image"/><Relationship Id="rId20" Target="../media/image171.png" Type="http://schemas.openxmlformats.org/officeDocument/2006/relationships/image"/><Relationship Id="rId21" Target="../media/image172.svg" Type="http://schemas.openxmlformats.org/officeDocument/2006/relationships/image"/><Relationship Id="rId22" Target="../media/image173.png" Type="http://schemas.openxmlformats.org/officeDocument/2006/relationships/image"/><Relationship Id="rId23" Target="../media/image174.svg" Type="http://schemas.openxmlformats.org/officeDocument/2006/relationships/image"/><Relationship Id="rId24" Target="../media/image175.png" Type="http://schemas.openxmlformats.org/officeDocument/2006/relationships/image"/><Relationship Id="rId25" Target="../media/image176.svg" Type="http://schemas.openxmlformats.org/officeDocument/2006/relationships/image"/><Relationship Id="rId26" Target="../media/image177.png" Type="http://schemas.openxmlformats.org/officeDocument/2006/relationships/image"/><Relationship Id="rId27" Target="../media/image178.svg" Type="http://schemas.openxmlformats.org/officeDocument/2006/relationships/image"/><Relationship Id="rId28" Target="../media/image179.png" Type="http://schemas.openxmlformats.org/officeDocument/2006/relationships/image"/><Relationship Id="rId29" Target="../media/image180.svg" Type="http://schemas.openxmlformats.org/officeDocument/2006/relationships/image"/><Relationship Id="rId3" Target="../media/image154.svg" Type="http://schemas.openxmlformats.org/officeDocument/2006/relationships/image"/><Relationship Id="rId30" Target="../media/image181.png" Type="http://schemas.openxmlformats.org/officeDocument/2006/relationships/image"/><Relationship Id="rId31" Target="../media/image182.svg" Type="http://schemas.openxmlformats.org/officeDocument/2006/relationships/image"/><Relationship Id="rId32" Target="../media/image183.png" Type="http://schemas.openxmlformats.org/officeDocument/2006/relationships/image"/><Relationship Id="rId33" Target="../media/image184.svg" Type="http://schemas.openxmlformats.org/officeDocument/2006/relationships/image"/><Relationship Id="rId34" Target="../media/image185.png" Type="http://schemas.openxmlformats.org/officeDocument/2006/relationships/image"/><Relationship Id="rId35" Target="../media/image186.svg" Type="http://schemas.openxmlformats.org/officeDocument/2006/relationships/image"/><Relationship Id="rId36" Target="../media/image187.png" Type="http://schemas.openxmlformats.org/officeDocument/2006/relationships/image"/><Relationship Id="rId37" Target="../media/image188.svg" Type="http://schemas.openxmlformats.org/officeDocument/2006/relationships/image"/><Relationship Id="rId38" Target="../media/image189.png" Type="http://schemas.openxmlformats.org/officeDocument/2006/relationships/image"/><Relationship Id="rId39" Target="../media/image190.svg" Type="http://schemas.openxmlformats.org/officeDocument/2006/relationships/image"/><Relationship Id="rId4" Target="../media/image155.png" Type="http://schemas.openxmlformats.org/officeDocument/2006/relationships/image"/><Relationship Id="rId40" Target="../media/image191.png" Type="http://schemas.openxmlformats.org/officeDocument/2006/relationships/image"/><Relationship Id="rId41" Target="../media/image192.svg" Type="http://schemas.openxmlformats.org/officeDocument/2006/relationships/image"/><Relationship Id="rId42" Target="../media/image193.png" Type="http://schemas.openxmlformats.org/officeDocument/2006/relationships/image"/><Relationship Id="rId43" Target="../media/image194.svg" Type="http://schemas.openxmlformats.org/officeDocument/2006/relationships/image"/><Relationship Id="rId44" Target="../media/image195.png" Type="http://schemas.openxmlformats.org/officeDocument/2006/relationships/image"/><Relationship Id="rId45" Target="../media/image196.svg" Type="http://schemas.openxmlformats.org/officeDocument/2006/relationships/image"/><Relationship Id="rId46" Target="../media/image197.png" Type="http://schemas.openxmlformats.org/officeDocument/2006/relationships/image"/><Relationship Id="rId47" Target="../media/image198.svg" Type="http://schemas.openxmlformats.org/officeDocument/2006/relationships/image"/><Relationship Id="rId48" Target="../media/image199.png" Type="http://schemas.openxmlformats.org/officeDocument/2006/relationships/image"/><Relationship Id="rId49" Target="../media/image200.svg" Type="http://schemas.openxmlformats.org/officeDocument/2006/relationships/image"/><Relationship Id="rId5" Target="../media/image156.svg" Type="http://schemas.openxmlformats.org/officeDocument/2006/relationships/image"/><Relationship Id="rId50" Target="../media/image201.png" Type="http://schemas.openxmlformats.org/officeDocument/2006/relationships/image"/><Relationship Id="rId51" Target="../media/image202.svg" Type="http://schemas.openxmlformats.org/officeDocument/2006/relationships/image"/><Relationship Id="rId52" Target="../media/image203.png" Type="http://schemas.openxmlformats.org/officeDocument/2006/relationships/image"/><Relationship Id="rId53" Target="../media/image204.svg" Type="http://schemas.openxmlformats.org/officeDocument/2006/relationships/image"/><Relationship Id="rId54" Target="../media/image205.png" Type="http://schemas.openxmlformats.org/officeDocument/2006/relationships/image"/><Relationship Id="rId55" Target="../media/image206.svg" Type="http://schemas.openxmlformats.org/officeDocument/2006/relationships/image"/><Relationship Id="rId56" Target="../media/image207.png" Type="http://schemas.openxmlformats.org/officeDocument/2006/relationships/image"/><Relationship Id="rId57" Target="../media/image208.svg" Type="http://schemas.openxmlformats.org/officeDocument/2006/relationships/image"/><Relationship Id="rId58" Target="../media/image209.png" Type="http://schemas.openxmlformats.org/officeDocument/2006/relationships/image"/><Relationship Id="rId59" Target="../media/image210.svg" Type="http://schemas.openxmlformats.org/officeDocument/2006/relationships/image"/><Relationship Id="rId6" Target="../media/image157.png" Type="http://schemas.openxmlformats.org/officeDocument/2006/relationships/image"/><Relationship Id="rId60" Target="../media/image211.png" Type="http://schemas.openxmlformats.org/officeDocument/2006/relationships/image"/><Relationship Id="rId61" Target="../media/image212.svg" Type="http://schemas.openxmlformats.org/officeDocument/2006/relationships/image"/><Relationship Id="rId62" Target="../media/image213.png" Type="http://schemas.openxmlformats.org/officeDocument/2006/relationships/image"/><Relationship Id="rId63" Target="../media/image214.svg" Type="http://schemas.openxmlformats.org/officeDocument/2006/relationships/image"/><Relationship Id="rId64" Target="../media/image215.png" Type="http://schemas.openxmlformats.org/officeDocument/2006/relationships/image"/><Relationship Id="rId65" Target="../media/image216.svg" Type="http://schemas.openxmlformats.org/officeDocument/2006/relationships/image"/><Relationship Id="rId66" Target="../media/image217.png" Type="http://schemas.openxmlformats.org/officeDocument/2006/relationships/image"/><Relationship Id="rId67" Target="../media/image218.svg" Type="http://schemas.openxmlformats.org/officeDocument/2006/relationships/image"/><Relationship Id="rId68" Target="../media/image219.png" Type="http://schemas.openxmlformats.org/officeDocument/2006/relationships/image"/><Relationship Id="rId69" Target="../media/image220.svg" Type="http://schemas.openxmlformats.org/officeDocument/2006/relationships/image"/><Relationship Id="rId7" Target="../media/image158.svg" Type="http://schemas.openxmlformats.org/officeDocument/2006/relationships/image"/><Relationship Id="rId70" Target="../media/image221.png" Type="http://schemas.openxmlformats.org/officeDocument/2006/relationships/image"/><Relationship Id="rId71" Target="../media/image222.svg" Type="http://schemas.openxmlformats.org/officeDocument/2006/relationships/image"/><Relationship Id="rId72" Target="../media/image223.png" Type="http://schemas.openxmlformats.org/officeDocument/2006/relationships/image"/><Relationship Id="rId73" Target="../media/image224.svg" Type="http://schemas.openxmlformats.org/officeDocument/2006/relationships/image"/><Relationship Id="rId74" Target="../media/image225.png" Type="http://schemas.openxmlformats.org/officeDocument/2006/relationships/image"/><Relationship Id="rId75" Target="../media/image226.svg" Type="http://schemas.openxmlformats.org/officeDocument/2006/relationships/image"/><Relationship Id="rId76" Target="../media/image227.png" Type="http://schemas.openxmlformats.org/officeDocument/2006/relationships/image"/><Relationship Id="rId77" Target="../media/image228.svg" Type="http://schemas.openxmlformats.org/officeDocument/2006/relationships/image"/><Relationship Id="rId78" Target="../media/image229.png" Type="http://schemas.openxmlformats.org/officeDocument/2006/relationships/image"/><Relationship Id="rId79" Target="../media/image230.svg" Type="http://schemas.openxmlformats.org/officeDocument/2006/relationships/image"/><Relationship Id="rId8" Target="../media/image159.png" Type="http://schemas.openxmlformats.org/officeDocument/2006/relationships/image"/><Relationship Id="rId9" Target="../media/image160.svg" Type="http://schemas.openxmlformats.org/officeDocument/2006/relationships/image"/></Relationships>
</file>

<file path=ppt/slides/_rels/slide3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39.png" Type="http://schemas.openxmlformats.org/officeDocument/2006/relationships/image"/><Relationship Id="rId11" Target="../media/image151.png" Type="http://schemas.openxmlformats.org/officeDocument/2006/relationships/image"/><Relationship Id="rId12" Target="../media/image152.svg" Type="http://schemas.openxmlformats.org/officeDocument/2006/relationships/image"/><Relationship Id="rId2" Target="../media/image231.png" Type="http://schemas.openxmlformats.org/officeDocument/2006/relationships/image"/><Relationship Id="rId3" Target="../media/image232.svg" Type="http://schemas.openxmlformats.org/officeDocument/2006/relationships/image"/><Relationship Id="rId4" Target="../media/image233.png" Type="http://schemas.openxmlformats.org/officeDocument/2006/relationships/image"/><Relationship Id="rId5" Target="../media/image234.svg" Type="http://schemas.openxmlformats.org/officeDocument/2006/relationships/image"/><Relationship Id="rId6" Target="../media/image235.png" Type="http://schemas.openxmlformats.org/officeDocument/2006/relationships/image"/><Relationship Id="rId7" Target="../media/image236.svg" Type="http://schemas.openxmlformats.org/officeDocument/2006/relationships/image"/><Relationship Id="rId8" Target="../media/image237.png" Type="http://schemas.openxmlformats.org/officeDocument/2006/relationships/image"/><Relationship Id="rId9" Target="../media/image238.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3866985">
            <a:off x="9059963" y="-8100504"/>
            <a:ext cx="7723080" cy="16271823"/>
            <a:chOff x="0" y="0"/>
            <a:chExt cx="2034062" cy="4285583"/>
          </a:xfrm>
        </p:grpSpPr>
        <p:sp>
          <p:nvSpPr>
            <p:cNvPr name="Freeform 3" id="3"/>
            <p:cNvSpPr/>
            <p:nvPr/>
          </p:nvSpPr>
          <p:spPr>
            <a:xfrm>
              <a:off x="0" y="0"/>
              <a:ext cx="2034062" cy="4285583"/>
            </a:xfrm>
            <a:custGeom>
              <a:avLst/>
              <a:gdLst/>
              <a:ahLst/>
              <a:cxnLst/>
              <a:rect r="r" b="b" t="t" l="l"/>
              <a:pathLst>
                <a:path h="4285583" w="2034062">
                  <a:moveTo>
                    <a:pt x="0" y="0"/>
                  </a:moveTo>
                  <a:lnTo>
                    <a:pt x="2034062" y="0"/>
                  </a:lnTo>
                  <a:lnTo>
                    <a:pt x="2034062" y="4285583"/>
                  </a:lnTo>
                  <a:lnTo>
                    <a:pt x="0" y="4285583"/>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2698879" y="1176673"/>
            <a:ext cx="5141446" cy="6327934"/>
          </a:xfrm>
          <a:prstGeom prst="rect">
            <a:avLst/>
          </a:prstGeom>
        </p:spPr>
      </p:pic>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144777" y="-1458992"/>
            <a:ext cx="5141446" cy="6327934"/>
          </a:xfrm>
          <a:prstGeom prst="rect">
            <a:avLst/>
          </a:prstGeom>
        </p:spPr>
      </p:pic>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93756" y="-4129044"/>
            <a:ext cx="5141446" cy="6327934"/>
          </a:xfrm>
          <a:prstGeom prst="rect">
            <a:avLst/>
          </a:prstGeom>
        </p:spPr>
      </p:pic>
      <p:grpSp>
        <p:nvGrpSpPr>
          <p:cNvPr name="Group 8" id="8"/>
          <p:cNvGrpSpPr/>
          <p:nvPr/>
        </p:nvGrpSpPr>
        <p:grpSpPr>
          <a:xfrm rot="0">
            <a:off x="828675" y="6288903"/>
            <a:ext cx="9066012" cy="644441"/>
            <a:chOff x="0" y="0"/>
            <a:chExt cx="2387756" cy="169729"/>
          </a:xfrm>
        </p:grpSpPr>
        <p:sp>
          <p:nvSpPr>
            <p:cNvPr name="Freeform 9" id="9"/>
            <p:cNvSpPr/>
            <p:nvPr/>
          </p:nvSpPr>
          <p:spPr>
            <a:xfrm>
              <a:off x="0" y="0"/>
              <a:ext cx="2387756" cy="169729"/>
            </a:xfrm>
            <a:custGeom>
              <a:avLst/>
              <a:gdLst/>
              <a:ahLst/>
              <a:cxnLst/>
              <a:rect r="r" b="b" t="t" l="l"/>
              <a:pathLst>
                <a:path h="169729" w="2387756">
                  <a:moveTo>
                    <a:pt x="43551" y="0"/>
                  </a:moveTo>
                  <a:lnTo>
                    <a:pt x="2344205" y="0"/>
                  </a:lnTo>
                  <a:cubicBezTo>
                    <a:pt x="2368258" y="0"/>
                    <a:pt x="2387756" y="19499"/>
                    <a:pt x="2387756" y="43551"/>
                  </a:cubicBezTo>
                  <a:lnTo>
                    <a:pt x="2387756" y="126178"/>
                  </a:lnTo>
                  <a:cubicBezTo>
                    <a:pt x="2387756" y="150231"/>
                    <a:pt x="2368258" y="169729"/>
                    <a:pt x="2344205" y="169729"/>
                  </a:cubicBezTo>
                  <a:lnTo>
                    <a:pt x="43551" y="169729"/>
                  </a:lnTo>
                  <a:cubicBezTo>
                    <a:pt x="19499" y="169729"/>
                    <a:pt x="0" y="150231"/>
                    <a:pt x="0" y="126178"/>
                  </a:cubicBezTo>
                  <a:lnTo>
                    <a:pt x="0" y="43551"/>
                  </a:lnTo>
                  <a:cubicBezTo>
                    <a:pt x="0" y="19499"/>
                    <a:pt x="19499" y="0"/>
                    <a:pt x="43551" y="0"/>
                  </a:cubicBezTo>
                  <a:close/>
                </a:path>
              </a:pathLst>
            </a:custGeom>
            <a:solidFill>
              <a:srgbClr val="E2502B"/>
            </a:solidFill>
          </p:spPr>
        </p:sp>
        <p:sp>
          <p:nvSpPr>
            <p:cNvPr name="TextBox 10" id="10"/>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sp>
        <p:nvSpPr>
          <p:cNvPr name="TextBox 11" id="11"/>
          <p:cNvSpPr txBox="true"/>
          <p:nvPr/>
        </p:nvSpPr>
        <p:spPr>
          <a:xfrm rot="0">
            <a:off x="1146595" y="6368236"/>
            <a:ext cx="8430171" cy="485775"/>
          </a:xfrm>
          <a:prstGeom prst="rect">
            <a:avLst/>
          </a:prstGeom>
        </p:spPr>
        <p:txBody>
          <a:bodyPr anchor="t" rtlCol="false" tIns="0" lIns="0" bIns="0" rIns="0">
            <a:spAutoFit/>
          </a:bodyPr>
          <a:lstStyle/>
          <a:p>
            <a:pPr algn="ctr">
              <a:lnSpc>
                <a:spcPts val="3840"/>
              </a:lnSpc>
            </a:pPr>
            <a:r>
              <a:rPr lang="en-US" sz="3200" spc="48">
                <a:solidFill>
                  <a:srgbClr val="E4E7EB"/>
                </a:solidFill>
                <a:latin typeface="Red Hat Display Bold"/>
              </a:rPr>
              <a:t>YOUR BUSINESS PLAN PRESENTATION</a:t>
            </a:r>
          </a:p>
        </p:txBody>
      </p:sp>
      <p:sp>
        <p:nvSpPr>
          <p:cNvPr name="TextBox 12" id="12"/>
          <p:cNvSpPr txBox="true"/>
          <p:nvPr/>
        </p:nvSpPr>
        <p:spPr>
          <a:xfrm rot="0">
            <a:off x="819150" y="7327215"/>
            <a:ext cx="16734918" cy="2305050"/>
          </a:xfrm>
          <a:prstGeom prst="rect">
            <a:avLst/>
          </a:prstGeom>
        </p:spPr>
        <p:txBody>
          <a:bodyPr anchor="t" rtlCol="false" tIns="0" lIns="0" bIns="0" rIns="0">
            <a:spAutoFit/>
          </a:bodyPr>
          <a:lstStyle/>
          <a:p>
            <a:pPr algn="l" marL="0" indent="0" lvl="0">
              <a:lnSpc>
                <a:spcPts val="9120"/>
              </a:lnSpc>
              <a:spcBef>
                <a:spcPct val="0"/>
              </a:spcBef>
            </a:pPr>
            <a:r>
              <a:rPr lang="en-US" sz="7600">
                <a:solidFill>
                  <a:srgbClr val="E2502B"/>
                </a:solidFill>
                <a:latin typeface="Red Hat Display Bold"/>
              </a:rPr>
              <a:t>Cute </a:t>
            </a:r>
            <a:r>
              <a:rPr lang="en-US" sz="7600" u="none">
                <a:solidFill>
                  <a:srgbClr val="E2502B"/>
                </a:solidFill>
                <a:latin typeface="Red Hat Display Bold"/>
              </a:rPr>
              <a:t>Pastel Shapes &amp; Illustrative</a:t>
            </a:r>
          </a:p>
          <a:p>
            <a:pPr algn="l" marL="0" indent="0" lvl="0">
              <a:lnSpc>
                <a:spcPts val="9120"/>
              </a:lnSpc>
              <a:spcBef>
                <a:spcPct val="0"/>
              </a:spcBef>
            </a:pPr>
            <a:r>
              <a:rPr lang="en-US" sz="7600" u="none">
                <a:solidFill>
                  <a:srgbClr val="E2502B"/>
                </a:solidFill>
                <a:latin typeface="Red Hat Display Bold"/>
              </a:rPr>
              <a:t>Company Profile Presentation</a:t>
            </a:r>
          </a:p>
        </p:txBody>
      </p:sp>
      <p:sp>
        <p:nvSpPr>
          <p:cNvPr name="TextBox 13" id="13"/>
          <p:cNvSpPr txBox="true"/>
          <p:nvPr/>
        </p:nvSpPr>
        <p:spPr>
          <a:xfrm rot="0">
            <a:off x="13174409" y="500398"/>
            <a:ext cx="4465384" cy="352425"/>
          </a:xfrm>
          <a:prstGeom prst="rect">
            <a:avLst/>
          </a:prstGeom>
        </p:spPr>
        <p:txBody>
          <a:bodyPr anchor="t" rtlCol="false" tIns="0" lIns="0" bIns="0" rIns="0">
            <a:spAutoFit/>
          </a:bodyPr>
          <a:lstStyle/>
          <a:p>
            <a:pPr algn="r" marL="0" indent="0" lvl="0">
              <a:lnSpc>
                <a:spcPts val="2879"/>
              </a:lnSpc>
              <a:spcBef>
                <a:spcPct val="0"/>
              </a:spcBef>
            </a:pPr>
            <a:r>
              <a:rPr lang="en-US" sz="2400" u="none">
                <a:solidFill>
                  <a:srgbClr val="000000"/>
                </a:solidFill>
                <a:latin typeface="Red Hat Display Bold"/>
              </a:rPr>
              <a:t>ADD COMPANY NAME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2562376" y="299318"/>
            <a:ext cx="7140456" cy="5528957"/>
          </a:xfrm>
          <a:prstGeom prst="rect">
            <a:avLst/>
          </a:prstGeom>
        </p:spPr>
      </p:pic>
      <p:pic>
        <p:nvPicPr>
          <p:cNvPr name="Picture 3" id="3"/>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393443">
            <a:off x="-519935" y="-1654334"/>
            <a:ext cx="4686421" cy="3907303"/>
          </a:xfrm>
          <a:prstGeom prst="rect">
            <a:avLst/>
          </a:prstGeom>
        </p:spPr>
      </p:pic>
      <p:sp>
        <p:nvSpPr>
          <p:cNvPr name="TextBox 4" id="4"/>
          <p:cNvSpPr txBox="true"/>
          <p:nvPr/>
        </p:nvSpPr>
        <p:spPr>
          <a:xfrm rot="0">
            <a:off x="1028700" y="2619626"/>
            <a:ext cx="11279997" cy="2571750"/>
          </a:xfrm>
          <a:prstGeom prst="rect">
            <a:avLst/>
          </a:prstGeom>
        </p:spPr>
        <p:txBody>
          <a:bodyPr anchor="t" rtlCol="false" tIns="0" lIns="0" bIns="0" rIns="0">
            <a:spAutoFit/>
          </a:bodyPr>
          <a:lstStyle/>
          <a:p>
            <a:pPr algn="l" marL="0" indent="0" lvl="0">
              <a:lnSpc>
                <a:spcPts val="10199"/>
              </a:lnSpc>
              <a:spcBef>
                <a:spcPct val="0"/>
              </a:spcBef>
            </a:pPr>
            <a:r>
              <a:rPr lang="en-US" sz="8499" u="none">
                <a:solidFill>
                  <a:srgbClr val="E2502B"/>
                </a:solidFill>
                <a:latin typeface="Red Hat Display Bold"/>
              </a:rPr>
              <a:t>How to Use This Presentation</a:t>
            </a:r>
          </a:p>
        </p:txBody>
      </p:sp>
      <p:sp>
        <p:nvSpPr>
          <p:cNvPr name="TextBox 5" id="5"/>
          <p:cNvSpPr txBox="true"/>
          <p:nvPr/>
        </p:nvSpPr>
        <p:spPr>
          <a:xfrm rot="0">
            <a:off x="580517" y="6780276"/>
            <a:ext cx="5141301" cy="1582674"/>
          </a:xfrm>
          <a:prstGeom prst="rect">
            <a:avLst/>
          </a:prstGeom>
        </p:spPr>
        <p:txBody>
          <a:bodyPr anchor="t" rtlCol="false" tIns="0" lIns="0" bIns="0" rIns="0">
            <a:spAutoFit/>
          </a:bodyPr>
          <a:lstStyle/>
          <a:p>
            <a:pPr algn="ctr" marL="0" indent="0" lvl="0">
              <a:lnSpc>
                <a:spcPts val="3168"/>
              </a:lnSpc>
            </a:pPr>
            <a:r>
              <a:rPr lang="en-US" sz="2400">
                <a:solidFill>
                  <a:srgbClr val="000000"/>
                </a:solidFill>
                <a:latin typeface="Red Hat Display"/>
              </a:rPr>
              <a:t>Click on the "Canva" button under this presentation preview. Start editing your presentation. You need to sign in to your Canva account.</a:t>
            </a:r>
          </a:p>
        </p:txBody>
      </p:sp>
      <p:sp>
        <p:nvSpPr>
          <p:cNvPr name="TextBox 6" id="6"/>
          <p:cNvSpPr txBox="true"/>
          <p:nvPr/>
        </p:nvSpPr>
        <p:spPr>
          <a:xfrm rot="0">
            <a:off x="580517" y="6104610"/>
            <a:ext cx="5141301" cy="485775"/>
          </a:xfrm>
          <a:prstGeom prst="rect">
            <a:avLst/>
          </a:prstGeom>
        </p:spPr>
        <p:txBody>
          <a:bodyPr anchor="t" rtlCol="false" tIns="0" lIns="0" bIns="0" rIns="0">
            <a:spAutoFit/>
          </a:bodyPr>
          <a:lstStyle/>
          <a:p>
            <a:pPr algn="ctr" marL="0" indent="0" lvl="0">
              <a:lnSpc>
                <a:spcPts val="3840"/>
              </a:lnSpc>
              <a:spcBef>
                <a:spcPct val="0"/>
              </a:spcBef>
            </a:pPr>
            <a:r>
              <a:rPr lang="en-US" sz="3200" spc="48">
                <a:solidFill>
                  <a:srgbClr val="E2502B"/>
                </a:solidFill>
                <a:latin typeface="Red Hat Display Bold"/>
              </a:rPr>
              <a:t>CANVA</a:t>
            </a:r>
          </a:p>
        </p:txBody>
      </p:sp>
      <p:sp>
        <p:nvSpPr>
          <p:cNvPr name="TextBox 7" id="7"/>
          <p:cNvSpPr txBox="true"/>
          <p:nvPr/>
        </p:nvSpPr>
        <p:spPr>
          <a:xfrm rot="0">
            <a:off x="6573349" y="6780276"/>
            <a:ext cx="5141301" cy="2382774"/>
          </a:xfrm>
          <a:prstGeom prst="rect">
            <a:avLst/>
          </a:prstGeom>
        </p:spPr>
        <p:txBody>
          <a:bodyPr anchor="t" rtlCol="false" tIns="0" lIns="0" bIns="0" rIns="0">
            <a:spAutoFit/>
          </a:bodyPr>
          <a:lstStyle/>
          <a:p>
            <a:pPr algn="ctr" marL="0" indent="0" lvl="0">
              <a:lnSpc>
                <a:spcPts val="3168"/>
              </a:lnSpc>
            </a:pPr>
            <a:r>
              <a:rPr lang="en-US" sz="2400">
                <a:solidFill>
                  <a:srgbClr val="000000"/>
                </a:solidFill>
                <a:latin typeface="Red Hat Display"/>
              </a:rPr>
              <a:t>Export this design from Canva as a PowerPoint template. Open the design in Canva. This will provide you with all the fonts used and elements used in this presentation as listed on page 21. Learn more on slide 3.</a:t>
            </a:r>
          </a:p>
        </p:txBody>
      </p:sp>
      <p:sp>
        <p:nvSpPr>
          <p:cNvPr name="TextBox 8" id="8"/>
          <p:cNvSpPr txBox="true"/>
          <p:nvPr/>
        </p:nvSpPr>
        <p:spPr>
          <a:xfrm rot="0">
            <a:off x="6573349" y="6104610"/>
            <a:ext cx="5141301" cy="485775"/>
          </a:xfrm>
          <a:prstGeom prst="rect">
            <a:avLst/>
          </a:prstGeom>
        </p:spPr>
        <p:txBody>
          <a:bodyPr anchor="t" rtlCol="false" tIns="0" lIns="0" bIns="0" rIns="0">
            <a:spAutoFit/>
          </a:bodyPr>
          <a:lstStyle/>
          <a:p>
            <a:pPr algn="ctr" marL="0" indent="0" lvl="0">
              <a:lnSpc>
                <a:spcPts val="3840"/>
              </a:lnSpc>
              <a:spcBef>
                <a:spcPct val="0"/>
              </a:spcBef>
            </a:pPr>
            <a:r>
              <a:rPr lang="en-US" sz="3200" spc="48">
                <a:solidFill>
                  <a:srgbClr val="E2502B"/>
                </a:solidFill>
                <a:latin typeface="Red Hat Display Bold"/>
              </a:rPr>
              <a:t>POWERPOINT</a:t>
            </a:r>
          </a:p>
        </p:txBody>
      </p:sp>
      <p:sp>
        <p:nvSpPr>
          <p:cNvPr name="TextBox 9" id="9"/>
          <p:cNvSpPr txBox="true"/>
          <p:nvPr/>
        </p:nvSpPr>
        <p:spPr>
          <a:xfrm rot="0">
            <a:off x="12562376" y="6780276"/>
            <a:ext cx="5141301" cy="2382774"/>
          </a:xfrm>
          <a:prstGeom prst="rect">
            <a:avLst/>
          </a:prstGeom>
        </p:spPr>
        <p:txBody>
          <a:bodyPr anchor="t" rtlCol="false" tIns="0" lIns="0" bIns="0" rIns="0">
            <a:spAutoFit/>
          </a:bodyPr>
          <a:lstStyle/>
          <a:p>
            <a:pPr algn="ctr" marL="0" indent="0" lvl="0">
              <a:lnSpc>
                <a:spcPts val="3168"/>
              </a:lnSpc>
            </a:pPr>
            <a:r>
              <a:rPr lang="en-US" sz="2400">
                <a:solidFill>
                  <a:srgbClr val="000000"/>
                </a:solidFill>
                <a:latin typeface="Red Hat Display"/>
              </a:rPr>
              <a:t>Export this design from Canva as a GoogleSlide template. This will provide you with all the fonts used and elements used in this presentation as listed on page 21. Learn more on slide 4.</a:t>
            </a:r>
          </a:p>
        </p:txBody>
      </p:sp>
      <p:sp>
        <p:nvSpPr>
          <p:cNvPr name="TextBox 10" id="10"/>
          <p:cNvSpPr txBox="true"/>
          <p:nvPr/>
        </p:nvSpPr>
        <p:spPr>
          <a:xfrm rot="0">
            <a:off x="12562376" y="6104610"/>
            <a:ext cx="5141301" cy="485775"/>
          </a:xfrm>
          <a:prstGeom prst="rect">
            <a:avLst/>
          </a:prstGeom>
        </p:spPr>
        <p:txBody>
          <a:bodyPr anchor="t" rtlCol="false" tIns="0" lIns="0" bIns="0" rIns="0">
            <a:spAutoFit/>
          </a:bodyPr>
          <a:lstStyle/>
          <a:p>
            <a:pPr algn="ctr" marL="0" indent="0" lvl="0">
              <a:lnSpc>
                <a:spcPts val="3840"/>
              </a:lnSpc>
              <a:spcBef>
                <a:spcPct val="0"/>
              </a:spcBef>
            </a:pPr>
            <a:r>
              <a:rPr lang="en-US" sz="3200" spc="48">
                <a:solidFill>
                  <a:srgbClr val="E2502B"/>
                </a:solidFill>
                <a:latin typeface="Red Hat Display Bold"/>
              </a:rPr>
              <a:t>GOOGLE SLIDES</a:t>
            </a:r>
          </a:p>
        </p:txBody>
      </p:sp>
      <p:grpSp>
        <p:nvGrpSpPr>
          <p:cNvPr name="Group 11" id="11"/>
          <p:cNvGrpSpPr/>
          <p:nvPr/>
        </p:nvGrpSpPr>
        <p:grpSpPr>
          <a:xfrm rot="0">
            <a:off x="9827304" y="1034510"/>
            <a:ext cx="439679" cy="439679"/>
            <a:chOff x="0" y="0"/>
            <a:chExt cx="812800" cy="812800"/>
          </a:xfrm>
        </p:grpSpPr>
        <p:sp>
          <p:nvSpPr>
            <p:cNvPr name="Freeform 12" id="12"/>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77B67"/>
            </a:solidFill>
          </p:spPr>
        </p:sp>
        <p:sp>
          <p:nvSpPr>
            <p:cNvPr name="TextBox 13" id="13"/>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4" id="14"/>
          <p:cNvGrpSpPr/>
          <p:nvPr/>
        </p:nvGrpSpPr>
        <p:grpSpPr>
          <a:xfrm rot="0">
            <a:off x="360678" y="1540930"/>
            <a:ext cx="439679" cy="439679"/>
            <a:chOff x="0" y="0"/>
            <a:chExt cx="812800" cy="812800"/>
          </a:xfrm>
        </p:grpSpPr>
        <p:sp>
          <p:nvSpPr>
            <p:cNvPr name="Freeform 15" id="15"/>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77B67"/>
            </a:solidFill>
          </p:spPr>
        </p:sp>
        <p:sp>
          <p:nvSpPr>
            <p:cNvPr name="TextBox 16" id="16"/>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7" id="17"/>
          <p:cNvGrpSpPr/>
          <p:nvPr/>
        </p:nvGrpSpPr>
        <p:grpSpPr>
          <a:xfrm rot="0">
            <a:off x="14098594" y="4088155"/>
            <a:ext cx="257026" cy="257026"/>
            <a:chOff x="0" y="0"/>
            <a:chExt cx="812800" cy="812800"/>
          </a:xfrm>
        </p:grpSpPr>
        <p:sp>
          <p:nvSpPr>
            <p:cNvPr name="Freeform 18" id="1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A614B"/>
            </a:solidFill>
            <a:ln>
              <a:noFill/>
            </a:ln>
          </p:spPr>
        </p:sp>
        <p:sp>
          <p:nvSpPr>
            <p:cNvPr name="TextBox 19" id="19"/>
            <p:cNvSpPr txBox="true"/>
            <p:nvPr/>
          </p:nvSpPr>
          <p:spPr>
            <a:xfrm>
              <a:off x="76200" y="85725"/>
              <a:ext cx="660400" cy="650875"/>
            </a:xfrm>
            <a:prstGeom prst="rect">
              <a:avLst/>
            </a:prstGeom>
          </p:spPr>
          <p:txBody>
            <a:bodyPr anchor="ctr" rtlCol="false" tIns="50800" lIns="50800" bIns="50800" rIns="50800"/>
            <a:lstStyle/>
            <a:p>
              <a:pPr algn="ctr" marL="0" indent="0" lvl="0">
                <a:lnSpc>
                  <a:spcPts val="2879"/>
                </a:lnSpc>
                <a:spcBef>
                  <a:spcPct val="0"/>
                </a:spcBef>
              </a:pPr>
            </a:p>
          </p:txBody>
        </p:sp>
      </p:grpSp>
      <p:grpSp>
        <p:nvGrpSpPr>
          <p:cNvPr name="Group 20" id="20"/>
          <p:cNvGrpSpPr/>
          <p:nvPr/>
        </p:nvGrpSpPr>
        <p:grpSpPr>
          <a:xfrm rot="0">
            <a:off x="4965901" y="519379"/>
            <a:ext cx="257026" cy="257026"/>
            <a:chOff x="0" y="0"/>
            <a:chExt cx="812800" cy="812800"/>
          </a:xfrm>
        </p:grpSpPr>
        <p:sp>
          <p:nvSpPr>
            <p:cNvPr name="Freeform 21" id="21"/>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A614B"/>
            </a:solidFill>
          </p:spPr>
        </p:sp>
        <p:sp>
          <p:nvSpPr>
            <p:cNvPr name="TextBox 22" id="22"/>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23" id="23"/>
          <p:cNvGrpSpPr/>
          <p:nvPr/>
        </p:nvGrpSpPr>
        <p:grpSpPr>
          <a:xfrm rot="0">
            <a:off x="17703677" y="1980610"/>
            <a:ext cx="257026" cy="257026"/>
            <a:chOff x="0" y="0"/>
            <a:chExt cx="812800" cy="812800"/>
          </a:xfrm>
        </p:grpSpPr>
        <p:sp>
          <p:nvSpPr>
            <p:cNvPr name="Freeform 24" id="2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77B67"/>
            </a:solidFill>
          </p:spPr>
        </p:sp>
        <p:sp>
          <p:nvSpPr>
            <p:cNvPr name="TextBox 25" id="25"/>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TextBox 2" id="2"/>
          <p:cNvSpPr txBox="true"/>
          <p:nvPr/>
        </p:nvSpPr>
        <p:spPr>
          <a:xfrm rot="0">
            <a:off x="1028700" y="825360"/>
            <a:ext cx="15751963" cy="1981200"/>
          </a:xfrm>
          <a:prstGeom prst="rect">
            <a:avLst/>
          </a:prstGeom>
        </p:spPr>
        <p:txBody>
          <a:bodyPr anchor="t" rtlCol="false" tIns="0" lIns="0" bIns="0" rIns="0">
            <a:spAutoFit/>
          </a:bodyPr>
          <a:lstStyle/>
          <a:p>
            <a:pPr algn="l" marL="0" indent="0" lvl="0">
              <a:lnSpc>
                <a:spcPts val="7800"/>
              </a:lnSpc>
              <a:spcBef>
                <a:spcPct val="0"/>
              </a:spcBef>
            </a:pPr>
            <a:r>
              <a:rPr lang="en-US" sz="6500">
                <a:solidFill>
                  <a:srgbClr val="E2502B"/>
                </a:solidFill>
                <a:latin typeface="Red Hat Display Bold"/>
              </a:rPr>
              <a:t>Download this presentation as a Powerpoint template in 3 steps</a:t>
            </a:r>
          </a:p>
        </p:txBody>
      </p:sp>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393443">
            <a:off x="15422189" y="-1355553"/>
            <a:ext cx="4686421" cy="3907303"/>
          </a:xfrm>
          <a:prstGeom prst="rect">
            <a:avLst/>
          </a:prstGeom>
        </p:spPr>
      </p:pic>
      <p:pic>
        <p:nvPicPr>
          <p:cNvPr name="Picture 4" id="4"/>
          <p:cNvPicPr>
            <a:picLocks noChangeAspect="true"/>
          </p:cNvPicPr>
          <p:nvPr/>
        </p:nvPicPr>
        <p:blipFill>
          <a:blip r:embed="rId4"/>
          <a:srcRect l="0" t="0" r="0" b="0"/>
          <a:stretch>
            <a:fillRect/>
          </a:stretch>
        </p:blipFill>
        <p:spPr>
          <a:xfrm flipH="false" flipV="false" rot="0">
            <a:off x="1899227" y="6387391"/>
            <a:ext cx="3080960" cy="3107368"/>
          </a:xfrm>
          <a:prstGeom prst="rect">
            <a:avLst/>
          </a:prstGeom>
        </p:spPr>
      </p:pic>
      <p:pic>
        <p:nvPicPr>
          <p:cNvPr name="Picture 5" id="5"/>
          <p:cNvPicPr>
            <a:picLocks noChangeAspect="true"/>
          </p:cNvPicPr>
          <p:nvPr/>
        </p:nvPicPr>
        <p:blipFill>
          <a:blip r:embed="rId5"/>
          <a:srcRect l="0" t="0" r="0" b="0"/>
          <a:stretch>
            <a:fillRect/>
          </a:stretch>
        </p:blipFill>
        <p:spPr>
          <a:xfrm flipH="false" flipV="false" rot="0">
            <a:off x="8006354" y="5970183"/>
            <a:ext cx="2528899" cy="3941784"/>
          </a:xfrm>
          <a:prstGeom prst="rect">
            <a:avLst/>
          </a:prstGeom>
        </p:spPr>
      </p:pic>
      <p:pic>
        <p:nvPicPr>
          <p:cNvPr name="Picture 6" id="6"/>
          <p:cNvPicPr>
            <a:picLocks noChangeAspect="true"/>
          </p:cNvPicPr>
          <p:nvPr/>
        </p:nvPicPr>
        <p:blipFill>
          <a:blip r:embed="rId6"/>
          <a:srcRect l="0" t="0" r="0" b="0"/>
          <a:stretch>
            <a:fillRect/>
          </a:stretch>
        </p:blipFill>
        <p:spPr>
          <a:xfrm flipH="false" flipV="false" rot="0">
            <a:off x="13713107" y="5970183"/>
            <a:ext cx="3002615" cy="1736997"/>
          </a:xfrm>
          <a:prstGeom prst="rect">
            <a:avLst/>
          </a:prstGeom>
        </p:spPr>
      </p:pic>
      <p:grpSp>
        <p:nvGrpSpPr>
          <p:cNvPr name="Group 7" id="7"/>
          <p:cNvGrpSpPr/>
          <p:nvPr/>
        </p:nvGrpSpPr>
        <p:grpSpPr>
          <a:xfrm rot="0">
            <a:off x="2682357" y="3216135"/>
            <a:ext cx="937622" cy="937622"/>
            <a:chOff x="0" y="0"/>
            <a:chExt cx="812800" cy="812800"/>
          </a:xfrm>
        </p:grpSpPr>
        <p:sp>
          <p:nvSpPr>
            <p:cNvPr name="Freeform 8" id="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9" id="9"/>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0" id="10"/>
          <p:cNvGrpSpPr/>
          <p:nvPr/>
        </p:nvGrpSpPr>
        <p:grpSpPr>
          <a:xfrm rot="0">
            <a:off x="9041311" y="3216135"/>
            <a:ext cx="937622" cy="937622"/>
            <a:chOff x="0" y="0"/>
            <a:chExt cx="812800" cy="812800"/>
          </a:xfrm>
        </p:grpSpPr>
        <p:sp>
          <p:nvSpPr>
            <p:cNvPr name="Freeform 11" id="11"/>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2" id="12"/>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3" id="13"/>
          <p:cNvGrpSpPr/>
          <p:nvPr/>
        </p:nvGrpSpPr>
        <p:grpSpPr>
          <a:xfrm rot="0">
            <a:off x="14745604" y="3216135"/>
            <a:ext cx="937622" cy="937622"/>
            <a:chOff x="0" y="0"/>
            <a:chExt cx="812800" cy="812800"/>
          </a:xfrm>
        </p:grpSpPr>
        <p:sp>
          <p:nvSpPr>
            <p:cNvPr name="Freeform 14" id="1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5" id="15"/>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pic>
        <p:nvPicPr>
          <p:cNvPr name="Picture 16" id="16"/>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5400000">
            <a:off x="15994510" y="7997493"/>
            <a:ext cx="2573339" cy="2545267"/>
          </a:xfrm>
          <a:prstGeom prst="rect">
            <a:avLst/>
          </a:prstGeom>
        </p:spPr>
      </p:pic>
      <p:sp>
        <p:nvSpPr>
          <p:cNvPr name="TextBox 17" id="17"/>
          <p:cNvSpPr txBox="true"/>
          <p:nvPr/>
        </p:nvSpPr>
        <p:spPr>
          <a:xfrm rot="0">
            <a:off x="6995581" y="4387509"/>
            <a:ext cx="5029081" cy="1182624"/>
          </a:xfrm>
          <a:prstGeom prst="rect">
            <a:avLst/>
          </a:prstGeom>
        </p:spPr>
        <p:txBody>
          <a:bodyPr anchor="t" rtlCol="false" tIns="0" lIns="0" bIns="0" rIns="0">
            <a:spAutoFit/>
          </a:bodyPr>
          <a:lstStyle/>
          <a:p>
            <a:pPr algn="ctr" marL="0" indent="0" lvl="0">
              <a:lnSpc>
                <a:spcPts val="3168"/>
              </a:lnSpc>
              <a:spcBef>
                <a:spcPct val="0"/>
              </a:spcBef>
            </a:pPr>
            <a:r>
              <a:rPr lang="en-US" sz="2400" u="none">
                <a:solidFill>
                  <a:srgbClr val="000000"/>
                </a:solidFill>
                <a:latin typeface="Red Hat Display"/>
              </a:rPr>
              <a:t>Click on the "Share" button on the top right corner in Canva and click on "More" at the bottom of the menu.</a:t>
            </a:r>
          </a:p>
        </p:txBody>
      </p:sp>
      <p:sp>
        <p:nvSpPr>
          <p:cNvPr name="TextBox 18" id="18"/>
          <p:cNvSpPr txBox="true"/>
          <p:nvPr/>
        </p:nvSpPr>
        <p:spPr>
          <a:xfrm rot="0">
            <a:off x="1028700" y="4387509"/>
            <a:ext cx="4822015" cy="1582674"/>
          </a:xfrm>
          <a:prstGeom prst="rect">
            <a:avLst/>
          </a:prstGeom>
        </p:spPr>
        <p:txBody>
          <a:bodyPr anchor="t" rtlCol="false" tIns="0" lIns="0" bIns="0" rIns="0">
            <a:spAutoFit/>
          </a:bodyPr>
          <a:lstStyle/>
          <a:p>
            <a:pPr algn="ctr" marL="0" indent="0" lvl="0">
              <a:lnSpc>
                <a:spcPts val="3168"/>
              </a:lnSpc>
              <a:spcBef>
                <a:spcPct val="0"/>
              </a:spcBef>
            </a:pPr>
            <a:r>
              <a:rPr lang="en-US" sz="2400" u="none">
                <a:solidFill>
                  <a:srgbClr val="000000"/>
                </a:solidFill>
                <a:latin typeface="Red Hat Display"/>
              </a:rPr>
              <a:t>Click on the "Canva" button next to this presentation. Start editing your presentation. You may need to sign in to your Canva account.</a:t>
            </a:r>
          </a:p>
        </p:txBody>
      </p:sp>
      <p:sp>
        <p:nvSpPr>
          <p:cNvPr name="TextBox 19" id="19"/>
          <p:cNvSpPr txBox="true"/>
          <p:nvPr/>
        </p:nvSpPr>
        <p:spPr>
          <a:xfrm rot="0">
            <a:off x="2682357" y="3418246"/>
            <a:ext cx="937622" cy="571500"/>
          </a:xfrm>
          <a:prstGeom prst="rect">
            <a:avLst/>
          </a:prstGeom>
        </p:spPr>
        <p:txBody>
          <a:bodyPr anchor="t" rtlCol="false" tIns="0" lIns="0" bIns="0" rIns="0">
            <a:spAutoFit/>
          </a:bodyPr>
          <a:lstStyle/>
          <a:p>
            <a:pPr algn="ctr" marL="0" indent="0" lvl="0">
              <a:lnSpc>
                <a:spcPts val="4560"/>
              </a:lnSpc>
              <a:spcBef>
                <a:spcPct val="0"/>
              </a:spcBef>
            </a:pPr>
            <a:r>
              <a:rPr lang="en-US" sz="3800" spc="57">
                <a:solidFill>
                  <a:srgbClr val="FFFFFF"/>
                </a:solidFill>
                <a:latin typeface="Red Hat Display Bold"/>
              </a:rPr>
              <a:t>01</a:t>
            </a:r>
          </a:p>
        </p:txBody>
      </p:sp>
      <p:sp>
        <p:nvSpPr>
          <p:cNvPr name="TextBox 20" id="20"/>
          <p:cNvSpPr txBox="true"/>
          <p:nvPr/>
        </p:nvSpPr>
        <p:spPr>
          <a:xfrm rot="0">
            <a:off x="9041311" y="3418246"/>
            <a:ext cx="937622" cy="571500"/>
          </a:xfrm>
          <a:prstGeom prst="rect">
            <a:avLst/>
          </a:prstGeom>
        </p:spPr>
        <p:txBody>
          <a:bodyPr anchor="t" rtlCol="false" tIns="0" lIns="0" bIns="0" rIns="0">
            <a:spAutoFit/>
          </a:bodyPr>
          <a:lstStyle/>
          <a:p>
            <a:pPr algn="ctr" marL="0" indent="0" lvl="0">
              <a:lnSpc>
                <a:spcPts val="4560"/>
              </a:lnSpc>
              <a:spcBef>
                <a:spcPct val="0"/>
              </a:spcBef>
            </a:pPr>
            <a:r>
              <a:rPr lang="en-US" sz="3800" spc="57">
                <a:solidFill>
                  <a:srgbClr val="FFFFFF"/>
                </a:solidFill>
                <a:latin typeface="Red Hat Display Bold"/>
              </a:rPr>
              <a:t>02</a:t>
            </a:r>
          </a:p>
        </p:txBody>
      </p:sp>
      <p:sp>
        <p:nvSpPr>
          <p:cNvPr name="TextBox 21" id="21"/>
          <p:cNvSpPr txBox="true"/>
          <p:nvPr/>
        </p:nvSpPr>
        <p:spPr>
          <a:xfrm rot="0">
            <a:off x="14745604" y="3418246"/>
            <a:ext cx="937622" cy="571500"/>
          </a:xfrm>
          <a:prstGeom prst="rect">
            <a:avLst/>
          </a:prstGeom>
        </p:spPr>
        <p:txBody>
          <a:bodyPr anchor="t" rtlCol="false" tIns="0" lIns="0" bIns="0" rIns="0">
            <a:spAutoFit/>
          </a:bodyPr>
          <a:lstStyle/>
          <a:p>
            <a:pPr algn="ctr" marL="0" indent="0" lvl="0">
              <a:lnSpc>
                <a:spcPts val="4560"/>
              </a:lnSpc>
              <a:spcBef>
                <a:spcPct val="0"/>
              </a:spcBef>
            </a:pPr>
            <a:r>
              <a:rPr lang="en-US" sz="3800" spc="57">
                <a:solidFill>
                  <a:srgbClr val="FFFFFF"/>
                </a:solidFill>
                <a:latin typeface="Red Hat Display Bold"/>
              </a:rPr>
              <a:t>03</a:t>
            </a:r>
          </a:p>
        </p:txBody>
      </p:sp>
      <p:sp>
        <p:nvSpPr>
          <p:cNvPr name="TextBox 22" id="22"/>
          <p:cNvSpPr txBox="true"/>
          <p:nvPr/>
        </p:nvSpPr>
        <p:spPr>
          <a:xfrm rot="0">
            <a:off x="13169529" y="4387509"/>
            <a:ext cx="4089771" cy="1182624"/>
          </a:xfrm>
          <a:prstGeom prst="rect">
            <a:avLst/>
          </a:prstGeom>
        </p:spPr>
        <p:txBody>
          <a:bodyPr anchor="t" rtlCol="false" tIns="0" lIns="0" bIns="0" rIns="0">
            <a:spAutoFit/>
          </a:bodyPr>
          <a:lstStyle/>
          <a:p>
            <a:pPr algn="ctr" marL="0" indent="0" lvl="0">
              <a:lnSpc>
                <a:spcPts val="3168"/>
              </a:lnSpc>
              <a:spcBef>
                <a:spcPct val="0"/>
              </a:spcBef>
            </a:pPr>
            <a:r>
              <a:rPr lang="en-US" sz="2400" u="none">
                <a:solidFill>
                  <a:srgbClr val="000000"/>
                </a:solidFill>
                <a:latin typeface="Red Hat Display"/>
              </a:rPr>
              <a:t>Enter "PowerPoint" in the search bar and click on the PowerPoint icon to download.</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6161653">
            <a:off x="13689072" y="-3131313"/>
            <a:ext cx="7140456" cy="5528957"/>
          </a:xfrm>
          <a:prstGeom prst="rect">
            <a:avLst/>
          </a:prstGeom>
        </p:spPr>
      </p:pic>
      <p:sp>
        <p:nvSpPr>
          <p:cNvPr name="TextBox 3" id="3"/>
          <p:cNvSpPr txBox="true"/>
          <p:nvPr/>
        </p:nvSpPr>
        <p:spPr>
          <a:xfrm rot="0">
            <a:off x="6629460" y="4404450"/>
            <a:ext cx="5029081" cy="1182624"/>
          </a:xfrm>
          <a:prstGeom prst="rect">
            <a:avLst/>
          </a:prstGeom>
        </p:spPr>
        <p:txBody>
          <a:bodyPr anchor="t" rtlCol="false" tIns="0" lIns="0" bIns="0" rIns="0">
            <a:spAutoFit/>
          </a:bodyPr>
          <a:lstStyle/>
          <a:p>
            <a:pPr algn="ctr" marL="0" indent="0" lvl="0">
              <a:lnSpc>
                <a:spcPts val="3168"/>
              </a:lnSpc>
              <a:spcBef>
                <a:spcPct val="0"/>
              </a:spcBef>
            </a:pPr>
            <a:r>
              <a:rPr lang="en-US" sz="2400" u="none">
                <a:solidFill>
                  <a:srgbClr val="000000"/>
                </a:solidFill>
                <a:latin typeface="Red Hat Display"/>
              </a:rPr>
              <a:t>Click on the "Share" button on the top right corner in Canva and click on "More" at the bottom of the menu.</a:t>
            </a:r>
          </a:p>
        </p:txBody>
      </p:sp>
      <p:sp>
        <p:nvSpPr>
          <p:cNvPr name="TextBox 4" id="4"/>
          <p:cNvSpPr txBox="true"/>
          <p:nvPr/>
        </p:nvSpPr>
        <p:spPr>
          <a:xfrm rot="0">
            <a:off x="1028700" y="4404450"/>
            <a:ext cx="4822015" cy="1582674"/>
          </a:xfrm>
          <a:prstGeom prst="rect">
            <a:avLst/>
          </a:prstGeom>
        </p:spPr>
        <p:txBody>
          <a:bodyPr anchor="t" rtlCol="false" tIns="0" lIns="0" bIns="0" rIns="0">
            <a:spAutoFit/>
          </a:bodyPr>
          <a:lstStyle/>
          <a:p>
            <a:pPr algn="ctr" marL="0" indent="0" lvl="0">
              <a:lnSpc>
                <a:spcPts val="3168"/>
              </a:lnSpc>
              <a:spcBef>
                <a:spcPct val="0"/>
              </a:spcBef>
            </a:pPr>
            <a:r>
              <a:rPr lang="en-US" sz="2400" u="none">
                <a:solidFill>
                  <a:srgbClr val="000000"/>
                </a:solidFill>
                <a:latin typeface="Red Hat Display"/>
              </a:rPr>
              <a:t>Click on the "Canva" button next to this presentation. Start editing your presentation. You may need to sign in to your Canva account.</a:t>
            </a:r>
          </a:p>
        </p:txBody>
      </p:sp>
      <p:sp>
        <p:nvSpPr>
          <p:cNvPr name="TextBox 5" id="5"/>
          <p:cNvSpPr txBox="true"/>
          <p:nvPr/>
        </p:nvSpPr>
        <p:spPr>
          <a:xfrm rot="0">
            <a:off x="12150954" y="4404450"/>
            <a:ext cx="5429160" cy="1982724"/>
          </a:xfrm>
          <a:prstGeom prst="rect">
            <a:avLst/>
          </a:prstGeom>
        </p:spPr>
        <p:txBody>
          <a:bodyPr anchor="t" rtlCol="false" tIns="0" lIns="0" bIns="0" rIns="0">
            <a:spAutoFit/>
          </a:bodyPr>
          <a:lstStyle/>
          <a:p>
            <a:pPr algn="ctr" marL="0" indent="0" lvl="0">
              <a:lnSpc>
                <a:spcPts val="3168"/>
              </a:lnSpc>
              <a:spcBef>
                <a:spcPct val="0"/>
              </a:spcBef>
            </a:pPr>
            <a:r>
              <a:rPr lang="en-US" sz="2400">
                <a:solidFill>
                  <a:srgbClr val="000000"/>
                </a:solidFill>
                <a:latin typeface="Red Hat Display"/>
              </a:rPr>
              <a:t>Enter "Google Drive" in the search bar and click on the Google Drive icon to add this design as a Google slide in your G Drive. It will ask you to link your Google account to Canva the first time.</a:t>
            </a:r>
          </a:p>
        </p:txBody>
      </p:sp>
      <p:sp>
        <p:nvSpPr>
          <p:cNvPr name="TextBox 6" id="6"/>
          <p:cNvSpPr txBox="true"/>
          <p:nvPr/>
        </p:nvSpPr>
        <p:spPr>
          <a:xfrm rot="0">
            <a:off x="1028700" y="825360"/>
            <a:ext cx="15751963" cy="1981200"/>
          </a:xfrm>
          <a:prstGeom prst="rect">
            <a:avLst/>
          </a:prstGeom>
        </p:spPr>
        <p:txBody>
          <a:bodyPr anchor="t" rtlCol="false" tIns="0" lIns="0" bIns="0" rIns="0">
            <a:spAutoFit/>
          </a:bodyPr>
          <a:lstStyle/>
          <a:p>
            <a:pPr>
              <a:lnSpc>
                <a:spcPts val="7800"/>
              </a:lnSpc>
            </a:pPr>
            <a:r>
              <a:rPr lang="en-US" sz="6500">
                <a:solidFill>
                  <a:srgbClr val="E2502B"/>
                </a:solidFill>
                <a:latin typeface="Red Hat Display Bold"/>
              </a:rPr>
              <a:t>Use this presentation as a</a:t>
            </a:r>
          </a:p>
          <a:p>
            <a:pPr algn="l" marL="0" indent="0" lvl="0">
              <a:lnSpc>
                <a:spcPts val="7800"/>
              </a:lnSpc>
              <a:spcBef>
                <a:spcPct val="0"/>
              </a:spcBef>
            </a:pPr>
            <a:r>
              <a:rPr lang="en-US" sz="6500">
                <a:solidFill>
                  <a:srgbClr val="E2502B"/>
                </a:solidFill>
                <a:latin typeface="Red Hat Display Bold"/>
              </a:rPr>
              <a:t>Google Slide template in 3 steps</a:t>
            </a:r>
          </a:p>
        </p:txBody>
      </p:sp>
      <p:pic>
        <p:nvPicPr>
          <p:cNvPr name="Picture 7" id="7"/>
          <p:cNvPicPr>
            <a:picLocks noChangeAspect="true"/>
          </p:cNvPicPr>
          <p:nvPr/>
        </p:nvPicPr>
        <p:blipFill>
          <a:blip r:embed="rId4"/>
          <a:srcRect l="0" t="0" r="0" b="0"/>
          <a:stretch>
            <a:fillRect/>
          </a:stretch>
        </p:blipFill>
        <p:spPr>
          <a:xfrm flipH="false" flipV="false" rot="0">
            <a:off x="1899227" y="6387391"/>
            <a:ext cx="3080960" cy="3107368"/>
          </a:xfrm>
          <a:prstGeom prst="rect">
            <a:avLst/>
          </a:prstGeom>
        </p:spPr>
      </p:pic>
      <p:pic>
        <p:nvPicPr>
          <p:cNvPr name="Picture 8" id="8"/>
          <p:cNvPicPr>
            <a:picLocks noChangeAspect="true"/>
          </p:cNvPicPr>
          <p:nvPr/>
        </p:nvPicPr>
        <p:blipFill>
          <a:blip r:embed="rId5"/>
          <a:srcRect l="0" t="0" r="0" b="0"/>
          <a:stretch>
            <a:fillRect/>
          </a:stretch>
        </p:blipFill>
        <p:spPr>
          <a:xfrm flipH="false" flipV="false" rot="0">
            <a:off x="8006354" y="5970183"/>
            <a:ext cx="2528899" cy="3941784"/>
          </a:xfrm>
          <a:prstGeom prst="rect">
            <a:avLst/>
          </a:prstGeom>
        </p:spPr>
      </p:pic>
      <p:grpSp>
        <p:nvGrpSpPr>
          <p:cNvPr name="Group 9" id="9"/>
          <p:cNvGrpSpPr/>
          <p:nvPr/>
        </p:nvGrpSpPr>
        <p:grpSpPr>
          <a:xfrm rot="0">
            <a:off x="2682357" y="3216135"/>
            <a:ext cx="937622" cy="937622"/>
            <a:chOff x="0" y="0"/>
            <a:chExt cx="812800" cy="812800"/>
          </a:xfrm>
        </p:grpSpPr>
        <p:sp>
          <p:nvSpPr>
            <p:cNvPr name="Freeform 10" id="10"/>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1" id="11"/>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2" id="12"/>
          <p:cNvGrpSpPr/>
          <p:nvPr/>
        </p:nvGrpSpPr>
        <p:grpSpPr>
          <a:xfrm rot="0">
            <a:off x="9041311" y="3216135"/>
            <a:ext cx="937622" cy="937622"/>
            <a:chOff x="0" y="0"/>
            <a:chExt cx="812800" cy="812800"/>
          </a:xfrm>
        </p:grpSpPr>
        <p:sp>
          <p:nvSpPr>
            <p:cNvPr name="Freeform 13" id="13"/>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4" id="14"/>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5" id="15"/>
          <p:cNvGrpSpPr/>
          <p:nvPr/>
        </p:nvGrpSpPr>
        <p:grpSpPr>
          <a:xfrm rot="0">
            <a:off x="14745604" y="3216135"/>
            <a:ext cx="937622" cy="937622"/>
            <a:chOff x="0" y="0"/>
            <a:chExt cx="812800" cy="812800"/>
          </a:xfrm>
        </p:grpSpPr>
        <p:sp>
          <p:nvSpPr>
            <p:cNvPr name="Freeform 16" id="16"/>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7" id="17"/>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sp>
        <p:nvSpPr>
          <p:cNvPr name="TextBox 18" id="18"/>
          <p:cNvSpPr txBox="true"/>
          <p:nvPr/>
        </p:nvSpPr>
        <p:spPr>
          <a:xfrm rot="0">
            <a:off x="2682357" y="3380146"/>
            <a:ext cx="937622" cy="609600"/>
          </a:xfrm>
          <a:prstGeom prst="rect">
            <a:avLst/>
          </a:prstGeom>
        </p:spPr>
        <p:txBody>
          <a:bodyPr anchor="t" rtlCol="false" tIns="0" lIns="0" bIns="0" rIns="0">
            <a:spAutoFit/>
          </a:bodyPr>
          <a:lstStyle/>
          <a:p>
            <a:pPr algn="ctr" marL="0" indent="0" lvl="0">
              <a:lnSpc>
                <a:spcPts val="4800"/>
              </a:lnSpc>
              <a:spcBef>
                <a:spcPct val="0"/>
              </a:spcBef>
            </a:pPr>
            <a:r>
              <a:rPr lang="en-US" sz="4000" spc="60">
                <a:solidFill>
                  <a:srgbClr val="FFFFFF"/>
                </a:solidFill>
                <a:latin typeface="Red Hat Display Bold"/>
              </a:rPr>
              <a:t>01</a:t>
            </a:r>
          </a:p>
        </p:txBody>
      </p:sp>
      <p:sp>
        <p:nvSpPr>
          <p:cNvPr name="TextBox 19" id="19"/>
          <p:cNvSpPr txBox="true"/>
          <p:nvPr/>
        </p:nvSpPr>
        <p:spPr>
          <a:xfrm rot="0">
            <a:off x="9041311" y="3380146"/>
            <a:ext cx="937622" cy="609600"/>
          </a:xfrm>
          <a:prstGeom prst="rect">
            <a:avLst/>
          </a:prstGeom>
        </p:spPr>
        <p:txBody>
          <a:bodyPr anchor="t" rtlCol="false" tIns="0" lIns="0" bIns="0" rIns="0">
            <a:spAutoFit/>
          </a:bodyPr>
          <a:lstStyle/>
          <a:p>
            <a:pPr algn="ctr" marL="0" indent="0" lvl="0">
              <a:lnSpc>
                <a:spcPts val="4800"/>
              </a:lnSpc>
              <a:spcBef>
                <a:spcPct val="0"/>
              </a:spcBef>
            </a:pPr>
            <a:r>
              <a:rPr lang="en-US" sz="4000" spc="60">
                <a:solidFill>
                  <a:srgbClr val="FFFFFF"/>
                </a:solidFill>
                <a:latin typeface="Red Hat Display Bold"/>
              </a:rPr>
              <a:t>02</a:t>
            </a:r>
          </a:p>
        </p:txBody>
      </p:sp>
      <p:sp>
        <p:nvSpPr>
          <p:cNvPr name="TextBox 20" id="20"/>
          <p:cNvSpPr txBox="true"/>
          <p:nvPr/>
        </p:nvSpPr>
        <p:spPr>
          <a:xfrm rot="0">
            <a:off x="14745604" y="3380146"/>
            <a:ext cx="937622" cy="609600"/>
          </a:xfrm>
          <a:prstGeom prst="rect">
            <a:avLst/>
          </a:prstGeom>
        </p:spPr>
        <p:txBody>
          <a:bodyPr anchor="t" rtlCol="false" tIns="0" lIns="0" bIns="0" rIns="0">
            <a:spAutoFit/>
          </a:bodyPr>
          <a:lstStyle/>
          <a:p>
            <a:pPr algn="ctr" marL="0" indent="0" lvl="0">
              <a:lnSpc>
                <a:spcPts val="4800"/>
              </a:lnSpc>
              <a:spcBef>
                <a:spcPct val="0"/>
              </a:spcBef>
            </a:pPr>
            <a:r>
              <a:rPr lang="en-US" sz="4000" spc="60">
                <a:solidFill>
                  <a:srgbClr val="FFFFFF"/>
                </a:solidFill>
                <a:latin typeface="Red Hat Display Bold"/>
              </a:rPr>
              <a:t>03</a:t>
            </a:r>
          </a:p>
        </p:txBody>
      </p:sp>
      <p:pic>
        <p:nvPicPr>
          <p:cNvPr name="Picture 21" id="21"/>
          <p:cNvPicPr>
            <a:picLocks noChangeAspect="true"/>
          </p:cNvPicPr>
          <p:nvPr/>
        </p:nvPicPr>
        <p:blipFill>
          <a:blip r:embed="rId6"/>
          <a:srcRect l="0" t="0" r="0" b="0"/>
          <a:stretch>
            <a:fillRect/>
          </a:stretch>
        </p:blipFill>
        <p:spPr>
          <a:xfrm flipH="false" flipV="false" rot="0">
            <a:off x="13564203" y="6796749"/>
            <a:ext cx="3066913" cy="1712692"/>
          </a:xfrm>
          <a:prstGeom prst="rect">
            <a:avLst/>
          </a:prstGeom>
        </p:spPr>
      </p:pic>
      <p:pic>
        <p:nvPicPr>
          <p:cNvPr name="Picture 22" id="22"/>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5400000">
            <a:off x="15994510" y="7997493"/>
            <a:ext cx="2573339" cy="2545267"/>
          </a:xfrm>
          <a:prstGeom prst="rect">
            <a:avLst/>
          </a:prstGeom>
        </p:spPr>
      </p:pic>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8100000">
            <a:off x="13963239" y="3166972"/>
            <a:ext cx="7723080" cy="13117317"/>
            <a:chOff x="0" y="0"/>
            <a:chExt cx="2034062" cy="3454767"/>
          </a:xfrm>
        </p:grpSpPr>
        <p:sp>
          <p:nvSpPr>
            <p:cNvPr name="Freeform 3" id="3"/>
            <p:cNvSpPr/>
            <p:nvPr/>
          </p:nvSpPr>
          <p:spPr>
            <a:xfrm>
              <a:off x="0" y="0"/>
              <a:ext cx="2034062" cy="3454767"/>
            </a:xfrm>
            <a:custGeom>
              <a:avLst/>
              <a:gdLst/>
              <a:ahLst/>
              <a:cxnLst/>
              <a:rect r="r" b="b" t="t" l="l"/>
              <a:pathLst>
                <a:path h="3454767" w="2034062">
                  <a:moveTo>
                    <a:pt x="0" y="0"/>
                  </a:moveTo>
                  <a:lnTo>
                    <a:pt x="2034062" y="0"/>
                  </a:lnTo>
                  <a:lnTo>
                    <a:pt x="2034062" y="3454767"/>
                  </a:lnTo>
                  <a:lnTo>
                    <a:pt x="0" y="3454767"/>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grpSp>
        <p:nvGrpSpPr>
          <p:cNvPr name="Group 5" id="5"/>
          <p:cNvGrpSpPr/>
          <p:nvPr/>
        </p:nvGrpSpPr>
        <p:grpSpPr>
          <a:xfrm rot="0">
            <a:off x="813716" y="4133920"/>
            <a:ext cx="6189556" cy="5521974"/>
            <a:chOff x="0" y="0"/>
            <a:chExt cx="1630171" cy="1454347"/>
          </a:xfrm>
        </p:grpSpPr>
        <p:sp>
          <p:nvSpPr>
            <p:cNvPr name="Freeform 6" id="6"/>
            <p:cNvSpPr/>
            <p:nvPr/>
          </p:nvSpPr>
          <p:spPr>
            <a:xfrm>
              <a:off x="0" y="0"/>
              <a:ext cx="1630171" cy="1454347"/>
            </a:xfrm>
            <a:custGeom>
              <a:avLst/>
              <a:gdLst/>
              <a:ahLst/>
              <a:cxnLst/>
              <a:rect r="r" b="b" t="t" l="l"/>
              <a:pathLst>
                <a:path h="1454347" w="1630171">
                  <a:moveTo>
                    <a:pt x="63791" y="0"/>
                  </a:moveTo>
                  <a:lnTo>
                    <a:pt x="1566380" y="0"/>
                  </a:lnTo>
                  <a:cubicBezTo>
                    <a:pt x="1583299" y="0"/>
                    <a:pt x="1599524" y="6721"/>
                    <a:pt x="1611487" y="18684"/>
                  </a:cubicBezTo>
                  <a:cubicBezTo>
                    <a:pt x="1623450" y="30647"/>
                    <a:pt x="1630171" y="46873"/>
                    <a:pt x="1630171" y="63791"/>
                  </a:cubicBezTo>
                  <a:lnTo>
                    <a:pt x="1630171" y="1390556"/>
                  </a:lnTo>
                  <a:cubicBezTo>
                    <a:pt x="1630171" y="1425787"/>
                    <a:pt x="1601611" y="1454347"/>
                    <a:pt x="1566380" y="1454347"/>
                  </a:cubicBezTo>
                  <a:lnTo>
                    <a:pt x="63791" y="1454347"/>
                  </a:lnTo>
                  <a:cubicBezTo>
                    <a:pt x="28560" y="1454347"/>
                    <a:pt x="0" y="1425787"/>
                    <a:pt x="0" y="1390556"/>
                  </a:cubicBezTo>
                  <a:lnTo>
                    <a:pt x="0" y="63791"/>
                  </a:lnTo>
                  <a:cubicBezTo>
                    <a:pt x="0" y="28560"/>
                    <a:pt x="28560" y="0"/>
                    <a:pt x="63791" y="0"/>
                  </a:cubicBezTo>
                  <a:close/>
                </a:path>
              </a:pathLst>
            </a:custGeom>
            <a:solidFill>
              <a:srgbClr val="000000">
                <a:alpha val="0"/>
              </a:srgbClr>
            </a:solidFill>
            <a:ln w="57150">
              <a:solidFill>
                <a:srgbClr val="E2502B"/>
              </a:solidFill>
            </a:ln>
          </p:spPr>
        </p:sp>
        <p:sp>
          <p:nvSpPr>
            <p:cNvPr name="TextBox 7" id="7"/>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pic>
        <p:nvPicPr>
          <p:cNvPr name="Picture 8" id="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2780810">
            <a:off x="10958191" y="3548620"/>
            <a:ext cx="6916388" cy="6354432"/>
          </a:xfrm>
          <a:prstGeom prst="rect">
            <a:avLst/>
          </a:prstGeom>
        </p:spPr>
      </p:pic>
      <p:pic>
        <p:nvPicPr>
          <p:cNvPr name="Picture 9" id="9"/>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5400000">
            <a:off x="13236170" y="-2882955"/>
            <a:ext cx="8447133" cy="8629281"/>
          </a:xfrm>
          <a:prstGeom prst="rect">
            <a:avLst/>
          </a:prstGeom>
        </p:spPr>
      </p:pic>
      <p:sp>
        <p:nvSpPr>
          <p:cNvPr name="TextBox 10" id="10"/>
          <p:cNvSpPr txBox="true"/>
          <p:nvPr/>
        </p:nvSpPr>
        <p:spPr>
          <a:xfrm rot="0">
            <a:off x="1028700" y="1071562"/>
            <a:ext cx="12400165" cy="1285875"/>
          </a:xfrm>
          <a:prstGeom prst="rect">
            <a:avLst/>
          </a:prstGeom>
        </p:spPr>
        <p:txBody>
          <a:bodyPr anchor="t" rtlCol="false" tIns="0" lIns="0" bIns="0" rIns="0">
            <a:spAutoFit/>
          </a:bodyPr>
          <a:lstStyle/>
          <a:p>
            <a:pPr algn="l" marL="0" indent="0" lvl="0">
              <a:lnSpc>
                <a:spcPts val="10199"/>
              </a:lnSpc>
              <a:spcBef>
                <a:spcPct val="0"/>
              </a:spcBef>
            </a:pPr>
            <a:r>
              <a:rPr lang="en-US" sz="8499" u="none">
                <a:solidFill>
                  <a:srgbClr val="E2502B"/>
                </a:solidFill>
                <a:latin typeface="Red Hat Display Bold"/>
              </a:rPr>
              <a:t>Add an Agenda Page</a:t>
            </a:r>
          </a:p>
        </p:txBody>
      </p:sp>
      <p:sp>
        <p:nvSpPr>
          <p:cNvPr name="TextBox 11" id="11"/>
          <p:cNvSpPr txBox="true"/>
          <p:nvPr/>
        </p:nvSpPr>
        <p:spPr>
          <a:xfrm rot="0">
            <a:off x="921208" y="4469843"/>
            <a:ext cx="5974572" cy="4602478"/>
          </a:xfrm>
          <a:prstGeom prst="rect">
            <a:avLst/>
          </a:prstGeom>
        </p:spPr>
        <p:txBody>
          <a:bodyPr anchor="t" rtlCol="false" tIns="0" lIns="0" bIns="0" rIns="0">
            <a:spAutoFit/>
          </a:bodyPr>
          <a:lstStyle/>
          <a:p>
            <a:pPr algn="ctr">
              <a:lnSpc>
                <a:spcPts val="6210"/>
              </a:lnSpc>
            </a:pPr>
            <a:r>
              <a:rPr lang="en-US" sz="3000">
                <a:solidFill>
                  <a:srgbClr val="E2502B"/>
                </a:solidFill>
                <a:latin typeface="Red Hat Display Bold"/>
              </a:rPr>
              <a:t>Write an agenda here.</a:t>
            </a:r>
          </a:p>
          <a:p>
            <a:pPr algn="ctr">
              <a:lnSpc>
                <a:spcPts val="6210"/>
              </a:lnSpc>
            </a:pPr>
            <a:r>
              <a:rPr lang="en-US" sz="3000">
                <a:solidFill>
                  <a:srgbClr val="E2502B"/>
                </a:solidFill>
                <a:latin typeface="Red Hat Display Bold"/>
              </a:rPr>
              <a:t>Write an agenda here.</a:t>
            </a:r>
          </a:p>
          <a:p>
            <a:pPr algn="ctr">
              <a:lnSpc>
                <a:spcPts val="6210"/>
              </a:lnSpc>
            </a:pPr>
            <a:r>
              <a:rPr lang="en-US" sz="3000">
                <a:solidFill>
                  <a:srgbClr val="E2502B"/>
                </a:solidFill>
                <a:latin typeface="Red Hat Display Bold"/>
              </a:rPr>
              <a:t>Write an agenda here.</a:t>
            </a:r>
          </a:p>
          <a:p>
            <a:pPr algn="ctr">
              <a:lnSpc>
                <a:spcPts val="6210"/>
              </a:lnSpc>
            </a:pPr>
            <a:r>
              <a:rPr lang="en-US" sz="3000">
                <a:solidFill>
                  <a:srgbClr val="E2502B"/>
                </a:solidFill>
                <a:latin typeface="Red Hat Display Bold"/>
              </a:rPr>
              <a:t>Write an agenda here.</a:t>
            </a:r>
          </a:p>
          <a:p>
            <a:pPr algn="ctr">
              <a:lnSpc>
                <a:spcPts val="6210"/>
              </a:lnSpc>
            </a:pPr>
            <a:r>
              <a:rPr lang="en-US" sz="3000">
                <a:solidFill>
                  <a:srgbClr val="E2502B"/>
                </a:solidFill>
                <a:latin typeface="Red Hat Display Bold"/>
              </a:rPr>
              <a:t>Write an agenda here.</a:t>
            </a:r>
          </a:p>
          <a:p>
            <a:pPr algn="ctr">
              <a:lnSpc>
                <a:spcPts val="6210"/>
              </a:lnSpc>
            </a:pPr>
            <a:r>
              <a:rPr lang="en-US" sz="3000">
                <a:solidFill>
                  <a:srgbClr val="E2502B"/>
                </a:solidFill>
                <a:latin typeface="Red Hat Display Bold"/>
              </a:rPr>
              <a:t>Write an agenda here.</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9504295" y="0"/>
            <a:ext cx="8783705" cy="10287000"/>
            <a:chOff x="0" y="0"/>
            <a:chExt cx="11711606" cy="13716000"/>
          </a:xfrm>
        </p:grpSpPr>
        <p:pic>
          <p:nvPicPr>
            <p:cNvPr name="Picture 3" id="3"/>
            <p:cNvPicPr>
              <a:picLocks noChangeAspect="true"/>
            </p:cNvPicPr>
            <p:nvPr/>
          </p:nvPicPr>
          <p:blipFill>
            <a:blip r:embed="rId2"/>
            <a:srcRect l="31535" t="0" r="31535" b="0"/>
            <a:stretch>
              <a:fillRect/>
            </a:stretch>
          </p:blipFill>
          <p:spPr>
            <a:xfrm>
              <a:off x="0" y="0"/>
              <a:ext cx="11711606" cy="13716000"/>
            </a:xfrm>
            <a:prstGeom prst="rect">
              <a:avLst/>
            </a:prstGeom>
          </p:spPr>
        </p:pic>
      </p:grpSp>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1432588">
            <a:off x="5401562" y="3892396"/>
            <a:ext cx="5497244" cy="1879058"/>
          </a:xfrm>
          <a:prstGeom prst="rect">
            <a:avLst/>
          </a:prstGeom>
        </p:spPr>
      </p:pic>
      <p:pic>
        <p:nvPicPr>
          <p:cNvPr name="Picture 5" id="5"/>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1671189">
            <a:off x="-167521" y="-938511"/>
            <a:ext cx="7057644" cy="3330574"/>
          </a:xfrm>
          <a:prstGeom prst="rect">
            <a:avLst/>
          </a:prstGeom>
        </p:spPr>
      </p:pic>
      <p:pic>
        <p:nvPicPr>
          <p:cNvPr name="Picture 6" id="6"/>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true" flipV="false" rot="1671189">
            <a:off x="15370441" y="8519401"/>
            <a:ext cx="4503593" cy="2125291"/>
          </a:xfrm>
          <a:prstGeom prst="rect">
            <a:avLst/>
          </a:prstGeom>
        </p:spPr>
      </p:pic>
      <p:grpSp>
        <p:nvGrpSpPr>
          <p:cNvPr name="Group 7" id="7"/>
          <p:cNvGrpSpPr/>
          <p:nvPr/>
        </p:nvGrpSpPr>
        <p:grpSpPr>
          <a:xfrm rot="0">
            <a:off x="469462" y="2162007"/>
            <a:ext cx="559238" cy="3943347"/>
            <a:chOff x="0" y="0"/>
            <a:chExt cx="745651" cy="5257796"/>
          </a:xfrm>
        </p:grpSpPr>
        <p:pic>
          <p:nvPicPr>
            <p:cNvPr name="Picture 8" id="8"/>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5400000">
              <a:off x="-941623" y="941623"/>
              <a:ext cx="2628898" cy="745651"/>
            </a:xfrm>
            <a:prstGeom prst="rect">
              <a:avLst/>
            </a:prstGeom>
          </p:spPr>
        </p:pic>
        <p:pic>
          <p:nvPicPr>
            <p:cNvPr name="Picture 9" id="9"/>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5400000">
              <a:off x="-941623" y="3570521"/>
              <a:ext cx="2628898" cy="745651"/>
            </a:xfrm>
            <a:prstGeom prst="rect">
              <a:avLst/>
            </a:prstGeom>
          </p:spPr>
        </p:pic>
      </p:grpSp>
      <p:grpSp>
        <p:nvGrpSpPr>
          <p:cNvPr name="Group 10" id="10"/>
          <p:cNvGrpSpPr/>
          <p:nvPr/>
        </p:nvGrpSpPr>
        <p:grpSpPr>
          <a:xfrm rot="0">
            <a:off x="1028700" y="7304705"/>
            <a:ext cx="8285288" cy="2393545"/>
            <a:chOff x="0" y="0"/>
            <a:chExt cx="11047051" cy="3191394"/>
          </a:xfrm>
        </p:grpSpPr>
        <p:sp>
          <p:nvSpPr>
            <p:cNvPr name="TextBox 11" id="11"/>
            <p:cNvSpPr txBox="true"/>
            <p:nvPr/>
          </p:nvSpPr>
          <p:spPr>
            <a:xfrm rot="0">
              <a:off x="0" y="-9525"/>
              <a:ext cx="11047051" cy="1838325"/>
            </a:xfrm>
            <a:prstGeom prst="rect">
              <a:avLst/>
            </a:prstGeom>
          </p:spPr>
          <p:txBody>
            <a:bodyPr anchor="t" rtlCol="false" tIns="0" lIns="0" bIns="0" rIns="0">
              <a:spAutoFit/>
            </a:bodyPr>
            <a:lstStyle/>
            <a:p>
              <a:pPr algn="l" marL="0" indent="0" lvl="0">
                <a:lnSpc>
                  <a:spcPts val="10800"/>
                </a:lnSpc>
                <a:spcBef>
                  <a:spcPct val="0"/>
                </a:spcBef>
              </a:pPr>
              <a:r>
                <a:rPr lang="en-US" sz="9000" u="none">
                  <a:solidFill>
                    <a:srgbClr val="E2502B"/>
                  </a:solidFill>
                  <a:latin typeface="Red Hat Display Bold"/>
                </a:rPr>
                <a:t>Hello there!</a:t>
              </a:r>
            </a:p>
          </p:txBody>
        </p:sp>
        <p:sp>
          <p:nvSpPr>
            <p:cNvPr name="TextBox 12" id="12"/>
            <p:cNvSpPr txBox="true"/>
            <p:nvPr/>
          </p:nvSpPr>
          <p:spPr>
            <a:xfrm rot="0">
              <a:off x="0" y="2039631"/>
              <a:ext cx="11047051" cy="1151763"/>
            </a:xfrm>
            <a:prstGeom prst="rect">
              <a:avLst/>
            </a:prstGeom>
          </p:spPr>
          <p:txBody>
            <a:bodyPr anchor="t" rtlCol="false" tIns="0" lIns="0" bIns="0" rIns="0">
              <a:spAutoFit/>
            </a:bodyPr>
            <a:lstStyle/>
            <a:p>
              <a:pPr algn="l" marL="0" indent="0" lvl="0">
                <a:lnSpc>
                  <a:spcPts val="3672"/>
                </a:lnSpc>
              </a:pPr>
              <a:r>
                <a:rPr lang="en-US" sz="2400" spc="36" u="none">
                  <a:solidFill>
                    <a:srgbClr val="000000"/>
                  </a:solidFill>
                  <a:latin typeface="Red Hat Display"/>
                </a:rPr>
                <a:t>I'm Rain, and I'll be sharing with you our business plan.</a:t>
              </a:r>
            </a:p>
            <a:p>
              <a:pPr algn="l" marL="0" indent="0" lvl="0">
                <a:lnSpc>
                  <a:spcPts val="3672"/>
                </a:lnSpc>
              </a:pPr>
              <a:r>
                <a:rPr lang="en-US" sz="2400" spc="36" u="none">
                  <a:solidFill>
                    <a:srgbClr val="000000"/>
                  </a:solidFill>
                  <a:latin typeface="Red Hat Display"/>
                </a:rPr>
                <a:t>Follow us at @reallygreatsite to learn more. </a:t>
              </a:r>
            </a:p>
          </p:txBody>
        </p:sp>
      </p:gr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aphicFrame>
        <p:nvGraphicFramePr>
          <p:cNvPr name="Table 2" id="2"/>
          <p:cNvGraphicFramePr>
            <a:graphicFrameLocks noGrp="true"/>
          </p:cNvGraphicFramePr>
          <p:nvPr/>
        </p:nvGraphicFramePr>
        <p:xfrm>
          <a:off x="1016755" y="4158340"/>
          <a:ext cx="16254490" cy="4460244"/>
        </p:xfrm>
        <a:graphic>
          <a:graphicData uri="http://schemas.openxmlformats.org/drawingml/2006/table">
            <a:tbl>
              <a:tblPr/>
              <a:tblGrid>
                <a:gridCol w="6993644"/>
                <a:gridCol w="9260846"/>
              </a:tblGrid>
              <a:tr h="1486748">
                <a:tc>
                  <a:txBody>
                    <a:bodyPr anchor="t" rtlCol="false"/>
                    <a:lstStyle/>
                    <a:p>
                      <a:pPr algn="l">
                        <a:lnSpc>
                          <a:spcPts val="3359"/>
                        </a:lnSpc>
                        <a:defRPr/>
                      </a:pPr>
                      <a:r>
                        <a:rPr lang="en-US" sz="2399">
                          <a:solidFill>
                            <a:srgbClr val="E2502B"/>
                          </a:solidFill>
                          <a:latin typeface="Red Hat Display Bold"/>
                        </a:rPr>
                        <a:t>Write the problem here and elaborate on it.</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l">
                        <a:lnSpc>
                          <a:spcPts val="3359"/>
                        </a:lnSpc>
                        <a:defRPr/>
                      </a:pPr>
                      <a:r>
                        <a:rPr lang="en-US" sz="2399">
                          <a:solidFill>
                            <a:srgbClr val="000000"/>
                          </a:solidFill>
                          <a:latin typeface="Red Hat Display"/>
                        </a:rPr>
                        <a:t>Discuss an existing alternative people use to address the problem.</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1486748">
                <a:tc>
                  <a:txBody>
                    <a:bodyPr anchor="t" rtlCol="false"/>
                    <a:lstStyle/>
                    <a:p>
                      <a:pPr algn="l">
                        <a:lnSpc>
                          <a:spcPts val="3359"/>
                        </a:lnSpc>
                        <a:defRPr/>
                      </a:pPr>
                      <a:r>
                        <a:rPr lang="en-US" sz="2399">
                          <a:solidFill>
                            <a:srgbClr val="E2502B"/>
                          </a:solidFill>
                          <a:latin typeface="Red Hat Display Bold"/>
                        </a:rPr>
                        <a:t>Write the problem here and elaborate on it.</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l">
                        <a:lnSpc>
                          <a:spcPts val="3359"/>
                        </a:lnSpc>
                        <a:defRPr/>
                      </a:pPr>
                      <a:r>
                        <a:rPr lang="en-US" sz="2399">
                          <a:solidFill>
                            <a:srgbClr val="000000"/>
                          </a:solidFill>
                          <a:latin typeface="Red Hat Display"/>
                        </a:rPr>
                        <a:t>Discuss an existing alternative people use to address the problem.</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1486748">
                <a:tc>
                  <a:txBody>
                    <a:bodyPr anchor="t" rtlCol="false"/>
                    <a:lstStyle/>
                    <a:p>
                      <a:pPr algn="l">
                        <a:lnSpc>
                          <a:spcPts val="3359"/>
                        </a:lnSpc>
                        <a:defRPr/>
                      </a:pPr>
                      <a:r>
                        <a:rPr lang="en-US" sz="2399">
                          <a:solidFill>
                            <a:srgbClr val="E2502B"/>
                          </a:solidFill>
                          <a:latin typeface="Red Hat Display Bold"/>
                        </a:rPr>
                        <a:t>Write the problem here and elaborate on it.</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l">
                        <a:lnSpc>
                          <a:spcPts val="3359"/>
                        </a:lnSpc>
                        <a:defRPr/>
                      </a:pPr>
                      <a:r>
                        <a:rPr lang="en-US" sz="2399">
                          <a:solidFill>
                            <a:srgbClr val="000000"/>
                          </a:solidFill>
                          <a:latin typeface="Red Hat Display"/>
                        </a:rPr>
                        <a:t>Discuss an existing alternative people use to address the problem.</a:t>
                      </a:r>
                      <a:endParaRPr lang="en-US" sz="1100"/>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sp>
        <p:nvSpPr>
          <p:cNvPr name="TextBox 3" id="3"/>
          <p:cNvSpPr txBox="true"/>
          <p:nvPr/>
        </p:nvSpPr>
        <p:spPr>
          <a:xfrm rot="0">
            <a:off x="572383" y="1019175"/>
            <a:ext cx="17143234" cy="1152525"/>
          </a:xfrm>
          <a:prstGeom prst="rect">
            <a:avLst/>
          </a:prstGeom>
        </p:spPr>
        <p:txBody>
          <a:bodyPr anchor="t" rtlCol="false" tIns="0" lIns="0" bIns="0" rIns="0">
            <a:spAutoFit/>
          </a:bodyPr>
          <a:lstStyle/>
          <a:p>
            <a:pPr algn="ctr" marL="0" indent="0" lvl="0">
              <a:lnSpc>
                <a:spcPts val="9000"/>
              </a:lnSpc>
              <a:spcBef>
                <a:spcPct val="0"/>
              </a:spcBef>
            </a:pPr>
            <a:r>
              <a:rPr lang="en-US" sz="7500" u="none">
                <a:solidFill>
                  <a:srgbClr val="E2502B"/>
                </a:solidFill>
                <a:latin typeface="Red Hat Display Bold"/>
              </a:rPr>
              <a:t>Problems and Existing Alternatives</a:t>
            </a:r>
          </a:p>
        </p:txBody>
      </p:sp>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105247" y="2061185"/>
            <a:ext cx="3086168" cy="3082315"/>
          </a:xfrm>
          <a:prstGeom prst="rect">
            <a:avLst/>
          </a:prstGeom>
        </p:spPr>
      </p:pic>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5964963">
            <a:off x="4690659" y="8745842"/>
            <a:ext cx="3086168" cy="3082315"/>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1626540">
            <a:off x="16168283" y="2663097"/>
            <a:ext cx="3094668" cy="1878491"/>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434041" y="547670"/>
            <a:ext cx="3565246" cy="120856"/>
          </a:xfrm>
          <a:prstGeom prst="rect">
            <a:avLst/>
          </a:prstGeom>
        </p:spPr>
      </p:pic>
      <p:pic>
        <p:nvPicPr>
          <p:cNvPr name="Picture 8" id="8"/>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4288713" y="9618474"/>
            <a:ext cx="3565246" cy="120856"/>
          </a:xfrm>
          <a:prstGeom prst="rect">
            <a:avLst/>
          </a:prstGeom>
        </p:spPr>
      </p:pic>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0" y="2840647"/>
            <a:ext cx="9906764" cy="6417653"/>
            <a:chOff x="0" y="0"/>
            <a:chExt cx="13209018" cy="8556870"/>
          </a:xfrm>
        </p:grpSpPr>
        <p:pic>
          <p:nvPicPr>
            <p:cNvPr name="Picture 3" id="3"/>
            <p:cNvPicPr>
              <a:picLocks noChangeAspect="true"/>
            </p:cNvPicPr>
            <p:nvPr/>
          </p:nvPicPr>
          <p:blipFill>
            <a:blip r:embed="rId2"/>
            <a:srcRect l="0" t="38472" r="9817" b="22580"/>
            <a:stretch>
              <a:fillRect/>
            </a:stretch>
          </p:blipFill>
          <p:spPr>
            <a:xfrm>
              <a:off x="0" y="0"/>
              <a:ext cx="13209018" cy="8556870"/>
            </a:xfrm>
            <a:prstGeom prst="rect">
              <a:avLst/>
            </a:prstGeom>
          </p:spPr>
        </p:pic>
      </p:grpSp>
      <p:pic>
        <p:nvPicPr>
          <p:cNvPr name="Picture 4" id="4"/>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0">
            <a:off x="9906764" y="-1146743"/>
            <a:ext cx="4879383" cy="2670353"/>
          </a:xfrm>
          <a:prstGeom prst="rect">
            <a:avLst/>
          </a:prstGeom>
        </p:spPr>
      </p:pic>
      <p:pic>
        <p:nvPicPr>
          <p:cNvPr name="Picture 5" id="5"/>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5400000">
            <a:off x="15848308" y="8970873"/>
            <a:ext cx="4879383" cy="2670353"/>
          </a:xfrm>
          <a:prstGeom prst="rect">
            <a:avLst/>
          </a:prstGeom>
        </p:spPr>
      </p:pic>
      <p:pic>
        <p:nvPicPr>
          <p:cNvPr name="Picture 6" id="6"/>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true" flipV="false" rot="0">
            <a:off x="14639368" y="188434"/>
            <a:ext cx="5942006" cy="3576007"/>
          </a:xfrm>
          <a:prstGeom prst="rect">
            <a:avLst/>
          </a:prstGeom>
        </p:spPr>
      </p:pic>
      <p:pic>
        <p:nvPicPr>
          <p:cNvPr name="Picture 7" id="7"/>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true" flipV="false" rot="0">
            <a:off x="-2315299" y="7470296"/>
            <a:ext cx="5942006" cy="3576007"/>
          </a:xfrm>
          <a:prstGeom prst="rect">
            <a:avLst/>
          </a:prstGeom>
        </p:spPr>
      </p:pic>
      <p:sp>
        <p:nvSpPr>
          <p:cNvPr name="TextBox 8" id="8"/>
          <p:cNvSpPr txBox="true"/>
          <p:nvPr/>
        </p:nvSpPr>
        <p:spPr>
          <a:xfrm rot="0">
            <a:off x="1123950" y="850886"/>
            <a:ext cx="8782814" cy="1285875"/>
          </a:xfrm>
          <a:prstGeom prst="rect">
            <a:avLst/>
          </a:prstGeom>
        </p:spPr>
        <p:txBody>
          <a:bodyPr anchor="t" rtlCol="false" tIns="0" lIns="0" bIns="0" rIns="0">
            <a:spAutoFit/>
          </a:bodyPr>
          <a:lstStyle/>
          <a:p>
            <a:pPr algn="l" marL="0" indent="0" lvl="0">
              <a:lnSpc>
                <a:spcPts val="10199"/>
              </a:lnSpc>
              <a:spcBef>
                <a:spcPct val="0"/>
              </a:spcBef>
            </a:pPr>
            <a:r>
              <a:rPr lang="en-US" sz="8499" u="none">
                <a:solidFill>
                  <a:srgbClr val="E2502B"/>
                </a:solidFill>
                <a:latin typeface="Red Hat Display Bold"/>
              </a:rPr>
              <a:t>Solution</a:t>
            </a:r>
          </a:p>
        </p:txBody>
      </p:sp>
      <p:grpSp>
        <p:nvGrpSpPr>
          <p:cNvPr name="Group 9" id="9"/>
          <p:cNvGrpSpPr/>
          <p:nvPr/>
        </p:nvGrpSpPr>
        <p:grpSpPr>
          <a:xfrm rot="0">
            <a:off x="11187350" y="2840647"/>
            <a:ext cx="6423021" cy="6436703"/>
            <a:chOff x="0" y="0"/>
            <a:chExt cx="8564028" cy="8582270"/>
          </a:xfrm>
        </p:grpSpPr>
        <p:sp>
          <p:nvSpPr>
            <p:cNvPr name="TextBox 10" id="10"/>
            <p:cNvSpPr txBox="true"/>
            <p:nvPr/>
          </p:nvSpPr>
          <p:spPr>
            <a:xfrm rot="0">
              <a:off x="0" y="839541"/>
              <a:ext cx="8564028" cy="9556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proposed business solution</a:t>
              </a:r>
            </a:p>
            <a:p>
              <a:pPr algn="l" marL="0" indent="0" lvl="0">
                <a:lnSpc>
                  <a:spcPts val="2879"/>
                </a:lnSpc>
                <a:spcBef>
                  <a:spcPct val="0"/>
                </a:spcBef>
              </a:pPr>
              <a:r>
                <a:rPr lang="en-US" sz="2400" spc="36" u="none">
                  <a:solidFill>
                    <a:srgbClr val="000000"/>
                  </a:solidFill>
                  <a:latin typeface="Red Hat Display"/>
                </a:rPr>
                <a:t>here and elaborate on it.</a:t>
              </a:r>
            </a:p>
          </p:txBody>
        </p:sp>
        <p:sp>
          <p:nvSpPr>
            <p:cNvPr name="TextBox 11" id="11"/>
            <p:cNvSpPr txBox="true"/>
            <p:nvPr/>
          </p:nvSpPr>
          <p:spPr>
            <a:xfrm rot="0">
              <a:off x="0" y="0"/>
              <a:ext cx="8564028"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Solution 1</a:t>
              </a:r>
            </a:p>
          </p:txBody>
        </p:sp>
        <p:sp>
          <p:nvSpPr>
            <p:cNvPr name="TextBox 12" id="12"/>
            <p:cNvSpPr txBox="true"/>
            <p:nvPr/>
          </p:nvSpPr>
          <p:spPr>
            <a:xfrm rot="0">
              <a:off x="0" y="4233068"/>
              <a:ext cx="8564028" cy="9556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proposed business solution</a:t>
              </a:r>
            </a:p>
            <a:p>
              <a:pPr algn="l" marL="0" indent="0" lvl="0">
                <a:lnSpc>
                  <a:spcPts val="2879"/>
                </a:lnSpc>
                <a:spcBef>
                  <a:spcPct val="0"/>
                </a:spcBef>
              </a:pPr>
              <a:r>
                <a:rPr lang="en-US" sz="2400" spc="36" u="none">
                  <a:solidFill>
                    <a:srgbClr val="000000"/>
                  </a:solidFill>
                  <a:latin typeface="Red Hat Display"/>
                </a:rPr>
                <a:t>here and elaborate on it.</a:t>
              </a:r>
            </a:p>
          </p:txBody>
        </p:sp>
        <p:sp>
          <p:nvSpPr>
            <p:cNvPr name="TextBox 13" id="13"/>
            <p:cNvSpPr txBox="true"/>
            <p:nvPr/>
          </p:nvSpPr>
          <p:spPr>
            <a:xfrm rot="0">
              <a:off x="0" y="3393527"/>
              <a:ext cx="8564028"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Solution 2</a:t>
              </a:r>
            </a:p>
          </p:txBody>
        </p:sp>
        <p:sp>
          <p:nvSpPr>
            <p:cNvPr name="TextBox 14" id="14"/>
            <p:cNvSpPr txBox="true"/>
            <p:nvPr/>
          </p:nvSpPr>
          <p:spPr>
            <a:xfrm rot="0">
              <a:off x="0" y="7626595"/>
              <a:ext cx="8564028" cy="9556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proposed business solution</a:t>
              </a:r>
            </a:p>
            <a:p>
              <a:pPr algn="l" marL="0" indent="0" lvl="0">
                <a:lnSpc>
                  <a:spcPts val="2879"/>
                </a:lnSpc>
                <a:spcBef>
                  <a:spcPct val="0"/>
                </a:spcBef>
              </a:pPr>
              <a:r>
                <a:rPr lang="en-US" sz="2400" spc="36" u="none">
                  <a:solidFill>
                    <a:srgbClr val="000000"/>
                  </a:solidFill>
                  <a:latin typeface="Red Hat Display"/>
                </a:rPr>
                <a:t>here and elaborate on it.</a:t>
              </a:r>
            </a:p>
          </p:txBody>
        </p:sp>
        <p:sp>
          <p:nvSpPr>
            <p:cNvPr name="TextBox 15" id="15"/>
            <p:cNvSpPr txBox="true"/>
            <p:nvPr/>
          </p:nvSpPr>
          <p:spPr>
            <a:xfrm rot="0">
              <a:off x="0" y="6787055"/>
              <a:ext cx="8564028"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Solution 3</a:t>
              </a:r>
            </a:p>
          </p:txBody>
        </p:sp>
      </p:gr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3866985">
            <a:off x="11568408" y="-10009435"/>
            <a:ext cx="7723080" cy="20189046"/>
            <a:chOff x="0" y="0"/>
            <a:chExt cx="2034062" cy="5317280"/>
          </a:xfrm>
        </p:grpSpPr>
        <p:sp>
          <p:nvSpPr>
            <p:cNvPr name="Freeform 3" id="3"/>
            <p:cNvSpPr/>
            <p:nvPr/>
          </p:nvSpPr>
          <p:spPr>
            <a:xfrm>
              <a:off x="0" y="0"/>
              <a:ext cx="2034062" cy="5317280"/>
            </a:xfrm>
            <a:custGeom>
              <a:avLst/>
              <a:gdLst/>
              <a:ahLst/>
              <a:cxnLst/>
              <a:rect r="r" b="b" t="t" l="l"/>
              <a:pathLst>
                <a:path h="5317280" w="2034062">
                  <a:moveTo>
                    <a:pt x="0" y="0"/>
                  </a:moveTo>
                  <a:lnTo>
                    <a:pt x="2034062" y="0"/>
                  </a:lnTo>
                  <a:lnTo>
                    <a:pt x="2034062" y="5317280"/>
                  </a:lnTo>
                  <a:lnTo>
                    <a:pt x="0" y="5317280"/>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grpSp>
        <p:nvGrpSpPr>
          <p:cNvPr name="Group 5" id="5"/>
          <p:cNvGrpSpPr/>
          <p:nvPr/>
        </p:nvGrpSpPr>
        <p:grpSpPr>
          <a:xfrm rot="0">
            <a:off x="1028700" y="6319909"/>
            <a:ext cx="4881704" cy="3056593"/>
            <a:chOff x="0" y="0"/>
            <a:chExt cx="6508939" cy="4075458"/>
          </a:xfrm>
        </p:grpSpPr>
        <p:sp>
          <p:nvSpPr>
            <p:cNvPr name="TextBox 6" id="6"/>
            <p:cNvSpPr txBox="true"/>
            <p:nvPr/>
          </p:nvSpPr>
          <p:spPr>
            <a:xfrm rot="0">
              <a:off x="0" y="2637183"/>
              <a:ext cx="6508939" cy="14382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measure of</a:t>
              </a:r>
            </a:p>
            <a:p>
              <a:pPr algn="l" marL="0" indent="0" lvl="0">
                <a:lnSpc>
                  <a:spcPts val="2879"/>
                </a:lnSpc>
                <a:spcBef>
                  <a:spcPct val="0"/>
                </a:spcBef>
              </a:pPr>
              <a:r>
                <a:rPr lang="en-US" sz="2400" spc="36" u="none">
                  <a:solidFill>
                    <a:srgbClr val="000000"/>
                  </a:solidFill>
                  <a:latin typeface="Red Hat Display"/>
                </a:rPr>
                <a:t>success for your business</a:t>
              </a:r>
            </a:p>
            <a:p>
              <a:pPr algn="l" marL="0" indent="0" lvl="0">
                <a:lnSpc>
                  <a:spcPts val="2879"/>
                </a:lnSpc>
                <a:spcBef>
                  <a:spcPct val="0"/>
                </a:spcBef>
              </a:pPr>
              <a:r>
                <a:rPr lang="en-US" sz="2400" spc="36" u="none">
                  <a:solidFill>
                    <a:srgbClr val="000000"/>
                  </a:solidFill>
                  <a:latin typeface="Red Hat Display"/>
                </a:rPr>
                <a:t>product or service.</a:t>
              </a:r>
            </a:p>
          </p:txBody>
        </p:sp>
        <p:sp>
          <p:nvSpPr>
            <p:cNvPr name="TextBox 7" id="7"/>
            <p:cNvSpPr txBox="true"/>
            <p:nvPr/>
          </p:nvSpPr>
          <p:spPr>
            <a:xfrm rot="0">
              <a:off x="0" y="1663079"/>
              <a:ext cx="6508939"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Key Metric</a:t>
              </a:r>
            </a:p>
          </p:txBody>
        </p:sp>
        <p:sp>
          <p:nvSpPr>
            <p:cNvPr name="TextBox 8" id="8"/>
            <p:cNvSpPr txBox="true"/>
            <p:nvPr/>
          </p:nvSpPr>
          <p:spPr>
            <a:xfrm rot="0">
              <a:off x="0" y="0"/>
              <a:ext cx="933676" cy="1422400"/>
            </a:xfrm>
            <a:prstGeom prst="rect">
              <a:avLst/>
            </a:prstGeom>
          </p:spPr>
          <p:txBody>
            <a:bodyPr anchor="t" rtlCol="false" tIns="0" lIns="0" bIns="0" rIns="0">
              <a:spAutoFit/>
            </a:bodyPr>
            <a:lstStyle/>
            <a:p>
              <a:pPr algn="ctr" marL="0" indent="0" lvl="0">
                <a:lnSpc>
                  <a:spcPts val="8400"/>
                </a:lnSpc>
                <a:spcBef>
                  <a:spcPct val="0"/>
                </a:spcBef>
              </a:pPr>
              <a:r>
                <a:rPr lang="en-US" sz="7000">
                  <a:solidFill>
                    <a:srgbClr val="E2502B"/>
                  </a:solidFill>
                  <a:latin typeface="Red Hat Display Bold"/>
                </a:rPr>
                <a:t>1</a:t>
              </a:r>
            </a:p>
          </p:txBody>
        </p:sp>
        <p:sp>
          <p:nvSpPr>
            <p:cNvPr name="AutoShape 9" id="9"/>
            <p:cNvSpPr/>
            <p:nvPr/>
          </p:nvSpPr>
          <p:spPr>
            <a:xfrm rot="0">
              <a:off x="0" y="1346200"/>
              <a:ext cx="933676" cy="0"/>
            </a:xfrm>
            <a:prstGeom prst="line">
              <a:avLst/>
            </a:prstGeom>
            <a:ln cap="flat" w="127000">
              <a:solidFill>
                <a:srgbClr val="E2502B"/>
              </a:solidFill>
              <a:prstDash val="solid"/>
              <a:headEnd type="none" len="sm" w="sm"/>
              <a:tailEnd type="none" len="sm" w="sm"/>
            </a:ln>
          </p:spPr>
        </p:sp>
      </p:grpSp>
      <p:grpSp>
        <p:nvGrpSpPr>
          <p:cNvPr name="Group 10" id="10"/>
          <p:cNvGrpSpPr/>
          <p:nvPr/>
        </p:nvGrpSpPr>
        <p:grpSpPr>
          <a:xfrm rot="0">
            <a:off x="6832666" y="6319909"/>
            <a:ext cx="4962512" cy="3056593"/>
            <a:chOff x="0" y="0"/>
            <a:chExt cx="6616683" cy="4075458"/>
          </a:xfrm>
        </p:grpSpPr>
        <p:sp>
          <p:nvSpPr>
            <p:cNvPr name="TextBox 11" id="11"/>
            <p:cNvSpPr txBox="true"/>
            <p:nvPr/>
          </p:nvSpPr>
          <p:spPr>
            <a:xfrm rot="0">
              <a:off x="0" y="0"/>
              <a:ext cx="1149163" cy="1422400"/>
            </a:xfrm>
            <a:prstGeom prst="rect">
              <a:avLst/>
            </a:prstGeom>
          </p:spPr>
          <p:txBody>
            <a:bodyPr anchor="t" rtlCol="false" tIns="0" lIns="0" bIns="0" rIns="0">
              <a:spAutoFit/>
            </a:bodyPr>
            <a:lstStyle/>
            <a:p>
              <a:pPr algn="ctr" marL="0" indent="0" lvl="0">
                <a:lnSpc>
                  <a:spcPts val="8400"/>
                </a:lnSpc>
                <a:spcBef>
                  <a:spcPct val="0"/>
                </a:spcBef>
              </a:pPr>
              <a:r>
                <a:rPr lang="en-US" sz="7000">
                  <a:solidFill>
                    <a:srgbClr val="E2502B"/>
                  </a:solidFill>
                  <a:latin typeface="Red Hat Display Bold"/>
                </a:rPr>
                <a:t>2</a:t>
              </a:r>
            </a:p>
          </p:txBody>
        </p:sp>
        <p:sp>
          <p:nvSpPr>
            <p:cNvPr name="TextBox 12" id="12"/>
            <p:cNvSpPr txBox="true"/>
            <p:nvPr/>
          </p:nvSpPr>
          <p:spPr>
            <a:xfrm rot="0">
              <a:off x="107744" y="2637183"/>
              <a:ext cx="6430406" cy="14382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measure of</a:t>
              </a:r>
            </a:p>
            <a:p>
              <a:pPr algn="l" marL="0" indent="0" lvl="0">
                <a:lnSpc>
                  <a:spcPts val="2879"/>
                </a:lnSpc>
                <a:spcBef>
                  <a:spcPct val="0"/>
                </a:spcBef>
              </a:pPr>
              <a:r>
                <a:rPr lang="en-US" sz="2400" spc="36" u="none">
                  <a:solidFill>
                    <a:srgbClr val="000000"/>
                  </a:solidFill>
                  <a:latin typeface="Red Hat Display"/>
                </a:rPr>
                <a:t>success for your business</a:t>
              </a:r>
            </a:p>
            <a:p>
              <a:pPr algn="l" marL="0" indent="0" lvl="0">
                <a:lnSpc>
                  <a:spcPts val="2879"/>
                </a:lnSpc>
                <a:spcBef>
                  <a:spcPct val="0"/>
                </a:spcBef>
              </a:pPr>
              <a:r>
                <a:rPr lang="en-US" sz="2400" spc="36" u="none">
                  <a:solidFill>
                    <a:srgbClr val="000000"/>
                  </a:solidFill>
                  <a:latin typeface="Red Hat Display"/>
                </a:rPr>
                <a:t>product or service.</a:t>
              </a:r>
            </a:p>
          </p:txBody>
        </p:sp>
        <p:sp>
          <p:nvSpPr>
            <p:cNvPr name="TextBox 13" id="13"/>
            <p:cNvSpPr txBox="true"/>
            <p:nvPr/>
          </p:nvSpPr>
          <p:spPr>
            <a:xfrm rot="0">
              <a:off x="107744" y="1663079"/>
              <a:ext cx="6508939"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Key Metric</a:t>
              </a:r>
            </a:p>
          </p:txBody>
        </p:sp>
        <p:sp>
          <p:nvSpPr>
            <p:cNvPr name="AutoShape 14" id="14"/>
            <p:cNvSpPr/>
            <p:nvPr/>
          </p:nvSpPr>
          <p:spPr>
            <a:xfrm rot="0">
              <a:off x="107744" y="1346200"/>
              <a:ext cx="933676" cy="0"/>
            </a:xfrm>
            <a:prstGeom prst="line">
              <a:avLst/>
            </a:prstGeom>
            <a:ln cap="flat" w="127000">
              <a:solidFill>
                <a:srgbClr val="E2502B"/>
              </a:solidFill>
              <a:prstDash val="solid"/>
              <a:headEnd type="none" len="sm" w="sm"/>
              <a:tailEnd type="none" len="sm" w="sm"/>
            </a:ln>
          </p:spPr>
        </p:sp>
      </p:grpSp>
      <p:grpSp>
        <p:nvGrpSpPr>
          <p:cNvPr name="Group 15" id="15"/>
          <p:cNvGrpSpPr/>
          <p:nvPr/>
        </p:nvGrpSpPr>
        <p:grpSpPr>
          <a:xfrm rot="0">
            <a:off x="12646763" y="6319909"/>
            <a:ext cx="5033190" cy="3056593"/>
            <a:chOff x="0" y="0"/>
            <a:chExt cx="6710919" cy="4075458"/>
          </a:xfrm>
        </p:grpSpPr>
        <p:sp>
          <p:nvSpPr>
            <p:cNvPr name="TextBox 16" id="16"/>
            <p:cNvSpPr txBox="true"/>
            <p:nvPr/>
          </p:nvSpPr>
          <p:spPr>
            <a:xfrm rot="0">
              <a:off x="201980" y="2637183"/>
              <a:ext cx="6508939" cy="14382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Write the measure of</a:t>
              </a:r>
            </a:p>
            <a:p>
              <a:pPr algn="l" marL="0" indent="0" lvl="0">
                <a:lnSpc>
                  <a:spcPts val="2879"/>
                </a:lnSpc>
                <a:spcBef>
                  <a:spcPct val="0"/>
                </a:spcBef>
              </a:pPr>
              <a:r>
                <a:rPr lang="en-US" sz="2400" spc="36" u="none">
                  <a:solidFill>
                    <a:srgbClr val="000000"/>
                  </a:solidFill>
                  <a:latin typeface="Red Hat Display"/>
                </a:rPr>
                <a:t>success for your business</a:t>
              </a:r>
            </a:p>
            <a:p>
              <a:pPr algn="l" marL="0" indent="0" lvl="0">
                <a:lnSpc>
                  <a:spcPts val="2879"/>
                </a:lnSpc>
                <a:spcBef>
                  <a:spcPct val="0"/>
                </a:spcBef>
              </a:pPr>
              <a:r>
                <a:rPr lang="en-US" sz="2400" spc="36" u="none">
                  <a:solidFill>
                    <a:srgbClr val="000000"/>
                  </a:solidFill>
                  <a:latin typeface="Red Hat Display"/>
                </a:rPr>
                <a:t>product or service.</a:t>
              </a:r>
            </a:p>
          </p:txBody>
        </p:sp>
        <p:sp>
          <p:nvSpPr>
            <p:cNvPr name="TextBox 17" id="17"/>
            <p:cNvSpPr txBox="true"/>
            <p:nvPr/>
          </p:nvSpPr>
          <p:spPr>
            <a:xfrm rot="0">
              <a:off x="201980" y="1663079"/>
              <a:ext cx="6508939" cy="647700"/>
            </a:xfrm>
            <a:prstGeom prst="rect">
              <a:avLst/>
            </a:prstGeom>
          </p:spPr>
          <p:txBody>
            <a:bodyPr anchor="t" rtlCol="false" tIns="0" lIns="0" bIns="0" rIns="0">
              <a:spAutoFit/>
            </a:bodyPr>
            <a:lstStyle/>
            <a:p>
              <a:pPr algn="l" marL="0" indent="0" lvl="0">
                <a:lnSpc>
                  <a:spcPts val="3840"/>
                </a:lnSpc>
                <a:spcBef>
                  <a:spcPct val="0"/>
                </a:spcBef>
              </a:pPr>
              <a:r>
                <a:rPr lang="en-US" sz="3200" u="none">
                  <a:solidFill>
                    <a:srgbClr val="E2502B"/>
                  </a:solidFill>
                  <a:latin typeface="Red Hat Display Bold"/>
                </a:rPr>
                <a:t>Key Metric</a:t>
              </a:r>
            </a:p>
          </p:txBody>
        </p:sp>
        <p:sp>
          <p:nvSpPr>
            <p:cNvPr name="TextBox 18" id="18"/>
            <p:cNvSpPr txBox="true"/>
            <p:nvPr/>
          </p:nvSpPr>
          <p:spPr>
            <a:xfrm rot="0">
              <a:off x="0" y="0"/>
              <a:ext cx="1337637" cy="1422400"/>
            </a:xfrm>
            <a:prstGeom prst="rect">
              <a:avLst/>
            </a:prstGeom>
          </p:spPr>
          <p:txBody>
            <a:bodyPr anchor="t" rtlCol="false" tIns="0" lIns="0" bIns="0" rIns="0">
              <a:spAutoFit/>
            </a:bodyPr>
            <a:lstStyle/>
            <a:p>
              <a:pPr algn="ctr" marL="0" indent="0" lvl="0">
                <a:lnSpc>
                  <a:spcPts val="8400"/>
                </a:lnSpc>
                <a:spcBef>
                  <a:spcPct val="0"/>
                </a:spcBef>
              </a:pPr>
              <a:r>
                <a:rPr lang="en-US" sz="7000">
                  <a:solidFill>
                    <a:srgbClr val="E2502B"/>
                  </a:solidFill>
                  <a:latin typeface="Red Hat Display Bold"/>
                </a:rPr>
                <a:t>3</a:t>
              </a:r>
            </a:p>
          </p:txBody>
        </p:sp>
        <p:sp>
          <p:nvSpPr>
            <p:cNvPr name="AutoShape 19" id="19"/>
            <p:cNvSpPr/>
            <p:nvPr/>
          </p:nvSpPr>
          <p:spPr>
            <a:xfrm rot="0">
              <a:off x="201980" y="1346200"/>
              <a:ext cx="933676" cy="0"/>
            </a:xfrm>
            <a:prstGeom prst="line">
              <a:avLst/>
            </a:prstGeom>
            <a:ln cap="flat" w="127000">
              <a:solidFill>
                <a:srgbClr val="E2502B"/>
              </a:solidFill>
              <a:prstDash val="solid"/>
              <a:headEnd type="none" len="sm" w="sm"/>
              <a:tailEnd type="none" len="sm" w="sm"/>
            </a:ln>
          </p:spPr>
        </p:sp>
      </p:grpSp>
      <p:grpSp>
        <p:nvGrpSpPr>
          <p:cNvPr name="Group 20" id="20"/>
          <p:cNvGrpSpPr/>
          <p:nvPr/>
        </p:nvGrpSpPr>
        <p:grpSpPr>
          <a:xfrm rot="1540529">
            <a:off x="6661234" y="2123575"/>
            <a:ext cx="12744388" cy="1766536"/>
            <a:chOff x="0" y="0"/>
            <a:chExt cx="16992517" cy="2355381"/>
          </a:xfrm>
        </p:grpSpPr>
        <p:pic>
          <p:nvPicPr>
            <p:cNvPr name="Picture 21" id="21"/>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1742330">
              <a:off x="11913115" y="339799"/>
              <a:ext cx="1677877" cy="1675783"/>
            </a:xfrm>
            <a:prstGeom prst="rect">
              <a:avLst/>
            </a:prstGeom>
          </p:spPr>
        </p:pic>
        <p:pic>
          <p:nvPicPr>
            <p:cNvPr name="Picture 22" id="2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1742330">
              <a:off x="8887497" y="339799"/>
              <a:ext cx="1677877" cy="1675783"/>
            </a:xfrm>
            <a:prstGeom prst="rect">
              <a:avLst/>
            </a:prstGeom>
          </p:spPr>
        </p:pic>
        <p:pic>
          <p:nvPicPr>
            <p:cNvPr name="Picture 23" id="2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1742330">
              <a:off x="5861879" y="339799"/>
              <a:ext cx="1677877" cy="1675783"/>
            </a:xfrm>
            <a:prstGeom prst="rect">
              <a:avLst/>
            </a:prstGeom>
          </p:spPr>
        </p:pic>
        <p:pic>
          <p:nvPicPr>
            <p:cNvPr name="Picture 24" id="2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5557987">
              <a:off x="36609" y="339799"/>
              <a:ext cx="1677877" cy="1675783"/>
            </a:xfrm>
            <a:prstGeom prst="rect">
              <a:avLst/>
            </a:prstGeom>
          </p:spPr>
        </p:pic>
        <p:pic>
          <p:nvPicPr>
            <p:cNvPr name="Picture 25" id="2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7698099">
              <a:off x="14976060" y="339799"/>
              <a:ext cx="1677877" cy="1675783"/>
            </a:xfrm>
            <a:prstGeom prst="rect">
              <a:avLst/>
            </a:prstGeom>
          </p:spPr>
        </p:pic>
        <p:pic>
          <p:nvPicPr>
            <p:cNvPr name="Picture 26" id="2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7378549">
              <a:off x="2816923" y="339799"/>
              <a:ext cx="1677877" cy="1675783"/>
            </a:xfrm>
            <a:prstGeom prst="rect">
              <a:avLst/>
            </a:prstGeom>
          </p:spPr>
        </p:pic>
      </p:grpSp>
      <p:sp>
        <p:nvSpPr>
          <p:cNvPr name="TextBox 27" id="27"/>
          <p:cNvSpPr txBox="true"/>
          <p:nvPr/>
        </p:nvSpPr>
        <p:spPr>
          <a:xfrm rot="0">
            <a:off x="1028700" y="2467430"/>
            <a:ext cx="7346211" cy="1285875"/>
          </a:xfrm>
          <a:prstGeom prst="rect">
            <a:avLst/>
          </a:prstGeom>
        </p:spPr>
        <p:txBody>
          <a:bodyPr anchor="t" rtlCol="false" tIns="0" lIns="0" bIns="0" rIns="0">
            <a:spAutoFit/>
          </a:bodyPr>
          <a:lstStyle/>
          <a:p>
            <a:pPr marL="0" indent="0" lvl="0">
              <a:lnSpc>
                <a:spcPts val="10199"/>
              </a:lnSpc>
              <a:spcBef>
                <a:spcPct val="0"/>
              </a:spcBef>
            </a:pPr>
            <a:r>
              <a:rPr lang="en-US" sz="8499" u="none">
                <a:solidFill>
                  <a:srgbClr val="E2502B"/>
                </a:solidFill>
                <a:latin typeface="Red Hat Display Bold"/>
              </a:rPr>
              <a:t>Key Metrics</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3680626" y="3951534"/>
            <a:ext cx="10926748" cy="3244870"/>
            <a:chOff x="0" y="0"/>
            <a:chExt cx="14568997" cy="4326494"/>
          </a:xfrm>
        </p:grpSpPr>
        <p:sp>
          <p:nvSpPr>
            <p:cNvPr name="TextBox 3" id="3"/>
            <p:cNvSpPr txBox="true"/>
            <p:nvPr/>
          </p:nvSpPr>
          <p:spPr>
            <a:xfrm rot="0">
              <a:off x="0" y="9525"/>
              <a:ext cx="14568997" cy="2809875"/>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E2502B"/>
                  </a:solidFill>
                  <a:latin typeface="Red Hat Display Bold"/>
                </a:rPr>
                <a:t>Write the company's</a:t>
              </a:r>
            </a:p>
            <a:p>
              <a:pPr algn="ctr" marL="0" indent="0" lvl="0">
                <a:lnSpc>
                  <a:spcPts val="8399"/>
                </a:lnSpc>
                <a:spcBef>
                  <a:spcPct val="0"/>
                </a:spcBef>
              </a:pPr>
              <a:r>
                <a:rPr lang="en-US" sz="6999" u="none">
                  <a:solidFill>
                    <a:srgbClr val="E2502B"/>
                  </a:solidFill>
                  <a:latin typeface="Red Hat Display Bold"/>
                </a:rPr>
                <a:t>unique value proposition.</a:t>
              </a:r>
            </a:p>
          </p:txBody>
        </p:sp>
        <p:sp>
          <p:nvSpPr>
            <p:cNvPr name="TextBox 4" id="4"/>
            <p:cNvSpPr txBox="true"/>
            <p:nvPr/>
          </p:nvSpPr>
          <p:spPr>
            <a:xfrm rot="0">
              <a:off x="0" y="3225277"/>
              <a:ext cx="14568997" cy="1101217"/>
            </a:xfrm>
            <a:prstGeom prst="rect">
              <a:avLst/>
            </a:prstGeom>
          </p:spPr>
          <p:txBody>
            <a:bodyPr anchor="t" rtlCol="false" tIns="0" lIns="0" bIns="0" rIns="0">
              <a:spAutoFit/>
            </a:bodyPr>
            <a:lstStyle/>
            <a:p>
              <a:pPr algn="ctr" marL="0" indent="0" lvl="0">
                <a:lnSpc>
                  <a:spcPts val="3408"/>
                </a:lnSpc>
              </a:pPr>
              <a:r>
                <a:rPr lang="en-US" sz="2400" spc="36" u="none">
                  <a:solidFill>
                    <a:srgbClr val="000000"/>
                  </a:solidFill>
                  <a:latin typeface="Red Hat Display"/>
                </a:rPr>
                <a:t>Turn an unaware visitor into an interested customer by expounding</a:t>
              </a:r>
            </a:p>
            <a:p>
              <a:pPr algn="ctr" marL="0" indent="0" lvl="0">
                <a:lnSpc>
                  <a:spcPts val="3408"/>
                </a:lnSpc>
              </a:pPr>
              <a:r>
                <a:rPr lang="en-US" sz="2400" spc="36" u="none">
                  <a:solidFill>
                    <a:srgbClr val="000000"/>
                  </a:solidFill>
                  <a:latin typeface="Red Hat Display"/>
                </a:rPr>
                <a:t>on your company’s compelling, unique value proposition here.</a:t>
              </a: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843587" y="2524170"/>
            <a:ext cx="4832461" cy="3198211"/>
          </a:xfrm>
          <a:prstGeom prst="rect">
            <a:avLst/>
          </a:prstGeom>
        </p:spPr>
      </p:pic>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14862" y="8715176"/>
            <a:ext cx="4832461" cy="3198211"/>
          </a:xfrm>
          <a:prstGeom prst="rect">
            <a:avLst/>
          </a:prstGeom>
        </p:spPr>
      </p:pic>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843587" y="1033974"/>
            <a:ext cx="4832461" cy="3198211"/>
          </a:xfrm>
          <a:prstGeom prst="rect">
            <a:avLst/>
          </a:prstGeom>
        </p:spPr>
      </p:pic>
      <p:pic>
        <p:nvPicPr>
          <p:cNvPr name="Picture 8" id="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14862" y="7224979"/>
            <a:ext cx="4832461" cy="3198211"/>
          </a:xfrm>
          <a:prstGeom prst="rect">
            <a:avLst/>
          </a:prstGeom>
        </p:spPr>
      </p:pic>
      <p:pic>
        <p:nvPicPr>
          <p:cNvPr name="Picture 9" id="9"/>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843587" y="-456223"/>
            <a:ext cx="4832461" cy="3198211"/>
          </a:xfrm>
          <a:prstGeom prst="rect">
            <a:avLst/>
          </a:prstGeom>
        </p:spPr>
      </p:pic>
      <p:pic>
        <p:nvPicPr>
          <p:cNvPr name="Picture 10" id="1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968844" y="1158031"/>
            <a:ext cx="4528487" cy="5288042"/>
          </a:xfrm>
          <a:prstGeom prst="rect">
            <a:avLst/>
          </a:prstGeom>
        </p:spPr>
      </p:pic>
      <p:pic>
        <p:nvPicPr>
          <p:cNvPr name="Picture 11" id="11"/>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3337788" y="7592718"/>
            <a:ext cx="4664462" cy="4130169"/>
          </a:xfrm>
          <a:prstGeom prst="rect">
            <a:avLst/>
          </a:prstGeom>
        </p:spPr>
      </p:pic>
      <p:pic>
        <p:nvPicPr>
          <p:cNvPr name="Picture 12" id="12"/>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6811769" y="-1701249"/>
            <a:ext cx="4664462" cy="4130169"/>
          </a:xfrm>
          <a:prstGeom prst="rect">
            <a:avLst/>
          </a:prstGeom>
        </p:spPr>
      </p:pic>
      <p:grpSp>
        <p:nvGrpSpPr>
          <p:cNvPr name="Group 13" id="13"/>
          <p:cNvGrpSpPr/>
          <p:nvPr/>
        </p:nvGrpSpPr>
        <p:grpSpPr>
          <a:xfrm rot="0">
            <a:off x="5512514" y="3478926"/>
            <a:ext cx="7262973" cy="120856"/>
            <a:chOff x="0" y="0"/>
            <a:chExt cx="9683964" cy="161141"/>
          </a:xfrm>
        </p:grpSpPr>
        <p:pic>
          <p:nvPicPr>
            <p:cNvPr name="Picture 14" id="14"/>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0" y="0"/>
              <a:ext cx="4753661" cy="161141"/>
            </a:xfrm>
            <a:prstGeom prst="rect">
              <a:avLst/>
            </a:prstGeom>
          </p:spPr>
        </p:pic>
        <p:pic>
          <p:nvPicPr>
            <p:cNvPr name="Picture 15" id="15"/>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4930303" y="0"/>
              <a:ext cx="4753661" cy="161141"/>
            </a:xfrm>
            <a:prstGeom prst="rect">
              <a:avLst/>
            </a:prstGeom>
          </p:spPr>
        </p:pic>
      </p:grpSp>
      <p:grpSp>
        <p:nvGrpSpPr>
          <p:cNvPr name="Group 16" id="16"/>
          <p:cNvGrpSpPr/>
          <p:nvPr/>
        </p:nvGrpSpPr>
        <p:grpSpPr>
          <a:xfrm rot="0">
            <a:off x="5512514" y="7806418"/>
            <a:ext cx="7262973" cy="120856"/>
            <a:chOff x="0" y="0"/>
            <a:chExt cx="9683964" cy="161141"/>
          </a:xfrm>
        </p:grpSpPr>
        <p:pic>
          <p:nvPicPr>
            <p:cNvPr name="Picture 17" id="1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0" y="0"/>
              <a:ext cx="4753661" cy="161141"/>
            </a:xfrm>
            <a:prstGeom prst="rect">
              <a:avLst/>
            </a:prstGeom>
          </p:spPr>
        </p:pic>
        <p:pic>
          <p:nvPicPr>
            <p:cNvPr name="Picture 18" id="1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4930303" y="0"/>
              <a:ext cx="4753661" cy="161141"/>
            </a:xfrm>
            <a:prstGeom prst="rect">
              <a:avLst/>
            </a:prstGeom>
          </p:spPr>
        </p:pic>
      </p:gr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7600950" y="0"/>
            <a:ext cx="10687050" cy="10287000"/>
            <a:chOff x="0" y="0"/>
            <a:chExt cx="2814696" cy="2709333"/>
          </a:xfrm>
        </p:grpSpPr>
        <p:sp>
          <p:nvSpPr>
            <p:cNvPr name="Freeform 3" id="3"/>
            <p:cNvSpPr/>
            <p:nvPr/>
          </p:nvSpPr>
          <p:spPr>
            <a:xfrm>
              <a:off x="0" y="0"/>
              <a:ext cx="2814696" cy="2709333"/>
            </a:xfrm>
            <a:custGeom>
              <a:avLst/>
              <a:gdLst/>
              <a:ahLst/>
              <a:cxnLst/>
              <a:rect r="r" b="b" t="t" l="l"/>
              <a:pathLst>
                <a:path h="2709333" w="2814696">
                  <a:moveTo>
                    <a:pt x="0" y="0"/>
                  </a:moveTo>
                  <a:lnTo>
                    <a:pt x="2814696" y="0"/>
                  </a:lnTo>
                  <a:lnTo>
                    <a:pt x="2814696" y="2709333"/>
                  </a:lnTo>
                  <a:lnTo>
                    <a:pt x="0" y="2709333"/>
                  </a:lnTo>
                  <a:close/>
                </a:path>
              </a:pathLst>
            </a:custGeom>
            <a:solidFill>
              <a:srgbClr val="EA614B"/>
            </a:solidFill>
          </p:spPr>
        </p:sp>
        <p:sp>
          <p:nvSpPr>
            <p:cNvPr name="TextBox 4" id="4"/>
            <p:cNvSpPr txBox="true"/>
            <p:nvPr/>
          </p:nvSpPr>
          <p:spPr>
            <a:xfrm>
              <a:off x="0" y="-28575"/>
              <a:ext cx="812800" cy="841375"/>
            </a:xfrm>
            <a:prstGeom prst="rect">
              <a:avLst/>
            </a:prstGeom>
          </p:spPr>
          <p:txBody>
            <a:bodyPr anchor="ctr" rtlCol="false" tIns="50800" lIns="50800" bIns="50800" rIns="50800"/>
            <a:lstStyle/>
            <a:p>
              <a:pPr algn="ctr">
                <a:lnSpc>
                  <a:spcPts val="3249"/>
                </a:lnSpc>
              </a:pPr>
            </a:p>
          </p:txBody>
        </p:sp>
      </p:grpSp>
      <p:graphicFrame>
        <p:nvGraphicFramePr>
          <p:cNvPr name="Table 5" id="5"/>
          <p:cNvGraphicFramePr>
            <a:graphicFrameLocks noGrp="true"/>
          </p:cNvGraphicFramePr>
          <p:nvPr/>
        </p:nvGraphicFramePr>
        <p:xfrm>
          <a:off x="7969297" y="3130772"/>
          <a:ext cx="4988347" cy="1496986"/>
        </p:xfrm>
        <a:graphic>
          <a:graphicData uri="http://schemas.openxmlformats.org/drawingml/2006/table">
            <a:tbl>
              <a:tblPr/>
              <a:tblGrid>
                <a:gridCol w="3419440"/>
              </a:tblGrid>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are you doing well?</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sets you apart?</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are your good qualities?</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graphicFrame>
        <p:nvGraphicFramePr>
          <p:cNvPr name="Table 6" id="6"/>
          <p:cNvGraphicFramePr>
            <a:graphicFrameLocks noGrp="true"/>
          </p:cNvGraphicFramePr>
          <p:nvPr/>
        </p:nvGraphicFramePr>
        <p:xfrm>
          <a:off x="7969297" y="7883825"/>
          <a:ext cx="4988347" cy="1445665"/>
        </p:xfrm>
        <a:graphic>
          <a:graphicData uri="http://schemas.openxmlformats.org/drawingml/2006/table">
            <a:tbl>
              <a:tblPr/>
              <a:tblGrid>
                <a:gridCol w="3419440"/>
              </a:tblGrid>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are your goals?</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47675">
                <a:tc>
                  <a:txBody>
                    <a:bodyPr anchor="t" rtlCol="false"/>
                    <a:lstStyle/>
                    <a:p>
                      <a:pPr algn="ctr" marL="0" indent="0" lvl="0">
                        <a:lnSpc>
                          <a:spcPts val="2939"/>
                        </a:lnSpc>
                        <a:spcBef>
                          <a:spcPct val="0"/>
                        </a:spcBef>
                        <a:defRPr/>
                      </a:pPr>
                      <a:r>
                        <a:rPr lang="en-US" sz="2099" u="none">
                          <a:solidFill>
                            <a:srgbClr val="000000"/>
                          </a:solidFill>
                          <a:latin typeface="Red Hat Display"/>
                        </a:rPr>
                        <a:t>Are demands shifting?</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How can it be improved?</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graphicFrame>
        <p:nvGraphicFramePr>
          <p:cNvPr name="Table 7" id="7"/>
          <p:cNvGraphicFramePr>
            <a:graphicFrameLocks noGrp="true"/>
          </p:cNvGraphicFramePr>
          <p:nvPr/>
        </p:nvGraphicFramePr>
        <p:xfrm>
          <a:off x="12481394" y="3130772"/>
          <a:ext cx="5914509" cy="1496986"/>
        </p:xfrm>
        <a:graphic>
          <a:graphicData uri="http://schemas.openxmlformats.org/drawingml/2006/table">
            <a:tbl>
              <a:tblPr/>
              <a:tblGrid>
                <a:gridCol w="4807055"/>
              </a:tblGrid>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Where do you need to improve? </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Are resources adequate?</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do others do better than you?</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graphicFrame>
        <p:nvGraphicFramePr>
          <p:cNvPr name="Table 8" id="8"/>
          <p:cNvGraphicFramePr>
            <a:graphicFrameLocks noGrp="true"/>
          </p:cNvGraphicFramePr>
          <p:nvPr/>
        </p:nvGraphicFramePr>
        <p:xfrm>
          <a:off x="12481394" y="7883825"/>
          <a:ext cx="5914509" cy="1445665"/>
        </p:xfrm>
        <a:graphic>
          <a:graphicData uri="http://schemas.openxmlformats.org/drawingml/2006/table">
            <a:tbl>
              <a:tblPr/>
              <a:tblGrid>
                <a:gridCol w="4807055"/>
              </a:tblGrid>
              <a:tr h="447675">
                <a:tc>
                  <a:txBody>
                    <a:bodyPr anchor="t" rtlCol="false"/>
                    <a:lstStyle/>
                    <a:p>
                      <a:pPr algn="ctr" marL="0" indent="0" lvl="0">
                        <a:lnSpc>
                          <a:spcPts val="2939"/>
                        </a:lnSpc>
                        <a:spcBef>
                          <a:spcPct val="0"/>
                        </a:spcBef>
                        <a:defRPr/>
                      </a:pPr>
                      <a:r>
                        <a:rPr lang="en-US" sz="2099" u="none">
                          <a:solidFill>
                            <a:srgbClr val="000000"/>
                          </a:solidFill>
                          <a:latin typeface="Red Hat Display"/>
                        </a:rPr>
                        <a:t>What are the blockers you're facing? </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r>
                        <a:rPr lang="en-US" sz="2099" u="none">
                          <a:solidFill>
                            <a:srgbClr val="000000"/>
                          </a:solidFill>
                          <a:latin typeface="Red Hat Display"/>
                        </a:rPr>
                        <a:t>What are factors outside of your control?</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2939"/>
                        </a:lnSpc>
                        <a:spcBef>
                          <a:spcPct val="0"/>
                        </a:spcBef>
                        <a:defRPr/>
                      </a:pP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pic>
        <p:nvPicPr>
          <p:cNvPr name="Picture 9" id="9"/>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19250" y="649050"/>
            <a:ext cx="4362450" cy="5877905"/>
          </a:xfrm>
          <a:prstGeom prst="rect">
            <a:avLst/>
          </a:prstGeom>
        </p:spPr>
      </p:pic>
      <p:pic>
        <p:nvPicPr>
          <p:cNvPr name="Picture 10" id="10"/>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2893402" y="7446420"/>
            <a:ext cx="1814145" cy="1811880"/>
          </a:xfrm>
          <a:prstGeom prst="rect">
            <a:avLst/>
          </a:prstGeom>
        </p:spPr>
      </p:pic>
      <p:grpSp>
        <p:nvGrpSpPr>
          <p:cNvPr name="Group 11" id="11"/>
          <p:cNvGrpSpPr/>
          <p:nvPr/>
        </p:nvGrpSpPr>
        <p:grpSpPr>
          <a:xfrm rot="0">
            <a:off x="8719805" y="1019175"/>
            <a:ext cx="3487331" cy="1594532"/>
            <a:chOff x="0" y="0"/>
            <a:chExt cx="4649774" cy="2126042"/>
          </a:xfrm>
        </p:grpSpPr>
        <p:sp>
          <p:nvSpPr>
            <p:cNvPr name="TextBox 12" id="12"/>
            <p:cNvSpPr txBox="true"/>
            <p:nvPr/>
          </p:nvSpPr>
          <p:spPr>
            <a:xfrm rot="0">
              <a:off x="1176632" y="9525"/>
              <a:ext cx="2296511" cy="1400175"/>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FFFFFF"/>
                  </a:solidFill>
                  <a:latin typeface="Red Hat Display Bold"/>
                </a:rPr>
                <a:t>S</a:t>
              </a:r>
            </a:p>
          </p:txBody>
        </p:sp>
        <p:sp>
          <p:nvSpPr>
            <p:cNvPr name="TextBox 13" id="13"/>
            <p:cNvSpPr txBox="true"/>
            <p:nvPr/>
          </p:nvSpPr>
          <p:spPr>
            <a:xfrm rot="0">
              <a:off x="0" y="1652967"/>
              <a:ext cx="4649774" cy="473075"/>
            </a:xfrm>
            <a:prstGeom prst="rect">
              <a:avLst/>
            </a:prstGeom>
          </p:spPr>
          <p:txBody>
            <a:bodyPr anchor="t" rtlCol="false" tIns="0" lIns="0" bIns="0" rIns="0">
              <a:spAutoFit/>
            </a:bodyPr>
            <a:lstStyle/>
            <a:p>
              <a:pPr algn="ctr" marL="0" indent="0" lvl="0">
                <a:lnSpc>
                  <a:spcPts val="2879"/>
                </a:lnSpc>
                <a:spcBef>
                  <a:spcPct val="0"/>
                </a:spcBef>
              </a:pPr>
              <a:r>
                <a:rPr lang="en-US" sz="2400" u="none">
                  <a:solidFill>
                    <a:srgbClr val="FFFFFF"/>
                  </a:solidFill>
                  <a:latin typeface="Red Hat Display Bold"/>
                </a:rPr>
                <a:t>STRENGTHS</a:t>
              </a:r>
            </a:p>
          </p:txBody>
        </p:sp>
      </p:grpSp>
      <p:grpSp>
        <p:nvGrpSpPr>
          <p:cNvPr name="Group 14" id="14"/>
          <p:cNvGrpSpPr/>
          <p:nvPr/>
        </p:nvGrpSpPr>
        <p:grpSpPr>
          <a:xfrm rot="0">
            <a:off x="8719805" y="5750147"/>
            <a:ext cx="3487331" cy="1571484"/>
            <a:chOff x="0" y="0"/>
            <a:chExt cx="4649774" cy="2095313"/>
          </a:xfrm>
        </p:grpSpPr>
        <p:sp>
          <p:nvSpPr>
            <p:cNvPr name="TextBox 15" id="15"/>
            <p:cNvSpPr txBox="true"/>
            <p:nvPr/>
          </p:nvSpPr>
          <p:spPr>
            <a:xfrm rot="0">
              <a:off x="1176632" y="9525"/>
              <a:ext cx="2296511" cy="1400175"/>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FFFFFF"/>
                  </a:solidFill>
                  <a:latin typeface="Red Hat Display Bold"/>
                </a:rPr>
                <a:t>O</a:t>
              </a:r>
            </a:p>
          </p:txBody>
        </p:sp>
        <p:sp>
          <p:nvSpPr>
            <p:cNvPr name="TextBox 16" id="16"/>
            <p:cNvSpPr txBox="true"/>
            <p:nvPr/>
          </p:nvSpPr>
          <p:spPr>
            <a:xfrm rot="0">
              <a:off x="0" y="1622238"/>
              <a:ext cx="4649774" cy="473075"/>
            </a:xfrm>
            <a:prstGeom prst="rect">
              <a:avLst/>
            </a:prstGeom>
          </p:spPr>
          <p:txBody>
            <a:bodyPr anchor="t" rtlCol="false" tIns="0" lIns="0" bIns="0" rIns="0">
              <a:spAutoFit/>
            </a:bodyPr>
            <a:lstStyle/>
            <a:p>
              <a:pPr algn="ctr" marL="0" indent="0" lvl="0">
                <a:lnSpc>
                  <a:spcPts val="2879"/>
                </a:lnSpc>
                <a:spcBef>
                  <a:spcPct val="0"/>
                </a:spcBef>
              </a:pPr>
              <a:r>
                <a:rPr lang="en-US" sz="2400" u="none">
                  <a:solidFill>
                    <a:srgbClr val="FFFFFF"/>
                  </a:solidFill>
                  <a:latin typeface="Red Hat Display Bold"/>
                </a:rPr>
                <a:t>OPPORTUNITIES</a:t>
              </a:r>
            </a:p>
          </p:txBody>
        </p:sp>
      </p:grpSp>
      <p:grpSp>
        <p:nvGrpSpPr>
          <p:cNvPr name="Group 17" id="17"/>
          <p:cNvGrpSpPr/>
          <p:nvPr/>
        </p:nvGrpSpPr>
        <p:grpSpPr>
          <a:xfrm rot="0">
            <a:off x="13694983" y="1019175"/>
            <a:ext cx="3487331" cy="1594532"/>
            <a:chOff x="0" y="0"/>
            <a:chExt cx="4649774" cy="2126042"/>
          </a:xfrm>
        </p:grpSpPr>
        <p:sp>
          <p:nvSpPr>
            <p:cNvPr name="TextBox 18" id="18"/>
            <p:cNvSpPr txBox="true"/>
            <p:nvPr/>
          </p:nvSpPr>
          <p:spPr>
            <a:xfrm rot="0">
              <a:off x="1176632" y="9525"/>
              <a:ext cx="2296511" cy="1400175"/>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FFFFFF"/>
                  </a:solidFill>
                  <a:latin typeface="Red Hat Display Bold"/>
                </a:rPr>
                <a:t>W</a:t>
              </a:r>
            </a:p>
          </p:txBody>
        </p:sp>
        <p:sp>
          <p:nvSpPr>
            <p:cNvPr name="TextBox 19" id="19"/>
            <p:cNvSpPr txBox="true"/>
            <p:nvPr/>
          </p:nvSpPr>
          <p:spPr>
            <a:xfrm rot="0">
              <a:off x="0" y="1652967"/>
              <a:ext cx="4649774" cy="473075"/>
            </a:xfrm>
            <a:prstGeom prst="rect">
              <a:avLst/>
            </a:prstGeom>
          </p:spPr>
          <p:txBody>
            <a:bodyPr anchor="t" rtlCol="false" tIns="0" lIns="0" bIns="0" rIns="0">
              <a:spAutoFit/>
            </a:bodyPr>
            <a:lstStyle/>
            <a:p>
              <a:pPr algn="ctr" marL="0" indent="0" lvl="0">
                <a:lnSpc>
                  <a:spcPts val="2879"/>
                </a:lnSpc>
                <a:spcBef>
                  <a:spcPct val="0"/>
                </a:spcBef>
              </a:pPr>
              <a:r>
                <a:rPr lang="en-US" sz="2400" u="none">
                  <a:solidFill>
                    <a:srgbClr val="FFFFFF"/>
                  </a:solidFill>
                  <a:latin typeface="Red Hat Display Bold"/>
                </a:rPr>
                <a:t>WEAKNESSES</a:t>
              </a:r>
            </a:p>
          </p:txBody>
        </p:sp>
      </p:grpSp>
      <p:grpSp>
        <p:nvGrpSpPr>
          <p:cNvPr name="Group 20" id="20"/>
          <p:cNvGrpSpPr/>
          <p:nvPr/>
        </p:nvGrpSpPr>
        <p:grpSpPr>
          <a:xfrm rot="0">
            <a:off x="13694983" y="5750147"/>
            <a:ext cx="3487331" cy="1571484"/>
            <a:chOff x="0" y="0"/>
            <a:chExt cx="4649774" cy="2095313"/>
          </a:xfrm>
        </p:grpSpPr>
        <p:sp>
          <p:nvSpPr>
            <p:cNvPr name="TextBox 21" id="21"/>
            <p:cNvSpPr txBox="true"/>
            <p:nvPr/>
          </p:nvSpPr>
          <p:spPr>
            <a:xfrm rot="0">
              <a:off x="1176632" y="9525"/>
              <a:ext cx="2296511" cy="1400175"/>
            </a:xfrm>
            <a:prstGeom prst="rect">
              <a:avLst/>
            </a:prstGeom>
          </p:spPr>
          <p:txBody>
            <a:bodyPr anchor="t" rtlCol="false" tIns="0" lIns="0" bIns="0" rIns="0">
              <a:spAutoFit/>
            </a:bodyPr>
            <a:lstStyle/>
            <a:p>
              <a:pPr algn="ctr" marL="0" indent="0" lvl="0">
                <a:lnSpc>
                  <a:spcPts val="8399"/>
                </a:lnSpc>
                <a:spcBef>
                  <a:spcPct val="0"/>
                </a:spcBef>
              </a:pPr>
              <a:r>
                <a:rPr lang="en-US" sz="6999" u="none">
                  <a:solidFill>
                    <a:srgbClr val="FFFFFF"/>
                  </a:solidFill>
                  <a:latin typeface="Red Hat Display Bold"/>
                </a:rPr>
                <a:t>T</a:t>
              </a:r>
            </a:p>
          </p:txBody>
        </p:sp>
        <p:sp>
          <p:nvSpPr>
            <p:cNvPr name="TextBox 22" id="22"/>
            <p:cNvSpPr txBox="true"/>
            <p:nvPr/>
          </p:nvSpPr>
          <p:spPr>
            <a:xfrm rot="0">
              <a:off x="0" y="1622238"/>
              <a:ext cx="4649774" cy="473075"/>
            </a:xfrm>
            <a:prstGeom prst="rect">
              <a:avLst/>
            </a:prstGeom>
          </p:spPr>
          <p:txBody>
            <a:bodyPr anchor="t" rtlCol="false" tIns="0" lIns="0" bIns="0" rIns="0">
              <a:spAutoFit/>
            </a:bodyPr>
            <a:lstStyle/>
            <a:p>
              <a:pPr algn="ctr" marL="0" indent="0" lvl="0">
                <a:lnSpc>
                  <a:spcPts val="2879"/>
                </a:lnSpc>
                <a:spcBef>
                  <a:spcPct val="0"/>
                </a:spcBef>
              </a:pPr>
              <a:r>
                <a:rPr lang="en-US" sz="2400" u="none">
                  <a:solidFill>
                    <a:srgbClr val="FFFFFF"/>
                  </a:solidFill>
                  <a:latin typeface="Red Hat Display Bold"/>
                </a:rPr>
                <a:t>THREATS</a:t>
              </a:r>
            </a:p>
          </p:txBody>
        </p:sp>
      </p:gr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1111109" y="2825881"/>
            <a:ext cx="16065782" cy="6268438"/>
            <a:chOff x="0" y="0"/>
            <a:chExt cx="4231317" cy="1650947"/>
          </a:xfrm>
        </p:grpSpPr>
        <p:sp>
          <p:nvSpPr>
            <p:cNvPr name="Freeform 3" id="3"/>
            <p:cNvSpPr/>
            <p:nvPr/>
          </p:nvSpPr>
          <p:spPr>
            <a:xfrm>
              <a:off x="0" y="0"/>
              <a:ext cx="4231317" cy="1650947"/>
            </a:xfrm>
            <a:custGeom>
              <a:avLst/>
              <a:gdLst/>
              <a:ahLst/>
              <a:cxnLst/>
              <a:rect r="r" b="b" t="t" l="l"/>
              <a:pathLst>
                <a:path h="1650947" w="4231317">
                  <a:moveTo>
                    <a:pt x="0" y="0"/>
                  </a:moveTo>
                  <a:lnTo>
                    <a:pt x="4231317" y="0"/>
                  </a:lnTo>
                  <a:lnTo>
                    <a:pt x="4231317" y="1650947"/>
                  </a:lnTo>
                  <a:lnTo>
                    <a:pt x="0" y="1650947"/>
                  </a:lnTo>
                  <a:close/>
                </a:path>
              </a:pathLst>
            </a:custGeom>
            <a:solidFill>
              <a:srgbClr val="EA9288"/>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grpSp>
        <p:nvGrpSpPr>
          <p:cNvPr name="Group 5" id="5"/>
          <p:cNvGrpSpPr/>
          <p:nvPr/>
        </p:nvGrpSpPr>
        <p:grpSpPr>
          <a:xfrm rot="0">
            <a:off x="1285259" y="2977881"/>
            <a:ext cx="15717482" cy="5964438"/>
            <a:chOff x="0" y="0"/>
            <a:chExt cx="20956643" cy="7952584"/>
          </a:xfrm>
        </p:grpSpPr>
        <p:pic>
          <p:nvPicPr>
            <p:cNvPr name="Picture 6" id="6"/>
            <p:cNvPicPr>
              <a:picLocks noChangeAspect="true"/>
            </p:cNvPicPr>
            <p:nvPr/>
          </p:nvPicPr>
          <p:blipFill>
            <a:blip r:embed="rId2"/>
            <a:srcRect l="0" t="21539" r="0" b="21539"/>
            <a:stretch>
              <a:fillRect/>
            </a:stretch>
          </p:blipFill>
          <p:spPr>
            <a:xfrm>
              <a:off x="0" y="0"/>
              <a:ext cx="20956643" cy="7952584"/>
            </a:xfrm>
            <a:prstGeom prst="rect">
              <a:avLst/>
            </a:prstGeom>
          </p:spPr>
        </p:pic>
      </p:grpSp>
      <p:pic>
        <p:nvPicPr>
          <p:cNvPr name="Picture 7" id="7"/>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true" flipV="false" rot="0">
            <a:off x="15227966" y="708846"/>
            <a:ext cx="2528567" cy="4045707"/>
          </a:xfrm>
          <a:prstGeom prst="rect">
            <a:avLst/>
          </a:prstGeom>
        </p:spPr>
      </p:pic>
      <p:pic>
        <p:nvPicPr>
          <p:cNvPr name="Picture 8" id="8"/>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2897047" y="518346"/>
            <a:ext cx="5188916" cy="8039166"/>
          </a:xfrm>
          <a:prstGeom prst="rect">
            <a:avLst/>
          </a:prstGeom>
        </p:spPr>
      </p:pic>
      <p:pic>
        <p:nvPicPr>
          <p:cNvPr name="Picture 9" id="9"/>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0" y="7917358"/>
            <a:ext cx="2622462" cy="2921963"/>
          </a:xfrm>
          <a:prstGeom prst="rect">
            <a:avLst/>
          </a:prstGeom>
        </p:spPr>
      </p:pic>
      <p:pic>
        <p:nvPicPr>
          <p:cNvPr name="Picture 10" id="10"/>
          <p:cNvPicPr>
            <a:picLocks noChangeAspect="true"/>
          </p:cNvPicPr>
          <p:nvPr/>
        </p:nvPicPr>
        <p:blipFill>
          <a:blip r:embed="rId9">
            <a:extLst>
              <a:ext uri="{28A0092B-C50C-407E-A947-70E740481C1C}">
                <a14:useLocalDpi xmlns:a14="http://schemas.microsoft.com/office/drawing/2010/main" val="0"/>
              </a:ext>
              <a:ext uri="{96DAC541-7B7A-43D3-8B79-37D633B846F1}">
                <asvg:svgBlip xmlns:asvg="http://schemas.microsoft.com/office/drawing/2016/SVG/main" r:embed="rId10"/>
              </a:ext>
            </a:extLst>
          </a:blip>
          <a:srcRect l="0" t="0" r="0" b="0"/>
          <a:stretch>
            <a:fillRect/>
          </a:stretch>
        </p:blipFill>
        <p:spPr>
          <a:xfrm flipH="false" flipV="false" rot="0">
            <a:off x="15227966" y="7554866"/>
            <a:ext cx="3549549" cy="3549549"/>
          </a:xfrm>
          <a:prstGeom prst="rect">
            <a:avLst/>
          </a:prstGeom>
        </p:spPr>
      </p:pic>
      <p:pic>
        <p:nvPicPr>
          <p:cNvPr name="Picture 11" id="11"/>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17463982" y="161014"/>
            <a:ext cx="585101" cy="1544873"/>
          </a:xfrm>
          <a:prstGeom prst="rect">
            <a:avLst/>
          </a:prstGeom>
        </p:spPr>
      </p:pic>
      <p:pic>
        <p:nvPicPr>
          <p:cNvPr name="Picture 12" id="12"/>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193087" y="5762385"/>
            <a:ext cx="585101" cy="1544873"/>
          </a:xfrm>
          <a:prstGeom prst="rect">
            <a:avLst/>
          </a:prstGeom>
        </p:spPr>
      </p:pic>
      <p:pic>
        <p:nvPicPr>
          <p:cNvPr name="Picture 13" id="13"/>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5400000">
            <a:off x="3415257" y="-1271090"/>
            <a:ext cx="1143838" cy="3020134"/>
          </a:xfrm>
          <a:prstGeom prst="rect">
            <a:avLst/>
          </a:prstGeom>
        </p:spPr>
      </p:pic>
      <p:pic>
        <p:nvPicPr>
          <p:cNvPr name="Picture 14" id="14"/>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5400000">
            <a:off x="13145980" y="8440191"/>
            <a:ext cx="1143838" cy="3020134"/>
          </a:xfrm>
          <a:prstGeom prst="rect">
            <a:avLst/>
          </a:prstGeom>
        </p:spPr>
      </p:pic>
      <p:sp>
        <p:nvSpPr>
          <p:cNvPr name="TextBox 15" id="15"/>
          <p:cNvSpPr txBox="true"/>
          <p:nvPr/>
        </p:nvSpPr>
        <p:spPr>
          <a:xfrm rot="0">
            <a:off x="3249545" y="933450"/>
            <a:ext cx="11788910" cy="1219200"/>
          </a:xfrm>
          <a:prstGeom prst="rect">
            <a:avLst/>
          </a:prstGeom>
        </p:spPr>
        <p:txBody>
          <a:bodyPr anchor="t" rtlCol="false" tIns="0" lIns="0" bIns="0" rIns="0">
            <a:spAutoFit/>
          </a:bodyPr>
          <a:lstStyle/>
          <a:p>
            <a:pPr algn="ctr" marL="0" indent="0" lvl="0">
              <a:lnSpc>
                <a:spcPts val="9600"/>
              </a:lnSpc>
              <a:spcBef>
                <a:spcPct val="0"/>
              </a:spcBef>
            </a:pPr>
            <a:r>
              <a:rPr lang="en-US" sz="8000" u="none">
                <a:solidFill>
                  <a:srgbClr val="E2502B"/>
                </a:solidFill>
                <a:latin typeface="Red Hat Display Bold"/>
              </a:rPr>
              <a:t>Write a Heading Here</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7600950" y="3073473"/>
            <a:ext cx="3086100" cy="3086100"/>
            <a:chOff x="0" y="0"/>
            <a:chExt cx="812800" cy="812800"/>
          </a:xfrm>
        </p:grpSpPr>
        <p:sp>
          <p:nvSpPr>
            <p:cNvPr name="Freeform 3" id="3"/>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A614B"/>
            </a:solidFill>
            <a:ln>
              <a:noFill/>
            </a:ln>
          </p:spPr>
        </p:sp>
        <p:sp>
          <p:nvSpPr>
            <p:cNvPr name="TextBox 4" id="4"/>
            <p:cNvSpPr txBox="true"/>
            <p:nvPr/>
          </p:nvSpPr>
          <p:spPr>
            <a:xfrm>
              <a:off x="76200" y="47625"/>
              <a:ext cx="660400" cy="688975"/>
            </a:xfrm>
            <a:prstGeom prst="rect">
              <a:avLst/>
            </a:prstGeom>
          </p:spPr>
          <p:txBody>
            <a:bodyPr anchor="ctr" rtlCol="false" tIns="50800" lIns="50800" bIns="50800" rIns="50800"/>
            <a:lstStyle/>
            <a:p>
              <a:pPr algn="ctr" marL="0" indent="0" lvl="0">
                <a:lnSpc>
                  <a:spcPts val="3249"/>
                </a:lnSpc>
                <a:spcBef>
                  <a:spcPct val="0"/>
                </a:spcBef>
              </a:pPr>
            </a:p>
          </p:txBody>
        </p:sp>
      </p:grpSp>
      <p:grpSp>
        <p:nvGrpSpPr>
          <p:cNvPr name="Group 5" id="5"/>
          <p:cNvGrpSpPr/>
          <p:nvPr/>
        </p:nvGrpSpPr>
        <p:grpSpPr>
          <a:xfrm rot="0">
            <a:off x="1771616" y="3073473"/>
            <a:ext cx="3086100" cy="3086100"/>
            <a:chOff x="0" y="0"/>
            <a:chExt cx="812800" cy="812800"/>
          </a:xfrm>
        </p:grpSpPr>
        <p:sp>
          <p:nvSpPr>
            <p:cNvPr name="Freeform 6" id="6"/>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A614B"/>
            </a:solidFill>
            <a:ln>
              <a:noFill/>
            </a:ln>
          </p:spPr>
        </p:sp>
        <p:sp>
          <p:nvSpPr>
            <p:cNvPr name="TextBox 7" id="7"/>
            <p:cNvSpPr txBox="true"/>
            <p:nvPr/>
          </p:nvSpPr>
          <p:spPr>
            <a:xfrm>
              <a:off x="76200" y="47625"/>
              <a:ext cx="660400" cy="688975"/>
            </a:xfrm>
            <a:prstGeom prst="rect">
              <a:avLst/>
            </a:prstGeom>
          </p:spPr>
          <p:txBody>
            <a:bodyPr anchor="ctr" rtlCol="false" tIns="50800" lIns="50800" bIns="50800" rIns="50800"/>
            <a:lstStyle/>
            <a:p>
              <a:pPr algn="ctr" marL="0" indent="0" lvl="0">
                <a:lnSpc>
                  <a:spcPts val="3249"/>
                </a:lnSpc>
                <a:spcBef>
                  <a:spcPct val="0"/>
                </a:spcBef>
              </a:pPr>
            </a:p>
          </p:txBody>
        </p:sp>
      </p:grpSp>
      <p:grpSp>
        <p:nvGrpSpPr>
          <p:cNvPr name="Group 8" id="8"/>
          <p:cNvGrpSpPr/>
          <p:nvPr/>
        </p:nvGrpSpPr>
        <p:grpSpPr>
          <a:xfrm rot="0">
            <a:off x="13430284" y="3073473"/>
            <a:ext cx="3086100" cy="3086100"/>
            <a:chOff x="0" y="0"/>
            <a:chExt cx="812800" cy="812800"/>
          </a:xfrm>
        </p:grpSpPr>
        <p:sp>
          <p:nvSpPr>
            <p:cNvPr name="Freeform 9" id="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A614B"/>
            </a:solidFill>
            <a:ln>
              <a:noFill/>
            </a:ln>
          </p:spPr>
        </p:sp>
        <p:sp>
          <p:nvSpPr>
            <p:cNvPr name="TextBox 10" id="10"/>
            <p:cNvSpPr txBox="true"/>
            <p:nvPr/>
          </p:nvSpPr>
          <p:spPr>
            <a:xfrm>
              <a:off x="76200" y="47625"/>
              <a:ext cx="660400" cy="688975"/>
            </a:xfrm>
            <a:prstGeom prst="rect">
              <a:avLst/>
            </a:prstGeom>
          </p:spPr>
          <p:txBody>
            <a:bodyPr anchor="ctr" rtlCol="false" tIns="50800" lIns="50800" bIns="50800" rIns="50800"/>
            <a:lstStyle/>
            <a:p>
              <a:pPr algn="ctr" marL="0" indent="0" lvl="0">
                <a:lnSpc>
                  <a:spcPts val="3249"/>
                </a:lnSpc>
                <a:spcBef>
                  <a:spcPct val="0"/>
                </a:spcBef>
              </a:pPr>
            </a:p>
          </p:txBody>
        </p:sp>
      </p:grpSp>
      <p:pic>
        <p:nvPicPr>
          <p:cNvPr name="Picture 11" id="11"/>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347475" y="3780068"/>
            <a:ext cx="1934382" cy="1556349"/>
          </a:xfrm>
          <a:prstGeom prst="rect">
            <a:avLst/>
          </a:prstGeom>
        </p:spPr>
      </p:pic>
      <p:pic>
        <p:nvPicPr>
          <p:cNvPr name="Picture 12" id="12"/>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8489726" y="3962250"/>
            <a:ext cx="1308547" cy="1308547"/>
          </a:xfrm>
          <a:prstGeom prst="rect">
            <a:avLst/>
          </a:prstGeom>
        </p:spPr>
      </p:pic>
      <p:pic>
        <p:nvPicPr>
          <p:cNvPr name="Picture 13" id="13"/>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4051770" y="3852463"/>
            <a:ext cx="1843129" cy="1528122"/>
          </a:xfrm>
          <a:prstGeom prst="rect">
            <a:avLst/>
          </a:prstGeom>
        </p:spPr>
      </p:pic>
      <p:grpSp>
        <p:nvGrpSpPr>
          <p:cNvPr name="Group 14" id="14"/>
          <p:cNvGrpSpPr/>
          <p:nvPr/>
        </p:nvGrpSpPr>
        <p:grpSpPr>
          <a:xfrm rot="0">
            <a:off x="1096736" y="6611440"/>
            <a:ext cx="4435860" cy="1464757"/>
            <a:chOff x="0" y="0"/>
            <a:chExt cx="5914480" cy="1953010"/>
          </a:xfrm>
        </p:grpSpPr>
        <p:sp>
          <p:nvSpPr>
            <p:cNvPr name="TextBox 15" id="15"/>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Competitive Edge  1</a:t>
              </a:r>
            </a:p>
          </p:txBody>
        </p:sp>
        <p:sp>
          <p:nvSpPr>
            <p:cNvPr name="TextBox 16" id="16"/>
            <p:cNvSpPr txBox="true"/>
            <p:nvPr/>
          </p:nvSpPr>
          <p:spPr>
            <a:xfrm rot="0">
              <a:off x="0" y="815852"/>
              <a:ext cx="5914480" cy="1137158"/>
            </a:xfrm>
            <a:prstGeom prst="rect">
              <a:avLst/>
            </a:prstGeom>
          </p:spPr>
          <p:txBody>
            <a:bodyPr anchor="t" rtlCol="false" tIns="0" lIns="0" bIns="0" rIns="0">
              <a:spAutoFit/>
            </a:bodyPr>
            <a:lstStyle/>
            <a:p>
              <a:pPr algn="ctr" marL="0" indent="0" lvl="0">
                <a:lnSpc>
                  <a:spcPts val="3551"/>
                </a:lnSpc>
              </a:pPr>
              <a:r>
                <a:rPr lang="en-US" sz="2400" spc="36" u="none">
                  <a:solidFill>
                    <a:srgbClr val="000000"/>
                  </a:solidFill>
                  <a:latin typeface="Red Hat Display"/>
                </a:rPr>
                <a:t>Explain what sets you</a:t>
              </a:r>
            </a:p>
            <a:p>
              <a:pPr algn="ctr" marL="0" indent="0" lvl="0">
                <a:lnSpc>
                  <a:spcPts val="3551"/>
                </a:lnSpc>
              </a:pPr>
              <a:r>
                <a:rPr lang="en-US" sz="2400" spc="36" u="none">
                  <a:solidFill>
                    <a:srgbClr val="000000"/>
                  </a:solidFill>
                  <a:latin typeface="Red Hat Display"/>
                </a:rPr>
                <a:t>apart from your competitors.</a:t>
              </a:r>
            </a:p>
          </p:txBody>
        </p:sp>
      </p:grpSp>
      <p:pic>
        <p:nvPicPr>
          <p:cNvPr name="Picture 17" id="1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854127" y="-1427073"/>
            <a:ext cx="4201601" cy="3705048"/>
          </a:xfrm>
          <a:prstGeom prst="rect">
            <a:avLst/>
          </a:prstGeom>
        </p:spPr>
      </p:pic>
      <p:pic>
        <p:nvPicPr>
          <p:cNvPr name="Picture 18" id="1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3030695">
            <a:off x="15822047" y="8614115"/>
            <a:ext cx="4290739" cy="3783652"/>
          </a:xfrm>
          <a:prstGeom prst="rect">
            <a:avLst/>
          </a:prstGeom>
        </p:spPr>
      </p:pic>
      <p:pic>
        <p:nvPicPr>
          <p:cNvPr name="Picture 19" id="1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734829">
            <a:off x="16157986" y="384079"/>
            <a:ext cx="3210040" cy="2824835"/>
          </a:xfrm>
          <a:prstGeom prst="rect">
            <a:avLst/>
          </a:prstGeom>
        </p:spPr>
      </p:pic>
      <p:pic>
        <p:nvPicPr>
          <p:cNvPr name="Picture 20" id="20"/>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5765896">
            <a:off x="-1749115" y="6442821"/>
            <a:ext cx="4110188" cy="3616965"/>
          </a:xfrm>
          <a:prstGeom prst="rect">
            <a:avLst/>
          </a:prstGeom>
        </p:spPr>
      </p:pic>
      <p:sp>
        <p:nvSpPr>
          <p:cNvPr name="TextBox 21" id="21"/>
          <p:cNvSpPr txBox="true"/>
          <p:nvPr/>
        </p:nvSpPr>
        <p:spPr>
          <a:xfrm rot="0">
            <a:off x="4794687" y="1033462"/>
            <a:ext cx="8698625" cy="1133475"/>
          </a:xfrm>
          <a:prstGeom prst="rect">
            <a:avLst/>
          </a:prstGeom>
        </p:spPr>
        <p:txBody>
          <a:bodyPr anchor="t" rtlCol="false" tIns="0" lIns="0" bIns="0" rIns="0">
            <a:spAutoFit/>
          </a:bodyPr>
          <a:lstStyle/>
          <a:p>
            <a:pPr algn="ctr" marL="0" indent="0" lvl="0">
              <a:lnSpc>
                <a:spcPts val="8999"/>
              </a:lnSpc>
              <a:spcBef>
                <a:spcPct val="0"/>
              </a:spcBef>
            </a:pPr>
            <a:r>
              <a:rPr lang="en-US" sz="7499" u="none">
                <a:solidFill>
                  <a:srgbClr val="E2502B"/>
                </a:solidFill>
                <a:latin typeface="Red Hat Display Bold"/>
              </a:rPr>
              <a:t>Unfair Advantage</a:t>
            </a:r>
          </a:p>
        </p:txBody>
      </p:sp>
      <p:grpSp>
        <p:nvGrpSpPr>
          <p:cNvPr name="Group 22" id="22"/>
          <p:cNvGrpSpPr/>
          <p:nvPr/>
        </p:nvGrpSpPr>
        <p:grpSpPr>
          <a:xfrm rot="0">
            <a:off x="6926070" y="6611440"/>
            <a:ext cx="4435860" cy="1464757"/>
            <a:chOff x="0" y="0"/>
            <a:chExt cx="5914480" cy="1953010"/>
          </a:xfrm>
        </p:grpSpPr>
        <p:sp>
          <p:nvSpPr>
            <p:cNvPr name="TextBox 23" id="23"/>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Competitive Edge  2</a:t>
              </a:r>
            </a:p>
          </p:txBody>
        </p:sp>
        <p:sp>
          <p:nvSpPr>
            <p:cNvPr name="TextBox 24" id="24"/>
            <p:cNvSpPr txBox="true"/>
            <p:nvPr/>
          </p:nvSpPr>
          <p:spPr>
            <a:xfrm rot="0">
              <a:off x="0" y="815852"/>
              <a:ext cx="5914480" cy="1137158"/>
            </a:xfrm>
            <a:prstGeom prst="rect">
              <a:avLst/>
            </a:prstGeom>
          </p:spPr>
          <p:txBody>
            <a:bodyPr anchor="t" rtlCol="false" tIns="0" lIns="0" bIns="0" rIns="0">
              <a:spAutoFit/>
            </a:bodyPr>
            <a:lstStyle/>
            <a:p>
              <a:pPr algn="ctr" marL="0" indent="0" lvl="0">
                <a:lnSpc>
                  <a:spcPts val="3551"/>
                </a:lnSpc>
                <a:spcBef>
                  <a:spcPct val="0"/>
                </a:spcBef>
              </a:pPr>
              <a:r>
                <a:rPr lang="en-US" sz="2400" spc="36" u="none">
                  <a:solidFill>
                    <a:srgbClr val="000000"/>
                  </a:solidFill>
                  <a:latin typeface="Red Hat Display"/>
                </a:rPr>
                <a:t>Explain what sets you</a:t>
              </a:r>
            </a:p>
            <a:p>
              <a:pPr algn="ctr" marL="0" indent="0" lvl="0">
                <a:lnSpc>
                  <a:spcPts val="3551"/>
                </a:lnSpc>
                <a:spcBef>
                  <a:spcPct val="0"/>
                </a:spcBef>
              </a:pPr>
              <a:r>
                <a:rPr lang="en-US" sz="2400" spc="36" u="none">
                  <a:solidFill>
                    <a:srgbClr val="000000"/>
                  </a:solidFill>
                  <a:latin typeface="Red Hat Display"/>
                </a:rPr>
                <a:t>apart from your competitors.</a:t>
              </a:r>
            </a:p>
          </p:txBody>
        </p:sp>
      </p:grpSp>
      <p:grpSp>
        <p:nvGrpSpPr>
          <p:cNvPr name="Group 25" id="25"/>
          <p:cNvGrpSpPr/>
          <p:nvPr/>
        </p:nvGrpSpPr>
        <p:grpSpPr>
          <a:xfrm rot="0">
            <a:off x="12755404" y="6611440"/>
            <a:ext cx="4435860" cy="1464757"/>
            <a:chOff x="0" y="0"/>
            <a:chExt cx="5914480" cy="1953010"/>
          </a:xfrm>
        </p:grpSpPr>
        <p:sp>
          <p:nvSpPr>
            <p:cNvPr name="TextBox 26" id="26"/>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Competitive Edge  3</a:t>
              </a:r>
            </a:p>
          </p:txBody>
        </p:sp>
        <p:sp>
          <p:nvSpPr>
            <p:cNvPr name="TextBox 27" id="27"/>
            <p:cNvSpPr txBox="true"/>
            <p:nvPr/>
          </p:nvSpPr>
          <p:spPr>
            <a:xfrm rot="0">
              <a:off x="0" y="815852"/>
              <a:ext cx="5914480" cy="1137158"/>
            </a:xfrm>
            <a:prstGeom prst="rect">
              <a:avLst/>
            </a:prstGeom>
          </p:spPr>
          <p:txBody>
            <a:bodyPr anchor="t" rtlCol="false" tIns="0" lIns="0" bIns="0" rIns="0">
              <a:spAutoFit/>
            </a:bodyPr>
            <a:lstStyle/>
            <a:p>
              <a:pPr algn="ctr" marL="0" indent="0" lvl="0">
                <a:lnSpc>
                  <a:spcPts val="3551"/>
                </a:lnSpc>
                <a:spcBef>
                  <a:spcPct val="0"/>
                </a:spcBef>
              </a:pPr>
              <a:r>
                <a:rPr lang="en-US" sz="2400" spc="36" u="none">
                  <a:solidFill>
                    <a:srgbClr val="000000"/>
                  </a:solidFill>
                  <a:latin typeface="Red Hat Display"/>
                </a:rPr>
                <a:t>Explain what sets you</a:t>
              </a:r>
            </a:p>
            <a:p>
              <a:pPr algn="ctr" marL="0" indent="0" lvl="0">
                <a:lnSpc>
                  <a:spcPts val="3551"/>
                </a:lnSpc>
                <a:spcBef>
                  <a:spcPct val="0"/>
                </a:spcBef>
              </a:pPr>
              <a:r>
                <a:rPr lang="en-US" sz="2400" spc="36" u="none">
                  <a:solidFill>
                    <a:srgbClr val="000000"/>
                  </a:solidFill>
                  <a:latin typeface="Red Hat Display"/>
                </a:rPr>
                <a:t>apart from your competitors.</a:t>
              </a:r>
            </a:p>
          </p:txBody>
        </p:sp>
      </p:grpSp>
      <p:pic>
        <p:nvPicPr>
          <p:cNvPr name="Picture 28" id="28"/>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4017457">
            <a:off x="3611709" y="8886621"/>
            <a:ext cx="744288" cy="743359"/>
          </a:xfrm>
          <a:prstGeom prst="rect">
            <a:avLst/>
          </a:prstGeom>
        </p:spPr>
      </p:pic>
      <p:pic>
        <p:nvPicPr>
          <p:cNvPr name="Picture 29" id="29"/>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4017457">
            <a:off x="14563530" y="727051"/>
            <a:ext cx="501694" cy="501067"/>
          </a:xfrm>
          <a:prstGeom prst="rect">
            <a:avLst/>
          </a:prstGeom>
        </p:spPr>
      </p:pic>
      <p:pic>
        <p:nvPicPr>
          <p:cNvPr name="Picture 30" id="30"/>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3034560">
            <a:off x="512859" y="2859393"/>
            <a:ext cx="428697" cy="428161"/>
          </a:xfrm>
          <a:prstGeom prst="rect">
            <a:avLst/>
          </a:prstGeom>
        </p:spPr>
      </p:pic>
      <p:pic>
        <p:nvPicPr>
          <p:cNvPr name="Picture 31" id="31"/>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8100000">
            <a:off x="17346445" y="4820806"/>
            <a:ext cx="428697" cy="428161"/>
          </a:xfrm>
          <a:prstGeom prst="rect">
            <a:avLst/>
          </a:prstGeom>
        </p:spPr>
      </p:pic>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true" rot="-10800000">
            <a:off x="12619473" y="2668360"/>
            <a:ext cx="4540094" cy="9544923"/>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true" rot="-10800000">
            <a:off x="6774221" y="3923740"/>
            <a:ext cx="4739559" cy="9964269"/>
          </a:xfrm>
          <a:prstGeom prst="rect">
            <a:avLst/>
          </a:prstGeom>
        </p:spPr>
      </p:pic>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true" rot="-10800000">
            <a:off x="944887" y="5400115"/>
            <a:ext cx="4739559" cy="9964269"/>
          </a:xfrm>
          <a:prstGeom prst="rect">
            <a:avLst/>
          </a:prstGeom>
        </p:spPr>
      </p:pic>
      <p:grpSp>
        <p:nvGrpSpPr>
          <p:cNvPr name="Group 5" id="5"/>
          <p:cNvGrpSpPr/>
          <p:nvPr/>
        </p:nvGrpSpPr>
        <p:grpSpPr>
          <a:xfrm rot="0">
            <a:off x="1920567" y="5703371"/>
            <a:ext cx="2788199" cy="612120"/>
            <a:chOff x="0" y="0"/>
            <a:chExt cx="734340" cy="161217"/>
          </a:xfrm>
        </p:grpSpPr>
        <p:sp>
          <p:nvSpPr>
            <p:cNvPr name="Freeform 6" id="6"/>
            <p:cNvSpPr/>
            <p:nvPr/>
          </p:nvSpPr>
          <p:spPr>
            <a:xfrm>
              <a:off x="356404" y="0"/>
              <a:ext cx="21532" cy="161217"/>
            </a:xfrm>
            <a:custGeom>
              <a:avLst/>
              <a:gdLst/>
              <a:ahLst/>
              <a:cxnLst/>
              <a:rect r="r" b="b" t="t" l="l"/>
              <a:pathLst>
                <a:path h="161217" w="21532">
                  <a:moveTo>
                    <a:pt x="10766" y="0"/>
                  </a:moveTo>
                  <a:lnTo>
                    <a:pt x="10766" y="0"/>
                  </a:lnTo>
                  <a:cubicBezTo>
                    <a:pt x="21532" y="53200"/>
                    <a:pt x="21532" y="108017"/>
                    <a:pt x="10766" y="161217"/>
                  </a:cubicBezTo>
                  <a:cubicBezTo>
                    <a:pt x="0" y="108017"/>
                    <a:pt x="0" y="53200"/>
                    <a:pt x="10766" y="0"/>
                  </a:cubicBezTo>
                  <a:close/>
                </a:path>
              </a:pathLst>
            </a:custGeom>
            <a:solidFill>
              <a:srgbClr val="E2502B"/>
            </a:solidFill>
          </p:spPr>
        </p:sp>
        <p:sp>
          <p:nvSpPr>
            <p:cNvPr name="TextBox 7" id="7"/>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8" id="8"/>
          <p:cNvGrpSpPr/>
          <p:nvPr/>
        </p:nvGrpSpPr>
        <p:grpSpPr>
          <a:xfrm rot="0">
            <a:off x="7749901" y="4189833"/>
            <a:ext cx="2788199" cy="612120"/>
            <a:chOff x="0" y="0"/>
            <a:chExt cx="734340" cy="161217"/>
          </a:xfrm>
        </p:grpSpPr>
        <p:sp>
          <p:nvSpPr>
            <p:cNvPr name="Freeform 9" id="9"/>
            <p:cNvSpPr/>
            <p:nvPr/>
          </p:nvSpPr>
          <p:spPr>
            <a:xfrm>
              <a:off x="356404" y="0"/>
              <a:ext cx="21532" cy="161217"/>
            </a:xfrm>
            <a:custGeom>
              <a:avLst/>
              <a:gdLst/>
              <a:ahLst/>
              <a:cxnLst/>
              <a:rect r="r" b="b" t="t" l="l"/>
              <a:pathLst>
                <a:path h="161217" w="21532">
                  <a:moveTo>
                    <a:pt x="10766" y="0"/>
                  </a:moveTo>
                  <a:lnTo>
                    <a:pt x="10766" y="0"/>
                  </a:lnTo>
                  <a:cubicBezTo>
                    <a:pt x="21532" y="53200"/>
                    <a:pt x="21532" y="108017"/>
                    <a:pt x="10766" y="161217"/>
                  </a:cubicBezTo>
                  <a:cubicBezTo>
                    <a:pt x="0" y="108017"/>
                    <a:pt x="0" y="53200"/>
                    <a:pt x="10766" y="0"/>
                  </a:cubicBezTo>
                  <a:close/>
                </a:path>
              </a:pathLst>
            </a:custGeom>
            <a:solidFill>
              <a:srgbClr val="E2502B"/>
            </a:solidFill>
          </p:spPr>
        </p:sp>
        <p:sp>
          <p:nvSpPr>
            <p:cNvPr name="TextBox 10" id="10"/>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1" id="11"/>
          <p:cNvGrpSpPr/>
          <p:nvPr/>
        </p:nvGrpSpPr>
        <p:grpSpPr>
          <a:xfrm rot="0">
            <a:off x="13476371" y="2929618"/>
            <a:ext cx="2788199" cy="612120"/>
            <a:chOff x="0" y="0"/>
            <a:chExt cx="734340" cy="161217"/>
          </a:xfrm>
        </p:grpSpPr>
        <p:sp>
          <p:nvSpPr>
            <p:cNvPr name="Freeform 12" id="12"/>
            <p:cNvSpPr/>
            <p:nvPr/>
          </p:nvSpPr>
          <p:spPr>
            <a:xfrm>
              <a:off x="356404" y="0"/>
              <a:ext cx="21532" cy="161217"/>
            </a:xfrm>
            <a:custGeom>
              <a:avLst/>
              <a:gdLst/>
              <a:ahLst/>
              <a:cxnLst/>
              <a:rect r="r" b="b" t="t" l="l"/>
              <a:pathLst>
                <a:path h="161217" w="21532">
                  <a:moveTo>
                    <a:pt x="10766" y="0"/>
                  </a:moveTo>
                  <a:lnTo>
                    <a:pt x="10766" y="0"/>
                  </a:lnTo>
                  <a:cubicBezTo>
                    <a:pt x="21532" y="53200"/>
                    <a:pt x="21532" y="108017"/>
                    <a:pt x="10766" y="161217"/>
                  </a:cubicBezTo>
                  <a:cubicBezTo>
                    <a:pt x="0" y="108017"/>
                    <a:pt x="0" y="53200"/>
                    <a:pt x="10766" y="0"/>
                  </a:cubicBezTo>
                  <a:close/>
                </a:path>
              </a:pathLst>
            </a:custGeom>
            <a:solidFill>
              <a:srgbClr val="E2502B"/>
            </a:solidFill>
          </p:spPr>
        </p:sp>
        <p:sp>
          <p:nvSpPr>
            <p:cNvPr name="TextBox 13" id="13"/>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pic>
        <p:nvPicPr>
          <p:cNvPr name="Picture 14" id="1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3083829" y="7475653"/>
            <a:ext cx="461674" cy="115418"/>
          </a:xfrm>
          <a:prstGeom prst="rect">
            <a:avLst/>
          </a:prstGeom>
        </p:spPr>
      </p:pic>
      <p:pic>
        <p:nvPicPr>
          <p:cNvPr name="Picture 15" id="1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8913163" y="6411807"/>
            <a:ext cx="461674" cy="115418"/>
          </a:xfrm>
          <a:prstGeom prst="rect">
            <a:avLst/>
          </a:prstGeom>
        </p:spPr>
      </p:pic>
      <p:pic>
        <p:nvPicPr>
          <p:cNvPr name="Picture 16" id="1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4658684" y="5447740"/>
            <a:ext cx="461674" cy="115418"/>
          </a:xfrm>
          <a:prstGeom prst="rect">
            <a:avLst/>
          </a:prstGeom>
        </p:spPr>
      </p:pic>
      <p:grpSp>
        <p:nvGrpSpPr>
          <p:cNvPr name="Group 17" id="17"/>
          <p:cNvGrpSpPr/>
          <p:nvPr/>
        </p:nvGrpSpPr>
        <p:grpSpPr>
          <a:xfrm rot="0">
            <a:off x="1096736" y="7746299"/>
            <a:ext cx="4435860" cy="1835851"/>
            <a:chOff x="0" y="0"/>
            <a:chExt cx="5914480" cy="2447802"/>
          </a:xfrm>
        </p:grpSpPr>
        <p:sp>
          <p:nvSpPr>
            <p:cNvPr name="TextBox 18" id="18"/>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FFFFFF"/>
                  </a:solidFill>
                  <a:latin typeface="Red Hat Display Bold"/>
                </a:rPr>
                <a:t>Persona 1</a:t>
              </a:r>
            </a:p>
          </p:txBody>
        </p:sp>
        <p:sp>
          <p:nvSpPr>
            <p:cNvPr name="TextBox 19" id="19"/>
            <p:cNvSpPr txBox="true"/>
            <p:nvPr/>
          </p:nvSpPr>
          <p:spPr>
            <a:xfrm rot="0">
              <a:off x="0" y="1009527"/>
              <a:ext cx="5914480" cy="1438275"/>
            </a:xfrm>
            <a:prstGeom prst="rect">
              <a:avLst/>
            </a:prstGeom>
          </p:spPr>
          <p:txBody>
            <a:bodyPr anchor="t" rtlCol="false" tIns="0" lIns="0" bIns="0" rIns="0">
              <a:spAutoFit/>
            </a:bodyPr>
            <a:lstStyle/>
            <a:p>
              <a:pPr algn="ctr">
                <a:lnSpc>
                  <a:spcPts val="2879"/>
                </a:lnSpc>
              </a:pPr>
              <a:r>
                <a:rPr lang="en-US" sz="2400" spc="36">
                  <a:solidFill>
                    <a:srgbClr val="FFFFFF"/>
                  </a:solidFill>
                  <a:latin typeface="Red Hat Display"/>
                </a:rPr>
                <a:t>Visualize the ideal customer</a:t>
              </a:r>
            </a:p>
            <a:p>
              <a:pPr algn="ctr">
                <a:lnSpc>
                  <a:spcPts val="2879"/>
                </a:lnSpc>
              </a:pPr>
              <a:r>
                <a:rPr lang="en-US" sz="2400" spc="36">
                  <a:solidFill>
                    <a:srgbClr val="FFFFFF"/>
                  </a:solidFill>
                  <a:latin typeface="Red Hat Display"/>
                </a:rPr>
                <a:t>for which your solutions</a:t>
              </a:r>
            </a:p>
            <a:p>
              <a:pPr algn="ctr" marL="0" indent="0" lvl="0">
                <a:lnSpc>
                  <a:spcPts val="2879"/>
                </a:lnSpc>
                <a:spcBef>
                  <a:spcPct val="0"/>
                </a:spcBef>
              </a:pPr>
              <a:r>
                <a:rPr lang="en-US" sz="2400" spc="36">
                  <a:solidFill>
                    <a:srgbClr val="FFFFFF"/>
                  </a:solidFill>
                  <a:latin typeface="Red Hat Display"/>
                </a:rPr>
                <a:t>are intended.</a:t>
              </a:r>
            </a:p>
          </p:txBody>
        </p:sp>
      </p:grpSp>
      <p:sp>
        <p:nvSpPr>
          <p:cNvPr name="TextBox 20" id="20"/>
          <p:cNvSpPr txBox="true"/>
          <p:nvPr/>
        </p:nvSpPr>
        <p:spPr>
          <a:xfrm rot="0">
            <a:off x="944887" y="1033462"/>
            <a:ext cx="9921679" cy="1133475"/>
          </a:xfrm>
          <a:prstGeom prst="rect">
            <a:avLst/>
          </a:prstGeom>
        </p:spPr>
        <p:txBody>
          <a:bodyPr anchor="t" rtlCol="false" tIns="0" lIns="0" bIns="0" rIns="0">
            <a:spAutoFit/>
          </a:bodyPr>
          <a:lstStyle/>
          <a:p>
            <a:pPr algn="l" marL="0" indent="0" lvl="0">
              <a:lnSpc>
                <a:spcPts val="8999"/>
              </a:lnSpc>
              <a:spcBef>
                <a:spcPct val="0"/>
              </a:spcBef>
            </a:pPr>
            <a:r>
              <a:rPr lang="en-US" sz="7499" u="none">
                <a:solidFill>
                  <a:srgbClr val="E2502B"/>
                </a:solidFill>
                <a:latin typeface="Red Hat Display Bold"/>
              </a:rPr>
              <a:t>Consumer Segments</a:t>
            </a:r>
          </a:p>
        </p:txBody>
      </p:sp>
      <p:grpSp>
        <p:nvGrpSpPr>
          <p:cNvPr name="Group 21" id="21"/>
          <p:cNvGrpSpPr/>
          <p:nvPr/>
        </p:nvGrpSpPr>
        <p:grpSpPr>
          <a:xfrm rot="0">
            <a:off x="6926070" y="6710548"/>
            <a:ext cx="4435860" cy="1869189"/>
            <a:chOff x="0" y="0"/>
            <a:chExt cx="5914480" cy="2492252"/>
          </a:xfrm>
        </p:grpSpPr>
        <p:sp>
          <p:nvSpPr>
            <p:cNvPr name="TextBox 22" id="22"/>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FFFFFF"/>
                  </a:solidFill>
                  <a:latin typeface="Red Hat Display Bold"/>
                </a:rPr>
                <a:t>Persona 2</a:t>
              </a:r>
            </a:p>
          </p:txBody>
        </p:sp>
        <p:sp>
          <p:nvSpPr>
            <p:cNvPr name="TextBox 23" id="23"/>
            <p:cNvSpPr txBox="true"/>
            <p:nvPr/>
          </p:nvSpPr>
          <p:spPr>
            <a:xfrm rot="0">
              <a:off x="0" y="1053977"/>
              <a:ext cx="5914480" cy="1438275"/>
            </a:xfrm>
            <a:prstGeom prst="rect">
              <a:avLst/>
            </a:prstGeom>
          </p:spPr>
          <p:txBody>
            <a:bodyPr anchor="t" rtlCol="false" tIns="0" lIns="0" bIns="0" rIns="0">
              <a:spAutoFit/>
            </a:bodyPr>
            <a:lstStyle/>
            <a:p>
              <a:pPr algn="ctr">
                <a:lnSpc>
                  <a:spcPts val="2879"/>
                </a:lnSpc>
              </a:pPr>
              <a:r>
                <a:rPr lang="en-US" sz="2400" spc="36">
                  <a:solidFill>
                    <a:srgbClr val="FFFFFF"/>
                  </a:solidFill>
                  <a:latin typeface="Red Hat Display"/>
                </a:rPr>
                <a:t>Visualize the ideal customer</a:t>
              </a:r>
            </a:p>
            <a:p>
              <a:pPr algn="ctr">
                <a:lnSpc>
                  <a:spcPts val="2879"/>
                </a:lnSpc>
              </a:pPr>
              <a:r>
                <a:rPr lang="en-US" sz="2400" spc="36">
                  <a:solidFill>
                    <a:srgbClr val="FFFFFF"/>
                  </a:solidFill>
                  <a:latin typeface="Red Hat Display"/>
                </a:rPr>
                <a:t>for which your solutions</a:t>
              </a:r>
            </a:p>
            <a:p>
              <a:pPr algn="ctr" marL="0" indent="0" lvl="0">
                <a:lnSpc>
                  <a:spcPts val="2879"/>
                </a:lnSpc>
                <a:spcBef>
                  <a:spcPct val="0"/>
                </a:spcBef>
              </a:pPr>
              <a:r>
                <a:rPr lang="en-US" sz="2400" spc="36">
                  <a:solidFill>
                    <a:srgbClr val="FFFFFF"/>
                  </a:solidFill>
                  <a:latin typeface="Red Hat Display"/>
                </a:rPr>
                <a:t>are intended.</a:t>
              </a:r>
            </a:p>
          </p:txBody>
        </p:sp>
      </p:grpSp>
      <p:grpSp>
        <p:nvGrpSpPr>
          <p:cNvPr name="Group 24" id="24"/>
          <p:cNvGrpSpPr/>
          <p:nvPr/>
        </p:nvGrpSpPr>
        <p:grpSpPr>
          <a:xfrm rot="0">
            <a:off x="12671591" y="5722421"/>
            <a:ext cx="4435860" cy="1908900"/>
            <a:chOff x="0" y="0"/>
            <a:chExt cx="5914480" cy="2545200"/>
          </a:xfrm>
        </p:grpSpPr>
        <p:sp>
          <p:nvSpPr>
            <p:cNvPr name="TextBox 25" id="25"/>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FFFFFF"/>
                  </a:solidFill>
                  <a:latin typeface="Red Hat Display Bold"/>
                </a:rPr>
                <a:t>Persona 3</a:t>
              </a:r>
            </a:p>
          </p:txBody>
        </p:sp>
        <p:sp>
          <p:nvSpPr>
            <p:cNvPr name="TextBox 26" id="26"/>
            <p:cNvSpPr txBox="true"/>
            <p:nvPr/>
          </p:nvSpPr>
          <p:spPr>
            <a:xfrm rot="0">
              <a:off x="0" y="1106925"/>
              <a:ext cx="5914480" cy="1438275"/>
            </a:xfrm>
            <a:prstGeom prst="rect">
              <a:avLst/>
            </a:prstGeom>
          </p:spPr>
          <p:txBody>
            <a:bodyPr anchor="t" rtlCol="false" tIns="0" lIns="0" bIns="0" rIns="0">
              <a:spAutoFit/>
            </a:bodyPr>
            <a:lstStyle/>
            <a:p>
              <a:pPr algn="ctr">
                <a:lnSpc>
                  <a:spcPts val="2879"/>
                </a:lnSpc>
              </a:pPr>
              <a:r>
                <a:rPr lang="en-US" sz="2400" spc="36">
                  <a:solidFill>
                    <a:srgbClr val="FFFFFF"/>
                  </a:solidFill>
                  <a:latin typeface="Red Hat Display"/>
                </a:rPr>
                <a:t>Visualize the ideal customer</a:t>
              </a:r>
            </a:p>
            <a:p>
              <a:pPr algn="ctr">
                <a:lnSpc>
                  <a:spcPts val="2879"/>
                </a:lnSpc>
              </a:pPr>
              <a:r>
                <a:rPr lang="en-US" sz="2400" spc="36">
                  <a:solidFill>
                    <a:srgbClr val="FFFFFF"/>
                  </a:solidFill>
                  <a:latin typeface="Red Hat Display"/>
                </a:rPr>
                <a:t>for which your solutions</a:t>
              </a:r>
            </a:p>
            <a:p>
              <a:pPr algn="ctr" marL="0" indent="0" lvl="0">
                <a:lnSpc>
                  <a:spcPts val="2879"/>
                </a:lnSpc>
                <a:spcBef>
                  <a:spcPct val="0"/>
                </a:spcBef>
              </a:pPr>
              <a:r>
                <a:rPr lang="en-US" sz="2400" spc="36">
                  <a:solidFill>
                    <a:srgbClr val="FFFFFF"/>
                  </a:solidFill>
                  <a:latin typeface="Red Hat Display"/>
                </a:rPr>
                <a:t>are intended.</a:t>
              </a:r>
            </a:p>
          </p:txBody>
        </p:sp>
      </p:grpSp>
      <p:sp>
        <p:nvSpPr>
          <p:cNvPr name="AutoShape 27" id="27"/>
          <p:cNvSpPr/>
          <p:nvPr/>
        </p:nvSpPr>
        <p:spPr>
          <a:xfrm rot="0">
            <a:off x="11380980" y="1609725"/>
            <a:ext cx="18288424" cy="0"/>
          </a:xfrm>
          <a:prstGeom prst="line">
            <a:avLst/>
          </a:prstGeom>
          <a:ln cap="rnd" w="133350">
            <a:solidFill>
              <a:srgbClr val="E2502B"/>
            </a:solidFill>
            <a:prstDash val="sysDot"/>
            <a:headEnd type="none" len="sm" w="sm"/>
            <a:tailEnd type="none" len="sm" w="sm"/>
          </a:ln>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1977092">
            <a:off x="1909347" y="-1877583"/>
            <a:ext cx="4450127" cy="5665083"/>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1375421">
            <a:off x="5976437" y="5558737"/>
            <a:ext cx="5729525" cy="7293777"/>
          </a:xfrm>
          <a:prstGeom prst="rect">
            <a:avLst/>
          </a:prstGeom>
        </p:spPr>
      </p:pic>
      <p:pic>
        <p:nvPicPr>
          <p:cNvPr name="Picture 4" id="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1575813">
            <a:off x="8308652" y="1774211"/>
            <a:ext cx="3306881" cy="2794955"/>
          </a:xfrm>
          <a:prstGeom prst="rect">
            <a:avLst/>
          </a:prstGeom>
        </p:spPr>
      </p:pic>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2480392">
            <a:off x="1326222" y="7065001"/>
            <a:ext cx="2376052" cy="2008224"/>
          </a:xfrm>
          <a:prstGeom prst="rect">
            <a:avLst/>
          </a:prstGeom>
        </p:spPr>
      </p:pic>
      <p:pic>
        <p:nvPicPr>
          <p:cNvPr name="Picture 6" id="6"/>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0385653" y="6136437"/>
            <a:ext cx="394064" cy="394064"/>
          </a:xfrm>
          <a:prstGeom prst="rect">
            <a:avLst/>
          </a:prstGeom>
        </p:spPr>
      </p:pic>
      <p:pic>
        <p:nvPicPr>
          <p:cNvPr name="Picture 7" id="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6550728" y="2973251"/>
            <a:ext cx="198438" cy="198438"/>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627369" y="446461"/>
            <a:ext cx="198438" cy="198438"/>
          </a:xfrm>
          <a:prstGeom prst="rect">
            <a:avLst/>
          </a:prstGeom>
        </p:spPr>
      </p:pic>
      <p:pic>
        <p:nvPicPr>
          <p:cNvPr name="Picture 9" id="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5583337" y="6718792"/>
            <a:ext cx="310060" cy="310060"/>
          </a:xfrm>
          <a:prstGeom prst="rect">
            <a:avLst/>
          </a:prstGeom>
        </p:spPr>
      </p:pic>
      <p:pic>
        <p:nvPicPr>
          <p:cNvPr name="Picture 10" id="10"/>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0624687" y="644899"/>
            <a:ext cx="310060" cy="310060"/>
          </a:xfrm>
          <a:prstGeom prst="rect">
            <a:avLst/>
          </a:prstGeom>
        </p:spPr>
      </p:pic>
      <p:pic>
        <p:nvPicPr>
          <p:cNvPr name="Picture 11" id="11"/>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0">
            <a:off x="648973" y="9297665"/>
            <a:ext cx="379727" cy="379727"/>
          </a:xfrm>
          <a:prstGeom prst="rect">
            <a:avLst/>
          </a:prstGeom>
        </p:spPr>
      </p:pic>
      <p:sp>
        <p:nvSpPr>
          <p:cNvPr name="TextBox 12" id="12"/>
          <p:cNvSpPr txBox="true"/>
          <p:nvPr/>
        </p:nvSpPr>
        <p:spPr>
          <a:xfrm rot="0">
            <a:off x="1028700" y="4761263"/>
            <a:ext cx="5719060" cy="1133475"/>
          </a:xfrm>
          <a:prstGeom prst="rect">
            <a:avLst/>
          </a:prstGeom>
        </p:spPr>
        <p:txBody>
          <a:bodyPr anchor="t" rtlCol="false" tIns="0" lIns="0" bIns="0" rIns="0">
            <a:spAutoFit/>
          </a:bodyPr>
          <a:lstStyle/>
          <a:p>
            <a:pPr algn="l" marL="0" indent="0" lvl="0">
              <a:lnSpc>
                <a:spcPts val="8999"/>
              </a:lnSpc>
              <a:spcBef>
                <a:spcPct val="0"/>
              </a:spcBef>
            </a:pPr>
            <a:r>
              <a:rPr lang="en-US" sz="7499" u="none">
                <a:solidFill>
                  <a:srgbClr val="E2502B"/>
                </a:solidFill>
                <a:latin typeface="Red Hat Display Bold"/>
              </a:rPr>
              <a:t>Channels</a:t>
            </a:r>
          </a:p>
        </p:txBody>
      </p:sp>
      <p:grpSp>
        <p:nvGrpSpPr>
          <p:cNvPr name="Group 13" id="13"/>
          <p:cNvGrpSpPr/>
          <p:nvPr/>
        </p:nvGrpSpPr>
        <p:grpSpPr>
          <a:xfrm rot="0">
            <a:off x="12591862" y="1173746"/>
            <a:ext cx="4435860" cy="7939507"/>
            <a:chOff x="0" y="0"/>
            <a:chExt cx="5914480" cy="10586010"/>
          </a:xfrm>
        </p:grpSpPr>
        <p:sp>
          <p:nvSpPr>
            <p:cNvPr name="TextBox 14" id="14"/>
            <p:cNvSpPr txBox="true"/>
            <p:nvPr/>
          </p:nvSpPr>
          <p:spPr>
            <a:xfrm rot="0">
              <a:off x="0" y="0"/>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2502B"/>
                  </a:solidFill>
                  <a:latin typeface="Red Hat Display Bold"/>
                </a:rPr>
                <a:t>Marketing Channel 1</a:t>
              </a:r>
            </a:p>
          </p:txBody>
        </p:sp>
        <p:sp>
          <p:nvSpPr>
            <p:cNvPr name="TextBox 15" id="15"/>
            <p:cNvSpPr txBox="true"/>
            <p:nvPr/>
          </p:nvSpPr>
          <p:spPr>
            <a:xfrm rot="0">
              <a:off x="401845" y="1009527"/>
              <a:ext cx="5110791" cy="955675"/>
            </a:xfrm>
            <a:prstGeom prst="rect">
              <a:avLst/>
            </a:prstGeom>
          </p:spPr>
          <p:txBody>
            <a:bodyPr anchor="t" rtlCol="false" tIns="0" lIns="0" bIns="0" rIns="0">
              <a:spAutoFit/>
            </a:bodyPr>
            <a:lstStyle/>
            <a:p>
              <a:pPr algn="ctr">
                <a:lnSpc>
                  <a:spcPts val="2879"/>
                </a:lnSpc>
              </a:pPr>
              <a:r>
                <a:rPr lang="en-US" sz="2400" spc="36">
                  <a:solidFill>
                    <a:srgbClr val="000000"/>
                  </a:solidFill>
                  <a:latin typeface="Red Hat Display"/>
                </a:rPr>
                <a:t>How will you reach your</a:t>
              </a:r>
            </a:p>
            <a:p>
              <a:pPr algn="ctr" marL="0" indent="0" lvl="0">
                <a:lnSpc>
                  <a:spcPts val="2879"/>
                </a:lnSpc>
                <a:spcBef>
                  <a:spcPct val="0"/>
                </a:spcBef>
              </a:pPr>
              <a:r>
                <a:rPr lang="en-US" sz="2400" spc="36">
                  <a:solidFill>
                    <a:srgbClr val="000000"/>
                  </a:solidFill>
                  <a:latin typeface="Red Hat Display"/>
                </a:rPr>
                <a:t>target consumers?</a:t>
              </a:r>
            </a:p>
          </p:txBody>
        </p:sp>
        <p:sp>
          <p:nvSpPr>
            <p:cNvPr name="TextBox 16" id="16"/>
            <p:cNvSpPr txBox="true"/>
            <p:nvPr/>
          </p:nvSpPr>
          <p:spPr>
            <a:xfrm rot="0">
              <a:off x="0" y="4310404"/>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2502B"/>
                  </a:solidFill>
                  <a:latin typeface="Red Hat Display Bold"/>
                </a:rPr>
                <a:t>Marketing Channel 2</a:t>
              </a:r>
            </a:p>
          </p:txBody>
        </p:sp>
        <p:sp>
          <p:nvSpPr>
            <p:cNvPr name="TextBox 17" id="17"/>
            <p:cNvSpPr txBox="true"/>
            <p:nvPr/>
          </p:nvSpPr>
          <p:spPr>
            <a:xfrm rot="0">
              <a:off x="401845" y="5319931"/>
              <a:ext cx="5110791" cy="955675"/>
            </a:xfrm>
            <a:prstGeom prst="rect">
              <a:avLst/>
            </a:prstGeom>
          </p:spPr>
          <p:txBody>
            <a:bodyPr anchor="t" rtlCol="false" tIns="0" lIns="0" bIns="0" rIns="0">
              <a:spAutoFit/>
            </a:bodyPr>
            <a:lstStyle/>
            <a:p>
              <a:pPr algn="ctr">
                <a:lnSpc>
                  <a:spcPts val="2879"/>
                </a:lnSpc>
              </a:pPr>
              <a:r>
                <a:rPr lang="en-US" sz="2400" spc="36">
                  <a:solidFill>
                    <a:srgbClr val="000000"/>
                  </a:solidFill>
                  <a:latin typeface="Red Hat Display"/>
                </a:rPr>
                <a:t>How will you reach your</a:t>
              </a:r>
            </a:p>
            <a:p>
              <a:pPr algn="ctr" marL="0" indent="0" lvl="0">
                <a:lnSpc>
                  <a:spcPts val="2879"/>
                </a:lnSpc>
                <a:spcBef>
                  <a:spcPct val="0"/>
                </a:spcBef>
              </a:pPr>
              <a:r>
                <a:rPr lang="en-US" sz="2400" spc="36">
                  <a:solidFill>
                    <a:srgbClr val="000000"/>
                  </a:solidFill>
                  <a:latin typeface="Red Hat Display"/>
                </a:rPr>
                <a:t>target consumers?</a:t>
              </a:r>
            </a:p>
          </p:txBody>
        </p:sp>
        <p:sp>
          <p:nvSpPr>
            <p:cNvPr name="TextBox 18" id="18"/>
            <p:cNvSpPr txBox="true"/>
            <p:nvPr/>
          </p:nvSpPr>
          <p:spPr>
            <a:xfrm rot="0">
              <a:off x="0" y="8620808"/>
              <a:ext cx="5914480" cy="647700"/>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2502B"/>
                  </a:solidFill>
                  <a:latin typeface="Red Hat Display Bold"/>
                </a:rPr>
                <a:t>Marketing Channel 3</a:t>
              </a:r>
            </a:p>
          </p:txBody>
        </p:sp>
        <p:sp>
          <p:nvSpPr>
            <p:cNvPr name="TextBox 19" id="19"/>
            <p:cNvSpPr txBox="true"/>
            <p:nvPr/>
          </p:nvSpPr>
          <p:spPr>
            <a:xfrm rot="0">
              <a:off x="401845" y="9630335"/>
              <a:ext cx="5110791" cy="955675"/>
            </a:xfrm>
            <a:prstGeom prst="rect">
              <a:avLst/>
            </a:prstGeom>
          </p:spPr>
          <p:txBody>
            <a:bodyPr anchor="t" rtlCol="false" tIns="0" lIns="0" bIns="0" rIns="0">
              <a:spAutoFit/>
            </a:bodyPr>
            <a:lstStyle/>
            <a:p>
              <a:pPr algn="ctr">
                <a:lnSpc>
                  <a:spcPts val="2879"/>
                </a:lnSpc>
              </a:pPr>
              <a:r>
                <a:rPr lang="en-US" sz="2400" spc="36">
                  <a:solidFill>
                    <a:srgbClr val="000000"/>
                  </a:solidFill>
                  <a:latin typeface="Red Hat Display"/>
                </a:rPr>
                <a:t>How will you reach your</a:t>
              </a:r>
            </a:p>
            <a:p>
              <a:pPr algn="ctr" marL="0" indent="0" lvl="0">
                <a:lnSpc>
                  <a:spcPts val="2879"/>
                </a:lnSpc>
                <a:spcBef>
                  <a:spcPct val="0"/>
                </a:spcBef>
              </a:pPr>
              <a:r>
                <a:rPr lang="en-US" sz="2400" spc="36">
                  <a:solidFill>
                    <a:srgbClr val="000000"/>
                  </a:solidFill>
                  <a:latin typeface="Red Hat Display"/>
                </a:rPr>
                <a:t>target consumers?</a:t>
              </a:r>
            </a:p>
          </p:txBody>
        </p:sp>
      </p:gr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3614663">
            <a:off x="8346989" y="-9543383"/>
            <a:ext cx="8691578" cy="22443441"/>
            <a:chOff x="0" y="0"/>
            <a:chExt cx="2289140" cy="5911030"/>
          </a:xfrm>
        </p:grpSpPr>
        <p:sp>
          <p:nvSpPr>
            <p:cNvPr name="Freeform 3" id="3"/>
            <p:cNvSpPr/>
            <p:nvPr/>
          </p:nvSpPr>
          <p:spPr>
            <a:xfrm>
              <a:off x="0" y="0"/>
              <a:ext cx="2289140" cy="5911030"/>
            </a:xfrm>
            <a:custGeom>
              <a:avLst/>
              <a:gdLst/>
              <a:ahLst/>
              <a:cxnLst/>
              <a:rect r="r" b="b" t="t" l="l"/>
              <a:pathLst>
                <a:path h="5911030" w="2289140">
                  <a:moveTo>
                    <a:pt x="0" y="0"/>
                  </a:moveTo>
                  <a:lnTo>
                    <a:pt x="2289140" y="0"/>
                  </a:lnTo>
                  <a:lnTo>
                    <a:pt x="2289140" y="5911030"/>
                  </a:lnTo>
                  <a:lnTo>
                    <a:pt x="0" y="5911030"/>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0792109" y="-630621"/>
            <a:ext cx="5397995" cy="9455086"/>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766711" y="-1545871"/>
            <a:ext cx="5121056" cy="5149142"/>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8869792" y="6515211"/>
            <a:ext cx="4847787" cy="5486179"/>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3372060" y="2605470"/>
            <a:ext cx="4826714" cy="3554217"/>
          </a:xfrm>
          <a:prstGeom prst="rect">
            <a:avLst/>
          </a:prstGeom>
        </p:spPr>
      </p:pic>
      <p:sp>
        <p:nvSpPr>
          <p:cNvPr name="TextBox 9" id="9"/>
          <p:cNvSpPr txBox="true"/>
          <p:nvPr/>
        </p:nvSpPr>
        <p:spPr>
          <a:xfrm rot="0">
            <a:off x="1028700" y="7439025"/>
            <a:ext cx="7170074" cy="2438400"/>
          </a:xfrm>
          <a:prstGeom prst="rect">
            <a:avLst/>
          </a:prstGeom>
        </p:spPr>
        <p:txBody>
          <a:bodyPr anchor="t" rtlCol="false" tIns="0" lIns="0" bIns="0" rIns="0">
            <a:spAutoFit/>
          </a:bodyPr>
          <a:lstStyle/>
          <a:p>
            <a:pPr marL="0" indent="0" lvl="0">
              <a:lnSpc>
                <a:spcPts val="9600"/>
              </a:lnSpc>
              <a:spcBef>
                <a:spcPct val="0"/>
              </a:spcBef>
            </a:pPr>
            <a:r>
              <a:rPr lang="en-US" sz="8000" u="none">
                <a:solidFill>
                  <a:srgbClr val="E2502B"/>
                </a:solidFill>
                <a:latin typeface="Red Hat Display Bold"/>
              </a:rPr>
              <a:t>Add a Section Header</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TextBox 2" id="2"/>
          <p:cNvSpPr txBox="true"/>
          <p:nvPr/>
        </p:nvSpPr>
        <p:spPr>
          <a:xfrm rot="0">
            <a:off x="2488645" y="738187"/>
            <a:ext cx="13310710" cy="971550"/>
          </a:xfrm>
          <a:prstGeom prst="rect">
            <a:avLst/>
          </a:prstGeom>
        </p:spPr>
        <p:txBody>
          <a:bodyPr anchor="t" rtlCol="false" tIns="0" lIns="0" bIns="0" rIns="0">
            <a:spAutoFit/>
          </a:bodyPr>
          <a:lstStyle/>
          <a:p>
            <a:pPr algn="ctr" marL="0" indent="0" lvl="0">
              <a:lnSpc>
                <a:spcPts val="7799"/>
              </a:lnSpc>
              <a:spcBef>
                <a:spcPct val="0"/>
              </a:spcBef>
            </a:pPr>
            <a:r>
              <a:rPr lang="en-US" sz="6499" u="none">
                <a:solidFill>
                  <a:srgbClr val="E2502B"/>
                </a:solidFill>
                <a:latin typeface="Red Hat Display Bold"/>
              </a:rPr>
              <a:t>Cost Structure&amp;Revenue Stream</a:t>
            </a:r>
          </a:p>
        </p:txBody>
      </p:sp>
      <p:graphicFrame>
        <p:nvGraphicFramePr>
          <p:cNvPr name="Table 3" id="3"/>
          <p:cNvGraphicFramePr>
            <a:graphicFrameLocks noGrp="true"/>
          </p:cNvGraphicFramePr>
          <p:nvPr/>
        </p:nvGraphicFramePr>
        <p:xfrm>
          <a:off x="782304" y="2427135"/>
          <a:ext cx="16647192" cy="7330797"/>
        </p:xfrm>
        <a:graphic>
          <a:graphicData uri="http://schemas.openxmlformats.org/drawingml/2006/table">
            <a:tbl>
              <a:tblPr/>
              <a:tblGrid>
                <a:gridCol w="9646332"/>
                <a:gridCol w="1750215"/>
                <a:gridCol w="1750215"/>
                <a:gridCol w="1750215"/>
                <a:gridCol w="1750215"/>
              </a:tblGrid>
              <a:tr h="457200">
                <a:tc>
                  <a:txBody>
                    <a:bodyPr anchor="t" rtlCol="false"/>
                    <a:lstStyle/>
                    <a:p>
                      <a:pPr algn="ctr">
                        <a:lnSpc>
                          <a:spcPts val="1500"/>
                        </a:lnSpc>
                        <a:defRPr/>
                      </a:pP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tcPr>
                </a:tc>
                <a:tc rowSpan="2">
                  <a:txBody>
                    <a:bodyPr anchor="t" rtlCol="false"/>
                    <a:lstStyle/>
                    <a:p>
                      <a:pPr algn="ctr">
                        <a:lnSpc>
                          <a:spcPts val="2855"/>
                        </a:lnSpc>
                        <a:defRPr/>
                      </a:pPr>
                      <a:r>
                        <a:rPr lang="en-US" sz="2399">
                          <a:solidFill>
                            <a:srgbClr val="000000"/>
                          </a:solidFill>
                          <a:latin typeface="Red Hat Display Bold"/>
                        </a:rPr>
                        <a:t>1st</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rowSpan="2">
                  <a:txBody>
                    <a:bodyPr anchor="t" rtlCol="false"/>
                    <a:lstStyle/>
                    <a:p>
                      <a:pPr algn="ctr">
                        <a:lnSpc>
                          <a:spcPts val="2855"/>
                        </a:lnSpc>
                        <a:defRPr/>
                      </a:pPr>
                      <a:r>
                        <a:rPr lang="en-US" sz="2399">
                          <a:solidFill>
                            <a:srgbClr val="000000"/>
                          </a:solidFill>
                          <a:latin typeface="Red Hat Display Bold"/>
                        </a:rPr>
                        <a:t> 2nd Quarter</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rowSpan="2">
                  <a:txBody>
                    <a:bodyPr anchor="t" rtlCol="false"/>
                    <a:lstStyle/>
                    <a:p>
                      <a:pPr algn="ctr">
                        <a:lnSpc>
                          <a:spcPts val="2855"/>
                        </a:lnSpc>
                        <a:defRPr/>
                      </a:pPr>
                      <a:r>
                        <a:rPr lang="en-US" sz="2399">
                          <a:solidFill>
                            <a:srgbClr val="000000"/>
                          </a:solidFill>
                          <a:latin typeface="Red Hat Display Bold"/>
                        </a:rPr>
                        <a:t>3rd</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rowSpan="2">
                  <a:txBody>
                    <a:bodyPr anchor="t" rtlCol="false"/>
                    <a:lstStyle/>
                    <a:p>
                      <a:pPr algn="ctr">
                        <a:lnSpc>
                          <a:spcPts val="2855"/>
                        </a:lnSpc>
                        <a:defRPr/>
                      </a:pPr>
                      <a:r>
                        <a:rPr lang="en-US" sz="2399">
                          <a:solidFill>
                            <a:srgbClr val="000000"/>
                          </a:solidFill>
                          <a:latin typeface="Red Hat Display Bold"/>
                        </a:rPr>
                        <a:t>4th</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r>
              <a:tr h="724852">
                <a:tc>
                  <a:txBody>
                    <a:bodyPr anchor="t" rtlCol="false"/>
                    <a:lstStyle/>
                    <a:p>
                      <a:pPr algn="l">
                        <a:lnSpc>
                          <a:spcPts val="3359"/>
                        </a:lnSpc>
                        <a:defRPr/>
                      </a:pPr>
                      <a:r>
                        <a:rPr lang="en-US" sz="2399">
                          <a:solidFill>
                            <a:srgbClr val="000000"/>
                          </a:solidFill>
                          <a:latin typeface="Red Hat Display Bold"/>
                        </a:rPr>
                        <a:t>Income Statement</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C4CBD4"/>
                    </a:solidFill>
                  </a:tcPr>
                </a:tc>
                <a:tc vMerge="true">
                  <a:txBody>
                    <a:bodyPr anchor="t" rtlCol="false"/>
                    <a:lstStyle/>
                    <a:p>
                      <a:pPr algn="ctr">
                        <a:lnSpc>
                          <a:spcPts val="2855"/>
                        </a:lnSpc>
                        <a:defRPr/>
                      </a:pPr>
                      <a:r>
                        <a:rPr lang="en-US" sz="2399">
                          <a:solidFill>
                            <a:srgbClr val="000000"/>
                          </a:solidFill>
                          <a:latin typeface="Red Hat Display Bold"/>
                        </a:rPr>
                        <a:t>1st</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vMerge="true">
                  <a:txBody>
                    <a:bodyPr anchor="t" rtlCol="false"/>
                    <a:lstStyle/>
                    <a:p>
                      <a:pPr algn="ctr">
                        <a:lnSpc>
                          <a:spcPts val="2855"/>
                        </a:lnSpc>
                        <a:defRPr/>
                      </a:pPr>
                      <a:r>
                        <a:rPr lang="en-US" sz="2399">
                          <a:solidFill>
                            <a:srgbClr val="000000"/>
                          </a:solidFill>
                          <a:latin typeface="Red Hat Display Bold"/>
                        </a:rPr>
                        <a:t> 2nd Quarter</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vMerge="true">
                  <a:txBody>
                    <a:bodyPr anchor="t" rtlCol="false"/>
                    <a:lstStyle/>
                    <a:p>
                      <a:pPr algn="ctr">
                        <a:lnSpc>
                          <a:spcPts val="2855"/>
                        </a:lnSpc>
                        <a:defRPr/>
                      </a:pPr>
                      <a:r>
                        <a:rPr lang="en-US" sz="2399">
                          <a:solidFill>
                            <a:srgbClr val="000000"/>
                          </a:solidFill>
                          <a:latin typeface="Red Hat Display Bold"/>
                        </a:rPr>
                        <a:t>3rd</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c vMerge="true">
                  <a:txBody>
                    <a:bodyPr anchor="t" rtlCol="false"/>
                    <a:lstStyle/>
                    <a:p>
                      <a:pPr algn="ctr">
                        <a:lnSpc>
                          <a:spcPts val="2855"/>
                        </a:lnSpc>
                        <a:defRPr/>
                      </a:pPr>
                      <a:r>
                        <a:rPr lang="en-US" sz="2399">
                          <a:solidFill>
                            <a:srgbClr val="000000"/>
                          </a:solidFill>
                          <a:latin typeface="Red Hat Display Bold"/>
                        </a:rPr>
                        <a:t>4th</a:t>
                      </a:r>
                      <a:endParaRPr lang="en-US" sz="1100"/>
                    </a:p>
                    <a:p>
                      <a:pPr algn="ctr">
                        <a:lnSpc>
                          <a:spcPts val="2855"/>
                        </a:lnSpc>
                      </a:pPr>
                      <a:r>
                        <a:rPr lang="en-US" sz="2399">
                          <a:solidFill>
                            <a:srgbClr val="000000"/>
                          </a:solidFill>
                          <a:latin typeface="Red Hat Display Bold"/>
                        </a:rPr>
                        <a:t>Quarter</a:t>
                      </a:r>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A614B"/>
                    </a:solidFill>
                  </a:tcPr>
                </a:tc>
              </a:tr>
              <a:tr h="1438275">
                <a:tc>
                  <a:txBody>
                    <a:bodyPr anchor="t" rtlCol="false"/>
                    <a:lstStyle/>
                    <a:p>
                      <a:pPr algn="l">
                        <a:lnSpc>
                          <a:spcPts val="3359"/>
                        </a:lnSpc>
                        <a:defRPr/>
                      </a:pPr>
                      <a:r>
                        <a:rPr lang="en-US" sz="2399">
                          <a:solidFill>
                            <a:srgbClr val="000000"/>
                          </a:solidFill>
                          <a:latin typeface="Red Hat Display Bold"/>
                        </a:rPr>
                        <a:t>Revenue </a:t>
                      </a:r>
                      <a:endParaRPr lang="en-US" sz="1100"/>
                    </a:p>
                    <a:p>
                      <a:pPr>
                        <a:lnSpc>
                          <a:spcPts val="2727"/>
                        </a:lnSpc>
                      </a:pPr>
                      <a:r>
                        <a:rPr lang="en-US" sz="2199" spc="-65">
                          <a:solidFill>
                            <a:srgbClr val="000000"/>
                          </a:solidFill>
                          <a:latin typeface="Red Hat Display"/>
                        </a:rPr>
                        <a:t>Add the product of your average sales price and the</a:t>
                      </a:r>
                    </a:p>
                    <a:p>
                      <a:pPr>
                        <a:lnSpc>
                          <a:spcPts val="2727"/>
                        </a:lnSpc>
                      </a:pPr>
                      <a:r>
                        <a:rPr lang="en-US" sz="2199" spc="-65">
                          <a:solidFill>
                            <a:srgbClr val="000000"/>
                          </a:solidFill>
                          <a:latin typeface="Red Hat Display"/>
                        </a:rPr>
                        <a:t>number of units sold with your other sources of revenue</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0">
                      <a:solidFill>
                        <a:srgbClr val="FD967E"/>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r>
              <a:tr h="1182897">
                <a:tc>
                  <a:txBody>
                    <a:bodyPr anchor="t" rtlCol="false"/>
                    <a:lstStyle/>
                    <a:p>
                      <a:pPr algn="l">
                        <a:lnSpc>
                          <a:spcPts val="3359"/>
                        </a:lnSpc>
                        <a:defRPr/>
                      </a:pPr>
                      <a:r>
                        <a:rPr lang="en-US" sz="2400">
                          <a:solidFill>
                            <a:srgbClr val="000000"/>
                          </a:solidFill>
                          <a:latin typeface="Red Hat Display Bold"/>
                        </a:rPr>
                        <a:t>Fixed Costs</a:t>
                      </a:r>
                      <a:endParaRPr lang="en-US" sz="1100"/>
                    </a:p>
                    <a:p>
                      <a:pPr>
                        <a:lnSpc>
                          <a:spcPts val="3079"/>
                        </a:lnSpc>
                      </a:pPr>
                      <a:r>
                        <a:rPr lang="en-US" sz="2199" spc="-65">
                          <a:solidFill>
                            <a:srgbClr val="000000"/>
                          </a:solidFill>
                          <a:latin typeface="Red Hat Display"/>
                        </a:rPr>
                        <a:t>A</a:t>
                      </a:r>
                      <a:r>
                        <a:rPr lang="en-US" sz="2199" spc="-65">
                          <a:solidFill>
                            <a:srgbClr val="000000"/>
                          </a:solidFill>
                          <a:latin typeface="Red Hat Display"/>
                        </a:rPr>
                        <a:t>dd your fixed costs, such as salaries, insurance, and rent, among others</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r>
              <a:tr h="1182897">
                <a:tc>
                  <a:txBody>
                    <a:bodyPr anchor="t" rtlCol="false"/>
                    <a:lstStyle/>
                    <a:p>
                      <a:pPr algn="l">
                        <a:lnSpc>
                          <a:spcPts val="3359"/>
                        </a:lnSpc>
                        <a:defRPr/>
                      </a:pPr>
                      <a:r>
                        <a:rPr lang="en-US" sz="2400">
                          <a:solidFill>
                            <a:srgbClr val="000000"/>
                          </a:solidFill>
                          <a:latin typeface="Red Hat Display Bold"/>
                        </a:rPr>
                        <a:t>Variable Costs</a:t>
                      </a:r>
                      <a:endParaRPr lang="en-US" sz="1100"/>
                    </a:p>
                    <a:p>
                      <a:pPr>
                        <a:lnSpc>
                          <a:spcPts val="3079"/>
                        </a:lnSpc>
                      </a:pPr>
                      <a:r>
                        <a:rPr lang="en-US" sz="2199" spc="-65">
                          <a:solidFill>
                            <a:srgbClr val="000000"/>
                          </a:solidFill>
                          <a:latin typeface="Red Hat Display"/>
                        </a:rPr>
                        <a:t>Add your variable costs, such as materials, labor, and insurance, among others</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r>
              <a:tr h="1182897">
                <a:tc>
                  <a:txBody>
                    <a:bodyPr anchor="t" rtlCol="false"/>
                    <a:lstStyle/>
                    <a:p>
                      <a:pPr algn="l">
                        <a:lnSpc>
                          <a:spcPts val="3359"/>
                        </a:lnSpc>
                        <a:defRPr/>
                      </a:pPr>
                      <a:r>
                        <a:rPr lang="en-US" sz="2400">
                          <a:solidFill>
                            <a:srgbClr val="000000"/>
                          </a:solidFill>
                          <a:latin typeface="Red Hat Display Bold"/>
                        </a:rPr>
                        <a:t>Total Costs</a:t>
                      </a:r>
                      <a:endParaRPr lang="en-US" sz="1100"/>
                    </a:p>
                    <a:p>
                      <a:pPr>
                        <a:lnSpc>
                          <a:spcPts val="3079"/>
                        </a:lnSpc>
                      </a:pPr>
                      <a:r>
                        <a:rPr lang="en-US" sz="2199" spc="-65">
                          <a:solidFill>
                            <a:srgbClr val="000000"/>
                          </a:solidFill>
                          <a:latin typeface="Red Hat Display"/>
                        </a:rPr>
                        <a:t>A</a:t>
                      </a:r>
                      <a:r>
                        <a:rPr lang="en-US" sz="2199" spc="-65">
                          <a:solidFill>
                            <a:srgbClr val="000000"/>
                          </a:solidFill>
                          <a:latin typeface="Red Hat Display"/>
                        </a:rPr>
                        <a:t>dd your fixed and variable costs</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47625">
                      <a:solidFill>
                        <a:srgbClr val="E2502B"/>
                      </a:solidFill>
                      <a:prstDash val="solid"/>
                      <a:round/>
                      <a:headEnd type="none" w="med" len="med"/>
                      <a:tailEnd type="none" w="med" len="med"/>
                    </a:lnB>
                    <a:solidFill>
                      <a:srgbClr val="E4E7EB"/>
                    </a:solidFill>
                  </a:tcPr>
                </a:tc>
              </a:tr>
              <a:tr h="1161779">
                <a:tc>
                  <a:txBody>
                    <a:bodyPr anchor="t" rtlCol="false"/>
                    <a:lstStyle/>
                    <a:p>
                      <a:pPr algn="l">
                        <a:lnSpc>
                          <a:spcPts val="3359"/>
                        </a:lnSpc>
                        <a:defRPr/>
                      </a:pPr>
                      <a:r>
                        <a:rPr lang="en-US" sz="2400">
                          <a:solidFill>
                            <a:srgbClr val="000000"/>
                          </a:solidFill>
                          <a:latin typeface="Red Hat Display Bold"/>
                        </a:rPr>
                        <a:t>Profit</a:t>
                      </a:r>
                      <a:endParaRPr lang="en-US" sz="1100"/>
                    </a:p>
                    <a:p>
                      <a:pPr>
                        <a:lnSpc>
                          <a:spcPts val="3079"/>
                        </a:lnSpc>
                      </a:pPr>
                      <a:r>
                        <a:rPr lang="en-US" sz="2199" spc="-65">
                          <a:solidFill>
                            <a:srgbClr val="000000"/>
                          </a:solidFill>
                          <a:latin typeface="Red Hat Display"/>
                        </a:rPr>
                        <a:t>D</a:t>
                      </a:r>
                      <a:r>
                        <a:rPr lang="en-US" sz="2199" spc="-65">
                          <a:solidFill>
                            <a:srgbClr val="000000"/>
                          </a:solidFill>
                          <a:latin typeface="Red Hat Display"/>
                        </a:rPr>
                        <a:t>educt the total costs from your total revenue</a:t>
                      </a:r>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FD967E"/>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4E7EB"/>
                    </a:solidFill>
                  </a:tcPr>
                </a:tc>
                <a:tc>
                  <a:txBody>
                    <a:bodyPr anchor="t" rtlCol="false"/>
                    <a:lstStyle/>
                    <a:p>
                      <a:pPr algn="ctr">
                        <a:lnSpc>
                          <a:spcPts val="3079"/>
                        </a:lnSpc>
                        <a:defRPr/>
                      </a:pPr>
                      <a:r>
                        <a:rPr lang="en-US" sz="2199">
                          <a:solidFill>
                            <a:srgbClr val="000000"/>
                          </a:solidFill>
                          <a:latin typeface="Red Hat Display Bold"/>
                        </a:rPr>
                        <a:t>$ 000</a:t>
                      </a:r>
                      <a:endParaRPr lang="en-US" sz="1100"/>
                    </a:p>
                  </a:txBody>
                  <a:tcPr marL="123825" marR="123825" marT="123825" marB="123825" anchor="ctr">
                    <a:lnL cmpd="sng" algn="ctr" cap="flat" w="0">
                      <a:solidFill>
                        <a:srgbClr val="000000"/>
                      </a:solidFill>
                      <a:prstDash val="solid"/>
                      <a:round/>
                      <a:headEnd type="none" w="med" len="med"/>
                      <a:tailEnd type="none" w="med" len="med"/>
                    </a:lnL>
                    <a:lnR cmpd="sng" algn="ctr" cap="flat" w="0">
                      <a:solidFill>
                        <a:srgbClr val="FD967E"/>
                      </a:solidFill>
                      <a:prstDash val="solid"/>
                      <a:round/>
                      <a:headEnd type="none" w="med" len="med"/>
                      <a:tailEnd type="none" w="med" len="med"/>
                    </a:lnR>
                    <a:lnT cmpd="sng" algn="ctr" cap="flat" w="47625">
                      <a:solidFill>
                        <a:srgbClr val="E2502B"/>
                      </a:solidFill>
                      <a:prstDash val="solid"/>
                      <a:round/>
                      <a:headEnd type="none" w="med" len="med"/>
                      <a:tailEnd type="none" w="med" len="med"/>
                    </a:lnT>
                    <a:lnB cmpd="sng" algn="ctr" cap="flat" w="0">
                      <a:solidFill>
                        <a:srgbClr val="FD967E"/>
                      </a:solidFill>
                      <a:prstDash val="solid"/>
                      <a:round/>
                      <a:headEnd type="none" w="med" len="med"/>
                      <a:tailEnd type="none" w="med" len="med"/>
                    </a:lnB>
                    <a:solidFill>
                      <a:srgbClr val="E4E7EB"/>
                    </a:solidFill>
                  </a:tcPr>
                </a:tc>
              </a:tr>
            </a:tbl>
          </a:graphicData>
        </a:graphic>
      </p:graphicFrame>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684991" y="-705671"/>
            <a:ext cx="2934591" cy="2897242"/>
          </a:xfrm>
          <a:prstGeom prst="rect">
            <a:avLst/>
          </a:prstGeom>
        </p:spPr>
      </p:pic>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6795078" y="-595251"/>
            <a:ext cx="2985844" cy="2676402"/>
          </a:xfrm>
          <a:prstGeom prst="rect">
            <a:avLst/>
          </a:prstGeom>
        </p:spPr>
      </p:pic>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8648406" y="1467986"/>
            <a:ext cx="9163180" cy="7790314"/>
            <a:chOff x="0" y="0"/>
            <a:chExt cx="12217574" cy="10387085"/>
          </a:xfrm>
        </p:grpSpPr>
        <p:sp>
          <p:nvSpPr>
            <p:cNvPr name="TextBox 3" id="3"/>
            <p:cNvSpPr txBox="true"/>
            <p:nvPr/>
          </p:nvSpPr>
          <p:spPr>
            <a:xfrm rot="0">
              <a:off x="2087702" y="-38100"/>
              <a:ext cx="1604310" cy="525661"/>
            </a:xfrm>
            <a:prstGeom prst="rect">
              <a:avLst/>
            </a:prstGeom>
          </p:spPr>
          <p:txBody>
            <a:bodyPr anchor="t" rtlCol="false" tIns="0" lIns="0" bIns="0" rIns="0">
              <a:spAutoFit/>
            </a:bodyPr>
            <a:lstStyle/>
            <a:p>
              <a:pPr algn="l">
                <a:lnSpc>
                  <a:spcPts val="3359"/>
                </a:lnSpc>
              </a:pPr>
              <a:r>
                <a:rPr lang="en-US" sz="2399">
                  <a:solidFill>
                    <a:srgbClr val="000000"/>
                  </a:solidFill>
                  <a:latin typeface="Red Hat Display"/>
                </a:rPr>
                <a:t>Revenue</a:t>
              </a:r>
            </a:p>
          </p:txBody>
        </p:sp>
        <p:sp>
          <p:nvSpPr>
            <p:cNvPr name="TextBox 4" id="4"/>
            <p:cNvSpPr txBox="true"/>
            <p:nvPr/>
          </p:nvSpPr>
          <p:spPr>
            <a:xfrm rot="0">
              <a:off x="4312566" y="-38100"/>
              <a:ext cx="2417898" cy="525661"/>
            </a:xfrm>
            <a:prstGeom prst="rect">
              <a:avLst/>
            </a:prstGeom>
          </p:spPr>
          <p:txBody>
            <a:bodyPr anchor="t" rtlCol="false" tIns="0" lIns="0" bIns="0" rIns="0">
              <a:spAutoFit/>
            </a:bodyPr>
            <a:lstStyle/>
            <a:p>
              <a:pPr algn="l">
                <a:lnSpc>
                  <a:spcPts val="3359"/>
                </a:lnSpc>
              </a:pPr>
              <a:r>
                <a:rPr lang="en-US" sz="2399">
                  <a:solidFill>
                    <a:srgbClr val="000000"/>
                  </a:solidFill>
                  <a:latin typeface="Red Hat Display"/>
                </a:rPr>
                <a:t>Variable Cost</a:t>
              </a:r>
            </a:p>
          </p:txBody>
        </p:sp>
        <p:sp>
          <p:nvSpPr>
            <p:cNvPr name="TextBox 5" id="5"/>
            <p:cNvSpPr txBox="true"/>
            <p:nvPr/>
          </p:nvSpPr>
          <p:spPr>
            <a:xfrm rot="0">
              <a:off x="7351019" y="-38100"/>
              <a:ext cx="1946907" cy="525661"/>
            </a:xfrm>
            <a:prstGeom prst="rect">
              <a:avLst/>
            </a:prstGeom>
          </p:spPr>
          <p:txBody>
            <a:bodyPr anchor="t" rtlCol="false" tIns="0" lIns="0" bIns="0" rIns="0">
              <a:spAutoFit/>
            </a:bodyPr>
            <a:lstStyle/>
            <a:p>
              <a:pPr algn="l">
                <a:lnSpc>
                  <a:spcPts val="3359"/>
                </a:lnSpc>
              </a:pPr>
              <a:r>
                <a:rPr lang="en-US" sz="2399">
                  <a:solidFill>
                    <a:srgbClr val="000000"/>
                  </a:solidFill>
                  <a:latin typeface="Red Hat Display"/>
                </a:rPr>
                <a:t>Fixed Cost</a:t>
              </a:r>
            </a:p>
          </p:txBody>
        </p:sp>
        <p:sp>
          <p:nvSpPr>
            <p:cNvPr name="TextBox 6" id="6"/>
            <p:cNvSpPr txBox="true"/>
            <p:nvPr/>
          </p:nvSpPr>
          <p:spPr>
            <a:xfrm rot="0">
              <a:off x="9918480" y="-38100"/>
              <a:ext cx="1880650" cy="525661"/>
            </a:xfrm>
            <a:prstGeom prst="rect">
              <a:avLst/>
            </a:prstGeom>
          </p:spPr>
          <p:txBody>
            <a:bodyPr anchor="t" rtlCol="false" tIns="0" lIns="0" bIns="0" rIns="0">
              <a:spAutoFit/>
            </a:bodyPr>
            <a:lstStyle/>
            <a:p>
              <a:pPr algn="l">
                <a:lnSpc>
                  <a:spcPts val="3359"/>
                </a:lnSpc>
              </a:pPr>
              <a:r>
                <a:rPr lang="en-US" sz="2399">
                  <a:solidFill>
                    <a:srgbClr val="000000"/>
                  </a:solidFill>
                  <a:latin typeface="Red Hat Display"/>
                </a:rPr>
                <a:t>Total Cost</a:t>
              </a:r>
            </a:p>
          </p:txBody>
        </p:sp>
        <p:grpSp>
          <p:nvGrpSpPr>
            <p:cNvPr name="Group 7" id="7"/>
            <p:cNvGrpSpPr>
              <a:grpSpLocks noChangeAspect="true"/>
            </p:cNvGrpSpPr>
            <p:nvPr/>
          </p:nvGrpSpPr>
          <p:grpSpPr>
            <a:xfrm rot="0">
              <a:off x="1839481" y="181725"/>
              <a:ext cx="7954889" cy="124111"/>
              <a:chOff x="56621" y="-680347"/>
              <a:chExt cx="9768086" cy="152400"/>
            </a:xfrm>
          </p:grpSpPr>
          <p:sp>
            <p:nvSpPr>
              <p:cNvPr name="Freeform 8" id="8"/>
              <p:cNvSpPr/>
              <p:nvPr/>
            </p:nvSpPr>
            <p:spPr>
              <a:xfrm>
                <a:off x="56621" y="-680347"/>
                <a:ext cx="152400" cy="152400"/>
              </a:xfrm>
              <a:custGeom>
                <a:avLst/>
                <a:gdLst/>
                <a:ahLst/>
                <a:cxnLst/>
                <a:rect r="r" b="b" t="t" l="l"/>
                <a:pathLst>
                  <a:path h="152400" w="152400">
                    <a:moveTo>
                      <a:pt x="152400" y="139700"/>
                    </a:moveTo>
                    <a:lnTo>
                      <a:pt x="152400" y="12700"/>
                    </a:lnTo>
                    <a:cubicBezTo>
                      <a:pt x="152400" y="5686"/>
                      <a:pt x="146714" y="0"/>
                      <a:pt x="139700" y="0"/>
                    </a:cubicBezTo>
                    <a:lnTo>
                      <a:pt x="12700" y="0"/>
                    </a:lnTo>
                    <a:cubicBezTo>
                      <a:pt x="5686" y="0"/>
                      <a:pt x="0" y="5686"/>
                      <a:pt x="0" y="12700"/>
                    </a:cubicBezTo>
                    <a:lnTo>
                      <a:pt x="0" y="139700"/>
                    </a:lnTo>
                    <a:cubicBezTo>
                      <a:pt x="0" y="146714"/>
                      <a:pt x="5686" y="152400"/>
                      <a:pt x="12700" y="152400"/>
                    </a:cubicBezTo>
                    <a:lnTo>
                      <a:pt x="139700" y="152400"/>
                    </a:lnTo>
                    <a:cubicBezTo>
                      <a:pt x="146714" y="152400"/>
                      <a:pt x="152400" y="146714"/>
                      <a:pt x="152400" y="139700"/>
                    </a:cubicBezTo>
                    <a:close/>
                  </a:path>
                </a:pathLst>
              </a:custGeom>
              <a:solidFill>
                <a:srgbClr val="EDA6A4"/>
              </a:solidFill>
            </p:spPr>
          </p:sp>
          <p:sp>
            <p:nvSpPr>
              <p:cNvPr name="Freeform 9" id="9"/>
              <p:cNvSpPr/>
              <p:nvPr/>
            </p:nvSpPr>
            <p:spPr>
              <a:xfrm>
                <a:off x="2788609" y="-680347"/>
                <a:ext cx="152400" cy="152400"/>
              </a:xfrm>
              <a:custGeom>
                <a:avLst/>
                <a:gdLst/>
                <a:ahLst/>
                <a:cxnLst/>
                <a:rect r="r" b="b" t="t" l="l"/>
                <a:pathLst>
                  <a:path h="152400" w="152400">
                    <a:moveTo>
                      <a:pt x="152400" y="139700"/>
                    </a:moveTo>
                    <a:lnTo>
                      <a:pt x="152400" y="12700"/>
                    </a:lnTo>
                    <a:cubicBezTo>
                      <a:pt x="152400" y="5686"/>
                      <a:pt x="146715" y="0"/>
                      <a:pt x="139700" y="0"/>
                    </a:cubicBezTo>
                    <a:lnTo>
                      <a:pt x="12700" y="0"/>
                    </a:lnTo>
                    <a:cubicBezTo>
                      <a:pt x="5686" y="0"/>
                      <a:pt x="0" y="5686"/>
                      <a:pt x="0" y="12700"/>
                    </a:cubicBezTo>
                    <a:lnTo>
                      <a:pt x="0" y="139700"/>
                    </a:lnTo>
                    <a:cubicBezTo>
                      <a:pt x="0" y="146714"/>
                      <a:pt x="5686" y="152400"/>
                      <a:pt x="12700" y="152400"/>
                    </a:cubicBezTo>
                    <a:lnTo>
                      <a:pt x="139700" y="152400"/>
                    </a:lnTo>
                    <a:cubicBezTo>
                      <a:pt x="146715" y="152400"/>
                      <a:pt x="152400" y="146714"/>
                      <a:pt x="152400" y="139700"/>
                    </a:cubicBezTo>
                    <a:close/>
                  </a:path>
                </a:pathLst>
              </a:custGeom>
              <a:solidFill>
                <a:srgbClr val="E2502B"/>
              </a:solidFill>
            </p:spPr>
          </p:sp>
          <p:sp>
            <p:nvSpPr>
              <p:cNvPr name="Freeform 10" id="10"/>
              <p:cNvSpPr/>
              <p:nvPr/>
            </p:nvSpPr>
            <p:spPr>
              <a:xfrm>
                <a:off x="6519632" y="-680347"/>
                <a:ext cx="152400" cy="152400"/>
              </a:xfrm>
              <a:custGeom>
                <a:avLst/>
                <a:gdLst/>
                <a:ahLst/>
                <a:cxnLst/>
                <a:rect r="r" b="b" t="t" l="l"/>
                <a:pathLst>
                  <a:path h="152400" w="152400">
                    <a:moveTo>
                      <a:pt x="152400" y="139700"/>
                    </a:moveTo>
                    <a:lnTo>
                      <a:pt x="152400" y="12700"/>
                    </a:lnTo>
                    <a:cubicBezTo>
                      <a:pt x="152400" y="5686"/>
                      <a:pt x="146714" y="0"/>
                      <a:pt x="139700" y="0"/>
                    </a:cubicBezTo>
                    <a:lnTo>
                      <a:pt x="12700" y="0"/>
                    </a:lnTo>
                    <a:cubicBezTo>
                      <a:pt x="5685" y="0"/>
                      <a:pt x="0" y="5686"/>
                      <a:pt x="0" y="12700"/>
                    </a:cubicBezTo>
                    <a:lnTo>
                      <a:pt x="0" y="139700"/>
                    </a:lnTo>
                    <a:cubicBezTo>
                      <a:pt x="0" y="146714"/>
                      <a:pt x="5685" y="152400"/>
                      <a:pt x="12700" y="152400"/>
                    </a:cubicBezTo>
                    <a:lnTo>
                      <a:pt x="139700" y="152400"/>
                    </a:lnTo>
                    <a:cubicBezTo>
                      <a:pt x="146714" y="152400"/>
                      <a:pt x="152400" y="146714"/>
                      <a:pt x="152400" y="139700"/>
                    </a:cubicBezTo>
                    <a:close/>
                  </a:path>
                </a:pathLst>
              </a:custGeom>
              <a:solidFill>
                <a:srgbClr val="000000"/>
              </a:solidFill>
            </p:spPr>
          </p:sp>
          <p:sp>
            <p:nvSpPr>
              <p:cNvPr name="Freeform 11" id="11"/>
              <p:cNvSpPr/>
              <p:nvPr/>
            </p:nvSpPr>
            <p:spPr>
              <a:xfrm>
                <a:off x="9672307" y="-680347"/>
                <a:ext cx="152400" cy="152400"/>
              </a:xfrm>
              <a:custGeom>
                <a:avLst/>
                <a:gdLst/>
                <a:ahLst/>
                <a:cxnLst/>
                <a:rect r="r" b="b" t="t" l="l"/>
                <a:pathLst>
                  <a:path h="152400" w="152400">
                    <a:moveTo>
                      <a:pt x="152400" y="139700"/>
                    </a:moveTo>
                    <a:lnTo>
                      <a:pt x="152400" y="12700"/>
                    </a:lnTo>
                    <a:cubicBezTo>
                      <a:pt x="152400" y="5686"/>
                      <a:pt x="146715" y="0"/>
                      <a:pt x="139700" y="0"/>
                    </a:cubicBezTo>
                    <a:lnTo>
                      <a:pt x="12700" y="0"/>
                    </a:lnTo>
                    <a:cubicBezTo>
                      <a:pt x="5686" y="0"/>
                      <a:pt x="0" y="5686"/>
                      <a:pt x="0" y="12700"/>
                    </a:cubicBezTo>
                    <a:lnTo>
                      <a:pt x="0" y="139700"/>
                    </a:lnTo>
                    <a:cubicBezTo>
                      <a:pt x="0" y="146714"/>
                      <a:pt x="5686" y="152400"/>
                      <a:pt x="12700" y="152400"/>
                    </a:cubicBezTo>
                    <a:lnTo>
                      <a:pt x="139700" y="152400"/>
                    </a:lnTo>
                    <a:cubicBezTo>
                      <a:pt x="146715" y="152400"/>
                      <a:pt x="152400" y="146714"/>
                      <a:pt x="152400" y="139700"/>
                    </a:cubicBezTo>
                    <a:close/>
                  </a:path>
                </a:pathLst>
              </a:custGeom>
              <a:solidFill>
                <a:srgbClr val="FFFFFF"/>
              </a:solidFill>
            </p:spPr>
          </p:sp>
        </p:grpSp>
        <p:sp>
          <p:nvSpPr>
            <p:cNvPr name="TextBox 12" id="12"/>
            <p:cNvSpPr txBox="true"/>
            <p:nvPr/>
          </p:nvSpPr>
          <p:spPr>
            <a:xfrm rot="0">
              <a:off x="2036261" y="9861424"/>
              <a:ext cx="1599058" cy="525661"/>
            </a:xfrm>
            <a:prstGeom prst="rect">
              <a:avLst/>
            </a:prstGeom>
          </p:spPr>
          <p:txBody>
            <a:bodyPr anchor="t" rtlCol="false" tIns="0" lIns="0" bIns="0" rIns="0">
              <a:spAutoFit/>
            </a:bodyPr>
            <a:lstStyle/>
            <a:p>
              <a:pPr algn="ctr">
                <a:lnSpc>
                  <a:spcPts val="3359"/>
                </a:lnSpc>
              </a:pPr>
              <a:r>
                <a:rPr lang="en-US" sz="2399">
                  <a:solidFill>
                    <a:srgbClr val="000000"/>
                  </a:solidFill>
                  <a:latin typeface="Red Hat Display"/>
                </a:rPr>
                <a:t>100 units</a:t>
              </a:r>
            </a:p>
          </p:txBody>
        </p:sp>
        <p:sp>
          <p:nvSpPr>
            <p:cNvPr name="TextBox 13" id="13"/>
            <p:cNvSpPr txBox="true"/>
            <p:nvPr/>
          </p:nvSpPr>
          <p:spPr>
            <a:xfrm rot="0">
              <a:off x="4061551" y="9861424"/>
              <a:ext cx="1718159" cy="525661"/>
            </a:xfrm>
            <a:prstGeom prst="rect">
              <a:avLst/>
            </a:prstGeom>
          </p:spPr>
          <p:txBody>
            <a:bodyPr anchor="t" rtlCol="false" tIns="0" lIns="0" bIns="0" rIns="0">
              <a:spAutoFit/>
            </a:bodyPr>
            <a:lstStyle/>
            <a:p>
              <a:pPr algn="ctr">
                <a:lnSpc>
                  <a:spcPts val="3359"/>
                </a:lnSpc>
              </a:pPr>
              <a:r>
                <a:rPr lang="en-US" sz="2399">
                  <a:solidFill>
                    <a:srgbClr val="000000"/>
                  </a:solidFill>
                  <a:latin typeface="Red Hat Display"/>
                </a:rPr>
                <a:t>300 units</a:t>
              </a:r>
            </a:p>
          </p:txBody>
        </p:sp>
        <p:sp>
          <p:nvSpPr>
            <p:cNvPr name="TextBox 14" id="14"/>
            <p:cNvSpPr txBox="true"/>
            <p:nvPr/>
          </p:nvSpPr>
          <p:spPr>
            <a:xfrm rot="0">
              <a:off x="6149261" y="9861424"/>
              <a:ext cx="1712422" cy="525661"/>
            </a:xfrm>
            <a:prstGeom prst="rect">
              <a:avLst/>
            </a:prstGeom>
          </p:spPr>
          <p:txBody>
            <a:bodyPr anchor="t" rtlCol="false" tIns="0" lIns="0" bIns="0" rIns="0">
              <a:spAutoFit/>
            </a:bodyPr>
            <a:lstStyle/>
            <a:p>
              <a:pPr algn="ctr">
                <a:lnSpc>
                  <a:spcPts val="3359"/>
                </a:lnSpc>
              </a:pPr>
              <a:r>
                <a:rPr lang="en-US" sz="2399">
                  <a:solidFill>
                    <a:srgbClr val="000000"/>
                  </a:solidFill>
                  <a:latin typeface="Red Hat Display"/>
                </a:rPr>
                <a:t>500 units</a:t>
              </a:r>
            </a:p>
          </p:txBody>
        </p:sp>
        <p:sp>
          <p:nvSpPr>
            <p:cNvPr name="TextBox 15" id="15"/>
            <p:cNvSpPr txBox="true"/>
            <p:nvPr/>
          </p:nvSpPr>
          <p:spPr>
            <a:xfrm rot="0">
              <a:off x="8236728" y="9861424"/>
              <a:ext cx="1707170" cy="525661"/>
            </a:xfrm>
            <a:prstGeom prst="rect">
              <a:avLst/>
            </a:prstGeom>
          </p:spPr>
          <p:txBody>
            <a:bodyPr anchor="t" rtlCol="false" tIns="0" lIns="0" bIns="0" rIns="0">
              <a:spAutoFit/>
            </a:bodyPr>
            <a:lstStyle/>
            <a:p>
              <a:pPr algn="ctr">
                <a:lnSpc>
                  <a:spcPts val="3359"/>
                </a:lnSpc>
              </a:pPr>
              <a:r>
                <a:rPr lang="en-US" sz="2399">
                  <a:solidFill>
                    <a:srgbClr val="000000"/>
                  </a:solidFill>
                  <a:latin typeface="Red Hat Display"/>
                </a:rPr>
                <a:t>700 units</a:t>
              </a:r>
            </a:p>
          </p:txBody>
        </p:sp>
        <p:sp>
          <p:nvSpPr>
            <p:cNvPr name="TextBox 16" id="16"/>
            <p:cNvSpPr txBox="true"/>
            <p:nvPr/>
          </p:nvSpPr>
          <p:spPr>
            <a:xfrm rot="0">
              <a:off x="10241333" y="9861424"/>
              <a:ext cx="1867641" cy="525661"/>
            </a:xfrm>
            <a:prstGeom prst="rect">
              <a:avLst/>
            </a:prstGeom>
          </p:spPr>
          <p:txBody>
            <a:bodyPr anchor="t" rtlCol="false" tIns="0" lIns="0" bIns="0" rIns="0">
              <a:spAutoFit/>
            </a:bodyPr>
            <a:lstStyle/>
            <a:p>
              <a:pPr algn="ctr">
                <a:lnSpc>
                  <a:spcPts val="3359"/>
                </a:lnSpc>
              </a:pPr>
              <a:r>
                <a:rPr lang="en-US" sz="2399">
                  <a:solidFill>
                    <a:srgbClr val="000000"/>
                  </a:solidFill>
                  <a:latin typeface="Red Hat Display"/>
                </a:rPr>
                <a:t>1000 units</a:t>
              </a:r>
            </a:p>
          </p:txBody>
        </p:sp>
        <p:grpSp>
          <p:nvGrpSpPr>
            <p:cNvPr name="Group 17" id="17"/>
            <p:cNvGrpSpPr>
              <a:grpSpLocks noChangeAspect="true"/>
            </p:cNvGrpSpPr>
            <p:nvPr/>
          </p:nvGrpSpPr>
          <p:grpSpPr>
            <a:xfrm rot="0">
              <a:off x="1793370" y="735783"/>
              <a:ext cx="10424204" cy="8960541"/>
              <a:chOff x="0" y="0"/>
              <a:chExt cx="12800245" cy="11002962"/>
            </a:xfrm>
          </p:grpSpPr>
          <p:sp>
            <p:nvSpPr>
              <p:cNvPr name="Freeform 18" id="18"/>
              <p:cNvSpPr/>
              <p:nvPr/>
            </p:nvSpPr>
            <p:spPr>
              <a:xfrm>
                <a:off x="0" y="-6350"/>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24706"/>
                </a:srgbClr>
              </a:solidFill>
            </p:spPr>
          </p:sp>
          <p:sp>
            <p:nvSpPr>
              <p:cNvPr name="Freeform 19" id="19"/>
              <p:cNvSpPr/>
              <p:nvPr/>
            </p:nvSpPr>
            <p:spPr>
              <a:xfrm>
                <a:off x="0" y="2194242"/>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24706"/>
                </a:srgbClr>
              </a:solidFill>
            </p:spPr>
          </p:sp>
          <p:sp>
            <p:nvSpPr>
              <p:cNvPr name="Freeform 20" id="20"/>
              <p:cNvSpPr/>
              <p:nvPr/>
            </p:nvSpPr>
            <p:spPr>
              <a:xfrm>
                <a:off x="0" y="4394835"/>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24706"/>
                </a:srgbClr>
              </a:solidFill>
            </p:spPr>
          </p:sp>
          <p:sp>
            <p:nvSpPr>
              <p:cNvPr name="Freeform 21" id="21"/>
              <p:cNvSpPr/>
              <p:nvPr/>
            </p:nvSpPr>
            <p:spPr>
              <a:xfrm>
                <a:off x="0" y="6595427"/>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24706"/>
                </a:srgbClr>
              </a:solidFill>
            </p:spPr>
          </p:sp>
          <p:sp>
            <p:nvSpPr>
              <p:cNvPr name="Freeform 22" id="22"/>
              <p:cNvSpPr/>
              <p:nvPr/>
            </p:nvSpPr>
            <p:spPr>
              <a:xfrm>
                <a:off x="0" y="8796020"/>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24706"/>
                </a:srgbClr>
              </a:solidFill>
            </p:spPr>
          </p:sp>
          <p:sp>
            <p:nvSpPr>
              <p:cNvPr name="Freeform 23" id="23"/>
              <p:cNvSpPr/>
              <p:nvPr/>
            </p:nvSpPr>
            <p:spPr>
              <a:xfrm>
                <a:off x="0" y="10996612"/>
                <a:ext cx="12800245" cy="12700"/>
              </a:xfrm>
              <a:custGeom>
                <a:avLst/>
                <a:gdLst/>
                <a:ahLst/>
                <a:cxnLst/>
                <a:rect r="r" b="b" t="t" l="l"/>
                <a:pathLst>
                  <a:path h="12700" w="12800245">
                    <a:moveTo>
                      <a:pt x="0" y="0"/>
                    </a:moveTo>
                    <a:lnTo>
                      <a:pt x="12800245" y="0"/>
                    </a:lnTo>
                    <a:lnTo>
                      <a:pt x="12800245" y="12700"/>
                    </a:lnTo>
                    <a:lnTo>
                      <a:pt x="0" y="12700"/>
                    </a:lnTo>
                    <a:close/>
                  </a:path>
                </a:pathLst>
              </a:custGeom>
              <a:solidFill>
                <a:srgbClr val="000000">
                  <a:alpha val="60000"/>
                </a:srgbClr>
              </a:solidFill>
            </p:spPr>
          </p:sp>
        </p:grpSp>
        <p:sp>
          <p:nvSpPr>
            <p:cNvPr name="TextBox 24" id="24"/>
            <p:cNvSpPr txBox="true"/>
            <p:nvPr/>
          </p:nvSpPr>
          <p:spPr>
            <a:xfrm rot="0">
              <a:off x="86134" y="453902"/>
              <a:ext cx="1504036"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$12,500 </a:t>
              </a:r>
            </a:p>
          </p:txBody>
        </p:sp>
        <p:sp>
          <p:nvSpPr>
            <p:cNvPr name="TextBox 25" id="25"/>
            <p:cNvSpPr txBox="true"/>
            <p:nvPr/>
          </p:nvSpPr>
          <p:spPr>
            <a:xfrm rot="0">
              <a:off x="0" y="2246010"/>
              <a:ext cx="1590170"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$10,000 </a:t>
              </a:r>
            </a:p>
          </p:txBody>
        </p:sp>
        <p:sp>
          <p:nvSpPr>
            <p:cNvPr name="TextBox 26" id="26"/>
            <p:cNvSpPr txBox="true"/>
            <p:nvPr/>
          </p:nvSpPr>
          <p:spPr>
            <a:xfrm rot="0">
              <a:off x="198286" y="4038119"/>
              <a:ext cx="1391883"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$7,500 </a:t>
              </a:r>
            </a:p>
          </p:txBody>
        </p:sp>
        <p:sp>
          <p:nvSpPr>
            <p:cNvPr name="TextBox 27" id="27"/>
            <p:cNvSpPr txBox="true"/>
            <p:nvPr/>
          </p:nvSpPr>
          <p:spPr>
            <a:xfrm rot="0">
              <a:off x="155219" y="5830227"/>
              <a:ext cx="1434950"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$5,000 </a:t>
              </a:r>
            </a:p>
          </p:txBody>
        </p:sp>
        <p:sp>
          <p:nvSpPr>
            <p:cNvPr name="TextBox 28" id="28"/>
            <p:cNvSpPr txBox="true"/>
            <p:nvPr/>
          </p:nvSpPr>
          <p:spPr>
            <a:xfrm rot="0">
              <a:off x="203538" y="7622335"/>
              <a:ext cx="1386631"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$2,500 </a:t>
              </a:r>
            </a:p>
          </p:txBody>
        </p:sp>
        <p:sp>
          <p:nvSpPr>
            <p:cNvPr name="TextBox 29" id="29"/>
            <p:cNvSpPr txBox="true"/>
            <p:nvPr/>
          </p:nvSpPr>
          <p:spPr>
            <a:xfrm rot="0">
              <a:off x="1003714" y="9414443"/>
              <a:ext cx="586456" cy="525661"/>
            </a:xfrm>
            <a:prstGeom prst="rect">
              <a:avLst/>
            </a:prstGeom>
          </p:spPr>
          <p:txBody>
            <a:bodyPr anchor="t" rtlCol="false" tIns="0" lIns="0" bIns="0" rIns="0">
              <a:spAutoFit/>
            </a:bodyPr>
            <a:lstStyle/>
            <a:p>
              <a:pPr algn="r">
                <a:lnSpc>
                  <a:spcPts val="3359"/>
                </a:lnSpc>
              </a:pPr>
              <a:r>
                <a:rPr lang="en-US" sz="2399">
                  <a:solidFill>
                    <a:srgbClr val="000000"/>
                  </a:solidFill>
                  <a:latin typeface="Red Hat Display"/>
                </a:rPr>
                <a:t>$0 </a:t>
              </a:r>
            </a:p>
          </p:txBody>
        </p:sp>
        <p:grpSp>
          <p:nvGrpSpPr>
            <p:cNvPr name="Group 30" id="30"/>
            <p:cNvGrpSpPr>
              <a:grpSpLocks noChangeAspect="true"/>
            </p:cNvGrpSpPr>
            <p:nvPr/>
          </p:nvGrpSpPr>
          <p:grpSpPr>
            <a:xfrm rot="0">
              <a:off x="2768563" y="1026978"/>
              <a:ext cx="8473817" cy="7732992"/>
              <a:chOff x="1197474" y="357568"/>
              <a:chExt cx="10405296" cy="9495612"/>
            </a:xfrm>
          </p:grpSpPr>
          <p:sp>
            <p:nvSpPr>
              <p:cNvPr name="Freeform 31" id="31"/>
              <p:cNvSpPr/>
              <p:nvPr/>
            </p:nvSpPr>
            <p:spPr>
              <a:xfrm>
                <a:off x="1197474" y="8319490"/>
                <a:ext cx="2685289" cy="1005180"/>
              </a:xfrm>
              <a:custGeom>
                <a:avLst/>
                <a:gdLst/>
                <a:ahLst/>
                <a:cxnLst/>
                <a:rect r="r" b="b" t="t" l="l"/>
                <a:pathLst>
                  <a:path h="1005180" w="2685289">
                    <a:moveTo>
                      <a:pt x="165100" y="922998"/>
                    </a:moveTo>
                    <a:cubicBezTo>
                      <a:pt x="164897" y="877551"/>
                      <a:pt x="127998" y="840816"/>
                      <a:pt x="82550" y="840816"/>
                    </a:cubicBezTo>
                    <a:cubicBezTo>
                      <a:pt x="37103" y="840816"/>
                      <a:pt x="204" y="877551"/>
                      <a:pt x="0" y="922998"/>
                    </a:cubicBezTo>
                    <a:cubicBezTo>
                      <a:pt x="204" y="968445"/>
                      <a:pt x="37103" y="1005180"/>
                      <a:pt x="82550" y="1005180"/>
                    </a:cubicBezTo>
                    <a:cubicBezTo>
                      <a:pt x="127998" y="1005180"/>
                      <a:pt x="164897" y="968445"/>
                      <a:pt x="165100" y="922998"/>
                    </a:cubicBezTo>
                    <a:close/>
                    <a:moveTo>
                      <a:pt x="70162" y="886968"/>
                    </a:moveTo>
                    <a:cubicBezTo>
                      <a:pt x="50357" y="893877"/>
                      <a:pt x="39861" y="915495"/>
                      <a:pt x="46682" y="935331"/>
                    </a:cubicBezTo>
                    <a:cubicBezTo>
                      <a:pt x="53502" y="955166"/>
                      <a:pt x="75073" y="965759"/>
                      <a:pt x="94939" y="959027"/>
                    </a:cubicBezTo>
                    <a:lnTo>
                      <a:pt x="2654988" y="78791"/>
                    </a:lnTo>
                    <a:cubicBezTo>
                      <a:pt x="2674793" y="71882"/>
                      <a:pt x="2685289" y="50264"/>
                      <a:pt x="2678468" y="30428"/>
                    </a:cubicBezTo>
                    <a:cubicBezTo>
                      <a:pt x="2671648" y="10592"/>
                      <a:pt x="2650077" y="0"/>
                      <a:pt x="2630211" y="6731"/>
                    </a:cubicBezTo>
                    <a:close/>
                  </a:path>
                </a:pathLst>
              </a:custGeom>
              <a:solidFill>
                <a:srgbClr val="EDA6A4"/>
              </a:solidFill>
            </p:spPr>
          </p:sp>
          <p:sp>
            <p:nvSpPr>
              <p:cNvPr name="Freeform 32" id="32"/>
              <p:cNvSpPr/>
              <p:nvPr/>
            </p:nvSpPr>
            <p:spPr>
              <a:xfrm>
                <a:off x="3757523" y="5679707"/>
                <a:ext cx="2684487" cy="2764726"/>
              </a:xfrm>
              <a:custGeom>
                <a:avLst/>
                <a:gdLst/>
                <a:ahLst/>
                <a:cxnLst/>
                <a:rect r="r" b="b" t="t" l="l"/>
                <a:pathLst>
                  <a:path h="2764726" w="2684487">
                    <a:moveTo>
                      <a:pt x="165100" y="2682544"/>
                    </a:moveTo>
                    <a:cubicBezTo>
                      <a:pt x="164897" y="2637097"/>
                      <a:pt x="127998" y="2600362"/>
                      <a:pt x="82550" y="2600362"/>
                    </a:cubicBezTo>
                    <a:cubicBezTo>
                      <a:pt x="37103" y="2600362"/>
                      <a:pt x="203" y="2637097"/>
                      <a:pt x="0" y="2682544"/>
                    </a:cubicBezTo>
                    <a:cubicBezTo>
                      <a:pt x="203" y="2727991"/>
                      <a:pt x="37103" y="2764726"/>
                      <a:pt x="82550" y="2764726"/>
                    </a:cubicBezTo>
                    <a:cubicBezTo>
                      <a:pt x="127998" y="2764726"/>
                      <a:pt x="164897" y="2727991"/>
                      <a:pt x="165100" y="2682544"/>
                    </a:cubicBezTo>
                    <a:close/>
                    <a:moveTo>
                      <a:pt x="55195" y="2656025"/>
                    </a:moveTo>
                    <a:cubicBezTo>
                      <a:pt x="40662" y="2671150"/>
                      <a:pt x="41089" y="2695177"/>
                      <a:pt x="56149" y="2709778"/>
                    </a:cubicBezTo>
                    <a:cubicBezTo>
                      <a:pt x="71209" y="2724378"/>
                      <a:pt x="95238" y="2724059"/>
                      <a:pt x="109906" y="2709064"/>
                    </a:cubicBezTo>
                    <a:lnTo>
                      <a:pt x="2669955" y="68353"/>
                    </a:lnTo>
                    <a:cubicBezTo>
                      <a:pt x="2684488" y="53228"/>
                      <a:pt x="2684061" y="29200"/>
                      <a:pt x="2669001" y="14600"/>
                    </a:cubicBezTo>
                    <a:cubicBezTo>
                      <a:pt x="2653941" y="0"/>
                      <a:pt x="2629912" y="319"/>
                      <a:pt x="2615244" y="15314"/>
                    </a:cubicBezTo>
                    <a:close/>
                  </a:path>
                </a:pathLst>
              </a:custGeom>
              <a:solidFill>
                <a:srgbClr val="EDA6A4"/>
              </a:solidFill>
            </p:spPr>
          </p:sp>
          <p:sp>
            <p:nvSpPr>
              <p:cNvPr name="Freeform 33" id="33"/>
              <p:cNvSpPr/>
              <p:nvPr/>
            </p:nvSpPr>
            <p:spPr>
              <a:xfrm>
                <a:off x="6317573" y="3038996"/>
                <a:ext cx="2684487" cy="2764726"/>
              </a:xfrm>
              <a:custGeom>
                <a:avLst/>
                <a:gdLst/>
                <a:ahLst/>
                <a:cxnLst/>
                <a:rect r="r" b="b" t="t" l="l"/>
                <a:pathLst>
                  <a:path h="2764726" w="2684487">
                    <a:moveTo>
                      <a:pt x="165100" y="2682544"/>
                    </a:moveTo>
                    <a:cubicBezTo>
                      <a:pt x="164896" y="2637097"/>
                      <a:pt x="127997" y="2600362"/>
                      <a:pt x="82550" y="2600362"/>
                    </a:cubicBezTo>
                    <a:cubicBezTo>
                      <a:pt x="37102" y="2600362"/>
                      <a:pt x="203" y="2637097"/>
                      <a:pt x="0" y="2682544"/>
                    </a:cubicBezTo>
                    <a:cubicBezTo>
                      <a:pt x="203" y="2727991"/>
                      <a:pt x="37102" y="2764726"/>
                      <a:pt x="82550" y="2764726"/>
                    </a:cubicBezTo>
                    <a:cubicBezTo>
                      <a:pt x="127997" y="2764726"/>
                      <a:pt x="164896" y="2727991"/>
                      <a:pt x="165100" y="2682544"/>
                    </a:cubicBezTo>
                    <a:close/>
                    <a:moveTo>
                      <a:pt x="55194" y="2656025"/>
                    </a:moveTo>
                    <a:cubicBezTo>
                      <a:pt x="40661" y="2671150"/>
                      <a:pt x="41088" y="2695177"/>
                      <a:pt x="56148" y="2709778"/>
                    </a:cubicBezTo>
                    <a:cubicBezTo>
                      <a:pt x="71208" y="2724378"/>
                      <a:pt x="95238" y="2724059"/>
                      <a:pt x="109905" y="2709064"/>
                    </a:cubicBezTo>
                    <a:lnTo>
                      <a:pt x="2669954" y="68353"/>
                    </a:lnTo>
                    <a:cubicBezTo>
                      <a:pt x="2684486" y="53228"/>
                      <a:pt x="2684060" y="29200"/>
                      <a:pt x="2668999" y="14600"/>
                    </a:cubicBezTo>
                    <a:cubicBezTo>
                      <a:pt x="2653939" y="0"/>
                      <a:pt x="2629910" y="319"/>
                      <a:pt x="2615243" y="15314"/>
                    </a:cubicBezTo>
                    <a:close/>
                  </a:path>
                </a:pathLst>
              </a:custGeom>
              <a:solidFill>
                <a:srgbClr val="EDA6A4"/>
              </a:solidFill>
            </p:spPr>
          </p:sp>
          <p:sp>
            <p:nvSpPr>
              <p:cNvPr name="Freeform 34" id="34"/>
              <p:cNvSpPr/>
              <p:nvPr/>
            </p:nvSpPr>
            <p:spPr>
              <a:xfrm>
                <a:off x="8877622" y="357937"/>
                <a:ext cx="2725148" cy="2805074"/>
              </a:xfrm>
              <a:custGeom>
                <a:avLst/>
                <a:gdLst/>
                <a:ahLst/>
                <a:cxnLst/>
                <a:rect r="r" b="b" t="t" l="l"/>
                <a:pathLst>
                  <a:path h="2805074" w="2725148">
                    <a:moveTo>
                      <a:pt x="165100" y="2722892"/>
                    </a:moveTo>
                    <a:cubicBezTo>
                      <a:pt x="164897" y="2677445"/>
                      <a:pt x="127997" y="2640711"/>
                      <a:pt x="82550" y="2640711"/>
                    </a:cubicBezTo>
                    <a:cubicBezTo>
                      <a:pt x="37102" y="2640711"/>
                      <a:pt x="203" y="2677445"/>
                      <a:pt x="0" y="2722892"/>
                    </a:cubicBezTo>
                    <a:cubicBezTo>
                      <a:pt x="203" y="2768339"/>
                      <a:pt x="37102" y="2805074"/>
                      <a:pt x="82550" y="2805074"/>
                    </a:cubicBezTo>
                    <a:cubicBezTo>
                      <a:pt x="127997" y="2805074"/>
                      <a:pt x="164897" y="2768339"/>
                      <a:pt x="165100" y="2722892"/>
                    </a:cubicBezTo>
                    <a:close/>
                    <a:moveTo>
                      <a:pt x="55194" y="2696373"/>
                    </a:moveTo>
                    <a:cubicBezTo>
                      <a:pt x="40662" y="2711498"/>
                      <a:pt x="41088" y="2735525"/>
                      <a:pt x="56148" y="2750126"/>
                    </a:cubicBezTo>
                    <a:cubicBezTo>
                      <a:pt x="71209" y="2764726"/>
                      <a:pt x="95237" y="2764407"/>
                      <a:pt x="109905" y="2749412"/>
                    </a:cubicBezTo>
                    <a:lnTo>
                      <a:pt x="2669954" y="108701"/>
                    </a:lnTo>
                    <a:cubicBezTo>
                      <a:pt x="2684486" y="93576"/>
                      <a:pt x="2684060" y="69549"/>
                      <a:pt x="2669000" y="54948"/>
                    </a:cubicBezTo>
                    <a:cubicBezTo>
                      <a:pt x="2653939" y="40348"/>
                      <a:pt x="2629910" y="40667"/>
                      <a:pt x="2615243" y="55662"/>
                    </a:cubicBezTo>
                    <a:close/>
                    <a:moveTo>
                      <a:pt x="2725148" y="82181"/>
                    </a:moveTo>
                    <a:cubicBezTo>
                      <a:pt x="2724945" y="36734"/>
                      <a:pt x="2688046" y="0"/>
                      <a:pt x="2642598" y="0"/>
                    </a:cubicBezTo>
                    <a:cubicBezTo>
                      <a:pt x="2597150" y="0"/>
                      <a:pt x="2560251" y="36734"/>
                      <a:pt x="2560048" y="82181"/>
                    </a:cubicBezTo>
                    <a:cubicBezTo>
                      <a:pt x="2560251" y="127628"/>
                      <a:pt x="2597150" y="164363"/>
                      <a:pt x="2642598" y="164363"/>
                    </a:cubicBezTo>
                    <a:cubicBezTo>
                      <a:pt x="2688046" y="164363"/>
                      <a:pt x="2724945" y="127628"/>
                      <a:pt x="2725148" y="82181"/>
                    </a:cubicBezTo>
                    <a:close/>
                  </a:path>
                </a:pathLst>
              </a:custGeom>
              <a:solidFill>
                <a:srgbClr val="EDA6A4"/>
              </a:solidFill>
            </p:spPr>
          </p:sp>
          <p:sp>
            <p:nvSpPr>
              <p:cNvPr name="Freeform 35" id="35"/>
              <p:cNvSpPr/>
              <p:nvPr/>
            </p:nvSpPr>
            <p:spPr>
              <a:xfrm>
                <a:off x="1197474" y="9643902"/>
                <a:ext cx="2681227" cy="208910"/>
              </a:xfrm>
              <a:custGeom>
                <a:avLst/>
                <a:gdLst/>
                <a:ahLst/>
                <a:cxnLst/>
                <a:rect r="r" b="b" t="t" l="l"/>
                <a:pathLst>
                  <a:path h="208910" w="2681227">
                    <a:moveTo>
                      <a:pt x="165100" y="126728"/>
                    </a:moveTo>
                    <a:cubicBezTo>
                      <a:pt x="164897" y="81281"/>
                      <a:pt x="127998" y="44546"/>
                      <a:pt x="82550" y="44546"/>
                    </a:cubicBezTo>
                    <a:cubicBezTo>
                      <a:pt x="37103" y="44546"/>
                      <a:pt x="204" y="81281"/>
                      <a:pt x="0" y="126728"/>
                    </a:cubicBezTo>
                    <a:cubicBezTo>
                      <a:pt x="204" y="172175"/>
                      <a:pt x="37103" y="208910"/>
                      <a:pt x="82550" y="208910"/>
                    </a:cubicBezTo>
                    <a:cubicBezTo>
                      <a:pt x="127998" y="208910"/>
                      <a:pt x="164897" y="172175"/>
                      <a:pt x="165100" y="126728"/>
                    </a:cubicBezTo>
                    <a:close/>
                    <a:moveTo>
                      <a:pt x="81241" y="88650"/>
                    </a:moveTo>
                    <a:cubicBezTo>
                      <a:pt x="60281" y="89465"/>
                      <a:pt x="43922" y="107068"/>
                      <a:pt x="44643" y="128031"/>
                    </a:cubicBezTo>
                    <a:cubicBezTo>
                      <a:pt x="45364" y="148995"/>
                      <a:pt x="62893" y="165433"/>
                      <a:pt x="83860" y="164805"/>
                    </a:cubicBezTo>
                    <a:lnTo>
                      <a:pt x="2643909" y="76782"/>
                    </a:lnTo>
                    <a:cubicBezTo>
                      <a:pt x="2664869" y="75968"/>
                      <a:pt x="2681228" y="58365"/>
                      <a:pt x="2680507" y="37402"/>
                    </a:cubicBezTo>
                    <a:cubicBezTo>
                      <a:pt x="2679786" y="16438"/>
                      <a:pt x="2662257" y="0"/>
                      <a:pt x="2641290" y="627"/>
                    </a:cubicBezTo>
                    <a:close/>
                  </a:path>
                </a:pathLst>
              </a:custGeom>
              <a:solidFill>
                <a:srgbClr val="E2502B"/>
              </a:solidFill>
            </p:spPr>
          </p:sp>
          <p:sp>
            <p:nvSpPr>
              <p:cNvPr name="Freeform 36" id="36"/>
              <p:cNvSpPr/>
              <p:nvPr/>
            </p:nvSpPr>
            <p:spPr>
              <a:xfrm>
                <a:off x="3757523" y="9201477"/>
                <a:ext cx="2683535" cy="563311"/>
              </a:xfrm>
              <a:custGeom>
                <a:avLst/>
                <a:gdLst/>
                <a:ahLst/>
                <a:cxnLst/>
                <a:rect r="r" b="b" t="t" l="l"/>
                <a:pathLst>
                  <a:path h="563311" w="2683535">
                    <a:moveTo>
                      <a:pt x="165100" y="481130"/>
                    </a:moveTo>
                    <a:cubicBezTo>
                      <a:pt x="164897" y="435683"/>
                      <a:pt x="127998" y="398948"/>
                      <a:pt x="82550" y="398948"/>
                    </a:cubicBezTo>
                    <a:cubicBezTo>
                      <a:pt x="37103" y="398948"/>
                      <a:pt x="203" y="435683"/>
                      <a:pt x="0" y="481130"/>
                    </a:cubicBezTo>
                    <a:cubicBezTo>
                      <a:pt x="203" y="526576"/>
                      <a:pt x="37103" y="563311"/>
                      <a:pt x="82550" y="563311"/>
                    </a:cubicBezTo>
                    <a:cubicBezTo>
                      <a:pt x="127998" y="563311"/>
                      <a:pt x="164897" y="526576"/>
                      <a:pt x="165100" y="481130"/>
                    </a:cubicBezTo>
                    <a:close/>
                    <a:moveTo>
                      <a:pt x="76095" y="443580"/>
                    </a:moveTo>
                    <a:cubicBezTo>
                      <a:pt x="55438" y="447226"/>
                      <a:pt x="41614" y="466883"/>
                      <a:pt x="45169" y="487556"/>
                    </a:cubicBezTo>
                    <a:cubicBezTo>
                      <a:pt x="48723" y="508229"/>
                      <a:pt x="68318" y="522140"/>
                      <a:pt x="89006" y="518679"/>
                    </a:cubicBezTo>
                    <a:lnTo>
                      <a:pt x="2649055" y="78560"/>
                    </a:lnTo>
                    <a:cubicBezTo>
                      <a:pt x="2669711" y="74914"/>
                      <a:pt x="2683535" y="55257"/>
                      <a:pt x="2679981" y="34585"/>
                    </a:cubicBezTo>
                    <a:cubicBezTo>
                      <a:pt x="2676427" y="13912"/>
                      <a:pt x="2656832" y="0"/>
                      <a:pt x="2636144" y="3462"/>
                    </a:cubicBezTo>
                    <a:close/>
                  </a:path>
                </a:pathLst>
              </a:custGeom>
              <a:solidFill>
                <a:srgbClr val="E2502B"/>
              </a:solidFill>
            </p:spPr>
          </p:sp>
          <p:sp>
            <p:nvSpPr>
              <p:cNvPr name="Freeform 37" id="37"/>
              <p:cNvSpPr/>
              <p:nvPr/>
            </p:nvSpPr>
            <p:spPr>
              <a:xfrm>
                <a:off x="6317573" y="8761359"/>
                <a:ext cx="2683535" cy="563311"/>
              </a:xfrm>
              <a:custGeom>
                <a:avLst/>
                <a:gdLst/>
                <a:ahLst/>
                <a:cxnLst/>
                <a:rect r="r" b="b" t="t" l="l"/>
                <a:pathLst>
                  <a:path h="563311" w="2683535">
                    <a:moveTo>
                      <a:pt x="165100" y="481129"/>
                    </a:moveTo>
                    <a:cubicBezTo>
                      <a:pt x="164896" y="435682"/>
                      <a:pt x="127997" y="398947"/>
                      <a:pt x="82550" y="398947"/>
                    </a:cubicBezTo>
                    <a:cubicBezTo>
                      <a:pt x="37102" y="398947"/>
                      <a:pt x="203" y="435682"/>
                      <a:pt x="0" y="481129"/>
                    </a:cubicBezTo>
                    <a:cubicBezTo>
                      <a:pt x="203" y="526576"/>
                      <a:pt x="37102" y="563311"/>
                      <a:pt x="82550" y="563311"/>
                    </a:cubicBezTo>
                    <a:cubicBezTo>
                      <a:pt x="127997" y="563311"/>
                      <a:pt x="164896" y="526576"/>
                      <a:pt x="165100" y="481129"/>
                    </a:cubicBezTo>
                    <a:close/>
                    <a:moveTo>
                      <a:pt x="76094" y="443580"/>
                    </a:moveTo>
                    <a:cubicBezTo>
                      <a:pt x="55438" y="447226"/>
                      <a:pt x="41614" y="466883"/>
                      <a:pt x="45168" y="487556"/>
                    </a:cubicBezTo>
                    <a:cubicBezTo>
                      <a:pt x="48722" y="508229"/>
                      <a:pt x="68317" y="522140"/>
                      <a:pt x="89005" y="518678"/>
                    </a:cubicBezTo>
                    <a:lnTo>
                      <a:pt x="2649053" y="78560"/>
                    </a:lnTo>
                    <a:cubicBezTo>
                      <a:pt x="2669709" y="74913"/>
                      <a:pt x="2683534" y="55256"/>
                      <a:pt x="2679980" y="34584"/>
                    </a:cubicBezTo>
                    <a:cubicBezTo>
                      <a:pt x="2676426" y="13912"/>
                      <a:pt x="2656831" y="0"/>
                      <a:pt x="2636143" y="3461"/>
                    </a:cubicBezTo>
                    <a:close/>
                  </a:path>
                </a:pathLst>
              </a:custGeom>
              <a:solidFill>
                <a:srgbClr val="E2502B"/>
              </a:solidFill>
            </p:spPr>
          </p:sp>
          <p:sp>
            <p:nvSpPr>
              <p:cNvPr name="Freeform 38" id="38"/>
              <p:cNvSpPr/>
              <p:nvPr/>
            </p:nvSpPr>
            <p:spPr>
              <a:xfrm>
                <a:off x="8877622" y="8280069"/>
                <a:ext cx="2725148" cy="604482"/>
              </a:xfrm>
              <a:custGeom>
                <a:avLst/>
                <a:gdLst/>
                <a:ahLst/>
                <a:cxnLst/>
                <a:rect r="r" b="b" t="t" l="l"/>
                <a:pathLst>
                  <a:path h="604482" w="2725148">
                    <a:moveTo>
                      <a:pt x="165100" y="522301"/>
                    </a:moveTo>
                    <a:cubicBezTo>
                      <a:pt x="164897" y="476854"/>
                      <a:pt x="127997" y="440119"/>
                      <a:pt x="82550" y="440119"/>
                    </a:cubicBezTo>
                    <a:cubicBezTo>
                      <a:pt x="37102" y="440119"/>
                      <a:pt x="203" y="476854"/>
                      <a:pt x="0" y="522301"/>
                    </a:cubicBezTo>
                    <a:cubicBezTo>
                      <a:pt x="203" y="567748"/>
                      <a:pt x="37102" y="604482"/>
                      <a:pt x="82550" y="604482"/>
                    </a:cubicBezTo>
                    <a:cubicBezTo>
                      <a:pt x="127997" y="604482"/>
                      <a:pt x="164897" y="567748"/>
                      <a:pt x="165100" y="522301"/>
                    </a:cubicBezTo>
                    <a:close/>
                    <a:moveTo>
                      <a:pt x="76094" y="484751"/>
                    </a:moveTo>
                    <a:cubicBezTo>
                      <a:pt x="55438" y="488397"/>
                      <a:pt x="41613" y="508054"/>
                      <a:pt x="45167" y="528727"/>
                    </a:cubicBezTo>
                    <a:cubicBezTo>
                      <a:pt x="48722" y="549399"/>
                      <a:pt x="68316" y="563311"/>
                      <a:pt x="89004" y="559850"/>
                    </a:cubicBezTo>
                    <a:lnTo>
                      <a:pt x="2649053" y="119731"/>
                    </a:lnTo>
                    <a:cubicBezTo>
                      <a:pt x="2669710" y="116085"/>
                      <a:pt x="2683534" y="96428"/>
                      <a:pt x="2679980" y="75756"/>
                    </a:cubicBezTo>
                    <a:cubicBezTo>
                      <a:pt x="2676425" y="55083"/>
                      <a:pt x="2656831" y="41171"/>
                      <a:pt x="2636143" y="44633"/>
                    </a:cubicBezTo>
                    <a:close/>
                    <a:moveTo>
                      <a:pt x="2725148" y="82182"/>
                    </a:moveTo>
                    <a:cubicBezTo>
                      <a:pt x="2724945" y="36735"/>
                      <a:pt x="2688046" y="0"/>
                      <a:pt x="2642598" y="0"/>
                    </a:cubicBezTo>
                    <a:cubicBezTo>
                      <a:pt x="2597150" y="0"/>
                      <a:pt x="2560251" y="36735"/>
                      <a:pt x="2560048" y="82182"/>
                    </a:cubicBezTo>
                    <a:cubicBezTo>
                      <a:pt x="2560251" y="127629"/>
                      <a:pt x="2597150" y="164364"/>
                      <a:pt x="2642598" y="164364"/>
                    </a:cubicBezTo>
                    <a:cubicBezTo>
                      <a:pt x="2688046" y="164364"/>
                      <a:pt x="2724945" y="127629"/>
                      <a:pt x="2725148" y="82182"/>
                    </a:cubicBezTo>
                    <a:close/>
                  </a:path>
                </a:pathLst>
              </a:custGeom>
              <a:solidFill>
                <a:srgbClr val="E2502B"/>
              </a:solidFill>
            </p:spPr>
          </p:sp>
          <p:sp>
            <p:nvSpPr>
              <p:cNvPr name="Freeform 39" id="39"/>
              <p:cNvSpPr/>
              <p:nvPr/>
            </p:nvSpPr>
            <p:spPr>
              <a:xfrm>
                <a:off x="1197474" y="6519595"/>
                <a:ext cx="2680529" cy="164364"/>
              </a:xfrm>
              <a:custGeom>
                <a:avLst/>
                <a:gdLst/>
                <a:ahLst/>
                <a:cxnLst/>
                <a:rect r="r" b="b" t="t" l="l"/>
                <a:pathLst>
                  <a:path h="164364" w="2680529">
                    <a:moveTo>
                      <a:pt x="165100" y="82182"/>
                    </a:moveTo>
                    <a:cubicBezTo>
                      <a:pt x="164897" y="36735"/>
                      <a:pt x="127998" y="0"/>
                      <a:pt x="82550" y="0"/>
                    </a:cubicBezTo>
                    <a:cubicBezTo>
                      <a:pt x="37103" y="0"/>
                      <a:pt x="204" y="36735"/>
                      <a:pt x="0" y="82182"/>
                    </a:cubicBezTo>
                    <a:cubicBezTo>
                      <a:pt x="204" y="127629"/>
                      <a:pt x="37103" y="164364"/>
                      <a:pt x="82550" y="164364"/>
                    </a:cubicBezTo>
                    <a:cubicBezTo>
                      <a:pt x="127998" y="164364"/>
                      <a:pt x="164897" y="127629"/>
                      <a:pt x="165100" y="82182"/>
                    </a:cubicBezTo>
                    <a:close/>
                    <a:moveTo>
                      <a:pt x="82550" y="44082"/>
                    </a:moveTo>
                    <a:cubicBezTo>
                      <a:pt x="61575" y="44176"/>
                      <a:pt x="44621" y="61206"/>
                      <a:pt x="44621" y="82182"/>
                    </a:cubicBezTo>
                    <a:cubicBezTo>
                      <a:pt x="44621" y="103157"/>
                      <a:pt x="61575" y="120188"/>
                      <a:pt x="82550" y="120282"/>
                    </a:cubicBezTo>
                    <a:lnTo>
                      <a:pt x="2642599" y="120282"/>
                    </a:lnTo>
                    <a:cubicBezTo>
                      <a:pt x="2663575" y="120188"/>
                      <a:pt x="2680529" y="103157"/>
                      <a:pt x="2680529" y="82182"/>
                    </a:cubicBezTo>
                    <a:cubicBezTo>
                      <a:pt x="2680529" y="61206"/>
                      <a:pt x="2663575" y="44176"/>
                      <a:pt x="2642599" y="44082"/>
                    </a:cubicBezTo>
                    <a:close/>
                  </a:path>
                </a:pathLst>
              </a:custGeom>
              <a:solidFill>
                <a:srgbClr val="000000"/>
              </a:solidFill>
            </p:spPr>
          </p:sp>
          <p:sp>
            <p:nvSpPr>
              <p:cNvPr name="Freeform 40" id="40"/>
              <p:cNvSpPr/>
              <p:nvPr/>
            </p:nvSpPr>
            <p:spPr>
              <a:xfrm>
                <a:off x="3757523" y="6386374"/>
                <a:ext cx="2681879" cy="297585"/>
              </a:xfrm>
              <a:custGeom>
                <a:avLst/>
                <a:gdLst/>
                <a:ahLst/>
                <a:cxnLst/>
                <a:rect r="r" b="b" t="t" l="l"/>
                <a:pathLst>
                  <a:path h="297585" w="2681879">
                    <a:moveTo>
                      <a:pt x="165100" y="215403"/>
                    </a:moveTo>
                    <a:cubicBezTo>
                      <a:pt x="164897" y="169956"/>
                      <a:pt x="127998" y="133221"/>
                      <a:pt x="82550" y="133221"/>
                    </a:cubicBezTo>
                    <a:cubicBezTo>
                      <a:pt x="37103" y="133221"/>
                      <a:pt x="203" y="169956"/>
                      <a:pt x="0" y="215403"/>
                    </a:cubicBezTo>
                    <a:cubicBezTo>
                      <a:pt x="203" y="260850"/>
                      <a:pt x="37103" y="297585"/>
                      <a:pt x="82550" y="297585"/>
                    </a:cubicBezTo>
                    <a:cubicBezTo>
                      <a:pt x="127998" y="297585"/>
                      <a:pt x="164897" y="260850"/>
                      <a:pt x="165100" y="215403"/>
                    </a:cubicBezTo>
                    <a:close/>
                    <a:moveTo>
                      <a:pt x="79937" y="177393"/>
                    </a:moveTo>
                    <a:cubicBezTo>
                      <a:pt x="59017" y="178925"/>
                      <a:pt x="43271" y="197079"/>
                      <a:pt x="44710" y="218005"/>
                    </a:cubicBezTo>
                    <a:cubicBezTo>
                      <a:pt x="46148" y="238932"/>
                      <a:pt x="64231" y="254759"/>
                      <a:pt x="85164" y="253414"/>
                    </a:cubicBezTo>
                    <a:lnTo>
                      <a:pt x="2645213" y="77366"/>
                    </a:lnTo>
                    <a:cubicBezTo>
                      <a:pt x="2666133" y="75833"/>
                      <a:pt x="2681879" y="57680"/>
                      <a:pt x="2680440" y="36753"/>
                    </a:cubicBezTo>
                    <a:cubicBezTo>
                      <a:pt x="2679001" y="15827"/>
                      <a:pt x="2660918" y="0"/>
                      <a:pt x="2639985" y="1345"/>
                    </a:cubicBezTo>
                    <a:close/>
                  </a:path>
                </a:pathLst>
              </a:custGeom>
              <a:solidFill>
                <a:srgbClr val="000000"/>
              </a:solidFill>
            </p:spPr>
          </p:sp>
          <p:sp>
            <p:nvSpPr>
              <p:cNvPr name="Freeform 41" id="41"/>
              <p:cNvSpPr/>
              <p:nvPr/>
            </p:nvSpPr>
            <p:spPr>
              <a:xfrm>
                <a:off x="6317573" y="6299002"/>
                <a:ext cx="2681228" cy="208910"/>
              </a:xfrm>
              <a:custGeom>
                <a:avLst/>
                <a:gdLst/>
                <a:ahLst/>
                <a:cxnLst/>
                <a:rect r="r" b="b" t="t" l="l"/>
                <a:pathLst>
                  <a:path h="208910" w="2681228">
                    <a:moveTo>
                      <a:pt x="165100" y="126728"/>
                    </a:moveTo>
                    <a:cubicBezTo>
                      <a:pt x="164896" y="81281"/>
                      <a:pt x="127997" y="44546"/>
                      <a:pt x="82550" y="44546"/>
                    </a:cubicBezTo>
                    <a:cubicBezTo>
                      <a:pt x="37102" y="44546"/>
                      <a:pt x="203" y="81281"/>
                      <a:pt x="0" y="126728"/>
                    </a:cubicBezTo>
                    <a:cubicBezTo>
                      <a:pt x="203" y="172175"/>
                      <a:pt x="37102" y="208909"/>
                      <a:pt x="82550" y="208909"/>
                    </a:cubicBezTo>
                    <a:cubicBezTo>
                      <a:pt x="127997" y="208909"/>
                      <a:pt x="164896" y="172175"/>
                      <a:pt x="165100" y="126728"/>
                    </a:cubicBezTo>
                    <a:close/>
                    <a:moveTo>
                      <a:pt x="81240" y="88650"/>
                    </a:moveTo>
                    <a:cubicBezTo>
                      <a:pt x="60280" y="89465"/>
                      <a:pt x="43921" y="107068"/>
                      <a:pt x="44642" y="128031"/>
                    </a:cubicBezTo>
                    <a:cubicBezTo>
                      <a:pt x="45363" y="148995"/>
                      <a:pt x="62892" y="165432"/>
                      <a:pt x="83859" y="164805"/>
                    </a:cubicBezTo>
                    <a:lnTo>
                      <a:pt x="2643908" y="76782"/>
                    </a:lnTo>
                    <a:cubicBezTo>
                      <a:pt x="2664868" y="75967"/>
                      <a:pt x="2681227" y="58364"/>
                      <a:pt x="2680506" y="37401"/>
                    </a:cubicBezTo>
                    <a:cubicBezTo>
                      <a:pt x="2679786" y="16437"/>
                      <a:pt x="2662256" y="0"/>
                      <a:pt x="2641289" y="627"/>
                    </a:cubicBezTo>
                    <a:close/>
                  </a:path>
                </a:pathLst>
              </a:custGeom>
              <a:solidFill>
                <a:srgbClr val="000000"/>
              </a:solidFill>
            </p:spPr>
          </p:sp>
          <p:sp>
            <p:nvSpPr>
              <p:cNvPr name="Freeform 42" id="42"/>
              <p:cNvSpPr/>
              <p:nvPr/>
            </p:nvSpPr>
            <p:spPr>
              <a:xfrm>
                <a:off x="8877622" y="6167501"/>
                <a:ext cx="2725148" cy="252387"/>
              </a:xfrm>
              <a:custGeom>
                <a:avLst/>
                <a:gdLst/>
                <a:ahLst/>
                <a:cxnLst/>
                <a:rect r="r" b="b" t="t" l="l"/>
                <a:pathLst>
                  <a:path h="252387" w="2725148">
                    <a:moveTo>
                      <a:pt x="165100" y="170205"/>
                    </a:moveTo>
                    <a:cubicBezTo>
                      <a:pt x="164897" y="124758"/>
                      <a:pt x="127997" y="88023"/>
                      <a:pt x="82550" y="88023"/>
                    </a:cubicBezTo>
                    <a:cubicBezTo>
                      <a:pt x="37102" y="88023"/>
                      <a:pt x="203" y="124758"/>
                      <a:pt x="0" y="170205"/>
                    </a:cubicBezTo>
                    <a:cubicBezTo>
                      <a:pt x="203" y="215652"/>
                      <a:pt x="37102" y="252387"/>
                      <a:pt x="82550" y="252387"/>
                    </a:cubicBezTo>
                    <a:cubicBezTo>
                      <a:pt x="127997" y="252387"/>
                      <a:pt x="164897" y="215652"/>
                      <a:pt x="165100" y="170205"/>
                    </a:cubicBezTo>
                    <a:close/>
                    <a:moveTo>
                      <a:pt x="81240" y="132128"/>
                    </a:moveTo>
                    <a:cubicBezTo>
                      <a:pt x="60281" y="132942"/>
                      <a:pt x="43921" y="150545"/>
                      <a:pt x="44642" y="171509"/>
                    </a:cubicBezTo>
                    <a:cubicBezTo>
                      <a:pt x="45363" y="192472"/>
                      <a:pt x="62893" y="208910"/>
                      <a:pt x="83859" y="208283"/>
                    </a:cubicBezTo>
                    <a:lnTo>
                      <a:pt x="2643907" y="120259"/>
                    </a:lnTo>
                    <a:cubicBezTo>
                      <a:pt x="2664867" y="119444"/>
                      <a:pt x="2681227" y="101842"/>
                      <a:pt x="2680506" y="80878"/>
                    </a:cubicBezTo>
                    <a:cubicBezTo>
                      <a:pt x="2679785" y="59915"/>
                      <a:pt x="2662255" y="43477"/>
                      <a:pt x="2641289" y="44104"/>
                    </a:cubicBezTo>
                    <a:close/>
                    <a:moveTo>
                      <a:pt x="2725148" y="82181"/>
                    </a:moveTo>
                    <a:cubicBezTo>
                      <a:pt x="2724945" y="36735"/>
                      <a:pt x="2688046" y="0"/>
                      <a:pt x="2642598" y="0"/>
                    </a:cubicBezTo>
                    <a:cubicBezTo>
                      <a:pt x="2597150" y="0"/>
                      <a:pt x="2560251" y="36735"/>
                      <a:pt x="2560048" y="82181"/>
                    </a:cubicBezTo>
                    <a:cubicBezTo>
                      <a:pt x="2560251" y="127628"/>
                      <a:pt x="2597150" y="164363"/>
                      <a:pt x="2642598" y="164363"/>
                    </a:cubicBezTo>
                    <a:cubicBezTo>
                      <a:pt x="2688046" y="164363"/>
                      <a:pt x="2724945" y="127628"/>
                      <a:pt x="2725148" y="82181"/>
                    </a:cubicBezTo>
                    <a:close/>
                  </a:path>
                </a:pathLst>
              </a:custGeom>
              <a:solidFill>
                <a:srgbClr val="000000"/>
              </a:solidFill>
            </p:spPr>
          </p:sp>
          <p:sp>
            <p:nvSpPr>
              <p:cNvPr name="Freeform 43" id="43"/>
              <p:cNvSpPr/>
              <p:nvPr/>
            </p:nvSpPr>
            <p:spPr>
              <a:xfrm>
                <a:off x="1197474" y="5242717"/>
                <a:ext cx="2681227" cy="208910"/>
              </a:xfrm>
              <a:custGeom>
                <a:avLst/>
                <a:gdLst/>
                <a:ahLst/>
                <a:cxnLst/>
                <a:rect r="r" b="b" t="t" l="l"/>
                <a:pathLst>
                  <a:path h="208910" w="2681227">
                    <a:moveTo>
                      <a:pt x="165100" y="126729"/>
                    </a:moveTo>
                    <a:cubicBezTo>
                      <a:pt x="164897" y="81282"/>
                      <a:pt x="127998" y="44547"/>
                      <a:pt x="82550" y="44547"/>
                    </a:cubicBezTo>
                    <a:cubicBezTo>
                      <a:pt x="37103" y="44547"/>
                      <a:pt x="204" y="81282"/>
                      <a:pt x="0" y="126729"/>
                    </a:cubicBezTo>
                    <a:cubicBezTo>
                      <a:pt x="204" y="172175"/>
                      <a:pt x="37103" y="208910"/>
                      <a:pt x="82550" y="208910"/>
                    </a:cubicBezTo>
                    <a:cubicBezTo>
                      <a:pt x="127998" y="208910"/>
                      <a:pt x="164897" y="172175"/>
                      <a:pt x="165100" y="126729"/>
                    </a:cubicBezTo>
                    <a:close/>
                    <a:moveTo>
                      <a:pt x="81241" y="88651"/>
                    </a:moveTo>
                    <a:cubicBezTo>
                      <a:pt x="60281" y="89466"/>
                      <a:pt x="43922" y="107068"/>
                      <a:pt x="44643" y="128032"/>
                    </a:cubicBezTo>
                    <a:cubicBezTo>
                      <a:pt x="45364" y="148995"/>
                      <a:pt x="62893" y="165433"/>
                      <a:pt x="83860" y="164806"/>
                    </a:cubicBezTo>
                    <a:lnTo>
                      <a:pt x="2643909" y="76782"/>
                    </a:lnTo>
                    <a:cubicBezTo>
                      <a:pt x="2664869" y="75968"/>
                      <a:pt x="2681228" y="58365"/>
                      <a:pt x="2680507" y="37401"/>
                    </a:cubicBezTo>
                    <a:cubicBezTo>
                      <a:pt x="2679786" y="16438"/>
                      <a:pt x="2662257" y="0"/>
                      <a:pt x="2641290" y="627"/>
                    </a:cubicBezTo>
                    <a:close/>
                  </a:path>
                </a:pathLst>
              </a:custGeom>
              <a:solidFill>
                <a:srgbClr val="FFFFFF"/>
              </a:solidFill>
            </p:spPr>
          </p:sp>
          <p:sp>
            <p:nvSpPr>
              <p:cNvPr name="Freeform 44" id="44"/>
              <p:cNvSpPr/>
              <p:nvPr/>
            </p:nvSpPr>
            <p:spPr>
              <a:xfrm>
                <a:off x="3757523" y="4623396"/>
                <a:ext cx="2684384" cy="740207"/>
              </a:xfrm>
              <a:custGeom>
                <a:avLst/>
                <a:gdLst/>
                <a:ahLst/>
                <a:cxnLst/>
                <a:rect r="r" b="b" t="t" l="l"/>
                <a:pathLst>
                  <a:path h="740207" w="2684384">
                    <a:moveTo>
                      <a:pt x="165100" y="658026"/>
                    </a:moveTo>
                    <a:cubicBezTo>
                      <a:pt x="164897" y="612579"/>
                      <a:pt x="127998" y="575844"/>
                      <a:pt x="82550" y="575844"/>
                    </a:cubicBezTo>
                    <a:cubicBezTo>
                      <a:pt x="37103" y="575844"/>
                      <a:pt x="203" y="612579"/>
                      <a:pt x="0" y="658026"/>
                    </a:cubicBezTo>
                    <a:cubicBezTo>
                      <a:pt x="203" y="703473"/>
                      <a:pt x="37103" y="740208"/>
                      <a:pt x="82550" y="740208"/>
                    </a:cubicBezTo>
                    <a:cubicBezTo>
                      <a:pt x="127998" y="740208"/>
                      <a:pt x="164897" y="703473"/>
                      <a:pt x="165100" y="658026"/>
                    </a:cubicBezTo>
                    <a:close/>
                    <a:moveTo>
                      <a:pt x="73635" y="620984"/>
                    </a:moveTo>
                    <a:cubicBezTo>
                      <a:pt x="53264" y="625983"/>
                      <a:pt x="40765" y="646508"/>
                      <a:pt x="45674" y="666901"/>
                    </a:cubicBezTo>
                    <a:cubicBezTo>
                      <a:pt x="50582" y="687295"/>
                      <a:pt x="71051" y="699885"/>
                      <a:pt x="91466" y="695068"/>
                    </a:cubicBezTo>
                    <a:lnTo>
                      <a:pt x="2651515" y="78902"/>
                    </a:lnTo>
                    <a:cubicBezTo>
                      <a:pt x="2671886" y="73903"/>
                      <a:pt x="2684385" y="53377"/>
                      <a:pt x="2679476" y="32984"/>
                    </a:cubicBezTo>
                    <a:cubicBezTo>
                      <a:pt x="2674568" y="12591"/>
                      <a:pt x="2654099" y="0"/>
                      <a:pt x="2633684" y="4818"/>
                    </a:cubicBezTo>
                    <a:close/>
                  </a:path>
                </a:pathLst>
              </a:custGeom>
              <a:solidFill>
                <a:srgbClr val="FFFFFF"/>
              </a:solidFill>
            </p:spPr>
          </p:sp>
          <p:sp>
            <p:nvSpPr>
              <p:cNvPr name="Freeform 45" id="45"/>
              <p:cNvSpPr/>
              <p:nvPr/>
            </p:nvSpPr>
            <p:spPr>
              <a:xfrm>
                <a:off x="6317573" y="4095653"/>
                <a:ext cx="2683985" cy="651785"/>
              </a:xfrm>
              <a:custGeom>
                <a:avLst/>
                <a:gdLst/>
                <a:ahLst/>
                <a:cxnLst/>
                <a:rect r="r" b="b" t="t" l="l"/>
                <a:pathLst>
                  <a:path h="651785" w="2683985">
                    <a:moveTo>
                      <a:pt x="165100" y="569603"/>
                    </a:moveTo>
                    <a:cubicBezTo>
                      <a:pt x="164896" y="524156"/>
                      <a:pt x="127997" y="487421"/>
                      <a:pt x="82550" y="487421"/>
                    </a:cubicBezTo>
                    <a:cubicBezTo>
                      <a:pt x="37102" y="487421"/>
                      <a:pt x="203" y="524156"/>
                      <a:pt x="0" y="569603"/>
                    </a:cubicBezTo>
                    <a:cubicBezTo>
                      <a:pt x="203" y="615050"/>
                      <a:pt x="37102" y="651785"/>
                      <a:pt x="82550" y="651785"/>
                    </a:cubicBezTo>
                    <a:cubicBezTo>
                      <a:pt x="127997" y="651785"/>
                      <a:pt x="164896" y="615050"/>
                      <a:pt x="165100" y="569603"/>
                    </a:cubicBezTo>
                    <a:close/>
                    <a:moveTo>
                      <a:pt x="74852" y="532289"/>
                    </a:moveTo>
                    <a:cubicBezTo>
                      <a:pt x="54328" y="536619"/>
                      <a:pt x="41164" y="556723"/>
                      <a:pt x="45402" y="577266"/>
                    </a:cubicBezTo>
                    <a:cubicBezTo>
                      <a:pt x="49640" y="597809"/>
                      <a:pt x="69686" y="611063"/>
                      <a:pt x="90248" y="606917"/>
                    </a:cubicBezTo>
                    <a:lnTo>
                      <a:pt x="2650297" y="78775"/>
                    </a:lnTo>
                    <a:cubicBezTo>
                      <a:pt x="2670821" y="74445"/>
                      <a:pt x="2683985" y="54340"/>
                      <a:pt x="2679746" y="33797"/>
                    </a:cubicBezTo>
                    <a:cubicBezTo>
                      <a:pt x="2675508" y="13254"/>
                      <a:pt x="2655462" y="0"/>
                      <a:pt x="2634901" y="4146"/>
                    </a:cubicBezTo>
                    <a:close/>
                  </a:path>
                </a:pathLst>
              </a:custGeom>
              <a:solidFill>
                <a:srgbClr val="FFFFFF"/>
              </a:solidFill>
            </p:spPr>
          </p:sp>
          <p:sp>
            <p:nvSpPr>
              <p:cNvPr name="Freeform 46" id="46"/>
              <p:cNvSpPr/>
              <p:nvPr/>
            </p:nvSpPr>
            <p:spPr>
              <a:xfrm>
                <a:off x="8877622" y="3526790"/>
                <a:ext cx="2725148" cy="692506"/>
              </a:xfrm>
              <a:custGeom>
                <a:avLst/>
                <a:gdLst/>
                <a:ahLst/>
                <a:cxnLst/>
                <a:rect r="r" b="b" t="t" l="l"/>
                <a:pathLst>
                  <a:path h="692506" w="2725148">
                    <a:moveTo>
                      <a:pt x="165100" y="610324"/>
                    </a:moveTo>
                    <a:cubicBezTo>
                      <a:pt x="164897" y="564877"/>
                      <a:pt x="127997" y="528142"/>
                      <a:pt x="82550" y="528142"/>
                    </a:cubicBezTo>
                    <a:cubicBezTo>
                      <a:pt x="37102" y="528142"/>
                      <a:pt x="203" y="564877"/>
                      <a:pt x="0" y="610324"/>
                    </a:cubicBezTo>
                    <a:cubicBezTo>
                      <a:pt x="203" y="655771"/>
                      <a:pt x="37102" y="692506"/>
                      <a:pt x="82550" y="692506"/>
                    </a:cubicBezTo>
                    <a:cubicBezTo>
                      <a:pt x="127997" y="692506"/>
                      <a:pt x="164897" y="655771"/>
                      <a:pt x="165100" y="610324"/>
                    </a:cubicBezTo>
                    <a:close/>
                    <a:moveTo>
                      <a:pt x="74852" y="573009"/>
                    </a:moveTo>
                    <a:cubicBezTo>
                      <a:pt x="54327" y="577339"/>
                      <a:pt x="41164" y="597444"/>
                      <a:pt x="45402" y="617987"/>
                    </a:cubicBezTo>
                    <a:cubicBezTo>
                      <a:pt x="49640" y="638530"/>
                      <a:pt x="69686" y="651784"/>
                      <a:pt x="90248" y="647638"/>
                    </a:cubicBezTo>
                    <a:lnTo>
                      <a:pt x="2650296" y="119496"/>
                    </a:lnTo>
                    <a:cubicBezTo>
                      <a:pt x="2670820" y="115166"/>
                      <a:pt x="2683984" y="95061"/>
                      <a:pt x="2679745" y="74518"/>
                    </a:cubicBezTo>
                    <a:cubicBezTo>
                      <a:pt x="2675508" y="53975"/>
                      <a:pt x="2655462" y="40721"/>
                      <a:pt x="2634900" y="44867"/>
                    </a:cubicBezTo>
                    <a:close/>
                    <a:moveTo>
                      <a:pt x="2725148" y="82182"/>
                    </a:moveTo>
                    <a:cubicBezTo>
                      <a:pt x="2724945" y="36735"/>
                      <a:pt x="2688046" y="0"/>
                      <a:pt x="2642598" y="0"/>
                    </a:cubicBezTo>
                    <a:cubicBezTo>
                      <a:pt x="2597150" y="0"/>
                      <a:pt x="2560251" y="36735"/>
                      <a:pt x="2560048" y="82182"/>
                    </a:cubicBezTo>
                    <a:cubicBezTo>
                      <a:pt x="2560251" y="127628"/>
                      <a:pt x="2597150" y="164363"/>
                      <a:pt x="2642598" y="164363"/>
                    </a:cubicBezTo>
                    <a:cubicBezTo>
                      <a:pt x="2688046" y="164363"/>
                      <a:pt x="2724945" y="127628"/>
                      <a:pt x="2725148" y="82182"/>
                    </a:cubicBezTo>
                    <a:close/>
                  </a:path>
                </a:pathLst>
              </a:custGeom>
              <a:solidFill>
                <a:srgbClr val="FFFFFF"/>
              </a:solidFill>
            </p:spPr>
          </p:sp>
        </p:grpSp>
      </p:grpSp>
      <p:pic>
        <p:nvPicPr>
          <p:cNvPr name="Picture 47" id="4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838200" y="457134"/>
            <a:ext cx="2129299" cy="2573171"/>
          </a:xfrm>
          <a:prstGeom prst="rect">
            <a:avLst/>
          </a:prstGeom>
        </p:spPr>
      </p:pic>
      <p:pic>
        <p:nvPicPr>
          <p:cNvPr name="Picture 48" id="4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1018342">
            <a:off x="5572030" y="7431927"/>
            <a:ext cx="2406184" cy="2394183"/>
          </a:xfrm>
          <a:prstGeom prst="rect">
            <a:avLst/>
          </a:prstGeom>
        </p:spPr>
      </p:pic>
      <p:pic>
        <p:nvPicPr>
          <p:cNvPr name="Picture 49" id="49"/>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true" flipV="false" rot="1018342">
            <a:off x="5754678" y="-977603"/>
            <a:ext cx="2406184" cy="2394183"/>
          </a:xfrm>
          <a:prstGeom prst="rect">
            <a:avLst/>
          </a:prstGeom>
        </p:spPr>
      </p:pic>
      <p:pic>
        <p:nvPicPr>
          <p:cNvPr name="Picture 50" id="50"/>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028700" y="7888874"/>
            <a:ext cx="1441107" cy="1678144"/>
          </a:xfrm>
          <a:prstGeom prst="rect">
            <a:avLst/>
          </a:prstGeom>
        </p:spPr>
      </p:pic>
      <p:pic>
        <p:nvPicPr>
          <p:cNvPr name="Picture 51" id="51"/>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3788550" y="457134"/>
            <a:ext cx="1441107" cy="1678144"/>
          </a:xfrm>
          <a:prstGeom prst="rect">
            <a:avLst/>
          </a:prstGeom>
        </p:spPr>
      </p:pic>
      <p:grpSp>
        <p:nvGrpSpPr>
          <p:cNvPr name="Group 52" id="52"/>
          <p:cNvGrpSpPr/>
          <p:nvPr/>
        </p:nvGrpSpPr>
        <p:grpSpPr>
          <a:xfrm rot="0">
            <a:off x="1028700" y="3316055"/>
            <a:ext cx="6960807" cy="3712040"/>
            <a:chOff x="0" y="0"/>
            <a:chExt cx="9281076" cy="4949387"/>
          </a:xfrm>
        </p:grpSpPr>
        <p:sp>
          <p:nvSpPr>
            <p:cNvPr name="TextBox 53" id="53"/>
            <p:cNvSpPr txBox="true"/>
            <p:nvPr/>
          </p:nvSpPr>
          <p:spPr>
            <a:xfrm rot="0">
              <a:off x="0" y="9525"/>
              <a:ext cx="9281076" cy="4219575"/>
            </a:xfrm>
            <a:prstGeom prst="rect">
              <a:avLst/>
            </a:prstGeom>
          </p:spPr>
          <p:txBody>
            <a:bodyPr anchor="t" rtlCol="false" tIns="0" lIns="0" bIns="0" rIns="0">
              <a:spAutoFit/>
            </a:bodyPr>
            <a:lstStyle/>
            <a:p>
              <a:pPr marL="0" indent="0" lvl="0">
                <a:lnSpc>
                  <a:spcPts val="8399"/>
                </a:lnSpc>
                <a:spcBef>
                  <a:spcPct val="0"/>
                </a:spcBef>
              </a:pPr>
              <a:r>
                <a:rPr lang="en-US" sz="6999" u="none">
                  <a:solidFill>
                    <a:srgbClr val="E2502B"/>
                  </a:solidFill>
                  <a:latin typeface="Red Hat Display Bold"/>
                </a:rPr>
                <a:t>Cost Structure and Revenue Stream</a:t>
              </a:r>
            </a:p>
          </p:txBody>
        </p:sp>
        <p:sp>
          <p:nvSpPr>
            <p:cNvPr name="TextBox 54" id="54"/>
            <p:cNvSpPr txBox="true"/>
            <p:nvPr/>
          </p:nvSpPr>
          <p:spPr>
            <a:xfrm rot="0">
              <a:off x="0" y="4476312"/>
              <a:ext cx="9281076" cy="473075"/>
            </a:xfrm>
            <a:prstGeom prst="rect">
              <a:avLst/>
            </a:prstGeom>
          </p:spPr>
          <p:txBody>
            <a:bodyPr anchor="t" rtlCol="false" tIns="0" lIns="0" bIns="0" rIns="0">
              <a:spAutoFit/>
            </a:bodyPr>
            <a:lstStyle/>
            <a:p>
              <a:pPr marL="0" indent="0" lvl="0">
                <a:lnSpc>
                  <a:spcPts val="2879"/>
                </a:lnSpc>
                <a:spcBef>
                  <a:spcPct val="0"/>
                </a:spcBef>
              </a:pPr>
              <a:r>
                <a:rPr lang="en-US" sz="2400" spc="36" u="none">
                  <a:solidFill>
                    <a:srgbClr val="000000"/>
                  </a:solidFill>
                  <a:latin typeface="Red Hat Display"/>
                </a:rPr>
                <a:t>Elaborate on what you want to discuss. </a:t>
              </a:r>
            </a:p>
          </p:txBody>
        </p:sp>
      </p:gr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740948" y="6973664"/>
            <a:ext cx="2847980" cy="2463983"/>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99072" y="6973664"/>
            <a:ext cx="2847980" cy="2463983"/>
          </a:xfrm>
          <a:prstGeom prst="rect">
            <a:avLst/>
          </a:prstGeom>
        </p:spPr>
      </p:pic>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740948" y="3910558"/>
            <a:ext cx="2847980" cy="2463983"/>
          </a:xfrm>
          <a:prstGeom prst="rect">
            <a:avLst/>
          </a:prstGeom>
        </p:spPr>
      </p:pic>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99072" y="3910558"/>
            <a:ext cx="2847980" cy="2463983"/>
          </a:xfrm>
          <a:prstGeom prst="rect">
            <a:avLst/>
          </a:prstGeom>
        </p:spPr>
      </p:pic>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740948" y="847451"/>
            <a:ext cx="2847980" cy="2463983"/>
          </a:xfrm>
          <a:prstGeom prst="rect">
            <a:avLst/>
          </a:prstGeom>
        </p:spPr>
      </p:pic>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99072" y="847451"/>
            <a:ext cx="2847980" cy="2463983"/>
          </a:xfrm>
          <a:prstGeom prst="rect">
            <a:avLst/>
          </a:prstGeom>
        </p:spPr>
      </p:pic>
      <p:grpSp>
        <p:nvGrpSpPr>
          <p:cNvPr name="Group 8" id="8"/>
          <p:cNvGrpSpPr/>
          <p:nvPr/>
        </p:nvGrpSpPr>
        <p:grpSpPr>
          <a:xfrm rot="0">
            <a:off x="4943062" y="1194157"/>
            <a:ext cx="8401876" cy="7819970"/>
            <a:chOff x="0" y="0"/>
            <a:chExt cx="11202501" cy="10426626"/>
          </a:xfrm>
        </p:grpSpPr>
        <p:sp>
          <p:nvSpPr>
            <p:cNvPr name="TextBox 9" id="9"/>
            <p:cNvSpPr txBox="true"/>
            <p:nvPr/>
          </p:nvSpPr>
          <p:spPr>
            <a:xfrm rot="0">
              <a:off x="0" y="1742349"/>
              <a:ext cx="11202501"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the featured statistic.</a:t>
              </a:r>
            </a:p>
          </p:txBody>
        </p:sp>
        <p:sp>
          <p:nvSpPr>
            <p:cNvPr name="TextBox 10" id="10"/>
            <p:cNvSpPr txBox="true"/>
            <p:nvPr/>
          </p:nvSpPr>
          <p:spPr>
            <a:xfrm rot="0">
              <a:off x="0" y="9525"/>
              <a:ext cx="11202501" cy="1603375"/>
            </a:xfrm>
            <a:prstGeom prst="rect">
              <a:avLst/>
            </a:prstGeom>
          </p:spPr>
          <p:txBody>
            <a:bodyPr anchor="t" rtlCol="false" tIns="0" lIns="0" bIns="0" rIns="0">
              <a:spAutoFit/>
            </a:bodyPr>
            <a:lstStyle/>
            <a:p>
              <a:pPr algn="ctr" marL="0" indent="0" lvl="0">
                <a:lnSpc>
                  <a:spcPts val="9599"/>
                </a:lnSpc>
                <a:spcBef>
                  <a:spcPct val="0"/>
                </a:spcBef>
              </a:pPr>
              <a:r>
                <a:rPr lang="en-US" sz="7999" u="none">
                  <a:solidFill>
                    <a:srgbClr val="E2502B"/>
                  </a:solidFill>
                  <a:latin typeface="Red Hat Display Bold"/>
                </a:rPr>
                <a:t>2 out of 5</a:t>
              </a:r>
            </a:p>
          </p:txBody>
        </p:sp>
        <p:sp>
          <p:nvSpPr>
            <p:cNvPr name="TextBox 11" id="11"/>
            <p:cNvSpPr txBox="true"/>
            <p:nvPr/>
          </p:nvSpPr>
          <p:spPr>
            <a:xfrm rot="0">
              <a:off x="0" y="5844281"/>
              <a:ext cx="11202501"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the featured statistic.</a:t>
              </a:r>
            </a:p>
          </p:txBody>
        </p:sp>
        <p:sp>
          <p:nvSpPr>
            <p:cNvPr name="TextBox 12" id="12"/>
            <p:cNvSpPr txBox="true"/>
            <p:nvPr/>
          </p:nvSpPr>
          <p:spPr>
            <a:xfrm rot="0">
              <a:off x="0" y="4126133"/>
              <a:ext cx="11202501" cy="1588699"/>
            </a:xfrm>
            <a:prstGeom prst="rect">
              <a:avLst/>
            </a:prstGeom>
          </p:spPr>
          <p:txBody>
            <a:bodyPr anchor="t" rtlCol="false" tIns="0" lIns="0" bIns="0" rIns="0">
              <a:spAutoFit/>
            </a:bodyPr>
            <a:lstStyle/>
            <a:p>
              <a:pPr algn="ctr" marL="0" indent="0" lvl="0">
                <a:lnSpc>
                  <a:spcPts val="9599"/>
                </a:lnSpc>
                <a:spcBef>
                  <a:spcPct val="0"/>
                </a:spcBef>
              </a:pPr>
              <a:r>
                <a:rPr lang="en-US" sz="7999" u="none">
                  <a:solidFill>
                    <a:srgbClr val="E2502B"/>
                  </a:solidFill>
                  <a:latin typeface="Red Hat Display Bold"/>
                </a:rPr>
                <a:t>95%</a:t>
              </a:r>
            </a:p>
          </p:txBody>
        </p:sp>
        <p:sp>
          <p:nvSpPr>
            <p:cNvPr name="TextBox 13" id="13"/>
            <p:cNvSpPr txBox="true"/>
            <p:nvPr/>
          </p:nvSpPr>
          <p:spPr>
            <a:xfrm rot="0">
              <a:off x="0" y="9953551"/>
              <a:ext cx="11202501"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the featured statistic.</a:t>
              </a:r>
            </a:p>
          </p:txBody>
        </p:sp>
        <p:sp>
          <p:nvSpPr>
            <p:cNvPr name="TextBox 14" id="14"/>
            <p:cNvSpPr txBox="true"/>
            <p:nvPr/>
          </p:nvSpPr>
          <p:spPr>
            <a:xfrm rot="0">
              <a:off x="0" y="8235403"/>
              <a:ext cx="11202501" cy="1588699"/>
            </a:xfrm>
            <a:prstGeom prst="rect">
              <a:avLst/>
            </a:prstGeom>
          </p:spPr>
          <p:txBody>
            <a:bodyPr anchor="t" rtlCol="false" tIns="0" lIns="0" bIns="0" rIns="0">
              <a:spAutoFit/>
            </a:bodyPr>
            <a:lstStyle/>
            <a:p>
              <a:pPr algn="ctr" marL="0" indent="0" lvl="0">
                <a:lnSpc>
                  <a:spcPts val="9599"/>
                </a:lnSpc>
                <a:spcBef>
                  <a:spcPct val="0"/>
                </a:spcBef>
              </a:pPr>
              <a:r>
                <a:rPr lang="en-US" sz="7999" u="none">
                  <a:solidFill>
                    <a:srgbClr val="E2502B"/>
                  </a:solidFill>
                  <a:latin typeface="Red Hat Display Bold"/>
                </a:rPr>
                <a:t>12 million</a:t>
              </a:r>
            </a:p>
          </p:txBody>
        </p:sp>
      </p:grpSp>
      <p:pic>
        <p:nvPicPr>
          <p:cNvPr name="Picture 15" id="1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216558" y="1881005"/>
            <a:ext cx="1330983" cy="198438"/>
          </a:xfrm>
          <a:prstGeom prst="rect">
            <a:avLst/>
          </a:prstGeom>
        </p:spPr>
      </p:pic>
      <p:pic>
        <p:nvPicPr>
          <p:cNvPr name="Picture 16" id="1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216558" y="8205656"/>
            <a:ext cx="1330983" cy="198438"/>
          </a:xfrm>
          <a:prstGeom prst="rect">
            <a:avLst/>
          </a:prstGeom>
        </p:spPr>
      </p:pic>
      <p:pic>
        <p:nvPicPr>
          <p:cNvPr name="Picture 17" id="1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7173575" y="5044281"/>
            <a:ext cx="1330983" cy="198438"/>
          </a:xfrm>
          <a:prstGeom prst="rect">
            <a:avLst/>
          </a:prstGeom>
        </p:spPr>
      </p:pic>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1679274">
            <a:off x="3644639" y="-2753768"/>
            <a:ext cx="17495886" cy="7250977"/>
            <a:chOff x="0" y="0"/>
            <a:chExt cx="4607970" cy="1909722"/>
          </a:xfrm>
        </p:grpSpPr>
        <p:sp>
          <p:nvSpPr>
            <p:cNvPr name="Freeform 3" id="3"/>
            <p:cNvSpPr/>
            <p:nvPr/>
          </p:nvSpPr>
          <p:spPr>
            <a:xfrm>
              <a:off x="0" y="0"/>
              <a:ext cx="4607970" cy="1909722"/>
            </a:xfrm>
            <a:custGeom>
              <a:avLst/>
              <a:gdLst/>
              <a:ahLst/>
              <a:cxnLst/>
              <a:rect r="r" b="b" t="t" l="l"/>
              <a:pathLst>
                <a:path h="1909722" w="4607970">
                  <a:moveTo>
                    <a:pt x="0" y="0"/>
                  </a:moveTo>
                  <a:lnTo>
                    <a:pt x="4607970" y="0"/>
                  </a:lnTo>
                  <a:lnTo>
                    <a:pt x="4607970" y="1909722"/>
                  </a:lnTo>
                  <a:lnTo>
                    <a:pt x="0" y="1909722"/>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2315193" y="2792207"/>
            <a:ext cx="5590473" cy="5748559"/>
          </a:xfrm>
          <a:prstGeom prst="rect">
            <a:avLst/>
          </a:prstGeom>
        </p:spPr>
      </p:pic>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6196495" y="-471709"/>
            <a:ext cx="5590473" cy="5748559"/>
          </a:xfrm>
          <a:prstGeom prst="rect">
            <a:avLst/>
          </a:prstGeom>
        </p:spPr>
      </p:pic>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8028" y="-3667711"/>
            <a:ext cx="5590473" cy="5748559"/>
          </a:xfrm>
          <a:prstGeom prst="rect">
            <a:avLst/>
          </a:prstGeom>
        </p:spPr>
      </p:pic>
      <p:sp>
        <p:nvSpPr>
          <p:cNvPr name="TextBox 8" id="8"/>
          <p:cNvSpPr txBox="true"/>
          <p:nvPr/>
        </p:nvSpPr>
        <p:spPr>
          <a:xfrm rot="0">
            <a:off x="11275107" y="781050"/>
            <a:ext cx="6307036" cy="352425"/>
          </a:xfrm>
          <a:prstGeom prst="rect">
            <a:avLst/>
          </a:prstGeom>
        </p:spPr>
        <p:txBody>
          <a:bodyPr anchor="t" rtlCol="false" tIns="0" lIns="0" bIns="0" rIns="0">
            <a:spAutoFit/>
          </a:bodyPr>
          <a:lstStyle/>
          <a:p>
            <a:pPr algn="r" marL="0" indent="0" lvl="0">
              <a:lnSpc>
                <a:spcPts val="2879"/>
              </a:lnSpc>
              <a:spcBef>
                <a:spcPct val="0"/>
              </a:spcBef>
            </a:pPr>
            <a:r>
              <a:rPr lang="en-US" sz="2400" spc="36" u="none">
                <a:solidFill>
                  <a:srgbClr val="000000"/>
                </a:solidFill>
                <a:latin typeface="Red Hat Display"/>
              </a:rPr>
              <a:t>Elaborate on what you want to discuss. </a:t>
            </a:r>
          </a:p>
        </p:txBody>
      </p:sp>
      <p:sp>
        <p:nvSpPr>
          <p:cNvPr name="TextBox 9" id="9"/>
          <p:cNvSpPr txBox="true"/>
          <p:nvPr/>
        </p:nvSpPr>
        <p:spPr>
          <a:xfrm rot="0">
            <a:off x="943077" y="6465785"/>
            <a:ext cx="8677602" cy="2594610"/>
          </a:xfrm>
          <a:prstGeom prst="rect">
            <a:avLst/>
          </a:prstGeom>
        </p:spPr>
        <p:txBody>
          <a:bodyPr anchor="t" rtlCol="false" tIns="0" lIns="0" bIns="0" rIns="0">
            <a:spAutoFit/>
          </a:bodyPr>
          <a:lstStyle/>
          <a:p>
            <a:pPr marL="0" indent="0" lvl="0">
              <a:lnSpc>
                <a:spcPts val="10169"/>
              </a:lnSpc>
            </a:pPr>
            <a:r>
              <a:rPr lang="en-US" sz="9000" u="none">
                <a:solidFill>
                  <a:srgbClr val="E2502B"/>
                </a:solidFill>
                <a:latin typeface="Red Hat Display Bold"/>
              </a:rPr>
              <a:t>Write Your Big</a:t>
            </a:r>
          </a:p>
          <a:p>
            <a:pPr marL="0" indent="0" lvl="0">
              <a:lnSpc>
                <a:spcPts val="10169"/>
              </a:lnSpc>
            </a:pPr>
            <a:r>
              <a:rPr lang="en-US" sz="9000" u="none">
                <a:solidFill>
                  <a:srgbClr val="E2502B"/>
                </a:solidFill>
                <a:latin typeface="Red Hat Display Bold"/>
              </a:rPr>
              <a:t>Topic or Idea</a:t>
            </a:r>
          </a:p>
        </p:txBody>
      </p:sp>
      <p:sp>
        <p:nvSpPr>
          <p:cNvPr name="AutoShape 10" id="10"/>
          <p:cNvSpPr/>
          <p:nvPr/>
        </p:nvSpPr>
        <p:spPr>
          <a:xfrm rot="8165">
            <a:off x="943065" y="6219825"/>
            <a:ext cx="8020073" cy="0"/>
          </a:xfrm>
          <a:prstGeom prst="line">
            <a:avLst/>
          </a:prstGeom>
          <a:ln cap="rnd" w="85725">
            <a:solidFill>
              <a:srgbClr val="E2502B"/>
            </a:solidFill>
            <a:prstDash val="sysDot"/>
            <a:headEnd type="none" len="sm" w="sm"/>
            <a:tailEnd type="none" len="sm" w="sm"/>
          </a:ln>
        </p:spPr>
      </p:sp>
      <p:sp>
        <p:nvSpPr>
          <p:cNvPr name="AutoShape 11" id="11"/>
          <p:cNvSpPr/>
          <p:nvPr/>
        </p:nvSpPr>
        <p:spPr>
          <a:xfrm rot="8165">
            <a:off x="943065" y="9268714"/>
            <a:ext cx="8020073" cy="0"/>
          </a:xfrm>
          <a:prstGeom prst="line">
            <a:avLst/>
          </a:prstGeom>
          <a:ln cap="rnd" w="85725">
            <a:solidFill>
              <a:srgbClr val="E2502B"/>
            </a:solidFill>
            <a:prstDash val="sysDot"/>
            <a:headEnd type="none" len="sm" w="sm"/>
            <a:tailEnd type="none" len="sm" w="sm"/>
          </a:ln>
        </p:spPr>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4078566">
            <a:off x="2115424" y="-9922478"/>
            <a:ext cx="10622645" cy="21498316"/>
            <a:chOff x="0" y="0"/>
            <a:chExt cx="2797734" cy="5662108"/>
          </a:xfrm>
        </p:grpSpPr>
        <p:sp>
          <p:nvSpPr>
            <p:cNvPr name="Freeform 3" id="3"/>
            <p:cNvSpPr/>
            <p:nvPr/>
          </p:nvSpPr>
          <p:spPr>
            <a:xfrm>
              <a:off x="0" y="0"/>
              <a:ext cx="2797734" cy="5662108"/>
            </a:xfrm>
            <a:custGeom>
              <a:avLst/>
              <a:gdLst/>
              <a:ahLst/>
              <a:cxnLst/>
              <a:rect r="r" b="b" t="t" l="l"/>
              <a:pathLst>
                <a:path h="5662108" w="2797734">
                  <a:moveTo>
                    <a:pt x="0" y="0"/>
                  </a:moveTo>
                  <a:lnTo>
                    <a:pt x="2797734" y="0"/>
                  </a:lnTo>
                  <a:lnTo>
                    <a:pt x="2797734" y="5662108"/>
                  </a:lnTo>
                  <a:lnTo>
                    <a:pt x="0" y="5662108"/>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grpSp>
        <p:nvGrpSpPr>
          <p:cNvPr name="Group 5" id="5"/>
          <p:cNvGrpSpPr/>
          <p:nvPr/>
        </p:nvGrpSpPr>
        <p:grpSpPr>
          <a:xfrm rot="0">
            <a:off x="8860146" y="7332671"/>
            <a:ext cx="8399154" cy="2254798"/>
            <a:chOff x="0" y="0"/>
            <a:chExt cx="11198872" cy="3006397"/>
          </a:xfrm>
        </p:grpSpPr>
        <p:sp>
          <p:nvSpPr>
            <p:cNvPr name="TextBox 6" id="6"/>
            <p:cNvSpPr txBox="true"/>
            <p:nvPr/>
          </p:nvSpPr>
          <p:spPr>
            <a:xfrm rot="0">
              <a:off x="0" y="0"/>
              <a:ext cx="11198872" cy="2336800"/>
            </a:xfrm>
            <a:prstGeom prst="rect">
              <a:avLst/>
            </a:prstGeom>
          </p:spPr>
          <p:txBody>
            <a:bodyPr anchor="t" rtlCol="false" tIns="0" lIns="0" bIns="0" rIns="0">
              <a:spAutoFit/>
            </a:bodyPr>
            <a:lstStyle/>
            <a:p>
              <a:pPr algn="r" marL="0" indent="0" lvl="0">
                <a:lnSpc>
                  <a:spcPts val="13805"/>
                </a:lnSpc>
                <a:spcBef>
                  <a:spcPct val="0"/>
                </a:spcBef>
              </a:pPr>
              <a:r>
                <a:rPr lang="en-US" sz="11504" u="none">
                  <a:solidFill>
                    <a:srgbClr val="E2502B"/>
                  </a:solidFill>
                  <a:latin typeface="Red Hat Display Bold"/>
                </a:rPr>
                <a:t>Thank you!</a:t>
              </a:r>
            </a:p>
          </p:txBody>
        </p:sp>
        <p:sp>
          <p:nvSpPr>
            <p:cNvPr name="TextBox 7" id="7"/>
            <p:cNvSpPr txBox="true"/>
            <p:nvPr/>
          </p:nvSpPr>
          <p:spPr>
            <a:xfrm rot="0">
              <a:off x="0" y="2533322"/>
              <a:ext cx="11198872" cy="473075"/>
            </a:xfrm>
            <a:prstGeom prst="rect">
              <a:avLst/>
            </a:prstGeom>
          </p:spPr>
          <p:txBody>
            <a:bodyPr anchor="t" rtlCol="false" tIns="0" lIns="0" bIns="0" rIns="0">
              <a:spAutoFit/>
            </a:bodyPr>
            <a:lstStyle/>
            <a:p>
              <a:pPr algn="r" marL="0" indent="0" lvl="0">
                <a:lnSpc>
                  <a:spcPts val="2879"/>
                </a:lnSpc>
                <a:spcBef>
                  <a:spcPct val="0"/>
                </a:spcBef>
              </a:pPr>
              <a:r>
                <a:rPr lang="en-US" sz="2400" spc="36" u="none">
                  <a:solidFill>
                    <a:srgbClr val="000000"/>
                  </a:solidFill>
                  <a:latin typeface="Red Hat Display"/>
                </a:rPr>
                <a:t>Write a closing statement or call-to-action here.</a:t>
              </a:r>
            </a:p>
          </p:txBody>
        </p:sp>
      </p:grpSp>
      <p:pic>
        <p:nvPicPr>
          <p:cNvPr name="Picture 8" id="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77186" y="-1015223"/>
            <a:ext cx="3283148" cy="4632308"/>
          </a:xfrm>
          <a:prstGeom prst="rect">
            <a:avLst/>
          </a:prstGeom>
        </p:spPr>
      </p:pic>
      <p:pic>
        <p:nvPicPr>
          <p:cNvPr name="Picture 9" id="9"/>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837097" y="-3397680"/>
            <a:ext cx="3283148" cy="4632308"/>
          </a:xfrm>
          <a:prstGeom prst="rect">
            <a:avLst/>
          </a:prstGeom>
        </p:spPr>
      </p:pic>
      <p:pic>
        <p:nvPicPr>
          <p:cNvPr name="Picture 10" id="10"/>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70890" y="954082"/>
            <a:ext cx="3283148" cy="4632308"/>
          </a:xfrm>
          <a:prstGeom prst="rect">
            <a:avLst/>
          </a:prstGeom>
        </p:spPr>
      </p:pic>
      <p:pic>
        <p:nvPicPr>
          <p:cNvPr name="Picture 11" id="11"/>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5785173" y="-1428375"/>
            <a:ext cx="3283148" cy="4632308"/>
          </a:xfrm>
          <a:prstGeom prst="rect">
            <a:avLst/>
          </a:prstGeom>
        </p:spPr>
      </p:pic>
      <p:pic>
        <p:nvPicPr>
          <p:cNvPr name="Picture 12" id="1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1203506" y="-3458779"/>
            <a:ext cx="3283148" cy="4632308"/>
          </a:xfrm>
          <a:prstGeom prst="rect">
            <a:avLst/>
          </a:prstGeom>
        </p:spPr>
      </p:pic>
      <p:pic>
        <p:nvPicPr>
          <p:cNvPr name="Picture 13" id="1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318966" y="2923387"/>
            <a:ext cx="3283148" cy="4632308"/>
          </a:xfrm>
          <a:prstGeom prst="rect">
            <a:avLst/>
          </a:prstGeom>
        </p:spPr>
      </p:pic>
      <p:pic>
        <p:nvPicPr>
          <p:cNvPr name="Picture 14" id="1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733249" y="540930"/>
            <a:ext cx="3283148" cy="4632308"/>
          </a:xfrm>
          <a:prstGeom prst="rect">
            <a:avLst/>
          </a:prstGeom>
        </p:spPr>
      </p:pic>
      <p:sp>
        <p:nvSpPr>
          <p:cNvPr name="AutoShape 15" id="15"/>
          <p:cNvSpPr/>
          <p:nvPr/>
        </p:nvSpPr>
        <p:spPr>
          <a:xfrm rot="-1312249">
            <a:off x="-844450" y="5930819"/>
            <a:ext cx="19218693" cy="0"/>
          </a:xfrm>
          <a:prstGeom prst="line">
            <a:avLst/>
          </a:prstGeom>
          <a:ln cap="rnd" w="133350">
            <a:solidFill>
              <a:srgbClr val="E2502B"/>
            </a:solidFill>
            <a:prstDash val="sysDot"/>
            <a:headEnd type="none" len="sm" w="sm"/>
            <a:tailEnd type="none" len="sm" w="sm"/>
          </a:ln>
        </p:spPr>
      </p:sp>
      <p:pic>
        <p:nvPicPr>
          <p:cNvPr name="Picture 16" id="1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151582" y="-1489474"/>
            <a:ext cx="3283148" cy="4632308"/>
          </a:xfrm>
          <a:prstGeom prst="rect">
            <a:avLst/>
          </a:prstGeom>
        </p:spPr>
      </p:pic>
      <p:pic>
        <p:nvPicPr>
          <p:cNvPr name="Picture 17" id="1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4267042" y="4892692"/>
            <a:ext cx="3283148" cy="4632308"/>
          </a:xfrm>
          <a:prstGeom prst="rect">
            <a:avLst/>
          </a:prstGeom>
        </p:spPr>
      </p:pic>
      <p:pic>
        <p:nvPicPr>
          <p:cNvPr name="Picture 18" id="1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9681325" y="2510235"/>
            <a:ext cx="3283148" cy="4632308"/>
          </a:xfrm>
          <a:prstGeom prst="rect">
            <a:avLst/>
          </a:prstGeom>
        </p:spPr>
      </p:pic>
      <p:pic>
        <p:nvPicPr>
          <p:cNvPr name="Picture 19" id="19"/>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099658" y="479831"/>
            <a:ext cx="3283148" cy="4632308"/>
          </a:xfrm>
          <a:prstGeom prst="rect">
            <a:avLst/>
          </a:prstGeom>
        </p:spPr>
      </p:pic>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0274480" y="5559059"/>
            <a:ext cx="5995736" cy="6941517"/>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0274480" y="-3470759"/>
            <a:ext cx="5995736" cy="6941517"/>
          </a:xfrm>
          <a:prstGeom prst="rect">
            <a:avLst/>
          </a:prstGeom>
        </p:spPr>
      </p:pic>
      <p:pic>
        <p:nvPicPr>
          <p:cNvPr name="Picture 4" id="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32103" t="0" r="39576" b="0"/>
          <a:stretch>
            <a:fillRect/>
          </a:stretch>
        </p:blipFill>
        <p:spPr>
          <a:xfrm flipH="false" flipV="false" rot="-5400000">
            <a:off x="12276066" y="4562495"/>
            <a:ext cx="1756580" cy="210262"/>
          </a:xfrm>
          <a:prstGeom prst="rect">
            <a:avLst/>
          </a:prstGeom>
        </p:spPr>
      </p:pic>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39576" b="0"/>
          <a:stretch>
            <a:fillRect/>
          </a:stretch>
        </p:blipFill>
        <p:spPr>
          <a:xfrm flipH="false" flipV="false" rot="-5400000">
            <a:off x="8765109" y="4238120"/>
            <a:ext cx="3747871" cy="210262"/>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39576" b="0"/>
          <a:stretch>
            <a:fillRect/>
          </a:stretch>
        </p:blipFill>
        <p:spPr>
          <a:xfrm flipH="false" flipV="false" rot="-5400000">
            <a:off x="13795732" y="4238120"/>
            <a:ext cx="3747871" cy="210262"/>
          </a:xfrm>
          <a:prstGeom prst="rect">
            <a:avLst/>
          </a:prstGeom>
        </p:spPr>
      </p:pic>
      <p:sp>
        <p:nvSpPr>
          <p:cNvPr name="TextBox 7" id="7"/>
          <p:cNvSpPr txBox="true"/>
          <p:nvPr/>
        </p:nvSpPr>
        <p:spPr>
          <a:xfrm rot="0">
            <a:off x="1028700" y="1595048"/>
            <a:ext cx="8487516" cy="1200150"/>
          </a:xfrm>
          <a:prstGeom prst="rect">
            <a:avLst/>
          </a:prstGeom>
        </p:spPr>
        <p:txBody>
          <a:bodyPr anchor="t" rtlCol="false" tIns="0" lIns="0" bIns="0" rIns="0">
            <a:spAutoFit/>
          </a:bodyPr>
          <a:lstStyle/>
          <a:p>
            <a:pPr marL="0" indent="0" lvl="0">
              <a:lnSpc>
                <a:spcPts val="9599"/>
              </a:lnSpc>
              <a:spcBef>
                <a:spcPct val="0"/>
              </a:spcBef>
            </a:pPr>
            <a:r>
              <a:rPr lang="en-US" sz="7999" u="none">
                <a:solidFill>
                  <a:srgbClr val="E2502B"/>
                </a:solidFill>
                <a:latin typeface="Red Hat Display Bold"/>
              </a:rPr>
              <a:t>Get In Touch</a:t>
            </a:r>
          </a:p>
        </p:txBody>
      </p:sp>
      <p:grpSp>
        <p:nvGrpSpPr>
          <p:cNvPr name="Group 8" id="8"/>
          <p:cNvGrpSpPr/>
          <p:nvPr/>
        </p:nvGrpSpPr>
        <p:grpSpPr>
          <a:xfrm rot="0">
            <a:off x="1028700" y="4779479"/>
            <a:ext cx="8115300" cy="4497871"/>
            <a:chOff x="0" y="0"/>
            <a:chExt cx="10820400" cy="5997161"/>
          </a:xfrm>
        </p:grpSpPr>
        <p:sp>
          <p:nvSpPr>
            <p:cNvPr name="TextBox 9" id="9"/>
            <p:cNvSpPr txBox="true"/>
            <p:nvPr/>
          </p:nvSpPr>
          <p:spPr>
            <a:xfrm rot="0">
              <a:off x="0" y="0"/>
              <a:ext cx="10820400" cy="647700"/>
            </a:xfrm>
            <a:prstGeom prst="rect">
              <a:avLst/>
            </a:prstGeom>
          </p:spPr>
          <p:txBody>
            <a:bodyPr anchor="t" rtlCol="false" tIns="0" lIns="0" bIns="0" rIns="0">
              <a:spAutoFit/>
            </a:bodyPr>
            <a:lstStyle/>
            <a:p>
              <a:pPr algn="l" marL="0" indent="0" lvl="0">
                <a:lnSpc>
                  <a:spcPts val="3839"/>
                </a:lnSpc>
                <a:spcBef>
                  <a:spcPct val="0"/>
                </a:spcBef>
              </a:pPr>
              <a:r>
                <a:rPr lang="en-US" sz="3199" u="none">
                  <a:solidFill>
                    <a:srgbClr val="E2502B"/>
                  </a:solidFill>
                  <a:latin typeface="Red Hat Display Bold"/>
                </a:rPr>
                <a:t>Email </a:t>
              </a:r>
            </a:p>
          </p:txBody>
        </p:sp>
        <p:sp>
          <p:nvSpPr>
            <p:cNvPr name="TextBox 10" id="10"/>
            <p:cNvSpPr txBox="true"/>
            <p:nvPr/>
          </p:nvSpPr>
          <p:spPr>
            <a:xfrm rot="0">
              <a:off x="0" y="896408"/>
              <a:ext cx="10820400" cy="473075"/>
            </a:xfrm>
            <a:prstGeom prst="rect">
              <a:avLst/>
            </a:prstGeom>
          </p:spPr>
          <p:txBody>
            <a:bodyPr anchor="t" rtlCol="false" tIns="0" lIns="0" bIns="0" rIns="0">
              <a:spAutoFit/>
            </a:bodyPr>
            <a:lstStyle/>
            <a:p>
              <a:pPr marL="0" indent="0" lvl="0">
                <a:lnSpc>
                  <a:spcPts val="2879"/>
                </a:lnSpc>
                <a:spcBef>
                  <a:spcPct val="0"/>
                </a:spcBef>
              </a:pPr>
              <a:r>
                <a:rPr lang="en-US" sz="2400" spc="36" u="none">
                  <a:solidFill>
                    <a:srgbClr val="000000"/>
                  </a:solidFill>
                  <a:latin typeface="Red Hat Display"/>
                </a:rPr>
                <a:t>hello@reallygreatsite.com</a:t>
              </a:r>
            </a:p>
          </p:txBody>
        </p:sp>
        <p:sp>
          <p:nvSpPr>
            <p:cNvPr name="TextBox 11" id="11"/>
            <p:cNvSpPr txBox="true"/>
            <p:nvPr/>
          </p:nvSpPr>
          <p:spPr>
            <a:xfrm rot="0">
              <a:off x="0" y="2313839"/>
              <a:ext cx="10820400" cy="647700"/>
            </a:xfrm>
            <a:prstGeom prst="rect">
              <a:avLst/>
            </a:prstGeom>
          </p:spPr>
          <p:txBody>
            <a:bodyPr anchor="t" rtlCol="false" tIns="0" lIns="0" bIns="0" rIns="0">
              <a:spAutoFit/>
            </a:bodyPr>
            <a:lstStyle/>
            <a:p>
              <a:pPr algn="l" marL="0" indent="0" lvl="0">
                <a:lnSpc>
                  <a:spcPts val="3839"/>
                </a:lnSpc>
                <a:spcBef>
                  <a:spcPct val="0"/>
                </a:spcBef>
              </a:pPr>
              <a:r>
                <a:rPr lang="en-US" sz="3199" u="none">
                  <a:solidFill>
                    <a:srgbClr val="E2502B"/>
                  </a:solidFill>
                  <a:latin typeface="Red Hat Display Bold"/>
                </a:rPr>
                <a:t>Social Media </a:t>
              </a:r>
            </a:p>
          </p:txBody>
        </p:sp>
        <p:sp>
          <p:nvSpPr>
            <p:cNvPr name="TextBox 12" id="12"/>
            <p:cNvSpPr txBox="true"/>
            <p:nvPr/>
          </p:nvSpPr>
          <p:spPr>
            <a:xfrm rot="0">
              <a:off x="0" y="3210247"/>
              <a:ext cx="10820400" cy="4730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@reallygreatsite</a:t>
              </a:r>
            </a:p>
          </p:txBody>
        </p:sp>
        <p:sp>
          <p:nvSpPr>
            <p:cNvPr name="TextBox 13" id="13"/>
            <p:cNvSpPr txBox="true"/>
            <p:nvPr/>
          </p:nvSpPr>
          <p:spPr>
            <a:xfrm rot="0">
              <a:off x="0" y="4627678"/>
              <a:ext cx="10820400" cy="647700"/>
            </a:xfrm>
            <a:prstGeom prst="rect">
              <a:avLst/>
            </a:prstGeom>
          </p:spPr>
          <p:txBody>
            <a:bodyPr anchor="t" rtlCol="false" tIns="0" lIns="0" bIns="0" rIns="0">
              <a:spAutoFit/>
            </a:bodyPr>
            <a:lstStyle/>
            <a:p>
              <a:pPr algn="l" marL="0" indent="0" lvl="0">
                <a:lnSpc>
                  <a:spcPts val="3839"/>
                </a:lnSpc>
                <a:spcBef>
                  <a:spcPct val="0"/>
                </a:spcBef>
              </a:pPr>
              <a:r>
                <a:rPr lang="en-US" sz="3199" u="none">
                  <a:solidFill>
                    <a:srgbClr val="E2502B"/>
                  </a:solidFill>
                  <a:latin typeface="Red Hat Display Bold"/>
                </a:rPr>
                <a:t>Call us </a:t>
              </a:r>
            </a:p>
          </p:txBody>
        </p:sp>
        <p:sp>
          <p:nvSpPr>
            <p:cNvPr name="TextBox 14" id="14"/>
            <p:cNvSpPr txBox="true"/>
            <p:nvPr/>
          </p:nvSpPr>
          <p:spPr>
            <a:xfrm rot="0">
              <a:off x="0" y="5524086"/>
              <a:ext cx="10820400" cy="4730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123-456-7890</a:t>
              </a:r>
            </a:p>
          </p:txBody>
        </p:sp>
      </p:gr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5402" y="229581"/>
            <a:ext cx="2465258" cy="2817438"/>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5667340" y="229581"/>
            <a:ext cx="2465258" cy="2817438"/>
          </a:xfrm>
          <a:prstGeom prst="rect">
            <a:avLst/>
          </a:prstGeom>
        </p:spPr>
      </p:pic>
      <p:grpSp>
        <p:nvGrpSpPr>
          <p:cNvPr name="Group 4" id="4"/>
          <p:cNvGrpSpPr>
            <a:grpSpLocks noChangeAspect="true"/>
          </p:cNvGrpSpPr>
          <p:nvPr/>
        </p:nvGrpSpPr>
        <p:grpSpPr>
          <a:xfrm rot="0">
            <a:off x="13584350" y="3956697"/>
            <a:ext cx="3441694" cy="3441680"/>
            <a:chOff x="0" y="0"/>
            <a:chExt cx="6350000" cy="6349975"/>
          </a:xfrm>
        </p:grpSpPr>
        <p:sp>
          <p:nvSpPr>
            <p:cNvPr name="Freeform 5" id="5"/>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147582" r="-182347" t="-20789" b="-165831"/>
              </a:stretch>
            </a:blipFill>
          </p:spPr>
        </p:sp>
      </p:grpSp>
      <p:grpSp>
        <p:nvGrpSpPr>
          <p:cNvPr name="Group 6" id="6"/>
          <p:cNvGrpSpPr>
            <a:grpSpLocks noChangeAspect="true"/>
          </p:cNvGrpSpPr>
          <p:nvPr/>
        </p:nvGrpSpPr>
        <p:grpSpPr>
          <a:xfrm rot="0">
            <a:off x="1323068" y="3956697"/>
            <a:ext cx="3441694" cy="3441680"/>
            <a:chOff x="0" y="0"/>
            <a:chExt cx="6350000" cy="6349975"/>
          </a:xfrm>
        </p:grpSpPr>
        <p:sp>
          <p:nvSpPr>
            <p:cNvPr name="Freeform 7" id="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20639" r="-9942" t="-2711" b="-93285"/>
              </a:stretch>
            </a:blipFill>
          </p:spPr>
        </p:sp>
      </p:grpSp>
      <p:grpSp>
        <p:nvGrpSpPr>
          <p:cNvPr name="Group 8" id="8"/>
          <p:cNvGrpSpPr>
            <a:grpSpLocks noChangeAspect="true"/>
          </p:cNvGrpSpPr>
          <p:nvPr/>
        </p:nvGrpSpPr>
        <p:grpSpPr>
          <a:xfrm rot="0">
            <a:off x="5389791" y="3956697"/>
            <a:ext cx="3441694" cy="3441680"/>
            <a:chOff x="0" y="0"/>
            <a:chExt cx="6350000" cy="6349975"/>
          </a:xfrm>
        </p:grpSpPr>
        <p:sp>
          <p:nvSpPr>
            <p:cNvPr name="Freeform 9" id="9"/>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23431" r="-9525" t="-903" b="-98533"/>
              </a:stretch>
            </a:blipFill>
          </p:spPr>
        </p:sp>
      </p:grpSp>
      <p:grpSp>
        <p:nvGrpSpPr>
          <p:cNvPr name="Group 10" id="10"/>
          <p:cNvGrpSpPr>
            <a:grpSpLocks noChangeAspect="true"/>
          </p:cNvGrpSpPr>
          <p:nvPr/>
        </p:nvGrpSpPr>
        <p:grpSpPr>
          <a:xfrm rot="0">
            <a:off x="9456515" y="3956697"/>
            <a:ext cx="3441694" cy="3441680"/>
            <a:chOff x="0" y="0"/>
            <a:chExt cx="6350000" cy="6349975"/>
          </a:xfrm>
        </p:grpSpPr>
        <p:sp>
          <p:nvSpPr>
            <p:cNvPr name="Freeform 11" id="1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51403" r="-97248" t="0" b="-75922"/>
              </a:stretch>
            </a:blipFill>
          </p:spPr>
        </p:sp>
      </p:grpSp>
      <p:grpSp>
        <p:nvGrpSpPr>
          <p:cNvPr name="Group 12" id="12"/>
          <p:cNvGrpSpPr/>
          <p:nvPr/>
        </p:nvGrpSpPr>
        <p:grpSpPr>
          <a:xfrm rot="0">
            <a:off x="2499936" y="1104900"/>
            <a:ext cx="13288129" cy="1701807"/>
            <a:chOff x="0" y="0"/>
            <a:chExt cx="17717505" cy="2269076"/>
          </a:xfrm>
        </p:grpSpPr>
        <p:sp>
          <p:nvSpPr>
            <p:cNvPr name="TextBox 13" id="13"/>
            <p:cNvSpPr txBox="true"/>
            <p:nvPr/>
          </p:nvSpPr>
          <p:spPr>
            <a:xfrm rot="0">
              <a:off x="0" y="0"/>
              <a:ext cx="17717505" cy="1422400"/>
            </a:xfrm>
            <a:prstGeom prst="rect">
              <a:avLst/>
            </a:prstGeom>
          </p:spPr>
          <p:txBody>
            <a:bodyPr anchor="t" rtlCol="false" tIns="0" lIns="0" bIns="0" rIns="0">
              <a:spAutoFit/>
            </a:bodyPr>
            <a:lstStyle/>
            <a:p>
              <a:pPr algn="ctr" marL="0" indent="0" lvl="0">
                <a:lnSpc>
                  <a:spcPts val="8400"/>
                </a:lnSpc>
                <a:spcBef>
                  <a:spcPct val="0"/>
                </a:spcBef>
              </a:pPr>
              <a:r>
                <a:rPr lang="en-US" sz="7000" u="none">
                  <a:solidFill>
                    <a:srgbClr val="E2502B"/>
                  </a:solidFill>
                  <a:latin typeface="Red Hat Display Bold"/>
                </a:rPr>
                <a:t>Add a Team Members Page</a:t>
              </a:r>
            </a:p>
          </p:txBody>
        </p:sp>
        <p:sp>
          <p:nvSpPr>
            <p:cNvPr name="TextBox 14" id="14"/>
            <p:cNvSpPr txBox="true"/>
            <p:nvPr/>
          </p:nvSpPr>
          <p:spPr>
            <a:xfrm rot="0">
              <a:off x="1350827" y="1796001"/>
              <a:ext cx="15015851"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what you want to discuss. </a:t>
              </a:r>
            </a:p>
          </p:txBody>
        </p:sp>
      </p:grpSp>
      <p:grpSp>
        <p:nvGrpSpPr>
          <p:cNvPr name="Group 15" id="15"/>
          <p:cNvGrpSpPr/>
          <p:nvPr/>
        </p:nvGrpSpPr>
        <p:grpSpPr>
          <a:xfrm rot="0">
            <a:off x="1829051" y="7747969"/>
            <a:ext cx="2429727" cy="922035"/>
            <a:chOff x="0" y="0"/>
            <a:chExt cx="3239636" cy="1229380"/>
          </a:xfrm>
        </p:grpSpPr>
        <p:sp>
          <p:nvSpPr>
            <p:cNvPr name="TextBox 16" id="16"/>
            <p:cNvSpPr txBox="true"/>
            <p:nvPr/>
          </p:nvSpPr>
          <p:spPr>
            <a:xfrm rot="0">
              <a:off x="0" y="9525"/>
              <a:ext cx="3239636" cy="587375"/>
            </a:xfrm>
            <a:prstGeom prst="rect">
              <a:avLst/>
            </a:prstGeom>
          </p:spPr>
          <p:txBody>
            <a:bodyPr anchor="t" rtlCol="false" tIns="0" lIns="0" bIns="0" rIns="0">
              <a:spAutoFit/>
            </a:bodyPr>
            <a:lstStyle/>
            <a:p>
              <a:pPr algn="ctr" marL="0" indent="0" lvl="0">
                <a:lnSpc>
                  <a:spcPts val="3599"/>
                </a:lnSpc>
                <a:spcBef>
                  <a:spcPct val="0"/>
                </a:spcBef>
              </a:pPr>
              <a:r>
                <a:rPr lang="en-US" sz="2999" u="none">
                  <a:solidFill>
                    <a:srgbClr val="E2502B"/>
                  </a:solidFill>
                  <a:latin typeface="Red Hat Display Bold"/>
                </a:rPr>
                <a:t>Name</a:t>
              </a:r>
            </a:p>
          </p:txBody>
        </p:sp>
        <p:sp>
          <p:nvSpPr>
            <p:cNvPr name="TextBox 17" id="17"/>
            <p:cNvSpPr txBox="true"/>
            <p:nvPr/>
          </p:nvSpPr>
          <p:spPr>
            <a:xfrm rot="0">
              <a:off x="0" y="756305"/>
              <a:ext cx="3239636"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Title or Position</a:t>
              </a:r>
            </a:p>
          </p:txBody>
        </p:sp>
      </p:grpSp>
      <p:grpSp>
        <p:nvGrpSpPr>
          <p:cNvPr name="Group 18" id="18"/>
          <p:cNvGrpSpPr/>
          <p:nvPr/>
        </p:nvGrpSpPr>
        <p:grpSpPr>
          <a:xfrm rot="0">
            <a:off x="5895775" y="7747969"/>
            <a:ext cx="2429727" cy="922035"/>
            <a:chOff x="0" y="0"/>
            <a:chExt cx="3239636" cy="1229380"/>
          </a:xfrm>
        </p:grpSpPr>
        <p:sp>
          <p:nvSpPr>
            <p:cNvPr name="TextBox 19" id="19"/>
            <p:cNvSpPr txBox="true"/>
            <p:nvPr/>
          </p:nvSpPr>
          <p:spPr>
            <a:xfrm rot="0">
              <a:off x="0" y="9525"/>
              <a:ext cx="3239636" cy="587375"/>
            </a:xfrm>
            <a:prstGeom prst="rect">
              <a:avLst/>
            </a:prstGeom>
          </p:spPr>
          <p:txBody>
            <a:bodyPr anchor="t" rtlCol="false" tIns="0" lIns="0" bIns="0" rIns="0">
              <a:spAutoFit/>
            </a:bodyPr>
            <a:lstStyle/>
            <a:p>
              <a:pPr algn="ctr" marL="0" indent="0" lvl="0">
                <a:lnSpc>
                  <a:spcPts val="3599"/>
                </a:lnSpc>
                <a:spcBef>
                  <a:spcPct val="0"/>
                </a:spcBef>
              </a:pPr>
              <a:r>
                <a:rPr lang="en-US" sz="2999" u="none">
                  <a:solidFill>
                    <a:srgbClr val="E2502B"/>
                  </a:solidFill>
                  <a:latin typeface="Red Hat Display Bold"/>
                </a:rPr>
                <a:t>Name</a:t>
              </a:r>
            </a:p>
          </p:txBody>
        </p:sp>
        <p:sp>
          <p:nvSpPr>
            <p:cNvPr name="TextBox 20" id="20"/>
            <p:cNvSpPr txBox="true"/>
            <p:nvPr/>
          </p:nvSpPr>
          <p:spPr>
            <a:xfrm rot="0">
              <a:off x="0" y="756305"/>
              <a:ext cx="3239636"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Title or Position</a:t>
              </a:r>
            </a:p>
          </p:txBody>
        </p:sp>
      </p:grpSp>
      <p:grpSp>
        <p:nvGrpSpPr>
          <p:cNvPr name="Group 21" id="21"/>
          <p:cNvGrpSpPr/>
          <p:nvPr/>
        </p:nvGrpSpPr>
        <p:grpSpPr>
          <a:xfrm rot="0">
            <a:off x="9962498" y="7747969"/>
            <a:ext cx="2429727" cy="922035"/>
            <a:chOff x="0" y="0"/>
            <a:chExt cx="3239636" cy="1229380"/>
          </a:xfrm>
        </p:grpSpPr>
        <p:sp>
          <p:nvSpPr>
            <p:cNvPr name="TextBox 22" id="22"/>
            <p:cNvSpPr txBox="true"/>
            <p:nvPr/>
          </p:nvSpPr>
          <p:spPr>
            <a:xfrm rot="0">
              <a:off x="0" y="9525"/>
              <a:ext cx="3239636" cy="587375"/>
            </a:xfrm>
            <a:prstGeom prst="rect">
              <a:avLst/>
            </a:prstGeom>
          </p:spPr>
          <p:txBody>
            <a:bodyPr anchor="t" rtlCol="false" tIns="0" lIns="0" bIns="0" rIns="0">
              <a:spAutoFit/>
            </a:bodyPr>
            <a:lstStyle/>
            <a:p>
              <a:pPr algn="ctr" marL="0" indent="0" lvl="0">
                <a:lnSpc>
                  <a:spcPts val="3599"/>
                </a:lnSpc>
                <a:spcBef>
                  <a:spcPct val="0"/>
                </a:spcBef>
              </a:pPr>
              <a:r>
                <a:rPr lang="en-US" sz="2999" u="none">
                  <a:solidFill>
                    <a:srgbClr val="E2502B"/>
                  </a:solidFill>
                  <a:latin typeface="Red Hat Display Bold"/>
                </a:rPr>
                <a:t>Name</a:t>
              </a:r>
            </a:p>
          </p:txBody>
        </p:sp>
        <p:sp>
          <p:nvSpPr>
            <p:cNvPr name="TextBox 23" id="23"/>
            <p:cNvSpPr txBox="true"/>
            <p:nvPr/>
          </p:nvSpPr>
          <p:spPr>
            <a:xfrm rot="0">
              <a:off x="0" y="756305"/>
              <a:ext cx="3239636"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Title or Position</a:t>
              </a:r>
            </a:p>
          </p:txBody>
        </p:sp>
      </p:grpSp>
      <p:grpSp>
        <p:nvGrpSpPr>
          <p:cNvPr name="Group 24" id="24"/>
          <p:cNvGrpSpPr/>
          <p:nvPr/>
        </p:nvGrpSpPr>
        <p:grpSpPr>
          <a:xfrm rot="0">
            <a:off x="14090333" y="7747969"/>
            <a:ext cx="2429727" cy="922035"/>
            <a:chOff x="0" y="0"/>
            <a:chExt cx="3239636" cy="1229380"/>
          </a:xfrm>
        </p:grpSpPr>
        <p:sp>
          <p:nvSpPr>
            <p:cNvPr name="TextBox 25" id="25"/>
            <p:cNvSpPr txBox="true"/>
            <p:nvPr/>
          </p:nvSpPr>
          <p:spPr>
            <a:xfrm rot="0">
              <a:off x="0" y="9525"/>
              <a:ext cx="3239636" cy="587375"/>
            </a:xfrm>
            <a:prstGeom prst="rect">
              <a:avLst/>
            </a:prstGeom>
          </p:spPr>
          <p:txBody>
            <a:bodyPr anchor="t" rtlCol="false" tIns="0" lIns="0" bIns="0" rIns="0">
              <a:spAutoFit/>
            </a:bodyPr>
            <a:lstStyle/>
            <a:p>
              <a:pPr algn="ctr" marL="0" indent="0" lvl="0">
                <a:lnSpc>
                  <a:spcPts val="3599"/>
                </a:lnSpc>
                <a:spcBef>
                  <a:spcPct val="0"/>
                </a:spcBef>
              </a:pPr>
              <a:r>
                <a:rPr lang="en-US" sz="2999" u="none">
                  <a:solidFill>
                    <a:srgbClr val="E2502B"/>
                  </a:solidFill>
                  <a:latin typeface="Red Hat Display Bold"/>
                </a:rPr>
                <a:t>Name</a:t>
              </a:r>
            </a:p>
          </p:txBody>
        </p:sp>
        <p:sp>
          <p:nvSpPr>
            <p:cNvPr name="TextBox 26" id="26"/>
            <p:cNvSpPr txBox="true"/>
            <p:nvPr/>
          </p:nvSpPr>
          <p:spPr>
            <a:xfrm rot="0">
              <a:off x="0" y="756305"/>
              <a:ext cx="3239636" cy="473075"/>
            </a:xfrm>
            <a:prstGeom prst="rect">
              <a:avLst/>
            </a:prstGeom>
          </p:spPr>
          <p:txBody>
            <a:bodyPr anchor="t" rtlCol="false" tIns="0" lIns="0" bIns="0" rIns="0">
              <a:spAutoFit/>
            </a:bodyPr>
            <a:lstStyle/>
            <a:p>
              <a:pPr algn="l" marL="0" indent="0" lvl="0">
                <a:lnSpc>
                  <a:spcPts val="2879"/>
                </a:lnSpc>
                <a:spcBef>
                  <a:spcPct val="0"/>
                </a:spcBef>
              </a:pPr>
              <a:r>
                <a:rPr lang="en-US" sz="2400" spc="36" u="none">
                  <a:solidFill>
                    <a:srgbClr val="000000"/>
                  </a:solidFill>
                  <a:latin typeface="Red Hat Display"/>
                </a:rPr>
                <a:t>Title or Position</a:t>
              </a:r>
            </a:p>
          </p:txBody>
        </p:sp>
      </p:grpSp>
      <p:sp>
        <p:nvSpPr>
          <p:cNvPr name="AutoShape 27" id="27"/>
          <p:cNvSpPr/>
          <p:nvPr/>
        </p:nvSpPr>
        <p:spPr>
          <a:xfrm rot="0">
            <a:off x="-212" y="9825038"/>
            <a:ext cx="18288424" cy="0"/>
          </a:xfrm>
          <a:prstGeom prst="line">
            <a:avLst/>
          </a:prstGeom>
          <a:ln cap="rnd" w="133350">
            <a:solidFill>
              <a:srgbClr val="E2502B"/>
            </a:solidFill>
            <a:prstDash val="sysDot"/>
            <a:headEnd type="none" len="sm" w="sm"/>
            <a:tailEnd type="none" len="sm" w="sm"/>
          </a:ln>
        </p:spPr>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3951772" y="6851296"/>
            <a:ext cx="4979424" cy="5548104"/>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3951772" y="3589217"/>
            <a:ext cx="4979424" cy="5548104"/>
          </a:xfrm>
          <a:prstGeom prst="rect">
            <a:avLst/>
          </a:prstGeom>
        </p:spPr>
      </p:pic>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3951772" y="327137"/>
            <a:ext cx="4979424" cy="5548104"/>
          </a:xfrm>
          <a:prstGeom prst="rect">
            <a:avLst/>
          </a:prstGeom>
        </p:spPr>
      </p:pic>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3951772" y="-3074721"/>
            <a:ext cx="4979424" cy="5548104"/>
          </a:xfrm>
          <a:prstGeom prst="rect">
            <a:avLst/>
          </a:prstGeom>
        </p:spPr>
      </p:pic>
      <p:sp>
        <p:nvSpPr>
          <p:cNvPr name="TextBox 6" id="6"/>
          <p:cNvSpPr txBox="true"/>
          <p:nvPr/>
        </p:nvSpPr>
        <p:spPr>
          <a:xfrm rot="0">
            <a:off x="1028700" y="1071562"/>
            <a:ext cx="10393573" cy="1285875"/>
          </a:xfrm>
          <a:prstGeom prst="rect">
            <a:avLst/>
          </a:prstGeom>
        </p:spPr>
        <p:txBody>
          <a:bodyPr anchor="t" rtlCol="false" tIns="0" lIns="0" bIns="0" rIns="0">
            <a:spAutoFit/>
          </a:bodyPr>
          <a:lstStyle/>
          <a:p>
            <a:pPr marL="0" indent="0" lvl="0">
              <a:lnSpc>
                <a:spcPts val="10199"/>
              </a:lnSpc>
              <a:spcBef>
                <a:spcPct val="0"/>
              </a:spcBef>
            </a:pPr>
            <a:r>
              <a:rPr lang="en-US" sz="8499" u="none">
                <a:solidFill>
                  <a:srgbClr val="E2502B"/>
                </a:solidFill>
                <a:latin typeface="Red Hat Display Bold"/>
              </a:rPr>
              <a:t>Credits</a:t>
            </a:r>
          </a:p>
        </p:txBody>
      </p:sp>
      <p:grpSp>
        <p:nvGrpSpPr>
          <p:cNvPr name="Group 7" id="7"/>
          <p:cNvGrpSpPr/>
          <p:nvPr/>
        </p:nvGrpSpPr>
        <p:grpSpPr>
          <a:xfrm rot="0">
            <a:off x="533222" y="5047851"/>
            <a:ext cx="12651949" cy="1692881"/>
            <a:chOff x="0" y="0"/>
            <a:chExt cx="16869265" cy="2257174"/>
          </a:xfrm>
        </p:grpSpPr>
        <p:sp>
          <p:nvSpPr>
            <p:cNvPr name="TextBox 8" id="8"/>
            <p:cNvSpPr txBox="true"/>
            <p:nvPr/>
          </p:nvSpPr>
          <p:spPr>
            <a:xfrm rot="0">
              <a:off x="660637" y="9525"/>
              <a:ext cx="16208629" cy="473075"/>
            </a:xfrm>
            <a:prstGeom prst="rect">
              <a:avLst/>
            </a:prstGeom>
          </p:spPr>
          <p:txBody>
            <a:bodyPr anchor="t" rtlCol="false" tIns="0" lIns="0" bIns="0" rIns="0">
              <a:spAutoFit/>
            </a:bodyPr>
            <a:lstStyle/>
            <a:p>
              <a:pPr marL="0" indent="0" lvl="0">
                <a:lnSpc>
                  <a:spcPts val="2879"/>
                </a:lnSpc>
                <a:spcBef>
                  <a:spcPct val="0"/>
                </a:spcBef>
              </a:pPr>
              <a:r>
                <a:rPr lang="en-US" sz="2400" spc="36" u="none">
                  <a:solidFill>
                    <a:srgbClr val="E2502B"/>
                  </a:solidFill>
                  <a:latin typeface="Red Hat Display Bold"/>
                </a:rPr>
                <a:t>This presentation template is free for everyone to use thanks to the following:</a:t>
              </a:r>
            </a:p>
          </p:txBody>
        </p:sp>
        <p:sp>
          <p:nvSpPr>
            <p:cNvPr name="TextBox 9" id="9"/>
            <p:cNvSpPr txBox="true"/>
            <p:nvPr/>
          </p:nvSpPr>
          <p:spPr>
            <a:xfrm rot="0">
              <a:off x="0" y="942597"/>
              <a:ext cx="16869265" cy="1314577"/>
            </a:xfrm>
            <a:prstGeom prst="rect">
              <a:avLst/>
            </a:prstGeom>
          </p:spPr>
          <p:txBody>
            <a:bodyPr anchor="t" rtlCol="false" tIns="0" lIns="0" bIns="0" rIns="0">
              <a:spAutoFit/>
            </a:bodyPr>
            <a:lstStyle/>
            <a:p>
              <a:pPr marL="518160" indent="-259080" lvl="1">
                <a:lnSpc>
                  <a:spcPts val="4248"/>
                </a:lnSpc>
                <a:buFont typeface="Arial"/>
                <a:buChar char="•"/>
              </a:pPr>
              <a:r>
                <a:rPr lang="en-US" sz="2400" spc="36" u="none">
                  <a:solidFill>
                    <a:srgbClr val="000000"/>
                  </a:solidFill>
                  <a:latin typeface="Red Hat Display"/>
                </a:rPr>
                <a:t>SlidesCarnival for the presentation template</a:t>
              </a:r>
            </a:p>
            <a:p>
              <a:pPr marL="518160" indent="-259080" lvl="1">
                <a:lnSpc>
                  <a:spcPts val="4248"/>
                </a:lnSpc>
                <a:buFont typeface="Arial"/>
                <a:buChar char="•"/>
              </a:pPr>
              <a:r>
                <a:rPr lang="en-US" sz="2400" spc="36" u="none">
                  <a:solidFill>
                    <a:srgbClr val="000000"/>
                  </a:solidFill>
                  <a:latin typeface="Red Hat Display"/>
                </a:rPr>
                <a:t>Pexels for the photos</a:t>
              </a:r>
            </a:p>
          </p:txBody>
        </p:sp>
      </p:grpSp>
      <p:sp>
        <p:nvSpPr>
          <p:cNvPr name="TextBox 10" id="10"/>
          <p:cNvSpPr txBox="true"/>
          <p:nvPr/>
        </p:nvSpPr>
        <p:spPr>
          <a:xfrm rot="0">
            <a:off x="1028700" y="8722981"/>
            <a:ext cx="12156471" cy="590550"/>
          </a:xfrm>
          <a:prstGeom prst="rect">
            <a:avLst/>
          </a:prstGeom>
        </p:spPr>
        <p:txBody>
          <a:bodyPr anchor="t" rtlCol="false" tIns="0" lIns="0" bIns="0" rIns="0">
            <a:spAutoFit/>
          </a:bodyPr>
          <a:lstStyle/>
          <a:p>
            <a:pPr algn="l" marL="0" indent="0" lvl="0">
              <a:lnSpc>
                <a:spcPts val="4799"/>
              </a:lnSpc>
              <a:spcBef>
                <a:spcPct val="0"/>
              </a:spcBef>
            </a:pPr>
            <a:r>
              <a:rPr lang="en-US" sz="3999" spc="59" u="none">
                <a:solidFill>
                  <a:srgbClr val="E2502B"/>
                </a:solidFill>
                <a:latin typeface="Red Hat Display Bold"/>
              </a:rPr>
              <a:t>Happy designing! </a:t>
            </a:r>
          </a:p>
        </p:txBody>
      </p:sp>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TextBox 2" id="2"/>
          <p:cNvSpPr txBox="true"/>
          <p:nvPr/>
        </p:nvSpPr>
        <p:spPr>
          <a:xfrm rot="0">
            <a:off x="1028700" y="1071562"/>
            <a:ext cx="10393573" cy="1285875"/>
          </a:xfrm>
          <a:prstGeom prst="rect">
            <a:avLst/>
          </a:prstGeom>
        </p:spPr>
        <p:txBody>
          <a:bodyPr anchor="t" rtlCol="false" tIns="0" lIns="0" bIns="0" rIns="0">
            <a:spAutoFit/>
          </a:bodyPr>
          <a:lstStyle/>
          <a:p>
            <a:pPr marL="0" indent="0" lvl="0">
              <a:lnSpc>
                <a:spcPts val="10199"/>
              </a:lnSpc>
              <a:spcBef>
                <a:spcPct val="0"/>
              </a:spcBef>
            </a:pPr>
            <a:r>
              <a:rPr lang="en-US" sz="8499" u="none">
                <a:solidFill>
                  <a:srgbClr val="E2502B"/>
                </a:solidFill>
                <a:latin typeface="Red Hat Display Bold"/>
              </a:rPr>
              <a:t>Credits</a:t>
            </a:r>
          </a:p>
        </p:txBody>
      </p:sp>
      <p:grpSp>
        <p:nvGrpSpPr>
          <p:cNvPr name="Group 3" id="3"/>
          <p:cNvGrpSpPr/>
          <p:nvPr/>
        </p:nvGrpSpPr>
        <p:grpSpPr>
          <a:xfrm rot="0">
            <a:off x="2818025" y="5175264"/>
            <a:ext cx="12651949" cy="1692881"/>
            <a:chOff x="0" y="0"/>
            <a:chExt cx="16869265" cy="2257174"/>
          </a:xfrm>
        </p:grpSpPr>
        <p:sp>
          <p:nvSpPr>
            <p:cNvPr name="TextBox 4" id="4"/>
            <p:cNvSpPr txBox="true"/>
            <p:nvPr/>
          </p:nvSpPr>
          <p:spPr>
            <a:xfrm rot="0">
              <a:off x="660637" y="9525"/>
              <a:ext cx="16208629" cy="4730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E2502B"/>
                  </a:solidFill>
                  <a:latin typeface="Red Hat Display Bold"/>
                </a:rPr>
                <a:t>This presentation template is free for everyone to use thanks to the following:</a:t>
              </a:r>
            </a:p>
          </p:txBody>
        </p:sp>
        <p:sp>
          <p:nvSpPr>
            <p:cNvPr name="TextBox 5" id="5"/>
            <p:cNvSpPr txBox="true"/>
            <p:nvPr/>
          </p:nvSpPr>
          <p:spPr>
            <a:xfrm rot="0">
              <a:off x="0" y="942597"/>
              <a:ext cx="16869265" cy="1314577"/>
            </a:xfrm>
            <a:prstGeom prst="rect">
              <a:avLst/>
            </a:prstGeom>
          </p:spPr>
          <p:txBody>
            <a:bodyPr anchor="t" rtlCol="false" tIns="0" lIns="0" bIns="0" rIns="0">
              <a:spAutoFit/>
            </a:bodyPr>
            <a:lstStyle/>
            <a:p>
              <a:pPr algn="ctr">
                <a:lnSpc>
                  <a:spcPts val="4248"/>
                </a:lnSpc>
              </a:pPr>
              <a:r>
                <a:rPr lang="en-US" sz="2400" spc="36" u="none">
                  <a:solidFill>
                    <a:srgbClr val="000000"/>
                  </a:solidFill>
                  <a:latin typeface="Red Hat Display"/>
                </a:rPr>
                <a:t>SlidesCarnival for the presentation template</a:t>
              </a:r>
            </a:p>
            <a:p>
              <a:pPr algn="ctr">
                <a:lnSpc>
                  <a:spcPts val="4248"/>
                </a:lnSpc>
              </a:pPr>
              <a:r>
                <a:rPr lang="en-US" sz="2400" spc="36" u="none">
                  <a:solidFill>
                    <a:srgbClr val="000000"/>
                  </a:solidFill>
                  <a:latin typeface="Red Hat Display"/>
                </a:rPr>
                <a:t>Pexels for the photos</a:t>
              </a:r>
            </a:p>
          </p:txBody>
        </p:sp>
      </p:grpSp>
      <p:sp>
        <p:nvSpPr>
          <p:cNvPr name="TextBox 6" id="6"/>
          <p:cNvSpPr txBox="true"/>
          <p:nvPr/>
        </p:nvSpPr>
        <p:spPr>
          <a:xfrm rot="0">
            <a:off x="3065764" y="7325064"/>
            <a:ext cx="12156471" cy="590550"/>
          </a:xfrm>
          <a:prstGeom prst="rect">
            <a:avLst/>
          </a:prstGeom>
        </p:spPr>
        <p:txBody>
          <a:bodyPr anchor="t" rtlCol="false" tIns="0" lIns="0" bIns="0" rIns="0">
            <a:spAutoFit/>
          </a:bodyPr>
          <a:lstStyle/>
          <a:p>
            <a:pPr algn="ctr" marL="0" indent="0" lvl="0">
              <a:lnSpc>
                <a:spcPts val="4799"/>
              </a:lnSpc>
              <a:spcBef>
                <a:spcPct val="0"/>
              </a:spcBef>
            </a:pPr>
            <a:r>
              <a:rPr lang="en-US" sz="3999" spc="59" u="none">
                <a:solidFill>
                  <a:srgbClr val="E2502B"/>
                </a:solidFill>
                <a:latin typeface="Red Hat Display Bold"/>
              </a:rPr>
              <a:t>Happy designing! </a:t>
            </a:r>
          </a:p>
        </p:txBody>
      </p:sp>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6932498" y="735669"/>
            <a:ext cx="2847980" cy="2463983"/>
          </a:xfrm>
          <a:prstGeom prst="rect">
            <a:avLst/>
          </a:prstGeom>
        </p:spPr>
      </p:pic>
      <p:pic>
        <p:nvPicPr>
          <p:cNvPr name="Picture 8" id="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9932379" y="2024811"/>
            <a:ext cx="2847980" cy="2463983"/>
          </a:xfrm>
          <a:prstGeom prst="rect">
            <a:avLst/>
          </a:prstGeom>
        </p:spPr>
      </p:pic>
      <p:pic>
        <p:nvPicPr>
          <p:cNvPr name="Picture 9" id="9"/>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084659" y="1016709"/>
            <a:ext cx="2847980" cy="2463983"/>
          </a:xfrm>
          <a:prstGeom prst="rect">
            <a:avLst/>
          </a:prstGeom>
        </p:spPr>
      </p:pic>
      <p:pic>
        <p:nvPicPr>
          <p:cNvPr name="Picture 10" id="10"/>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361350" y="6935964"/>
            <a:ext cx="2847980" cy="2463983"/>
          </a:xfrm>
          <a:prstGeom prst="rect">
            <a:avLst/>
          </a:prstGeom>
        </p:spPr>
      </p:pic>
      <p:pic>
        <p:nvPicPr>
          <p:cNvPr name="Picture 11" id="11"/>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851965" y="8299305"/>
            <a:ext cx="2847980" cy="2463983"/>
          </a:xfrm>
          <a:prstGeom prst="rect">
            <a:avLst/>
          </a:prstGeom>
        </p:spPr>
      </p:pic>
      <p:pic>
        <p:nvPicPr>
          <p:cNvPr name="Picture 12" id="1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237439" y="2357438"/>
            <a:ext cx="2847980" cy="2463983"/>
          </a:xfrm>
          <a:prstGeom prst="rect">
            <a:avLst/>
          </a:prstGeom>
        </p:spPr>
      </p:pic>
    </p:spTree>
  </p:cSld>
  <p:clrMapOvr>
    <a:masterClrMapping/>
  </p:clrMapOvr>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1200947">
            <a:off x="-542202" y="6319706"/>
            <a:ext cx="10303963" cy="5078497"/>
            <a:chOff x="0" y="0"/>
            <a:chExt cx="2713801" cy="1337547"/>
          </a:xfrm>
        </p:grpSpPr>
        <p:sp>
          <p:nvSpPr>
            <p:cNvPr name="Freeform 3" id="3"/>
            <p:cNvSpPr/>
            <p:nvPr/>
          </p:nvSpPr>
          <p:spPr>
            <a:xfrm>
              <a:off x="0" y="0"/>
              <a:ext cx="2713801" cy="1337547"/>
            </a:xfrm>
            <a:custGeom>
              <a:avLst/>
              <a:gdLst/>
              <a:ahLst/>
              <a:cxnLst/>
              <a:rect r="r" b="b" t="t" l="l"/>
              <a:pathLst>
                <a:path h="1337547" w="2713801">
                  <a:moveTo>
                    <a:pt x="0" y="0"/>
                  </a:moveTo>
                  <a:lnTo>
                    <a:pt x="2713801" y="0"/>
                  </a:lnTo>
                  <a:lnTo>
                    <a:pt x="2713801" y="1337547"/>
                  </a:lnTo>
                  <a:lnTo>
                    <a:pt x="0" y="1337547"/>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grpSp>
        <p:nvGrpSpPr>
          <p:cNvPr name="Group 5" id="5"/>
          <p:cNvGrpSpPr/>
          <p:nvPr/>
        </p:nvGrpSpPr>
        <p:grpSpPr>
          <a:xfrm rot="0">
            <a:off x="8016740" y="0"/>
            <a:ext cx="10271260" cy="10287000"/>
            <a:chOff x="0" y="0"/>
            <a:chExt cx="2705188" cy="2709333"/>
          </a:xfrm>
        </p:grpSpPr>
        <p:sp>
          <p:nvSpPr>
            <p:cNvPr name="Freeform 6" id="6"/>
            <p:cNvSpPr/>
            <p:nvPr/>
          </p:nvSpPr>
          <p:spPr>
            <a:xfrm>
              <a:off x="0" y="0"/>
              <a:ext cx="2705188" cy="2709333"/>
            </a:xfrm>
            <a:custGeom>
              <a:avLst/>
              <a:gdLst/>
              <a:ahLst/>
              <a:cxnLst/>
              <a:rect r="r" b="b" t="t" l="l"/>
              <a:pathLst>
                <a:path h="2709333" w="2705188">
                  <a:moveTo>
                    <a:pt x="0" y="0"/>
                  </a:moveTo>
                  <a:lnTo>
                    <a:pt x="2705188" y="0"/>
                  </a:lnTo>
                  <a:lnTo>
                    <a:pt x="2705188" y="2709333"/>
                  </a:lnTo>
                  <a:lnTo>
                    <a:pt x="0" y="2709333"/>
                  </a:lnTo>
                  <a:close/>
                </a:path>
              </a:pathLst>
            </a:custGeom>
            <a:solidFill>
              <a:srgbClr val="EA614B"/>
            </a:solidFill>
            <a:ln>
              <a:noFill/>
            </a:ln>
          </p:spPr>
        </p:sp>
        <p:sp>
          <p:nvSpPr>
            <p:cNvPr name="TextBox 7" id="7"/>
            <p:cNvSpPr txBox="true"/>
            <p:nvPr/>
          </p:nvSpPr>
          <p:spPr>
            <a:xfrm>
              <a:off x="0" y="-28575"/>
              <a:ext cx="812800" cy="841375"/>
            </a:xfrm>
            <a:prstGeom prst="rect">
              <a:avLst/>
            </a:prstGeom>
          </p:spPr>
          <p:txBody>
            <a:bodyPr anchor="ctr" rtlCol="false" tIns="50800" lIns="50800" bIns="50800" rIns="50800"/>
            <a:lstStyle/>
            <a:p>
              <a:pPr algn="ctr" marL="0" indent="0" lvl="0">
                <a:lnSpc>
                  <a:spcPts val="3249"/>
                </a:lnSpc>
                <a:spcBef>
                  <a:spcPct val="0"/>
                </a:spcBef>
              </a:pPr>
            </a:p>
          </p:txBody>
        </p:sp>
      </p:grpSp>
      <p:sp>
        <p:nvSpPr>
          <p:cNvPr name="TextBox 8" id="8"/>
          <p:cNvSpPr txBox="true"/>
          <p:nvPr/>
        </p:nvSpPr>
        <p:spPr>
          <a:xfrm rot="0">
            <a:off x="8127316" y="1559897"/>
            <a:ext cx="9131984" cy="2571750"/>
          </a:xfrm>
          <a:prstGeom prst="rect">
            <a:avLst/>
          </a:prstGeom>
        </p:spPr>
        <p:txBody>
          <a:bodyPr anchor="t" rtlCol="false" tIns="0" lIns="0" bIns="0" rIns="0">
            <a:spAutoFit/>
          </a:bodyPr>
          <a:lstStyle/>
          <a:p>
            <a:pPr algn="r" marL="0" indent="0" lvl="0">
              <a:lnSpc>
                <a:spcPts val="10199"/>
              </a:lnSpc>
              <a:spcBef>
                <a:spcPct val="0"/>
              </a:spcBef>
            </a:pPr>
            <a:r>
              <a:rPr lang="en-US" sz="8499" u="none">
                <a:solidFill>
                  <a:srgbClr val="FFFFFF"/>
                </a:solidFill>
                <a:latin typeface="Red Hat Display Bold"/>
              </a:rPr>
              <a:t>Fonts In this Presentation</a:t>
            </a:r>
          </a:p>
        </p:txBody>
      </p:sp>
      <p:grpSp>
        <p:nvGrpSpPr>
          <p:cNvPr name="Group 9" id="9"/>
          <p:cNvGrpSpPr/>
          <p:nvPr/>
        </p:nvGrpSpPr>
        <p:grpSpPr>
          <a:xfrm rot="0">
            <a:off x="8404139" y="7020682"/>
            <a:ext cx="9131984" cy="2333438"/>
            <a:chOff x="0" y="0"/>
            <a:chExt cx="12175979" cy="3111251"/>
          </a:xfrm>
        </p:grpSpPr>
        <p:sp>
          <p:nvSpPr>
            <p:cNvPr name="TextBox 10" id="10"/>
            <p:cNvSpPr txBox="true"/>
            <p:nvPr/>
          </p:nvSpPr>
          <p:spPr>
            <a:xfrm rot="0">
              <a:off x="0" y="9525"/>
              <a:ext cx="12175979" cy="473075"/>
            </a:xfrm>
            <a:prstGeom prst="rect">
              <a:avLst/>
            </a:prstGeom>
          </p:spPr>
          <p:txBody>
            <a:bodyPr anchor="t" rtlCol="false" tIns="0" lIns="0" bIns="0" rIns="0">
              <a:spAutoFit/>
            </a:bodyPr>
            <a:lstStyle/>
            <a:p>
              <a:pPr algn="r" marL="0" indent="0" lvl="0">
                <a:lnSpc>
                  <a:spcPts val="2879"/>
                </a:lnSpc>
                <a:spcBef>
                  <a:spcPct val="0"/>
                </a:spcBef>
              </a:pPr>
              <a:r>
                <a:rPr lang="en-US" sz="2400" spc="36" u="none">
                  <a:solidFill>
                    <a:srgbClr val="FFFFFF"/>
                  </a:solidFill>
                  <a:latin typeface="Red Hat Display Bold"/>
                </a:rPr>
                <a:t>This presentation template uses the following free fonts:</a:t>
              </a:r>
            </a:p>
          </p:txBody>
        </p:sp>
        <p:sp>
          <p:nvSpPr>
            <p:cNvPr name="TextBox 11" id="11"/>
            <p:cNvSpPr txBox="true"/>
            <p:nvPr/>
          </p:nvSpPr>
          <p:spPr>
            <a:xfrm rot="0">
              <a:off x="0" y="949203"/>
              <a:ext cx="12175979" cy="2162048"/>
            </a:xfrm>
            <a:prstGeom prst="rect">
              <a:avLst/>
            </a:prstGeom>
          </p:spPr>
          <p:txBody>
            <a:bodyPr anchor="t" rtlCol="false" tIns="0" lIns="0" bIns="0" rIns="0">
              <a:spAutoFit/>
            </a:bodyPr>
            <a:lstStyle/>
            <a:p>
              <a:pPr algn="r" marL="0" indent="0" lvl="0">
                <a:lnSpc>
                  <a:spcPts val="4512"/>
                </a:lnSpc>
              </a:pPr>
              <a:r>
                <a:rPr lang="en-US" sz="2400" spc="36" u="none">
                  <a:solidFill>
                    <a:srgbClr val="FFFFFF"/>
                  </a:solidFill>
                  <a:latin typeface="Red Hat Display"/>
                </a:rPr>
                <a:t>Titles: Red Hat Display</a:t>
              </a:r>
            </a:p>
            <a:p>
              <a:pPr algn="r" marL="0" indent="0" lvl="0">
                <a:lnSpc>
                  <a:spcPts val="4512"/>
                </a:lnSpc>
              </a:pPr>
              <a:r>
                <a:rPr lang="en-US" sz="2400" spc="36" u="none">
                  <a:solidFill>
                    <a:srgbClr val="FFFFFF"/>
                  </a:solidFill>
                  <a:latin typeface="Red Hat Display"/>
                </a:rPr>
                <a:t>Headers: Red Hat Display</a:t>
              </a:r>
            </a:p>
            <a:p>
              <a:pPr algn="r" marL="0" indent="0" lvl="0">
                <a:lnSpc>
                  <a:spcPts val="4512"/>
                </a:lnSpc>
              </a:pPr>
              <a:r>
                <a:rPr lang="en-US" sz="2400" spc="36" u="none">
                  <a:solidFill>
                    <a:srgbClr val="FFFFFF"/>
                  </a:solidFill>
                  <a:latin typeface="Red Hat Display"/>
                </a:rPr>
                <a:t>Body Copy: Red Hat Display</a:t>
              </a:r>
            </a:p>
          </p:txBody>
        </p:sp>
      </p:grpSp>
      <p:sp>
        <p:nvSpPr>
          <p:cNvPr name="TextBox 12" id="12"/>
          <p:cNvSpPr txBox="true"/>
          <p:nvPr/>
        </p:nvSpPr>
        <p:spPr>
          <a:xfrm rot="0">
            <a:off x="1273758" y="9267825"/>
            <a:ext cx="5583043" cy="352425"/>
          </a:xfrm>
          <a:prstGeom prst="rect">
            <a:avLst/>
          </a:prstGeom>
        </p:spPr>
        <p:txBody>
          <a:bodyPr anchor="t" rtlCol="false" tIns="0" lIns="0" bIns="0" rIns="0">
            <a:spAutoFit/>
          </a:bodyPr>
          <a:lstStyle/>
          <a:p>
            <a:pPr marL="0" indent="0" lvl="0">
              <a:lnSpc>
                <a:spcPts val="2879"/>
              </a:lnSpc>
              <a:spcBef>
                <a:spcPct val="0"/>
              </a:spcBef>
            </a:pPr>
            <a:r>
              <a:rPr lang="en-US" sz="2400" spc="36" u="none">
                <a:solidFill>
                  <a:srgbClr val="E2502B"/>
                </a:solidFill>
                <a:latin typeface="Red Hat Display Bold"/>
              </a:rPr>
              <a:t>You can find these fonts online too. </a:t>
            </a:r>
          </a:p>
        </p:txBody>
      </p:sp>
      <p:sp>
        <p:nvSpPr>
          <p:cNvPr name="AutoShape 13" id="13"/>
          <p:cNvSpPr/>
          <p:nvPr/>
        </p:nvSpPr>
        <p:spPr>
          <a:xfrm rot="-1205477">
            <a:off x="-1755548" y="6514173"/>
            <a:ext cx="10465801" cy="0"/>
          </a:xfrm>
          <a:prstGeom prst="line">
            <a:avLst/>
          </a:prstGeom>
          <a:ln cap="rnd" w="85725">
            <a:solidFill>
              <a:srgbClr val="EA614B"/>
            </a:solidFill>
            <a:prstDash val="sysDot"/>
            <a:headEnd type="none" len="sm" w="sm"/>
            <a:tailEnd type="none" len="sm" w="sm"/>
          </a:ln>
        </p:spPr>
      </p:sp>
      <p:pic>
        <p:nvPicPr>
          <p:cNvPr name="Picture 14" id="1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273758" y="1855172"/>
            <a:ext cx="5306220" cy="6522729"/>
          </a:xfrm>
          <a:prstGeom prst="rect">
            <a:avLst/>
          </a:prstGeom>
        </p:spPr>
      </p:pic>
      <p:sp>
        <p:nvSpPr>
          <p:cNvPr name="TextBox 15" id="15"/>
          <p:cNvSpPr txBox="true"/>
          <p:nvPr/>
        </p:nvSpPr>
        <p:spPr>
          <a:xfrm rot="-1968128">
            <a:off x="632250" y="1378512"/>
            <a:ext cx="3930797" cy="985535"/>
          </a:xfrm>
          <a:prstGeom prst="rect">
            <a:avLst/>
          </a:prstGeom>
        </p:spPr>
        <p:txBody>
          <a:bodyPr anchor="t" rtlCol="false" tIns="0" lIns="0" bIns="0" rIns="0">
            <a:spAutoFit/>
          </a:bodyPr>
          <a:lstStyle/>
          <a:p>
            <a:pPr algn="l" marL="0" indent="0" lvl="0">
              <a:lnSpc>
                <a:spcPts val="4199"/>
              </a:lnSpc>
              <a:spcBef>
                <a:spcPct val="0"/>
              </a:spcBef>
            </a:pPr>
            <a:r>
              <a:rPr lang="en-US" sz="3499" spc="52" u="none">
                <a:solidFill>
                  <a:srgbClr val="E2502B"/>
                </a:solidFill>
                <a:latin typeface="Red Hat Display Bold"/>
              </a:rPr>
              <a:t>Happy designing! </a:t>
            </a:r>
          </a:p>
        </p:txBody>
      </p:sp>
    </p:spTree>
  </p:cSld>
  <p:clrMapOvr>
    <a:masterClrMapping/>
  </p:clrMapOvr>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AutoShape 2" id="2"/>
          <p:cNvSpPr/>
          <p:nvPr/>
        </p:nvSpPr>
        <p:spPr>
          <a:xfrm rot="0">
            <a:off x="-465346" y="6331629"/>
            <a:ext cx="19218693" cy="0"/>
          </a:xfrm>
          <a:prstGeom prst="line">
            <a:avLst/>
          </a:prstGeom>
          <a:ln cap="rnd" w="85725">
            <a:solidFill>
              <a:srgbClr val="E2502B"/>
            </a:solidFill>
            <a:prstDash val="sysDot"/>
            <a:headEnd type="none" len="sm" w="sm"/>
            <a:tailEnd type="none" len="sm" w="sm"/>
          </a:ln>
        </p:spPr>
      </p:sp>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11950" y="5155981"/>
            <a:ext cx="2598279" cy="2260503"/>
          </a:xfrm>
          <a:prstGeom prst="rect">
            <a:avLst/>
          </a:prstGeom>
        </p:spPr>
      </p:pic>
      <p:pic>
        <p:nvPicPr>
          <p:cNvPr name="Picture 4" id="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4560549" y="5408700"/>
            <a:ext cx="2032722" cy="1817284"/>
          </a:xfrm>
          <a:prstGeom prst="rect">
            <a:avLst/>
          </a:prstGeom>
        </p:spPr>
      </p:pic>
      <p:pic>
        <p:nvPicPr>
          <p:cNvPr name="Picture 5" id="5"/>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5708350" y="5329641"/>
            <a:ext cx="2582694" cy="1779834"/>
          </a:xfrm>
          <a:prstGeom prst="rect">
            <a:avLst/>
          </a:prstGeom>
        </p:spPr>
      </p:pic>
      <p:pic>
        <p:nvPicPr>
          <p:cNvPr name="Picture 6" id="6"/>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0400799" y="5143500"/>
            <a:ext cx="1775008" cy="1965975"/>
          </a:xfrm>
          <a:prstGeom prst="rect">
            <a:avLst/>
          </a:prstGeom>
        </p:spPr>
      </p:pic>
      <p:sp>
        <p:nvSpPr>
          <p:cNvPr name="TextBox 7" id="7"/>
          <p:cNvSpPr txBox="true"/>
          <p:nvPr/>
        </p:nvSpPr>
        <p:spPr>
          <a:xfrm rot="0">
            <a:off x="1028700" y="1209675"/>
            <a:ext cx="16230600" cy="1152525"/>
          </a:xfrm>
          <a:prstGeom prst="rect">
            <a:avLst/>
          </a:prstGeom>
        </p:spPr>
        <p:txBody>
          <a:bodyPr anchor="t" rtlCol="false" tIns="0" lIns="0" bIns="0" rIns="0">
            <a:spAutoFit/>
          </a:bodyPr>
          <a:lstStyle/>
          <a:p>
            <a:pPr algn="ctr" marL="0" indent="0" lvl="0">
              <a:lnSpc>
                <a:spcPts val="9000"/>
              </a:lnSpc>
              <a:spcBef>
                <a:spcPct val="0"/>
              </a:spcBef>
            </a:pPr>
            <a:r>
              <a:rPr lang="en-US" sz="7500" u="none">
                <a:solidFill>
                  <a:srgbClr val="E2502B"/>
                </a:solidFill>
                <a:latin typeface="Red Hat Display Bold"/>
              </a:rPr>
              <a:t>Add a Timeline Page</a:t>
            </a:r>
          </a:p>
        </p:txBody>
      </p:sp>
      <p:sp>
        <p:nvSpPr>
          <p:cNvPr name="TextBox 8" id="8"/>
          <p:cNvSpPr txBox="true"/>
          <p:nvPr/>
        </p:nvSpPr>
        <p:spPr>
          <a:xfrm rot="0">
            <a:off x="1028627" y="4172809"/>
            <a:ext cx="3364925" cy="485775"/>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Add a main point</a:t>
            </a:r>
          </a:p>
        </p:txBody>
      </p:sp>
      <p:sp>
        <p:nvSpPr>
          <p:cNvPr name="TextBox 9" id="9"/>
          <p:cNvSpPr txBox="true"/>
          <p:nvPr/>
        </p:nvSpPr>
        <p:spPr>
          <a:xfrm rot="0">
            <a:off x="1028627" y="7883209"/>
            <a:ext cx="3364925" cy="7143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what</a:t>
            </a:r>
          </a:p>
          <a:p>
            <a:pPr algn="ctr" marL="0" indent="0" lvl="0">
              <a:lnSpc>
                <a:spcPts val="2879"/>
              </a:lnSpc>
              <a:spcBef>
                <a:spcPct val="0"/>
              </a:spcBef>
            </a:pPr>
            <a:r>
              <a:rPr lang="en-US" sz="2400" spc="36" u="none">
                <a:solidFill>
                  <a:srgbClr val="000000"/>
                </a:solidFill>
                <a:latin typeface="Red Hat Display"/>
              </a:rPr>
              <a:t>you want to discuss. </a:t>
            </a:r>
          </a:p>
        </p:txBody>
      </p:sp>
      <p:sp>
        <p:nvSpPr>
          <p:cNvPr name="TextBox 10" id="10"/>
          <p:cNvSpPr txBox="true"/>
          <p:nvPr/>
        </p:nvSpPr>
        <p:spPr>
          <a:xfrm rot="0">
            <a:off x="5317234" y="7883209"/>
            <a:ext cx="3364925" cy="7143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what</a:t>
            </a:r>
          </a:p>
          <a:p>
            <a:pPr algn="ctr" marL="0" indent="0" lvl="0">
              <a:lnSpc>
                <a:spcPts val="2879"/>
              </a:lnSpc>
              <a:spcBef>
                <a:spcPct val="0"/>
              </a:spcBef>
            </a:pPr>
            <a:r>
              <a:rPr lang="en-US" sz="2400" spc="36" u="none">
                <a:solidFill>
                  <a:srgbClr val="000000"/>
                </a:solidFill>
                <a:latin typeface="Red Hat Display"/>
              </a:rPr>
              <a:t>you want to discuss. </a:t>
            </a:r>
          </a:p>
        </p:txBody>
      </p:sp>
      <p:sp>
        <p:nvSpPr>
          <p:cNvPr name="TextBox 11" id="11"/>
          <p:cNvSpPr txBox="true"/>
          <p:nvPr/>
        </p:nvSpPr>
        <p:spPr>
          <a:xfrm rot="0">
            <a:off x="5317234" y="4172809"/>
            <a:ext cx="3364925" cy="485775"/>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Add a main point</a:t>
            </a:r>
          </a:p>
        </p:txBody>
      </p:sp>
      <p:sp>
        <p:nvSpPr>
          <p:cNvPr name="TextBox 12" id="12"/>
          <p:cNvSpPr txBox="true"/>
          <p:nvPr/>
        </p:nvSpPr>
        <p:spPr>
          <a:xfrm rot="0">
            <a:off x="13894448" y="7883209"/>
            <a:ext cx="3364925" cy="7143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what</a:t>
            </a:r>
          </a:p>
          <a:p>
            <a:pPr algn="ctr" marL="0" indent="0" lvl="0">
              <a:lnSpc>
                <a:spcPts val="2879"/>
              </a:lnSpc>
              <a:spcBef>
                <a:spcPct val="0"/>
              </a:spcBef>
            </a:pPr>
            <a:r>
              <a:rPr lang="en-US" sz="2400" spc="36" u="none">
                <a:solidFill>
                  <a:srgbClr val="000000"/>
                </a:solidFill>
                <a:latin typeface="Red Hat Display"/>
              </a:rPr>
              <a:t>you want to discuss. </a:t>
            </a:r>
          </a:p>
        </p:txBody>
      </p:sp>
      <p:sp>
        <p:nvSpPr>
          <p:cNvPr name="TextBox 13" id="13"/>
          <p:cNvSpPr txBox="true"/>
          <p:nvPr/>
        </p:nvSpPr>
        <p:spPr>
          <a:xfrm rot="0">
            <a:off x="13894448" y="4172809"/>
            <a:ext cx="3364925" cy="485775"/>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Add a main point</a:t>
            </a:r>
          </a:p>
        </p:txBody>
      </p:sp>
      <p:sp>
        <p:nvSpPr>
          <p:cNvPr name="TextBox 14" id="14"/>
          <p:cNvSpPr txBox="true"/>
          <p:nvPr/>
        </p:nvSpPr>
        <p:spPr>
          <a:xfrm rot="0">
            <a:off x="9605841" y="7883209"/>
            <a:ext cx="3364925" cy="714375"/>
          </a:xfrm>
          <a:prstGeom prst="rect">
            <a:avLst/>
          </a:prstGeom>
        </p:spPr>
        <p:txBody>
          <a:bodyPr anchor="t" rtlCol="false" tIns="0" lIns="0" bIns="0" rIns="0">
            <a:spAutoFit/>
          </a:bodyPr>
          <a:lstStyle/>
          <a:p>
            <a:pPr algn="ctr" marL="0" indent="0" lvl="0">
              <a:lnSpc>
                <a:spcPts val="2879"/>
              </a:lnSpc>
              <a:spcBef>
                <a:spcPct val="0"/>
              </a:spcBef>
            </a:pPr>
            <a:r>
              <a:rPr lang="en-US" sz="2400" spc="36" u="none">
                <a:solidFill>
                  <a:srgbClr val="000000"/>
                </a:solidFill>
                <a:latin typeface="Red Hat Display"/>
              </a:rPr>
              <a:t>Elaborate on what</a:t>
            </a:r>
          </a:p>
          <a:p>
            <a:pPr algn="ctr" marL="0" indent="0" lvl="0">
              <a:lnSpc>
                <a:spcPts val="2879"/>
              </a:lnSpc>
              <a:spcBef>
                <a:spcPct val="0"/>
              </a:spcBef>
            </a:pPr>
            <a:r>
              <a:rPr lang="en-US" sz="2400" spc="36" u="none">
                <a:solidFill>
                  <a:srgbClr val="000000"/>
                </a:solidFill>
                <a:latin typeface="Red Hat Display"/>
              </a:rPr>
              <a:t>you want to discuss. </a:t>
            </a:r>
          </a:p>
        </p:txBody>
      </p:sp>
      <p:sp>
        <p:nvSpPr>
          <p:cNvPr name="TextBox 15" id="15"/>
          <p:cNvSpPr txBox="true"/>
          <p:nvPr/>
        </p:nvSpPr>
        <p:spPr>
          <a:xfrm rot="0">
            <a:off x="9605841" y="4172809"/>
            <a:ext cx="3364925" cy="485775"/>
          </a:xfrm>
          <a:prstGeom prst="rect">
            <a:avLst/>
          </a:prstGeom>
        </p:spPr>
        <p:txBody>
          <a:bodyPr anchor="t" rtlCol="false" tIns="0" lIns="0" bIns="0" rIns="0">
            <a:spAutoFit/>
          </a:bodyPr>
          <a:lstStyle/>
          <a:p>
            <a:pPr algn="ctr" marL="0" indent="0" lvl="0">
              <a:lnSpc>
                <a:spcPts val="3840"/>
              </a:lnSpc>
              <a:spcBef>
                <a:spcPct val="0"/>
              </a:spcBef>
            </a:pPr>
            <a:r>
              <a:rPr lang="en-US" sz="3200" u="none">
                <a:solidFill>
                  <a:srgbClr val="E2502B"/>
                </a:solidFill>
                <a:latin typeface="Red Hat Display Bold"/>
              </a:rPr>
              <a:t>Add a main point</a:t>
            </a:r>
          </a:p>
        </p:txBody>
      </p:sp>
    </p:spTree>
  </p:cSld>
  <p:clrMapOvr>
    <a:masterClrMapping/>
  </p:clrMapOvr>
</p:sld>
</file>

<file path=ppt/slides/slide28.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3602645" y="4584535"/>
            <a:ext cx="1824755" cy="1824755"/>
            <a:chOff x="0" y="0"/>
            <a:chExt cx="812800" cy="812800"/>
          </a:xfrm>
        </p:grpSpPr>
        <p:sp>
          <p:nvSpPr>
            <p:cNvPr name="Freeform 3" id="3"/>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4" id="4"/>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5" id="5"/>
          <p:cNvGrpSpPr>
            <a:grpSpLocks noChangeAspect="true"/>
          </p:cNvGrpSpPr>
          <p:nvPr/>
        </p:nvGrpSpPr>
        <p:grpSpPr>
          <a:xfrm rot="0">
            <a:off x="3666654" y="4648547"/>
            <a:ext cx="1696737" cy="1696731"/>
            <a:chOff x="0" y="0"/>
            <a:chExt cx="6350000" cy="6349975"/>
          </a:xfrm>
        </p:grpSpPr>
        <p:sp>
          <p:nvSpPr>
            <p:cNvPr name="Freeform 6" id="6"/>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21578" r="-21578" t="0" b="-43157"/>
              </a:stretch>
            </a:blipFill>
          </p:spPr>
        </p:sp>
      </p:grpSp>
      <p:grpSp>
        <p:nvGrpSpPr>
          <p:cNvPr name="Group 7" id="7"/>
          <p:cNvGrpSpPr/>
          <p:nvPr/>
        </p:nvGrpSpPr>
        <p:grpSpPr>
          <a:xfrm rot="0">
            <a:off x="1794357" y="6635731"/>
            <a:ext cx="1824755" cy="1824755"/>
            <a:chOff x="0" y="0"/>
            <a:chExt cx="812800" cy="812800"/>
          </a:xfrm>
        </p:grpSpPr>
        <p:sp>
          <p:nvSpPr>
            <p:cNvPr name="Freeform 8" id="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9" id="9"/>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0" id="10"/>
          <p:cNvGrpSpPr>
            <a:grpSpLocks noChangeAspect="true"/>
          </p:cNvGrpSpPr>
          <p:nvPr/>
        </p:nvGrpSpPr>
        <p:grpSpPr>
          <a:xfrm rot="0">
            <a:off x="1858366" y="6699744"/>
            <a:ext cx="1696737" cy="1696731"/>
            <a:chOff x="0" y="0"/>
            <a:chExt cx="6350000" cy="6349975"/>
          </a:xfrm>
        </p:grpSpPr>
        <p:sp>
          <p:nvSpPr>
            <p:cNvPr name="Freeform 11" id="1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35601" r="-53230" t="-25000" b="-158248"/>
              </a:stretch>
            </a:blipFill>
          </p:spPr>
        </p:sp>
      </p:grpSp>
      <p:grpSp>
        <p:nvGrpSpPr>
          <p:cNvPr name="Group 12" id="12"/>
          <p:cNvGrpSpPr/>
          <p:nvPr/>
        </p:nvGrpSpPr>
        <p:grpSpPr>
          <a:xfrm rot="0">
            <a:off x="10902235" y="6635731"/>
            <a:ext cx="1824755" cy="1824755"/>
            <a:chOff x="0" y="0"/>
            <a:chExt cx="812800" cy="812800"/>
          </a:xfrm>
        </p:grpSpPr>
        <p:sp>
          <p:nvSpPr>
            <p:cNvPr name="Freeform 13" id="13"/>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4" id="14"/>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15" id="15"/>
          <p:cNvGrpSpPr>
            <a:grpSpLocks noChangeAspect="true"/>
          </p:cNvGrpSpPr>
          <p:nvPr/>
        </p:nvGrpSpPr>
        <p:grpSpPr>
          <a:xfrm rot="0">
            <a:off x="10966244" y="6699744"/>
            <a:ext cx="1696737" cy="1696731"/>
            <a:chOff x="0" y="0"/>
            <a:chExt cx="6350000" cy="6349975"/>
          </a:xfrm>
        </p:grpSpPr>
        <p:sp>
          <p:nvSpPr>
            <p:cNvPr name="Freeform 16" id="16"/>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220520" r="-260128" t="-23810" b="-263290"/>
              </a:stretch>
            </a:blipFill>
          </p:spPr>
        </p:sp>
      </p:grpSp>
      <p:grpSp>
        <p:nvGrpSpPr>
          <p:cNvPr name="Group 17" id="17"/>
          <p:cNvGrpSpPr/>
          <p:nvPr/>
        </p:nvGrpSpPr>
        <p:grpSpPr>
          <a:xfrm rot="0">
            <a:off x="5410933" y="6635731"/>
            <a:ext cx="1824755" cy="1824755"/>
            <a:chOff x="0" y="0"/>
            <a:chExt cx="812800" cy="812800"/>
          </a:xfrm>
        </p:grpSpPr>
        <p:sp>
          <p:nvSpPr>
            <p:cNvPr name="Freeform 18" id="1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19" id="19"/>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20" id="20"/>
          <p:cNvGrpSpPr>
            <a:grpSpLocks noChangeAspect="true"/>
          </p:cNvGrpSpPr>
          <p:nvPr/>
        </p:nvGrpSpPr>
        <p:grpSpPr>
          <a:xfrm rot="0">
            <a:off x="5474942" y="6699744"/>
            <a:ext cx="1696737" cy="1696731"/>
            <a:chOff x="0" y="0"/>
            <a:chExt cx="6350000" cy="6349975"/>
          </a:xfrm>
        </p:grpSpPr>
        <p:sp>
          <p:nvSpPr>
            <p:cNvPr name="Freeform 21" id="21"/>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95078" r="-174236" t="0" b="-161291"/>
              </a:stretch>
            </a:blipFill>
          </p:spPr>
        </p:sp>
      </p:grpSp>
      <p:pic>
        <p:nvPicPr>
          <p:cNvPr name="Picture 22" id="22"/>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5400000">
            <a:off x="16857251" y="7084416"/>
            <a:ext cx="1607943" cy="1808936"/>
          </a:xfrm>
          <a:prstGeom prst="rect">
            <a:avLst/>
          </a:prstGeom>
        </p:spPr>
      </p:pic>
      <p:grpSp>
        <p:nvGrpSpPr>
          <p:cNvPr name="Group 23" id="23"/>
          <p:cNvGrpSpPr/>
          <p:nvPr/>
        </p:nvGrpSpPr>
        <p:grpSpPr>
          <a:xfrm rot="0">
            <a:off x="14517690" y="6635731"/>
            <a:ext cx="1824755" cy="1824755"/>
            <a:chOff x="0" y="0"/>
            <a:chExt cx="812800" cy="812800"/>
          </a:xfrm>
        </p:grpSpPr>
        <p:sp>
          <p:nvSpPr>
            <p:cNvPr name="Freeform 24" id="2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25" id="25"/>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26" id="26"/>
          <p:cNvGrpSpPr>
            <a:grpSpLocks noChangeAspect="true"/>
          </p:cNvGrpSpPr>
          <p:nvPr/>
        </p:nvGrpSpPr>
        <p:grpSpPr>
          <a:xfrm rot="0">
            <a:off x="14582820" y="6699744"/>
            <a:ext cx="1696737" cy="1696731"/>
            <a:chOff x="0" y="0"/>
            <a:chExt cx="6350000" cy="6349975"/>
          </a:xfrm>
        </p:grpSpPr>
        <p:sp>
          <p:nvSpPr>
            <p:cNvPr name="Freeform 27" id="2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36600" r="-19013" t="0" b="-133567"/>
              </a:stretch>
            </a:blipFill>
          </p:spPr>
        </p:sp>
      </p:grpSp>
      <p:grpSp>
        <p:nvGrpSpPr>
          <p:cNvPr name="Group 28" id="28"/>
          <p:cNvGrpSpPr/>
          <p:nvPr/>
        </p:nvGrpSpPr>
        <p:grpSpPr>
          <a:xfrm rot="0">
            <a:off x="12710523" y="4584535"/>
            <a:ext cx="1824755" cy="1824755"/>
            <a:chOff x="0" y="0"/>
            <a:chExt cx="812800" cy="812800"/>
          </a:xfrm>
        </p:grpSpPr>
        <p:sp>
          <p:nvSpPr>
            <p:cNvPr name="Freeform 29" id="2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30" id="30"/>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31" id="31"/>
          <p:cNvGrpSpPr>
            <a:grpSpLocks noChangeAspect="true"/>
          </p:cNvGrpSpPr>
          <p:nvPr/>
        </p:nvGrpSpPr>
        <p:grpSpPr>
          <a:xfrm rot="0">
            <a:off x="12774532" y="4648547"/>
            <a:ext cx="1696737" cy="1696731"/>
            <a:chOff x="0" y="0"/>
            <a:chExt cx="6350000" cy="6349975"/>
          </a:xfrm>
        </p:grpSpPr>
        <p:sp>
          <p:nvSpPr>
            <p:cNvPr name="Freeform 32" id="32"/>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57236" r="-32739" t="0" b="-184965"/>
              </a:stretch>
            </a:blipFill>
          </p:spPr>
        </p:sp>
      </p:grpSp>
      <p:grpSp>
        <p:nvGrpSpPr>
          <p:cNvPr name="Group 33" id="33"/>
          <p:cNvGrpSpPr/>
          <p:nvPr/>
        </p:nvGrpSpPr>
        <p:grpSpPr>
          <a:xfrm rot="0">
            <a:off x="8087032" y="2415790"/>
            <a:ext cx="1824755" cy="1824755"/>
            <a:chOff x="0" y="0"/>
            <a:chExt cx="812800" cy="812800"/>
          </a:xfrm>
        </p:grpSpPr>
        <p:sp>
          <p:nvSpPr>
            <p:cNvPr name="Freeform 34" id="3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35" id="35"/>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36" id="36"/>
          <p:cNvGrpSpPr>
            <a:grpSpLocks noChangeAspect="true"/>
          </p:cNvGrpSpPr>
          <p:nvPr/>
        </p:nvGrpSpPr>
        <p:grpSpPr>
          <a:xfrm rot="0">
            <a:off x="8151041" y="2479802"/>
            <a:ext cx="1696737" cy="1696731"/>
            <a:chOff x="0" y="0"/>
            <a:chExt cx="6350000" cy="6349975"/>
          </a:xfrm>
        </p:grpSpPr>
        <p:sp>
          <p:nvSpPr>
            <p:cNvPr name="Freeform 37" id="3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10"/>
              <a:stretch>
                <a:fillRect l="-38306" r="-28855" t="-35456" b="-115287"/>
              </a:stretch>
            </a:blipFill>
          </p:spPr>
        </p:sp>
      </p:grpSp>
      <p:sp>
        <p:nvSpPr>
          <p:cNvPr name="TextBox 38" id="38"/>
          <p:cNvSpPr txBox="true"/>
          <p:nvPr/>
        </p:nvSpPr>
        <p:spPr>
          <a:xfrm rot="0">
            <a:off x="2757081" y="671913"/>
            <a:ext cx="12773839" cy="1152525"/>
          </a:xfrm>
          <a:prstGeom prst="rect">
            <a:avLst/>
          </a:prstGeom>
        </p:spPr>
        <p:txBody>
          <a:bodyPr anchor="t" rtlCol="false" tIns="0" lIns="0" bIns="0" rIns="0">
            <a:spAutoFit/>
          </a:bodyPr>
          <a:lstStyle/>
          <a:p>
            <a:pPr algn="ctr" marL="0" indent="0" lvl="0">
              <a:lnSpc>
                <a:spcPts val="9000"/>
              </a:lnSpc>
              <a:spcBef>
                <a:spcPct val="0"/>
              </a:spcBef>
            </a:pPr>
            <a:r>
              <a:rPr lang="en-US" sz="7500" u="none">
                <a:solidFill>
                  <a:srgbClr val="E2502B"/>
                </a:solidFill>
                <a:latin typeface="Red Hat Display Bold"/>
              </a:rPr>
              <a:t>Add a Chart Page</a:t>
            </a:r>
          </a:p>
        </p:txBody>
      </p:sp>
      <p:pic>
        <p:nvPicPr>
          <p:cNvPr name="Picture 39" id="39"/>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true" flipV="false" rot="0">
            <a:off x="-529193" y="-466040"/>
            <a:ext cx="3115785" cy="2828294"/>
          </a:xfrm>
          <a:prstGeom prst="rect">
            <a:avLst/>
          </a:prstGeom>
        </p:spPr>
      </p:pic>
      <p:pic>
        <p:nvPicPr>
          <p:cNvPr name="Picture 40" id="40"/>
          <p:cNvPicPr>
            <a:picLocks noChangeAspect="true"/>
          </p:cNvPicPr>
          <p:nvPr/>
        </p:nvPicPr>
        <p:blipFill>
          <a:blip r:embed="rId13">
            <a:extLst>
              <a:ext uri="{28A0092B-C50C-407E-A947-70E740481C1C}">
                <a14:useLocalDpi xmlns:a14="http://schemas.microsoft.com/office/drawing/2010/main" val="0"/>
              </a:ext>
              <a:ext uri="{96DAC541-7B7A-43D3-8B79-37D633B846F1}">
                <asvg:svgBlip xmlns:asvg="http://schemas.microsoft.com/office/drawing/2016/SVG/main" r:embed="rId14"/>
              </a:ext>
            </a:extLst>
          </a:blip>
          <a:srcRect l="0" t="0" r="0" b="0"/>
          <a:stretch>
            <a:fillRect/>
          </a:stretch>
        </p:blipFill>
        <p:spPr>
          <a:xfrm flipH="false" flipV="false" rot="1100686">
            <a:off x="1017313" y="4369464"/>
            <a:ext cx="1444602" cy="2108909"/>
          </a:xfrm>
          <a:prstGeom prst="rect">
            <a:avLst/>
          </a:prstGeom>
        </p:spPr>
      </p:pic>
      <p:pic>
        <p:nvPicPr>
          <p:cNvPr name="Picture 41" id="41"/>
          <p:cNvPicPr>
            <a:picLocks noChangeAspect="true"/>
          </p:cNvPicPr>
          <p:nvPr/>
        </p:nvPicPr>
        <p:blipFill>
          <a:blip r:embed="rId15">
            <a:extLst>
              <a:ext uri="{28A0092B-C50C-407E-A947-70E740481C1C}">
                <a14:useLocalDpi xmlns:a14="http://schemas.microsoft.com/office/drawing/2010/main" val="0"/>
              </a:ext>
              <a:ext uri="{96DAC541-7B7A-43D3-8B79-37D633B846F1}">
                <asvg:svgBlip xmlns:asvg="http://schemas.microsoft.com/office/drawing/2016/SVG/main" r:embed="rId16"/>
              </a:ext>
            </a:extLst>
          </a:blip>
          <a:srcRect l="0" t="0" r="0" b="0"/>
          <a:stretch>
            <a:fillRect/>
          </a:stretch>
        </p:blipFill>
        <p:spPr>
          <a:xfrm flipH="false" flipV="false" rot="509162">
            <a:off x="14941731" y="1402484"/>
            <a:ext cx="2161499" cy="1815660"/>
          </a:xfrm>
          <a:prstGeom prst="rect">
            <a:avLst/>
          </a:prstGeom>
        </p:spPr>
      </p:pic>
      <p:grpSp>
        <p:nvGrpSpPr>
          <p:cNvPr name="Group 42" id="42"/>
          <p:cNvGrpSpPr/>
          <p:nvPr/>
        </p:nvGrpSpPr>
        <p:grpSpPr>
          <a:xfrm rot="0">
            <a:off x="4044394" y="2310314"/>
            <a:ext cx="243041" cy="243041"/>
            <a:chOff x="0" y="0"/>
            <a:chExt cx="812800" cy="812800"/>
          </a:xfrm>
        </p:grpSpPr>
        <p:sp>
          <p:nvSpPr>
            <p:cNvPr name="Freeform 43" id="43"/>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88372"/>
            </a:solidFill>
          </p:spPr>
        </p:sp>
        <p:sp>
          <p:nvSpPr>
            <p:cNvPr name="TextBox 44" id="44"/>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45" id="45"/>
          <p:cNvGrpSpPr/>
          <p:nvPr/>
        </p:nvGrpSpPr>
        <p:grpSpPr>
          <a:xfrm rot="0">
            <a:off x="27316" y="7426588"/>
            <a:ext cx="243041" cy="243041"/>
            <a:chOff x="0" y="0"/>
            <a:chExt cx="812800" cy="812800"/>
          </a:xfrm>
        </p:grpSpPr>
        <p:sp>
          <p:nvSpPr>
            <p:cNvPr name="Freeform 46" id="46"/>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88372"/>
            </a:solidFill>
            <a:ln>
              <a:noFill/>
            </a:ln>
          </p:spPr>
        </p:sp>
        <p:sp>
          <p:nvSpPr>
            <p:cNvPr name="TextBox 47" id="47"/>
            <p:cNvSpPr txBox="true"/>
            <p:nvPr/>
          </p:nvSpPr>
          <p:spPr>
            <a:xfrm>
              <a:off x="76200" y="85725"/>
              <a:ext cx="660400" cy="650875"/>
            </a:xfrm>
            <a:prstGeom prst="rect">
              <a:avLst/>
            </a:prstGeom>
          </p:spPr>
          <p:txBody>
            <a:bodyPr anchor="ctr" rtlCol="false" tIns="50800" lIns="50800" bIns="50800" rIns="50800"/>
            <a:lstStyle/>
            <a:p>
              <a:pPr algn="ctr" marL="0" indent="0" lvl="0">
                <a:lnSpc>
                  <a:spcPts val="2879"/>
                </a:lnSpc>
                <a:spcBef>
                  <a:spcPct val="0"/>
                </a:spcBef>
              </a:pPr>
            </a:p>
          </p:txBody>
        </p:sp>
      </p:grpSp>
      <p:grpSp>
        <p:nvGrpSpPr>
          <p:cNvPr name="Group 48" id="48"/>
          <p:cNvGrpSpPr/>
          <p:nvPr/>
        </p:nvGrpSpPr>
        <p:grpSpPr>
          <a:xfrm rot="0">
            <a:off x="4393503" y="9607638"/>
            <a:ext cx="243041" cy="243041"/>
            <a:chOff x="0" y="0"/>
            <a:chExt cx="812800" cy="812800"/>
          </a:xfrm>
        </p:grpSpPr>
        <p:sp>
          <p:nvSpPr>
            <p:cNvPr name="Freeform 49" id="4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50" id="50"/>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51" id="51"/>
          <p:cNvGrpSpPr/>
          <p:nvPr/>
        </p:nvGrpSpPr>
        <p:grpSpPr>
          <a:xfrm rot="0">
            <a:off x="8756369" y="7426588"/>
            <a:ext cx="243041" cy="243041"/>
            <a:chOff x="0" y="0"/>
            <a:chExt cx="812800" cy="812800"/>
          </a:xfrm>
        </p:grpSpPr>
        <p:sp>
          <p:nvSpPr>
            <p:cNvPr name="Freeform 52" id="52"/>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88372"/>
            </a:solidFill>
            <a:ln>
              <a:noFill/>
            </a:ln>
          </p:spPr>
        </p:sp>
        <p:sp>
          <p:nvSpPr>
            <p:cNvPr name="TextBox 53" id="53"/>
            <p:cNvSpPr txBox="true"/>
            <p:nvPr/>
          </p:nvSpPr>
          <p:spPr>
            <a:xfrm>
              <a:off x="76200" y="85725"/>
              <a:ext cx="660400" cy="650875"/>
            </a:xfrm>
            <a:prstGeom prst="rect">
              <a:avLst/>
            </a:prstGeom>
          </p:spPr>
          <p:txBody>
            <a:bodyPr anchor="ctr" rtlCol="false" tIns="50800" lIns="50800" bIns="50800" rIns="50800"/>
            <a:lstStyle/>
            <a:p>
              <a:pPr algn="ctr" marL="0" indent="0" lvl="0">
                <a:lnSpc>
                  <a:spcPts val="2879"/>
                </a:lnSpc>
                <a:spcBef>
                  <a:spcPct val="0"/>
                </a:spcBef>
              </a:pPr>
            </a:p>
          </p:txBody>
        </p:sp>
      </p:grpSp>
      <p:grpSp>
        <p:nvGrpSpPr>
          <p:cNvPr name="Group 54" id="54"/>
          <p:cNvGrpSpPr/>
          <p:nvPr/>
        </p:nvGrpSpPr>
        <p:grpSpPr>
          <a:xfrm rot="0">
            <a:off x="17661223" y="9486117"/>
            <a:ext cx="243041" cy="243041"/>
            <a:chOff x="0" y="0"/>
            <a:chExt cx="812800" cy="812800"/>
          </a:xfrm>
        </p:grpSpPr>
        <p:sp>
          <p:nvSpPr>
            <p:cNvPr name="Freeform 55" id="55"/>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88372"/>
            </a:solidFill>
            <a:ln>
              <a:noFill/>
            </a:ln>
          </p:spPr>
        </p:sp>
        <p:sp>
          <p:nvSpPr>
            <p:cNvPr name="TextBox 56" id="56"/>
            <p:cNvSpPr txBox="true"/>
            <p:nvPr/>
          </p:nvSpPr>
          <p:spPr>
            <a:xfrm>
              <a:off x="76200" y="85725"/>
              <a:ext cx="660400" cy="650875"/>
            </a:xfrm>
            <a:prstGeom prst="rect">
              <a:avLst/>
            </a:prstGeom>
          </p:spPr>
          <p:txBody>
            <a:bodyPr anchor="ctr" rtlCol="false" tIns="50800" lIns="50800" bIns="50800" rIns="50800"/>
            <a:lstStyle/>
            <a:p>
              <a:pPr algn="ctr" marL="0" indent="0" lvl="0">
                <a:lnSpc>
                  <a:spcPts val="2879"/>
                </a:lnSpc>
                <a:spcBef>
                  <a:spcPct val="0"/>
                </a:spcBef>
              </a:pPr>
            </a:p>
          </p:txBody>
        </p:sp>
      </p:grpSp>
      <p:grpSp>
        <p:nvGrpSpPr>
          <p:cNvPr name="Group 57" id="57"/>
          <p:cNvGrpSpPr/>
          <p:nvPr/>
        </p:nvGrpSpPr>
        <p:grpSpPr>
          <a:xfrm rot="0">
            <a:off x="14998367" y="559918"/>
            <a:ext cx="243041" cy="243041"/>
            <a:chOff x="0" y="0"/>
            <a:chExt cx="812800" cy="812800"/>
          </a:xfrm>
        </p:grpSpPr>
        <p:sp>
          <p:nvSpPr>
            <p:cNvPr name="Freeform 58" id="5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88372"/>
            </a:solidFill>
            <a:ln>
              <a:noFill/>
            </a:ln>
          </p:spPr>
        </p:sp>
        <p:sp>
          <p:nvSpPr>
            <p:cNvPr name="TextBox 59" id="59"/>
            <p:cNvSpPr txBox="true"/>
            <p:nvPr/>
          </p:nvSpPr>
          <p:spPr>
            <a:xfrm>
              <a:off x="76200" y="85725"/>
              <a:ext cx="660400" cy="650875"/>
            </a:xfrm>
            <a:prstGeom prst="rect">
              <a:avLst/>
            </a:prstGeom>
          </p:spPr>
          <p:txBody>
            <a:bodyPr anchor="ctr" rtlCol="false" tIns="50800" lIns="50800" bIns="50800" rIns="50800"/>
            <a:lstStyle/>
            <a:p>
              <a:pPr algn="ctr" marL="0" indent="0" lvl="0">
                <a:lnSpc>
                  <a:spcPts val="2879"/>
                </a:lnSpc>
                <a:spcBef>
                  <a:spcPct val="0"/>
                </a:spcBef>
              </a:pPr>
            </a:p>
          </p:txBody>
        </p:sp>
      </p:grpSp>
      <p:grpSp>
        <p:nvGrpSpPr>
          <p:cNvPr name="Group 60" id="60"/>
          <p:cNvGrpSpPr/>
          <p:nvPr/>
        </p:nvGrpSpPr>
        <p:grpSpPr>
          <a:xfrm rot="0">
            <a:off x="13858259" y="3521675"/>
            <a:ext cx="243041" cy="243041"/>
            <a:chOff x="0" y="0"/>
            <a:chExt cx="812800" cy="812800"/>
          </a:xfrm>
        </p:grpSpPr>
        <p:sp>
          <p:nvSpPr>
            <p:cNvPr name="Freeform 61" id="61"/>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2502B"/>
            </a:solidFill>
          </p:spPr>
        </p:sp>
        <p:sp>
          <p:nvSpPr>
            <p:cNvPr name="TextBox 62" id="62"/>
            <p:cNvSpPr txBox="true"/>
            <p:nvPr/>
          </p:nvSpPr>
          <p:spPr>
            <a:xfrm>
              <a:off x="76200" y="85725"/>
              <a:ext cx="660400" cy="650875"/>
            </a:xfrm>
            <a:prstGeom prst="rect">
              <a:avLst/>
            </a:prstGeom>
          </p:spPr>
          <p:txBody>
            <a:bodyPr anchor="ctr" rtlCol="false" tIns="50800" lIns="50800" bIns="50800" rIns="50800"/>
            <a:lstStyle/>
            <a:p>
              <a:pPr algn="ctr">
                <a:lnSpc>
                  <a:spcPts val="2879"/>
                </a:lnSpc>
              </a:pPr>
            </a:p>
          </p:txBody>
        </p:sp>
      </p:grpSp>
      <p:grpSp>
        <p:nvGrpSpPr>
          <p:cNvPr name="Group 63" id="63"/>
          <p:cNvGrpSpPr/>
          <p:nvPr/>
        </p:nvGrpSpPr>
        <p:grpSpPr>
          <a:xfrm rot="0">
            <a:off x="10248551" y="2900788"/>
            <a:ext cx="2533183" cy="742407"/>
            <a:chOff x="0" y="0"/>
            <a:chExt cx="3377577" cy="989876"/>
          </a:xfrm>
        </p:grpSpPr>
        <p:sp>
          <p:nvSpPr>
            <p:cNvPr name="TextBox 64" id="64"/>
            <p:cNvSpPr txBox="true"/>
            <p:nvPr/>
          </p:nvSpPr>
          <p:spPr>
            <a:xfrm rot="0">
              <a:off x="0" y="28575"/>
              <a:ext cx="2578989"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000000"/>
                  </a:solidFill>
                  <a:latin typeface="Red Hat Display Bold"/>
                </a:rPr>
                <a:t> NAME</a:t>
              </a:r>
            </a:p>
          </p:txBody>
        </p:sp>
        <p:sp>
          <p:nvSpPr>
            <p:cNvPr name="TextBox 65" id="65"/>
            <p:cNvSpPr txBox="true"/>
            <p:nvPr/>
          </p:nvSpPr>
          <p:spPr>
            <a:xfrm rot="0">
              <a:off x="0" y="537375"/>
              <a:ext cx="3377577"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E2502B"/>
                  </a:solidFill>
                  <a:latin typeface="Red Hat Display"/>
                </a:rPr>
                <a:t>Title or Position</a:t>
              </a:r>
            </a:p>
          </p:txBody>
        </p:sp>
      </p:grpSp>
      <p:grpSp>
        <p:nvGrpSpPr>
          <p:cNvPr name="Group 66" id="66"/>
          <p:cNvGrpSpPr/>
          <p:nvPr/>
        </p:nvGrpSpPr>
        <p:grpSpPr>
          <a:xfrm rot="0">
            <a:off x="5710183" y="5125709"/>
            <a:ext cx="2793018" cy="742407"/>
            <a:chOff x="0" y="0"/>
            <a:chExt cx="3724023" cy="989876"/>
          </a:xfrm>
        </p:grpSpPr>
        <p:sp>
          <p:nvSpPr>
            <p:cNvPr name="TextBox 67" id="67"/>
            <p:cNvSpPr txBox="true"/>
            <p:nvPr/>
          </p:nvSpPr>
          <p:spPr>
            <a:xfrm rot="0">
              <a:off x="0" y="28575"/>
              <a:ext cx="2578989"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000000"/>
                  </a:solidFill>
                  <a:latin typeface="Red Hat Display Bold"/>
                </a:rPr>
                <a:t> NAME</a:t>
              </a:r>
            </a:p>
          </p:txBody>
        </p:sp>
        <p:sp>
          <p:nvSpPr>
            <p:cNvPr name="TextBox 68" id="68"/>
            <p:cNvSpPr txBox="true"/>
            <p:nvPr/>
          </p:nvSpPr>
          <p:spPr>
            <a:xfrm rot="0">
              <a:off x="0" y="537375"/>
              <a:ext cx="3724023"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E2502B"/>
                  </a:solidFill>
                  <a:latin typeface="Red Hat Display"/>
                </a:rPr>
                <a:t>Title or Position</a:t>
              </a:r>
            </a:p>
          </p:txBody>
        </p:sp>
      </p:grpSp>
      <p:grpSp>
        <p:nvGrpSpPr>
          <p:cNvPr name="Group 69" id="69"/>
          <p:cNvGrpSpPr/>
          <p:nvPr/>
        </p:nvGrpSpPr>
        <p:grpSpPr>
          <a:xfrm rot="0">
            <a:off x="1570272" y="8595170"/>
            <a:ext cx="2272927" cy="742407"/>
            <a:chOff x="0" y="0"/>
            <a:chExt cx="3030569" cy="989876"/>
          </a:xfrm>
        </p:grpSpPr>
        <p:sp>
          <p:nvSpPr>
            <p:cNvPr name="TextBox 70" id="70"/>
            <p:cNvSpPr txBox="true"/>
            <p:nvPr/>
          </p:nvSpPr>
          <p:spPr>
            <a:xfrm rot="0">
              <a:off x="225790" y="28575"/>
              <a:ext cx="257898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000000"/>
                  </a:solidFill>
                  <a:latin typeface="Red Hat Display Bold"/>
                </a:rPr>
                <a:t> NAME</a:t>
              </a:r>
            </a:p>
          </p:txBody>
        </p:sp>
        <p:sp>
          <p:nvSpPr>
            <p:cNvPr name="TextBox 71" id="71"/>
            <p:cNvSpPr txBox="true"/>
            <p:nvPr/>
          </p:nvSpPr>
          <p:spPr>
            <a:xfrm rot="0">
              <a:off x="0" y="537375"/>
              <a:ext cx="303056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E2502B"/>
                  </a:solidFill>
                  <a:latin typeface="Red Hat Display"/>
                </a:rPr>
                <a:t>Title or Position</a:t>
              </a:r>
            </a:p>
          </p:txBody>
        </p:sp>
      </p:grpSp>
      <p:grpSp>
        <p:nvGrpSpPr>
          <p:cNvPr name="Group 72" id="72"/>
          <p:cNvGrpSpPr/>
          <p:nvPr/>
        </p:nvGrpSpPr>
        <p:grpSpPr>
          <a:xfrm rot="0">
            <a:off x="5062398" y="8595170"/>
            <a:ext cx="2521825" cy="742407"/>
            <a:chOff x="0" y="0"/>
            <a:chExt cx="3362434" cy="989876"/>
          </a:xfrm>
        </p:grpSpPr>
        <p:sp>
          <p:nvSpPr>
            <p:cNvPr name="TextBox 73" id="73"/>
            <p:cNvSpPr txBox="true"/>
            <p:nvPr/>
          </p:nvSpPr>
          <p:spPr>
            <a:xfrm rot="0">
              <a:off x="391722" y="28575"/>
              <a:ext cx="257898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000000"/>
                  </a:solidFill>
                  <a:latin typeface="Red Hat Display Bold"/>
                </a:rPr>
                <a:t> NAME</a:t>
              </a:r>
            </a:p>
          </p:txBody>
        </p:sp>
        <p:sp>
          <p:nvSpPr>
            <p:cNvPr name="TextBox 74" id="74"/>
            <p:cNvSpPr txBox="true"/>
            <p:nvPr/>
          </p:nvSpPr>
          <p:spPr>
            <a:xfrm rot="0">
              <a:off x="0" y="537375"/>
              <a:ext cx="3362434"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E2502B"/>
                  </a:solidFill>
                  <a:latin typeface="Red Hat Display"/>
                </a:rPr>
                <a:t>Title or Position</a:t>
              </a:r>
            </a:p>
          </p:txBody>
        </p:sp>
      </p:grpSp>
      <p:grpSp>
        <p:nvGrpSpPr>
          <p:cNvPr name="Group 75" id="75"/>
          <p:cNvGrpSpPr/>
          <p:nvPr/>
        </p:nvGrpSpPr>
        <p:grpSpPr>
          <a:xfrm rot="0">
            <a:off x="10531100" y="8595170"/>
            <a:ext cx="2567024" cy="742407"/>
            <a:chOff x="0" y="0"/>
            <a:chExt cx="3422699" cy="989876"/>
          </a:xfrm>
        </p:grpSpPr>
        <p:sp>
          <p:nvSpPr>
            <p:cNvPr name="TextBox 76" id="76"/>
            <p:cNvSpPr txBox="true"/>
            <p:nvPr/>
          </p:nvSpPr>
          <p:spPr>
            <a:xfrm rot="0">
              <a:off x="421855" y="28575"/>
              <a:ext cx="257898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000000"/>
                  </a:solidFill>
                  <a:latin typeface="Red Hat Display Bold"/>
                </a:rPr>
                <a:t> NAME</a:t>
              </a:r>
            </a:p>
          </p:txBody>
        </p:sp>
        <p:sp>
          <p:nvSpPr>
            <p:cNvPr name="TextBox 77" id="77"/>
            <p:cNvSpPr txBox="true"/>
            <p:nvPr/>
          </p:nvSpPr>
          <p:spPr>
            <a:xfrm rot="0">
              <a:off x="0" y="537375"/>
              <a:ext cx="342269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E2502B"/>
                  </a:solidFill>
                  <a:latin typeface="Red Hat Display"/>
                </a:rPr>
                <a:t>Title or Position</a:t>
              </a:r>
            </a:p>
          </p:txBody>
        </p:sp>
      </p:grpSp>
      <p:grpSp>
        <p:nvGrpSpPr>
          <p:cNvPr name="Group 78" id="78"/>
          <p:cNvGrpSpPr/>
          <p:nvPr/>
        </p:nvGrpSpPr>
        <p:grpSpPr>
          <a:xfrm rot="0">
            <a:off x="14313991" y="8595170"/>
            <a:ext cx="2234395" cy="742407"/>
            <a:chOff x="0" y="0"/>
            <a:chExt cx="2979194" cy="989876"/>
          </a:xfrm>
        </p:grpSpPr>
        <p:sp>
          <p:nvSpPr>
            <p:cNvPr name="TextBox 79" id="79"/>
            <p:cNvSpPr txBox="true"/>
            <p:nvPr/>
          </p:nvSpPr>
          <p:spPr>
            <a:xfrm rot="0">
              <a:off x="200102" y="28575"/>
              <a:ext cx="2578989"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000000"/>
                  </a:solidFill>
                  <a:latin typeface="Red Hat Display Bold"/>
                </a:rPr>
                <a:t> NAME</a:t>
              </a:r>
            </a:p>
          </p:txBody>
        </p:sp>
        <p:sp>
          <p:nvSpPr>
            <p:cNvPr name="TextBox 80" id="80"/>
            <p:cNvSpPr txBox="true"/>
            <p:nvPr/>
          </p:nvSpPr>
          <p:spPr>
            <a:xfrm rot="0">
              <a:off x="0" y="537375"/>
              <a:ext cx="2979194" cy="452501"/>
            </a:xfrm>
            <a:prstGeom prst="rect">
              <a:avLst/>
            </a:prstGeom>
          </p:spPr>
          <p:txBody>
            <a:bodyPr anchor="t" rtlCol="false" tIns="0" lIns="0" bIns="0" rIns="0">
              <a:spAutoFit/>
            </a:bodyPr>
            <a:lstStyle/>
            <a:p>
              <a:pPr algn="ctr" marL="0" indent="0" lvl="0">
                <a:lnSpc>
                  <a:spcPts val="2663"/>
                </a:lnSpc>
                <a:spcBef>
                  <a:spcPct val="0"/>
                </a:spcBef>
              </a:pPr>
              <a:r>
                <a:rPr lang="en-US" sz="2399" u="none">
                  <a:solidFill>
                    <a:srgbClr val="E2502B"/>
                  </a:solidFill>
                  <a:latin typeface="Red Hat Display"/>
                </a:rPr>
                <a:t>Title or Position</a:t>
              </a:r>
            </a:p>
          </p:txBody>
        </p:sp>
      </p:grpSp>
      <p:grpSp>
        <p:nvGrpSpPr>
          <p:cNvPr name="Group 81" id="81"/>
          <p:cNvGrpSpPr/>
          <p:nvPr/>
        </p:nvGrpSpPr>
        <p:grpSpPr>
          <a:xfrm rot="0">
            <a:off x="14819596" y="5125709"/>
            <a:ext cx="2142611" cy="742407"/>
            <a:chOff x="0" y="0"/>
            <a:chExt cx="2856814" cy="989876"/>
          </a:xfrm>
        </p:grpSpPr>
        <p:sp>
          <p:nvSpPr>
            <p:cNvPr name="TextBox 82" id="82"/>
            <p:cNvSpPr txBox="true"/>
            <p:nvPr/>
          </p:nvSpPr>
          <p:spPr>
            <a:xfrm rot="0">
              <a:off x="0" y="28575"/>
              <a:ext cx="2578989"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000000"/>
                  </a:solidFill>
                  <a:latin typeface="Red Hat Display Bold"/>
                </a:rPr>
                <a:t> NAME</a:t>
              </a:r>
            </a:p>
          </p:txBody>
        </p:sp>
        <p:sp>
          <p:nvSpPr>
            <p:cNvPr name="TextBox 83" id="83"/>
            <p:cNvSpPr txBox="true"/>
            <p:nvPr/>
          </p:nvSpPr>
          <p:spPr>
            <a:xfrm rot="0">
              <a:off x="0" y="537375"/>
              <a:ext cx="2856814" cy="452501"/>
            </a:xfrm>
            <a:prstGeom prst="rect">
              <a:avLst/>
            </a:prstGeom>
          </p:spPr>
          <p:txBody>
            <a:bodyPr anchor="t" rtlCol="false" tIns="0" lIns="0" bIns="0" rIns="0">
              <a:spAutoFit/>
            </a:bodyPr>
            <a:lstStyle/>
            <a:p>
              <a:pPr marL="0" indent="0" lvl="0">
                <a:lnSpc>
                  <a:spcPts val="2663"/>
                </a:lnSpc>
                <a:spcBef>
                  <a:spcPct val="0"/>
                </a:spcBef>
              </a:pPr>
              <a:r>
                <a:rPr lang="en-US" sz="2399" u="none">
                  <a:solidFill>
                    <a:srgbClr val="E2502B"/>
                  </a:solidFill>
                  <a:latin typeface="Red Hat Display"/>
                </a:rPr>
                <a:t>Title or Position</a:t>
              </a:r>
            </a:p>
          </p:txBody>
        </p:sp>
      </p:grpSp>
    </p:spTree>
  </p:cSld>
  <p:clrMapOvr>
    <a:masterClrMapping/>
  </p:clrMapOvr>
</p:sld>
</file>

<file path=ppt/slides/slide29.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AutoShape 2" id="2"/>
          <p:cNvSpPr/>
          <p:nvPr/>
        </p:nvSpPr>
        <p:spPr>
          <a:xfrm rot="-5400000">
            <a:off x="1600913" y="5141520"/>
            <a:ext cx="10257527" cy="0"/>
          </a:xfrm>
          <a:prstGeom prst="line">
            <a:avLst/>
          </a:prstGeom>
          <a:ln cap="rnd" w="19050">
            <a:solidFill>
              <a:srgbClr val="C4CBD4"/>
            </a:solidFill>
            <a:prstDash val="solid"/>
            <a:headEnd type="none" len="sm" w="sm"/>
            <a:tailEnd type="none" len="sm" w="sm"/>
          </a:ln>
        </p:spPr>
      </p:sp>
      <p:sp>
        <p:nvSpPr>
          <p:cNvPr name="TextBox 3" id="3"/>
          <p:cNvSpPr txBox="true"/>
          <p:nvPr/>
        </p:nvSpPr>
        <p:spPr>
          <a:xfrm rot="0">
            <a:off x="1028700" y="1019175"/>
            <a:ext cx="5059131" cy="2295525"/>
          </a:xfrm>
          <a:prstGeom prst="rect">
            <a:avLst/>
          </a:prstGeom>
        </p:spPr>
        <p:txBody>
          <a:bodyPr anchor="t" rtlCol="false" tIns="0" lIns="0" bIns="0" rIns="0">
            <a:spAutoFit/>
          </a:bodyPr>
          <a:lstStyle/>
          <a:p>
            <a:pPr marL="0" indent="0" lvl="0">
              <a:lnSpc>
                <a:spcPts val="9000"/>
              </a:lnSpc>
              <a:spcBef>
                <a:spcPct val="0"/>
              </a:spcBef>
            </a:pPr>
            <a:r>
              <a:rPr lang="en-US" sz="7500" u="none">
                <a:solidFill>
                  <a:srgbClr val="E2502B"/>
                </a:solidFill>
                <a:latin typeface="Red Hat Display Bold"/>
              </a:rPr>
              <a:t>Resource </a:t>
            </a:r>
          </a:p>
          <a:p>
            <a:pPr marL="0" indent="0" lvl="0">
              <a:lnSpc>
                <a:spcPts val="9000"/>
              </a:lnSpc>
              <a:spcBef>
                <a:spcPct val="0"/>
              </a:spcBef>
            </a:pPr>
            <a:r>
              <a:rPr lang="en-US" sz="7500" u="none">
                <a:solidFill>
                  <a:srgbClr val="E2502B"/>
                </a:solidFill>
                <a:latin typeface="Red Hat Display Bold"/>
              </a:rPr>
              <a:t>Page</a:t>
            </a:r>
          </a:p>
        </p:txBody>
      </p:sp>
      <p:sp>
        <p:nvSpPr>
          <p:cNvPr name="TextBox 4" id="4"/>
          <p:cNvSpPr txBox="true"/>
          <p:nvPr/>
        </p:nvSpPr>
        <p:spPr>
          <a:xfrm rot="0">
            <a:off x="1028700" y="7021830"/>
            <a:ext cx="5059131" cy="2331720"/>
          </a:xfrm>
          <a:prstGeom prst="rect">
            <a:avLst/>
          </a:prstGeom>
        </p:spPr>
        <p:txBody>
          <a:bodyPr anchor="t" rtlCol="false" tIns="0" lIns="0" bIns="0" rIns="0">
            <a:spAutoFit/>
          </a:bodyPr>
          <a:lstStyle/>
          <a:p>
            <a:pPr marL="0" indent="0" lvl="0">
              <a:lnSpc>
                <a:spcPts val="3120"/>
              </a:lnSpc>
            </a:pPr>
            <a:r>
              <a:rPr lang="en-US" sz="2400" spc="36" u="none">
                <a:solidFill>
                  <a:srgbClr val="000000"/>
                </a:solidFill>
                <a:latin typeface="Red Hat Display"/>
              </a:rPr>
              <a:t>Use these design resources in</a:t>
            </a:r>
          </a:p>
          <a:p>
            <a:pPr marL="0" indent="0" lvl="0">
              <a:lnSpc>
                <a:spcPts val="3120"/>
              </a:lnSpc>
            </a:pPr>
            <a:r>
              <a:rPr lang="en-US" sz="2400" spc="36" u="none">
                <a:solidFill>
                  <a:srgbClr val="000000"/>
                </a:solidFill>
                <a:latin typeface="Red Hat Display"/>
              </a:rPr>
              <a:t>your Canva Presentation.</a:t>
            </a:r>
          </a:p>
          <a:p>
            <a:pPr marL="0" indent="0" lvl="0">
              <a:lnSpc>
                <a:spcPts val="3120"/>
              </a:lnSpc>
            </a:pPr>
            <a:r>
              <a:rPr lang="en-US" sz="2400" spc="36" u="none">
                <a:solidFill>
                  <a:srgbClr val="000000"/>
                </a:solidFill>
                <a:latin typeface="Red Hat Display"/>
              </a:rPr>
              <a:t>Happy designing! </a:t>
            </a:r>
          </a:p>
          <a:p>
            <a:pPr marL="0" indent="0" lvl="0">
              <a:lnSpc>
                <a:spcPts val="3120"/>
              </a:lnSpc>
            </a:pPr>
          </a:p>
          <a:p>
            <a:pPr marL="0" indent="0" lvl="0">
              <a:lnSpc>
                <a:spcPts val="3120"/>
              </a:lnSpc>
            </a:pPr>
            <a:r>
              <a:rPr lang="en-US" sz="2400" spc="36" u="none">
                <a:solidFill>
                  <a:srgbClr val="000000"/>
                </a:solidFill>
                <a:latin typeface="Red Hat Display"/>
              </a:rPr>
              <a:t>Don't forget to delete this</a:t>
            </a:r>
          </a:p>
          <a:p>
            <a:pPr marL="0" indent="0" lvl="0">
              <a:lnSpc>
                <a:spcPts val="3120"/>
              </a:lnSpc>
            </a:pPr>
            <a:r>
              <a:rPr lang="en-US" sz="2400" spc="36" u="none">
                <a:solidFill>
                  <a:srgbClr val="000000"/>
                </a:solidFill>
                <a:latin typeface="Red Hat Display"/>
              </a:rPr>
              <a:t>page before presenting. </a:t>
            </a:r>
          </a:p>
        </p:txBody>
      </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732066" y="8295849"/>
            <a:ext cx="1187038" cy="1459180"/>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6333748" y="6289734"/>
            <a:ext cx="1215803" cy="1389490"/>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9720954" y="6220626"/>
            <a:ext cx="1319555" cy="1527705"/>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7741807" y="6160806"/>
            <a:ext cx="1167556" cy="1647346"/>
          </a:xfrm>
          <a:prstGeom prst="rect">
            <a:avLst/>
          </a:prstGeom>
        </p:spPr>
      </p:pic>
      <p:pic>
        <p:nvPicPr>
          <p:cNvPr name="Picture 9" id="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3779322" y="4500833"/>
            <a:ext cx="1592823" cy="915873"/>
          </a:xfrm>
          <a:prstGeom prst="rect">
            <a:avLst/>
          </a:prstGeom>
        </p:spPr>
      </p:pic>
      <p:pic>
        <p:nvPicPr>
          <p:cNvPr name="Picture 10" id="10"/>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0">
            <a:off x="16258100" y="4367384"/>
            <a:ext cx="1367100" cy="1182771"/>
          </a:xfrm>
          <a:prstGeom prst="rect">
            <a:avLst/>
          </a:prstGeom>
        </p:spPr>
      </p:pic>
      <p:pic>
        <p:nvPicPr>
          <p:cNvPr name="Picture 11" id="11"/>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7561500" y="4204409"/>
            <a:ext cx="1528171" cy="1508722"/>
          </a:xfrm>
          <a:prstGeom prst="rect">
            <a:avLst/>
          </a:prstGeom>
        </p:spPr>
      </p:pic>
      <p:pic>
        <p:nvPicPr>
          <p:cNvPr name="Picture 12" id="12"/>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true" flipV="false" rot="0">
            <a:off x="7878841" y="649485"/>
            <a:ext cx="893488" cy="1565026"/>
          </a:xfrm>
          <a:prstGeom prst="rect">
            <a:avLst/>
          </a:prstGeom>
        </p:spPr>
      </p:pic>
      <p:pic>
        <p:nvPicPr>
          <p:cNvPr name="Picture 13" id="13"/>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0">
            <a:off x="9678558" y="725974"/>
            <a:ext cx="1404347" cy="1412049"/>
          </a:xfrm>
          <a:prstGeom prst="rect">
            <a:avLst/>
          </a:prstGeom>
        </p:spPr>
      </p:pic>
      <p:pic>
        <p:nvPicPr>
          <p:cNvPr name="Picture 14" id="14"/>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false" flipV="false" rot="0">
            <a:off x="11671792" y="944662"/>
            <a:ext cx="1323629" cy="974673"/>
          </a:xfrm>
          <a:prstGeom prst="rect">
            <a:avLst/>
          </a:prstGeom>
        </p:spPr>
      </p:pic>
      <p:pic>
        <p:nvPicPr>
          <p:cNvPr name="Picture 15" id="15"/>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16387236" y="2414186"/>
            <a:ext cx="1108828" cy="1411555"/>
          </a:xfrm>
          <a:prstGeom prst="rect">
            <a:avLst/>
          </a:prstGeom>
        </p:spPr>
      </p:pic>
      <p:pic>
        <p:nvPicPr>
          <p:cNvPr name="Picture 16" id="16"/>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0">
            <a:off x="14171845" y="2605543"/>
            <a:ext cx="1166726" cy="1028840"/>
          </a:xfrm>
          <a:prstGeom prst="rect">
            <a:avLst/>
          </a:prstGeom>
        </p:spPr>
      </p:pic>
      <p:pic>
        <p:nvPicPr>
          <p:cNvPr name="Picture 17" id="17"/>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6354521" y="844869"/>
            <a:ext cx="1174258" cy="1174258"/>
          </a:xfrm>
          <a:prstGeom prst="rect">
            <a:avLst/>
          </a:prstGeom>
        </p:spPr>
      </p:pic>
      <p:pic>
        <p:nvPicPr>
          <p:cNvPr name="Picture 18" id="18"/>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false" flipV="false" rot="0">
            <a:off x="11986605" y="2425975"/>
            <a:ext cx="1245709" cy="1387976"/>
          </a:xfrm>
          <a:prstGeom prst="rect">
            <a:avLst/>
          </a:prstGeom>
        </p:spPr>
      </p:pic>
      <p:pic>
        <p:nvPicPr>
          <p:cNvPr name="Picture 19" id="19"/>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1857734" y="4451950"/>
            <a:ext cx="1144767" cy="1013639"/>
          </a:xfrm>
          <a:prstGeom prst="rect">
            <a:avLst/>
          </a:prstGeom>
        </p:spPr>
      </p:pic>
      <p:pic>
        <p:nvPicPr>
          <p:cNvPr name="Picture 20" id="20"/>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0">
            <a:off x="13915137" y="976065"/>
            <a:ext cx="1377821" cy="911867"/>
          </a:xfrm>
          <a:prstGeom prst="rect">
            <a:avLst/>
          </a:prstGeom>
        </p:spPr>
      </p:pic>
      <p:pic>
        <p:nvPicPr>
          <p:cNvPr name="Picture 21" id="21"/>
          <p:cNvPicPr>
            <a:picLocks noChangeAspect="true"/>
          </p:cNvPicPr>
          <p:nvPr/>
        </p:nvPicPr>
        <p:blipFill>
          <a:blip r:embed="rId34">
            <a:extLst>
              <a:ext uri="{28A0092B-C50C-407E-A947-70E740481C1C}">
                <a14:useLocalDpi xmlns:a14="http://schemas.microsoft.com/office/drawing/2010/main" val="0"/>
              </a:ext>
              <a:ext uri="{96DAC541-7B7A-43D3-8B79-37D633B846F1}">
                <asvg:svgBlip xmlns:asvg="http://schemas.microsoft.com/office/drawing/2016/SVG/main" r:embed="rId35"/>
              </a:ext>
            </a:extLst>
          </a:blip>
          <a:srcRect l="0" t="0" r="0" b="0"/>
          <a:stretch>
            <a:fillRect/>
          </a:stretch>
        </p:blipFill>
        <p:spPr>
          <a:xfrm flipH="false" flipV="false" rot="0">
            <a:off x="16196177" y="8376878"/>
            <a:ext cx="1490946" cy="1297123"/>
          </a:xfrm>
          <a:prstGeom prst="rect">
            <a:avLst/>
          </a:prstGeom>
        </p:spPr>
      </p:pic>
      <p:pic>
        <p:nvPicPr>
          <p:cNvPr name="Picture 22" id="22"/>
          <p:cNvPicPr>
            <a:picLocks noChangeAspect="true"/>
          </p:cNvPicPr>
          <p:nvPr/>
        </p:nvPicPr>
        <p:blipFill>
          <a:blip r:embed="rId36">
            <a:extLst>
              <a:ext uri="{28A0092B-C50C-407E-A947-70E740481C1C}">
                <a14:useLocalDpi xmlns:a14="http://schemas.microsoft.com/office/drawing/2010/main" val="0"/>
              </a:ext>
              <a:ext uri="{96DAC541-7B7A-43D3-8B79-37D633B846F1}">
                <asvg:svgBlip xmlns:asvg="http://schemas.microsoft.com/office/drawing/2016/SVG/main" r:embed="rId37"/>
              </a:ext>
            </a:extLst>
          </a:blip>
          <a:srcRect l="0" t="0" r="0" b="0"/>
          <a:stretch>
            <a:fillRect/>
          </a:stretch>
        </p:blipFill>
        <p:spPr>
          <a:xfrm flipH="false" flipV="false" rot="0">
            <a:off x="14115121" y="8385166"/>
            <a:ext cx="1432356" cy="1280548"/>
          </a:xfrm>
          <a:prstGeom prst="rect">
            <a:avLst/>
          </a:prstGeom>
        </p:spPr>
      </p:pic>
      <p:pic>
        <p:nvPicPr>
          <p:cNvPr name="Picture 23" id="23"/>
          <p:cNvPicPr>
            <a:picLocks noChangeAspect="true"/>
          </p:cNvPicPr>
          <p:nvPr/>
        </p:nvPicPr>
        <p:blipFill>
          <a:blip r:embed="rId38">
            <a:extLst>
              <a:ext uri="{28A0092B-C50C-407E-A947-70E740481C1C}">
                <a14:useLocalDpi xmlns:a14="http://schemas.microsoft.com/office/drawing/2010/main" val="0"/>
              </a:ext>
              <a:ext uri="{96DAC541-7B7A-43D3-8B79-37D633B846F1}">
                <asvg:svgBlip xmlns:asvg="http://schemas.microsoft.com/office/drawing/2016/SVG/main" r:embed="rId39"/>
              </a:ext>
            </a:extLst>
          </a:blip>
          <a:srcRect l="0" t="0" r="0" b="0"/>
          <a:stretch>
            <a:fillRect/>
          </a:stretch>
        </p:blipFill>
        <p:spPr>
          <a:xfrm flipH="false" flipV="false" rot="0">
            <a:off x="11712963" y="8437519"/>
            <a:ext cx="1706247" cy="1175841"/>
          </a:xfrm>
          <a:prstGeom prst="rect">
            <a:avLst/>
          </a:prstGeom>
        </p:spPr>
      </p:pic>
      <p:pic>
        <p:nvPicPr>
          <p:cNvPr name="Picture 24" id="24"/>
          <p:cNvPicPr>
            <a:picLocks noChangeAspect="true"/>
          </p:cNvPicPr>
          <p:nvPr/>
        </p:nvPicPr>
        <p:blipFill>
          <a:blip r:embed="rId40">
            <a:extLst>
              <a:ext uri="{28A0092B-C50C-407E-A947-70E740481C1C}">
                <a14:useLocalDpi xmlns:a14="http://schemas.microsoft.com/office/drawing/2010/main" val="0"/>
              </a:ext>
              <a:ext uri="{96DAC541-7B7A-43D3-8B79-37D633B846F1}">
                <asvg:svgBlip xmlns:asvg="http://schemas.microsoft.com/office/drawing/2016/SVG/main" r:embed="rId41"/>
              </a:ext>
            </a:extLst>
          </a:blip>
          <a:srcRect l="0" t="0" r="0" b="0"/>
          <a:stretch>
            <a:fillRect/>
          </a:stretch>
        </p:blipFill>
        <p:spPr>
          <a:xfrm flipH="false" flipV="false" rot="0">
            <a:off x="9722011" y="8295849"/>
            <a:ext cx="1317441" cy="1459180"/>
          </a:xfrm>
          <a:prstGeom prst="rect">
            <a:avLst/>
          </a:prstGeom>
        </p:spPr>
      </p:pic>
      <p:pic>
        <p:nvPicPr>
          <p:cNvPr name="Picture 25" id="25"/>
          <p:cNvPicPr>
            <a:picLocks noChangeAspect="true"/>
          </p:cNvPicPr>
          <p:nvPr/>
        </p:nvPicPr>
        <p:blipFill>
          <a:blip r:embed="rId42">
            <a:extLst>
              <a:ext uri="{28A0092B-C50C-407E-A947-70E740481C1C}">
                <a14:useLocalDpi xmlns:a14="http://schemas.microsoft.com/office/drawing/2010/main" val="0"/>
              </a:ext>
              <a:ext uri="{96DAC541-7B7A-43D3-8B79-37D633B846F1}">
                <asvg:svgBlip xmlns:asvg="http://schemas.microsoft.com/office/drawing/2016/SVG/main" r:embed="rId43"/>
              </a:ext>
            </a:extLst>
          </a:blip>
          <a:srcRect l="0" t="0" r="0" b="0"/>
          <a:stretch>
            <a:fillRect/>
          </a:stretch>
        </p:blipFill>
        <p:spPr>
          <a:xfrm flipH="false" flipV="false" rot="-5400000">
            <a:off x="14225852" y="6214607"/>
            <a:ext cx="1368661" cy="1539744"/>
          </a:xfrm>
          <a:prstGeom prst="rect">
            <a:avLst/>
          </a:prstGeom>
        </p:spPr>
      </p:pic>
      <p:pic>
        <p:nvPicPr>
          <p:cNvPr name="Picture 26" id="26"/>
          <p:cNvPicPr>
            <a:picLocks noChangeAspect="true"/>
          </p:cNvPicPr>
          <p:nvPr/>
        </p:nvPicPr>
        <p:blipFill>
          <a:blip r:embed="rId44">
            <a:extLst>
              <a:ext uri="{28A0092B-C50C-407E-A947-70E740481C1C}">
                <a14:useLocalDpi xmlns:a14="http://schemas.microsoft.com/office/drawing/2010/main" val="0"/>
              </a:ext>
              <a:ext uri="{96DAC541-7B7A-43D3-8B79-37D633B846F1}">
                <asvg:svgBlip xmlns:asvg="http://schemas.microsoft.com/office/drawing/2016/SVG/main" r:embed="rId45"/>
              </a:ext>
            </a:extLst>
          </a:blip>
          <a:srcRect l="0" t="0" r="0" b="0"/>
          <a:stretch>
            <a:fillRect/>
          </a:stretch>
        </p:blipFill>
        <p:spPr>
          <a:xfrm flipH="false" flipV="false" rot="0">
            <a:off x="11733159" y="6267855"/>
            <a:ext cx="1706247" cy="1433248"/>
          </a:xfrm>
          <a:prstGeom prst="rect">
            <a:avLst/>
          </a:prstGeom>
        </p:spPr>
      </p:pic>
      <p:pic>
        <p:nvPicPr>
          <p:cNvPr name="Picture 27" id="27"/>
          <p:cNvPicPr>
            <a:picLocks noChangeAspect="true"/>
          </p:cNvPicPr>
          <p:nvPr/>
        </p:nvPicPr>
        <p:blipFill>
          <a:blip r:embed="rId46">
            <a:extLst>
              <a:ext uri="{28A0092B-C50C-407E-A947-70E740481C1C}">
                <a14:useLocalDpi xmlns:a14="http://schemas.microsoft.com/office/drawing/2010/main" val="0"/>
              </a:ext>
              <a:ext uri="{96DAC541-7B7A-43D3-8B79-37D633B846F1}">
                <asvg:svgBlip xmlns:asvg="http://schemas.microsoft.com/office/drawing/2016/SVG/main" r:embed="rId47"/>
              </a:ext>
            </a:extLst>
          </a:blip>
          <a:srcRect l="0" t="0" r="0" b="0"/>
          <a:stretch>
            <a:fillRect/>
          </a:stretch>
        </p:blipFill>
        <p:spPr>
          <a:xfrm flipH="false" flipV="false" rot="0">
            <a:off x="9767813" y="4204409"/>
            <a:ext cx="1225837" cy="1508722"/>
          </a:xfrm>
          <a:prstGeom prst="rect">
            <a:avLst/>
          </a:prstGeom>
        </p:spPr>
      </p:pic>
      <p:pic>
        <p:nvPicPr>
          <p:cNvPr name="Picture 28" id="28"/>
          <p:cNvPicPr>
            <a:picLocks noChangeAspect="true"/>
          </p:cNvPicPr>
          <p:nvPr/>
        </p:nvPicPr>
        <p:blipFill>
          <a:blip r:embed="rId48">
            <a:extLst>
              <a:ext uri="{28A0092B-C50C-407E-A947-70E740481C1C}">
                <a14:useLocalDpi xmlns:a14="http://schemas.microsoft.com/office/drawing/2010/main" val="0"/>
              </a:ext>
              <a:ext uri="{96DAC541-7B7A-43D3-8B79-37D633B846F1}">
                <asvg:svgBlip xmlns:asvg="http://schemas.microsoft.com/office/drawing/2016/SVG/main" r:embed="rId49"/>
              </a:ext>
            </a:extLst>
          </a:blip>
          <a:srcRect l="0" t="0" r="0" b="0"/>
          <a:stretch>
            <a:fillRect/>
          </a:stretch>
        </p:blipFill>
        <p:spPr>
          <a:xfrm flipH="false" flipV="false" rot="0">
            <a:off x="7734495" y="2713598"/>
            <a:ext cx="1182181" cy="985643"/>
          </a:xfrm>
          <a:prstGeom prst="rect">
            <a:avLst/>
          </a:prstGeom>
        </p:spPr>
      </p:pic>
      <p:pic>
        <p:nvPicPr>
          <p:cNvPr name="Picture 29" id="29"/>
          <p:cNvPicPr>
            <a:picLocks noChangeAspect="true"/>
          </p:cNvPicPr>
          <p:nvPr/>
        </p:nvPicPr>
        <p:blipFill>
          <a:blip r:embed="rId50">
            <a:extLst>
              <a:ext uri="{28A0092B-C50C-407E-A947-70E740481C1C}">
                <a14:useLocalDpi xmlns:a14="http://schemas.microsoft.com/office/drawing/2010/main" val="0"/>
              </a:ext>
              <a:ext uri="{96DAC541-7B7A-43D3-8B79-37D633B846F1}">
                <asvg:svgBlip xmlns:asvg="http://schemas.microsoft.com/office/drawing/2016/SVG/main" r:embed="rId51"/>
              </a:ext>
            </a:extLst>
          </a:blip>
          <a:srcRect l="0" t="0" r="0" b="0"/>
          <a:stretch>
            <a:fillRect/>
          </a:stretch>
        </p:blipFill>
        <p:spPr>
          <a:xfrm flipH="false" flipV="false" rot="0">
            <a:off x="9744270" y="2713598"/>
            <a:ext cx="1272924" cy="985643"/>
          </a:xfrm>
          <a:prstGeom prst="rect">
            <a:avLst/>
          </a:prstGeom>
        </p:spPr>
      </p:pic>
    </p:spTree>
  </p:cSld>
  <p:clrMapOvr>
    <a:masterClrMapping/>
  </p:clrMapOvr>
</p:sld>
</file>

<file path=ppt/slides/slide30.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883845" y="619884"/>
            <a:ext cx="1330435" cy="1553587"/>
          </a:xfrm>
          <a:prstGeom prst="rect">
            <a:avLst/>
          </a:prstGeom>
        </p:spPr>
      </p:pic>
      <p:pic>
        <p:nvPicPr>
          <p:cNvPr name="Picture 3" id="3"/>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0205650" y="671325"/>
            <a:ext cx="1076680" cy="1450704"/>
          </a:xfrm>
          <a:prstGeom prst="rect">
            <a:avLst/>
          </a:prstGeom>
        </p:spPr>
      </p:pic>
      <p:sp>
        <p:nvSpPr>
          <p:cNvPr name="AutoShape 4" id="4"/>
          <p:cNvSpPr/>
          <p:nvPr/>
        </p:nvSpPr>
        <p:spPr>
          <a:xfrm rot="-5400000">
            <a:off x="1600913" y="5141520"/>
            <a:ext cx="10257527" cy="0"/>
          </a:xfrm>
          <a:prstGeom prst="line">
            <a:avLst/>
          </a:prstGeom>
          <a:ln cap="rnd" w="19050">
            <a:solidFill>
              <a:srgbClr val="C4CBD4"/>
            </a:solidFill>
            <a:prstDash val="solid"/>
            <a:headEnd type="none" len="sm" w="sm"/>
            <a:tailEnd type="none" len="sm" w="sm"/>
          </a:ln>
        </p:spPr>
      </p:sp>
      <p:pic>
        <p:nvPicPr>
          <p:cNvPr name="Picture 5" id="5"/>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3942305" y="741558"/>
            <a:ext cx="1461726" cy="1310238"/>
          </a:xfrm>
          <a:prstGeom prst="rect">
            <a:avLst/>
          </a:prstGeom>
        </p:spPr>
      </p:pic>
      <p:pic>
        <p:nvPicPr>
          <p:cNvPr name="Picture 6" id="6"/>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true" rot="-10800000">
            <a:off x="14296602" y="2741309"/>
            <a:ext cx="753132" cy="1583357"/>
          </a:xfrm>
          <a:prstGeom prst="rect">
            <a:avLst/>
          </a:prstGeom>
        </p:spPr>
      </p:pic>
      <p:pic>
        <p:nvPicPr>
          <p:cNvPr name="Picture 7" id="7"/>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7874308" y="2939203"/>
            <a:ext cx="1349509" cy="1187568"/>
          </a:xfrm>
          <a:prstGeom prst="rect">
            <a:avLst/>
          </a:prstGeom>
        </p:spPr>
      </p:pic>
      <p:pic>
        <p:nvPicPr>
          <p:cNvPr name="Picture 8" id="8"/>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true" flipV="false" rot="0">
            <a:off x="16248326" y="2852457"/>
            <a:ext cx="850663" cy="1361060"/>
          </a:xfrm>
          <a:prstGeom prst="rect">
            <a:avLst/>
          </a:prstGeom>
        </p:spPr>
      </p:pic>
      <p:pic>
        <p:nvPicPr>
          <p:cNvPr name="Picture 9" id="9"/>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12196760" y="2770267"/>
            <a:ext cx="984603" cy="1525441"/>
          </a:xfrm>
          <a:prstGeom prst="rect">
            <a:avLst/>
          </a:prstGeom>
        </p:spPr>
      </p:pic>
      <p:pic>
        <p:nvPicPr>
          <p:cNvPr name="Picture 10" id="10"/>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false" flipV="false" rot="0">
            <a:off x="12106955" y="8572730"/>
            <a:ext cx="1164212" cy="1034693"/>
          </a:xfrm>
          <a:prstGeom prst="rect">
            <a:avLst/>
          </a:prstGeom>
        </p:spPr>
      </p:pic>
      <p:pic>
        <p:nvPicPr>
          <p:cNvPr name="Picture 11" id="11"/>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1100686">
            <a:off x="16169424" y="733383"/>
            <a:ext cx="1008466" cy="1472214"/>
          </a:xfrm>
          <a:prstGeom prst="rect">
            <a:avLst/>
          </a:prstGeom>
        </p:spPr>
      </p:pic>
      <p:pic>
        <p:nvPicPr>
          <p:cNvPr name="Picture 12" id="12"/>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true" flipV="false" rot="0">
            <a:off x="12044392" y="811491"/>
            <a:ext cx="1289338" cy="1170372"/>
          </a:xfrm>
          <a:prstGeom prst="rect">
            <a:avLst/>
          </a:prstGeom>
        </p:spPr>
      </p:pic>
      <p:pic>
        <p:nvPicPr>
          <p:cNvPr name="Picture 13" id="13"/>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7915203" y="4753291"/>
            <a:ext cx="1267719" cy="1531987"/>
          </a:xfrm>
          <a:prstGeom prst="rect">
            <a:avLst/>
          </a:prstGeom>
        </p:spPr>
      </p:pic>
      <p:pic>
        <p:nvPicPr>
          <p:cNvPr name="Picture 14" id="14"/>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5400000">
            <a:off x="10429140" y="4857355"/>
            <a:ext cx="629700" cy="1323857"/>
          </a:xfrm>
          <a:prstGeom prst="rect">
            <a:avLst/>
          </a:prstGeom>
        </p:spPr>
      </p:pic>
      <p:pic>
        <p:nvPicPr>
          <p:cNvPr name="Picture 15" id="15"/>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2252584" y="5083351"/>
            <a:ext cx="872955" cy="871866"/>
          </a:xfrm>
          <a:prstGeom prst="rect">
            <a:avLst/>
          </a:prstGeom>
        </p:spPr>
      </p:pic>
      <p:pic>
        <p:nvPicPr>
          <p:cNvPr name="Picture 16" id="16"/>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false" flipV="false" rot="0">
            <a:off x="14008464" y="4767047"/>
            <a:ext cx="1329408" cy="1504474"/>
          </a:xfrm>
          <a:prstGeom prst="rect">
            <a:avLst/>
          </a:prstGeom>
        </p:spPr>
      </p:pic>
      <p:pic>
        <p:nvPicPr>
          <p:cNvPr name="Picture 17" id="17"/>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6151468" y="5077933"/>
            <a:ext cx="1044380" cy="882703"/>
          </a:xfrm>
          <a:prstGeom prst="rect">
            <a:avLst/>
          </a:prstGeom>
        </p:spPr>
      </p:pic>
      <p:pic>
        <p:nvPicPr>
          <p:cNvPr name="Picture 18" id="18"/>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1018342">
            <a:off x="7927192" y="6794272"/>
            <a:ext cx="1243742" cy="1237539"/>
          </a:xfrm>
          <a:prstGeom prst="rect">
            <a:avLst/>
          </a:prstGeom>
        </p:spPr>
      </p:pic>
      <p:pic>
        <p:nvPicPr>
          <p:cNvPr name="Picture 19" id="19"/>
          <p:cNvPicPr>
            <a:picLocks noChangeAspect="true"/>
          </p:cNvPicPr>
          <p:nvPr/>
        </p:nvPicPr>
        <p:blipFill>
          <a:blip r:embed="rId34">
            <a:extLst>
              <a:ext uri="{28A0092B-C50C-407E-A947-70E740481C1C}">
                <a14:useLocalDpi xmlns:a14="http://schemas.microsoft.com/office/drawing/2010/main" val="0"/>
              </a:ext>
              <a:ext uri="{96DAC541-7B7A-43D3-8B79-37D633B846F1}">
                <asvg:svgBlip xmlns:asvg="http://schemas.microsoft.com/office/drawing/2016/SVG/main" r:embed="rId35"/>
              </a:ext>
            </a:extLst>
          </a:blip>
          <a:srcRect l="0" t="0" r="0" b="0"/>
          <a:stretch>
            <a:fillRect/>
          </a:stretch>
        </p:blipFill>
        <p:spPr>
          <a:xfrm flipH="false" flipV="false" rot="0">
            <a:off x="10145640" y="7130674"/>
            <a:ext cx="1196700" cy="564735"/>
          </a:xfrm>
          <a:prstGeom prst="rect">
            <a:avLst/>
          </a:prstGeom>
        </p:spPr>
      </p:pic>
      <p:pic>
        <p:nvPicPr>
          <p:cNvPr name="Picture 20" id="20"/>
          <p:cNvPicPr>
            <a:picLocks noChangeAspect="true"/>
          </p:cNvPicPr>
          <p:nvPr/>
        </p:nvPicPr>
        <p:blipFill>
          <a:blip r:embed="rId36">
            <a:extLst>
              <a:ext uri="{28A0092B-C50C-407E-A947-70E740481C1C}">
                <a14:useLocalDpi xmlns:a14="http://schemas.microsoft.com/office/drawing/2010/main" val="0"/>
              </a:ext>
              <a:ext uri="{96DAC541-7B7A-43D3-8B79-37D633B846F1}">
                <asvg:svgBlip xmlns:asvg="http://schemas.microsoft.com/office/drawing/2016/SVG/main" r:embed="rId37"/>
              </a:ext>
            </a:extLst>
          </a:blip>
          <a:srcRect l="0" t="0" r="0" b="0"/>
          <a:stretch>
            <a:fillRect/>
          </a:stretch>
        </p:blipFill>
        <p:spPr>
          <a:xfrm flipH="true" flipV="false" rot="0">
            <a:off x="16188987" y="6873019"/>
            <a:ext cx="969341" cy="1080045"/>
          </a:xfrm>
          <a:prstGeom prst="rect">
            <a:avLst/>
          </a:prstGeom>
        </p:spPr>
      </p:pic>
      <p:pic>
        <p:nvPicPr>
          <p:cNvPr name="Picture 21" id="21"/>
          <p:cNvPicPr>
            <a:picLocks noChangeAspect="true"/>
          </p:cNvPicPr>
          <p:nvPr/>
        </p:nvPicPr>
        <p:blipFill>
          <a:blip r:embed="rId38">
            <a:extLst>
              <a:ext uri="{28A0092B-C50C-407E-A947-70E740481C1C}">
                <a14:useLocalDpi xmlns:a14="http://schemas.microsoft.com/office/drawing/2010/main" val="0"/>
              </a:ext>
              <a:ext uri="{96DAC541-7B7A-43D3-8B79-37D633B846F1}">
                <asvg:svgBlip xmlns:asvg="http://schemas.microsoft.com/office/drawing/2016/SVG/main" r:embed="rId39"/>
              </a:ext>
            </a:extLst>
          </a:blip>
          <a:srcRect l="0" t="0" r="0" b="0"/>
          <a:stretch>
            <a:fillRect/>
          </a:stretch>
        </p:blipFill>
        <p:spPr>
          <a:xfrm flipH="true" flipV="false" rot="0">
            <a:off x="14121463" y="7081016"/>
            <a:ext cx="1103410" cy="664052"/>
          </a:xfrm>
          <a:prstGeom prst="rect">
            <a:avLst/>
          </a:prstGeom>
        </p:spPr>
      </p:pic>
      <p:pic>
        <p:nvPicPr>
          <p:cNvPr name="Picture 22" id="22"/>
          <p:cNvPicPr>
            <a:picLocks noChangeAspect="true"/>
          </p:cNvPicPr>
          <p:nvPr/>
        </p:nvPicPr>
        <p:blipFill>
          <a:blip r:embed="rId40">
            <a:extLst>
              <a:ext uri="{28A0092B-C50C-407E-A947-70E740481C1C}">
                <a14:useLocalDpi xmlns:a14="http://schemas.microsoft.com/office/drawing/2010/main" val="0"/>
              </a:ext>
              <a:ext uri="{96DAC541-7B7A-43D3-8B79-37D633B846F1}">
                <asvg:svgBlip xmlns:asvg="http://schemas.microsoft.com/office/drawing/2016/SVG/main" r:embed="rId41"/>
              </a:ext>
            </a:extLst>
          </a:blip>
          <a:srcRect l="0" t="0" r="0" b="0"/>
          <a:stretch>
            <a:fillRect/>
          </a:stretch>
        </p:blipFill>
        <p:spPr>
          <a:xfrm flipH="false" flipV="false" rot="0">
            <a:off x="12172201" y="7099303"/>
            <a:ext cx="1033721" cy="627478"/>
          </a:xfrm>
          <a:prstGeom prst="rect">
            <a:avLst/>
          </a:prstGeom>
        </p:spPr>
      </p:pic>
      <p:pic>
        <p:nvPicPr>
          <p:cNvPr name="Picture 23" id="23"/>
          <p:cNvPicPr>
            <a:picLocks noChangeAspect="true"/>
          </p:cNvPicPr>
          <p:nvPr/>
        </p:nvPicPr>
        <p:blipFill>
          <a:blip r:embed="rId42">
            <a:extLst>
              <a:ext uri="{28A0092B-C50C-407E-A947-70E740481C1C}">
                <a14:useLocalDpi xmlns:a14="http://schemas.microsoft.com/office/drawing/2010/main" val="0"/>
              </a:ext>
              <a:ext uri="{96DAC541-7B7A-43D3-8B79-37D633B846F1}">
                <asvg:svgBlip xmlns:asvg="http://schemas.microsoft.com/office/drawing/2016/SVG/main" r:embed="rId43"/>
              </a:ext>
            </a:extLst>
          </a:blip>
          <a:srcRect l="0" t="0" r="0" b="0"/>
          <a:stretch>
            <a:fillRect/>
          </a:stretch>
        </p:blipFill>
        <p:spPr>
          <a:xfrm flipH="false" flipV="false" rot="0">
            <a:off x="7788336" y="8830047"/>
            <a:ext cx="1521452" cy="520060"/>
          </a:xfrm>
          <a:prstGeom prst="rect">
            <a:avLst/>
          </a:prstGeom>
        </p:spPr>
      </p:pic>
      <p:pic>
        <p:nvPicPr>
          <p:cNvPr name="Picture 24" id="24"/>
          <p:cNvPicPr>
            <a:picLocks noChangeAspect="true"/>
          </p:cNvPicPr>
          <p:nvPr/>
        </p:nvPicPr>
        <p:blipFill>
          <a:blip r:embed="rId44">
            <a:extLst>
              <a:ext uri="{28A0092B-C50C-407E-A947-70E740481C1C}">
                <a14:useLocalDpi xmlns:a14="http://schemas.microsoft.com/office/drawing/2010/main" val="0"/>
              </a:ext>
              <a:ext uri="{96DAC541-7B7A-43D3-8B79-37D633B846F1}">
                <asvg:svgBlip xmlns:asvg="http://schemas.microsoft.com/office/drawing/2016/SVG/main" r:embed="rId45"/>
              </a:ext>
            </a:extLst>
          </a:blip>
          <a:srcRect l="0" t="0" r="0" b="0"/>
          <a:stretch>
            <a:fillRect/>
          </a:stretch>
        </p:blipFill>
        <p:spPr>
          <a:xfrm flipH="false" flipV="false" rot="0">
            <a:off x="10314603" y="8519463"/>
            <a:ext cx="858773" cy="1141227"/>
          </a:xfrm>
          <a:prstGeom prst="rect">
            <a:avLst/>
          </a:prstGeom>
        </p:spPr>
      </p:pic>
      <p:pic>
        <p:nvPicPr>
          <p:cNvPr name="Picture 25" id="25"/>
          <p:cNvPicPr>
            <a:picLocks noChangeAspect="true"/>
          </p:cNvPicPr>
          <p:nvPr/>
        </p:nvPicPr>
        <p:blipFill>
          <a:blip r:embed="rId46">
            <a:extLst>
              <a:ext uri="{28A0092B-C50C-407E-A947-70E740481C1C}">
                <a14:useLocalDpi xmlns:a14="http://schemas.microsoft.com/office/drawing/2010/main" val="0"/>
              </a:ext>
              <a:ext uri="{96DAC541-7B7A-43D3-8B79-37D633B846F1}">
                <asvg:svgBlip xmlns:asvg="http://schemas.microsoft.com/office/drawing/2016/SVG/main" r:embed="rId47"/>
              </a:ext>
            </a:extLst>
          </a:blip>
          <a:srcRect l="0" t="0" r="0" b="0"/>
          <a:stretch>
            <a:fillRect/>
          </a:stretch>
        </p:blipFill>
        <p:spPr>
          <a:xfrm flipH="false" flipV="false" rot="0">
            <a:off x="14080428" y="8522465"/>
            <a:ext cx="1185480" cy="1135223"/>
          </a:xfrm>
          <a:prstGeom prst="rect">
            <a:avLst/>
          </a:prstGeom>
        </p:spPr>
      </p:pic>
      <p:pic>
        <p:nvPicPr>
          <p:cNvPr name="Picture 26" id="26"/>
          <p:cNvPicPr>
            <a:picLocks noChangeAspect="true"/>
          </p:cNvPicPr>
          <p:nvPr/>
        </p:nvPicPr>
        <p:blipFill>
          <a:blip r:embed="rId48">
            <a:extLst>
              <a:ext uri="{28A0092B-C50C-407E-A947-70E740481C1C}">
                <a14:useLocalDpi xmlns:a14="http://schemas.microsoft.com/office/drawing/2010/main" val="0"/>
              </a:ext>
              <a:ext uri="{96DAC541-7B7A-43D3-8B79-37D633B846F1}">
                <asvg:svgBlip xmlns:asvg="http://schemas.microsoft.com/office/drawing/2016/SVG/main" r:embed="rId49"/>
              </a:ext>
            </a:extLst>
          </a:blip>
          <a:srcRect l="0" t="0" r="0" b="0"/>
          <a:stretch>
            <a:fillRect/>
          </a:stretch>
        </p:blipFill>
        <p:spPr>
          <a:xfrm flipH="false" flipV="false" rot="0">
            <a:off x="10060402" y="2770267"/>
            <a:ext cx="1367176" cy="1525441"/>
          </a:xfrm>
          <a:prstGeom prst="rect">
            <a:avLst/>
          </a:prstGeom>
        </p:spPr>
      </p:pic>
      <p:sp>
        <p:nvSpPr>
          <p:cNvPr name="TextBox 27" id="27"/>
          <p:cNvSpPr txBox="true"/>
          <p:nvPr/>
        </p:nvSpPr>
        <p:spPr>
          <a:xfrm rot="0">
            <a:off x="1028700" y="1019175"/>
            <a:ext cx="5059131" cy="2295525"/>
          </a:xfrm>
          <a:prstGeom prst="rect">
            <a:avLst/>
          </a:prstGeom>
        </p:spPr>
        <p:txBody>
          <a:bodyPr anchor="t" rtlCol="false" tIns="0" lIns="0" bIns="0" rIns="0">
            <a:spAutoFit/>
          </a:bodyPr>
          <a:lstStyle/>
          <a:p>
            <a:pPr marL="0" indent="0" lvl="0">
              <a:lnSpc>
                <a:spcPts val="9000"/>
              </a:lnSpc>
              <a:spcBef>
                <a:spcPct val="0"/>
              </a:spcBef>
            </a:pPr>
            <a:r>
              <a:rPr lang="en-US" sz="7500" u="none">
                <a:solidFill>
                  <a:srgbClr val="E2502B"/>
                </a:solidFill>
                <a:latin typeface="Red Hat Display Bold"/>
              </a:rPr>
              <a:t>Resource </a:t>
            </a:r>
          </a:p>
          <a:p>
            <a:pPr marL="0" indent="0" lvl="0">
              <a:lnSpc>
                <a:spcPts val="9000"/>
              </a:lnSpc>
              <a:spcBef>
                <a:spcPct val="0"/>
              </a:spcBef>
            </a:pPr>
            <a:r>
              <a:rPr lang="en-US" sz="7500" u="none">
                <a:solidFill>
                  <a:srgbClr val="E2502B"/>
                </a:solidFill>
                <a:latin typeface="Red Hat Display Bold"/>
              </a:rPr>
              <a:t>Page</a:t>
            </a:r>
          </a:p>
        </p:txBody>
      </p:sp>
      <p:sp>
        <p:nvSpPr>
          <p:cNvPr name="TextBox 28" id="28"/>
          <p:cNvSpPr txBox="true"/>
          <p:nvPr/>
        </p:nvSpPr>
        <p:spPr>
          <a:xfrm rot="0">
            <a:off x="1028700" y="7021830"/>
            <a:ext cx="5059131" cy="2331720"/>
          </a:xfrm>
          <a:prstGeom prst="rect">
            <a:avLst/>
          </a:prstGeom>
        </p:spPr>
        <p:txBody>
          <a:bodyPr anchor="t" rtlCol="false" tIns="0" lIns="0" bIns="0" rIns="0">
            <a:spAutoFit/>
          </a:bodyPr>
          <a:lstStyle/>
          <a:p>
            <a:pPr marL="0" indent="0" lvl="0">
              <a:lnSpc>
                <a:spcPts val="3120"/>
              </a:lnSpc>
            </a:pPr>
            <a:r>
              <a:rPr lang="en-US" sz="2400" spc="36" u="none">
                <a:solidFill>
                  <a:srgbClr val="000000"/>
                </a:solidFill>
                <a:latin typeface="Red Hat Display"/>
              </a:rPr>
              <a:t>Use these design resources in</a:t>
            </a:r>
          </a:p>
          <a:p>
            <a:pPr marL="0" indent="0" lvl="0">
              <a:lnSpc>
                <a:spcPts val="3120"/>
              </a:lnSpc>
            </a:pPr>
            <a:r>
              <a:rPr lang="en-US" sz="2400" spc="36" u="none">
                <a:solidFill>
                  <a:srgbClr val="000000"/>
                </a:solidFill>
                <a:latin typeface="Red Hat Display"/>
              </a:rPr>
              <a:t>your Canva Presentation.</a:t>
            </a:r>
          </a:p>
          <a:p>
            <a:pPr marL="0" indent="0" lvl="0">
              <a:lnSpc>
                <a:spcPts val="3120"/>
              </a:lnSpc>
            </a:pPr>
            <a:r>
              <a:rPr lang="en-US" sz="2400" spc="36" u="none">
                <a:solidFill>
                  <a:srgbClr val="000000"/>
                </a:solidFill>
                <a:latin typeface="Red Hat Display"/>
              </a:rPr>
              <a:t>Happy designing! </a:t>
            </a:r>
          </a:p>
          <a:p>
            <a:pPr marL="0" indent="0" lvl="0">
              <a:lnSpc>
                <a:spcPts val="3120"/>
              </a:lnSpc>
            </a:pPr>
          </a:p>
          <a:p>
            <a:pPr marL="0" indent="0" lvl="0">
              <a:lnSpc>
                <a:spcPts val="3120"/>
              </a:lnSpc>
            </a:pPr>
            <a:r>
              <a:rPr lang="en-US" sz="2400" spc="36" u="none">
                <a:solidFill>
                  <a:srgbClr val="000000"/>
                </a:solidFill>
                <a:latin typeface="Red Hat Display"/>
              </a:rPr>
              <a:t>Don't forget to delete this</a:t>
            </a:r>
          </a:p>
          <a:p>
            <a:pPr marL="0" indent="0" lvl="0">
              <a:lnSpc>
                <a:spcPts val="3120"/>
              </a:lnSpc>
            </a:pPr>
            <a:r>
              <a:rPr lang="en-US" sz="2400" spc="36" u="none">
                <a:solidFill>
                  <a:srgbClr val="000000"/>
                </a:solidFill>
                <a:latin typeface="Red Hat Display"/>
              </a:rPr>
              <a:t>page before presenting. </a:t>
            </a:r>
          </a:p>
        </p:txBody>
      </p:sp>
      <p:pic>
        <p:nvPicPr>
          <p:cNvPr name="Picture 29" id="29"/>
          <p:cNvPicPr>
            <a:picLocks noChangeAspect="true"/>
          </p:cNvPicPr>
          <p:nvPr/>
        </p:nvPicPr>
        <p:blipFill>
          <a:blip r:embed="rId50">
            <a:extLst>
              <a:ext uri="{28A0092B-C50C-407E-A947-70E740481C1C}">
                <a14:useLocalDpi xmlns:a14="http://schemas.microsoft.com/office/drawing/2010/main" val="0"/>
              </a:ext>
              <a:ext uri="{96DAC541-7B7A-43D3-8B79-37D633B846F1}">
                <asvg:svgBlip xmlns:asvg="http://schemas.microsoft.com/office/drawing/2016/SVG/main" r:embed="rId51"/>
              </a:ext>
            </a:extLst>
          </a:blip>
          <a:srcRect l="0" t="0" r="0" b="0"/>
          <a:stretch>
            <a:fillRect/>
          </a:stretch>
        </p:blipFill>
        <p:spPr>
          <a:xfrm flipH="false" flipV="false" rot="0">
            <a:off x="16343576" y="8376891"/>
            <a:ext cx="832482" cy="1426371"/>
          </a:xfrm>
          <a:prstGeom prst="rect">
            <a:avLst/>
          </a:prstGeom>
        </p:spPr>
      </p:pic>
    </p:spTree>
  </p:cSld>
  <p:clrMapOvr>
    <a:masterClrMapping/>
  </p:clrMapOvr>
</p:sld>
</file>

<file path=ppt/slides/slide31.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sp>
        <p:nvSpPr>
          <p:cNvPr name="AutoShape 2" id="2"/>
          <p:cNvSpPr/>
          <p:nvPr/>
        </p:nvSpPr>
        <p:spPr>
          <a:xfrm rot="-5400000">
            <a:off x="1600913" y="5141520"/>
            <a:ext cx="10257527" cy="0"/>
          </a:xfrm>
          <a:prstGeom prst="line">
            <a:avLst/>
          </a:prstGeom>
          <a:ln cap="rnd" w="19050">
            <a:solidFill>
              <a:srgbClr val="C4CBD4"/>
            </a:solidFill>
            <a:prstDash val="solid"/>
            <a:headEnd type="none" len="sm" w="sm"/>
            <a:tailEnd type="none" len="sm" w="sm"/>
          </a:ln>
        </p:spPr>
      </p:sp>
      <p:sp>
        <p:nvSpPr>
          <p:cNvPr name="TextBox 3" id="3"/>
          <p:cNvSpPr txBox="true"/>
          <p:nvPr/>
        </p:nvSpPr>
        <p:spPr>
          <a:xfrm rot="0">
            <a:off x="1028700" y="1019175"/>
            <a:ext cx="5059131" cy="2295525"/>
          </a:xfrm>
          <a:prstGeom prst="rect">
            <a:avLst/>
          </a:prstGeom>
        </p:spPr>
        <p:txBody>
          <a:bodyPr anchor="t" rtlCol="false" tIns="0" lIns="0" bIns="0" rIns="0">
            <a:spAutoFit/>
          </a:bodyPr>
          <a:lstStyle/>
          <a:p>
            <a:pPr marL="0" indent="0" lvl="0">
              <a:lnSpc>
                <a:spcPts val="9000"/>
              </a:lnSpc>
              <a:spcBef>
                <a:spcPct val="0"/>
              </a:spcBef>
            </a:pPr>
            <a:r>
              <a:rPr lang="en-US" sz="7500" u="none">
                <a:solidFill>
                  <a:srgbClr val="E2502B"/>
                </a:solidFill>
                <a:latin typeface="Red Hat Display Bold"/>
              </a:rPr>
              <a:t>Resource </a:t>
            </a:r>
          </a:p>
          <a:p>
            <a:pPr marL="0" indent="0" lvl="0">
              <a:lnSpc>
                <a:spcPts val="9000"/>
              </a:lnSpc>
              <a:spcBef>
                <a:spcPct val="0"/>
              </a:spcBef>
            </a:pPr>
            <a:r>
              <a:rPr lang="en-US" sz="7500" u="none">
                <a:solidFill>
                  <a:srgbClr val="E2502B"/>
                </a:solidFill>
                <a:latin typeface="Red Hat Display Bold"/>
              </a:rPr>
              <a:t>Page</a:t>
            </a:r>
          </a:p>
        </p:txBody>
      </p:sp>
      <p:sp>
        <p:nvSpPr>
          <p:cNvPr name="TextBox 4" id="4"/>
          <p:cNvSpPr txBox="true"/>
          <p:nvPr/>
        </p:nvSpPr>
        <p:spPr>
          <a:xfrm rot="0">
            <a:off x="1028700" y="7021830"/>
            <a:ext cx="5059131" cy="2331720"/>
          </a:xfrm>
          <a:prstGeom prst="rect">
            <a:avLst/>
          </a:prstGeom>
        </p:spPr>
        <p:txBody>
          <a:bodyPr anchor="t" rtlCol="false" tIns="0" lIns="0" bIns="0" rIns="0">
            <a:spAutoFit/>
          </a:bodyPr>
          <a:lstStyle/>
          <a:p>
            <a:pPr marL="0" indent="0" lvl="0">
              <a:lnSpc>
                <a:spcPts val="3120"/>
              </a:lnSpc>
            </a:pPr>
            <a:r>
              <a:rPr lang="en-US" sz="2400" spc="36" u="none">
                <a:solidFill>
                  <a:srgbClr val="000000"/>
                </a:solidFill>
                <a:latin typeface="Red Hat Display"/>
              </a:rPr>
              <a:t>Use these design resources in</a:t>
            </a:r>
          </a:p>
          <a:p>
            <a:pPr marL="0" indent="0" lvl="0">
              <a:lnSpc>
                <a:spcPts val="3120"/>
              </a:lnSpc>
            </a:pPr>
            <a:r>
              <a:rPr lang="en-US" sz="2400" spc="36" u="none">
                <a:solidFill>
                  <a:srgbClr val="000000"/>
                </a:solidFill>
                <a:latin typeface="Red Hat Display"/>
              </a:rPr>
              <a:t>your Canva Presentation.</a:t>
            </a:r>
          </a:p>
          <a:p>
            <a:pPr marL="0" indent="0" lvl="0">
              <a:lnSpc>
                <a:spcPts val="3120"/>
              </a:lnSpc>
            </a:pPr>
            <a:r>
              <a:rPr lang="en-US" sz="2400" spc="36" u="none">
                <a:solidFill>
                  <a:srgbClr val="000000"/>
                </a:solidFill>
                <a:latin typeface="Red Hat Display"/>
              </a:rPr>
              <a:t>Happy designing! </a:t>
            </a:r>
          </a:p>
          <a:p>
            <a:pPr marL="0" indent="0" lvl="0">
              <a:lnSpc>
                <a:spcPts val="3120"/>
              </a:lnSpc>
            </a:pPr>
          </a:p>
          <a:p>
            <a:pPr marL="0" indent="0" lvl="0">
              <a:lnSpc>
                <a:spcPts val="3120"/>
              </a:lnSpc>
            </a:pPr>
            <a:r>
              <a:rPr lang="en-US" sz="2400" spc="36" u="none">
                <a:solidFill>
                  <a:srgbClr val="000000"/>
                </a:solidFill>
                <a:latin typeface="Red Hat Display"/>
              </a:rPr>
              <a:t>Don't forget to delete this</a:t>
            </a:r>
          </a:p>
          <a:p>
            <a:pPr marL="0" indent="0" lvl="0">
              <a:lnSpc>
                <a:spcPts val="3120"/>
              </a:lnSpc>
            </a:pPr>
            <a:r>
              <a:rPr lang="en-US" sz="2400" spc="36" u="none">
                <a:solidFill>
                  <a:srgbClr val="000000"/>
                </a:solidFill>
                <a:latin typeface="Red Hat Display"/>
              </a:rPr>
              <a:t>page before presenting. </a:t>
            </a:r>
          </a:p>
        </p:txBody>
      </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482135" y="1201256"/>
            <a:ext cx="832459" cy="715915"/>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8831902" y="1128165"/>
            <a:ext cx="862097" cy="862097"/>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0121522" y="1053200"/>
            <a:ext cx="704739" cy="1012027"/>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1297755" y="1201256"/>
            <a:ext cx="1164950" cy="715915"/>
          </a:xfrm>
          <a:prstGeom prst="rect">
            <a:avLst/>
          </a:prstGeom>
        </p:spPr>
      </p:pic>
      <p:pic>
        <p:nvPicPr>
          <p:cNvPr name="Picture 9" id="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3009164" y="1128165"/>
            <a:ext cx="862097" cy="862097"/>
          </a:xfrm>
          <a:prstGeom prst="rect">
            <a:avLst/>
          </a:prstGeom>
        </p:spPr>
      </p:pic>
      <p:pic>
        <p:nvPicPr>
          <p:cNvPr name="Picture 10" id="10"/>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0">
            <a:off x="15326641" y="1053200"/>
            <a:ext cx="1119949" cy="1012027"/>
          </a:xfrm>
          <a:prstGeom prst="rect">
            <a:avLst/>
          </a:prstGeom>
        </p:spPr>
      </p:pic>
      <p:pic>
        <p:nvPicPr>
          <p:cNvPr name="Picture 11" id="11"/>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14298785" y="1053200"/>
            <a:ext cx="675298" cy="1012027"/>
          </a:xfrm>
          <a:prstGeom prst="rect">
            <a:avLst/>
          </a:prstGeom>
        </p:spPr>
      </p:pic>
      <p:pic>
        <p:nvPicPr>
          <p:cNvPr name="Picture 12" id="12"/>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false" flipV="false" rot="0">
            <a:off x="16799149" y="1053200"/>
            <a:ext cx="732340" cy="1012027"/>
          </a:xfrm>
          <a:prstGeom prst="rect">
            <a:avLst/>
          </a:prstGeom>
        </p:spPr>
      </p:pic>
      <p:pic>
        <p:nvPicPr>
          <p:cNvPr name="Picture 13" id="13"/>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0">
            <a:off x="7467096" y="3064911"/>
            <a:ext cx="862536" cy="862536"/>
          </a:xfrm>
          <a:prstGeom prst="rect">
            <a:avLst/>
          </a:prstGeom>
        </p:spPr>
      </p:pic>
      <p:pic>
        <p:nvPicPr>
          <p:cNvPr name="Picture 14" id="14"/>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false" flipV="false" rot="0">
            <a:off x="8780705" y="3064911"/>
            <a:ext cx="862536" cy="862536"/>
          </a:xfrm>
          <a:prstGeom prst="rect">
            <a:avLst/>
          </a:prstGeom>
        </p:spPr>
      </p:pic>
      <p:pic>
        <p:nvPicPr>
          <p:cNvPr name="Picture 15" id="15"/>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10094314" y="3064911"/>
            <a:ext cx="856263" cy="862536"/>
          </a:xfrm>
          <a:prstGeom prst="rect">
            <a:avLst/>
          </a:prstGeom>
        </p:spPr>
      </p:pic>
      <p:pic>
        <p:nvPicPr>
          <p:cNvPr name="Picture 16" id="16"/>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0">
            <a:off x="11398252" y="3060768"/>
            <a:ext cx="714074" cy="870822"/>
          </a:xfrm>
          <a:prstGeom prst="rect">
            <a:avLst/>
          </a:prstGeom>
        </p:spPr>
      </p:pic>
      <p:pic>
        <p:nvPicPr>
          <p:cNvPr name="Picture 17" id="17"/>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2560001" y="3064911"/>
            <a:ext cx="903609" cy="862536"/>
          </a:xfrm>
          <a:prstGeom prst="rect">
            <a:avLst/>
          </a:prstGeom>
        </p:spPr>
      </p:pic>
      <p:pic>
        <p:nvPicPr>
          <p:cNvPr name="Picture 18" id="18"/>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false" flipV="false" rot="0">
            <a:off x="13914683" y="3064911"/>
            <a:ext cx="757464" cy="862536"/>
          </a:xfrm>
          <a:prstGeom prst="rect">
            <a:avLst/>
          </a:prstGeom>
        </p:spPr>
      </p:pic>
      <p:pic>
        <p:nvPicPr>
          <p:cNvPr name="Picture 19" id="19"/>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5376997" y="3064911"/>
            <a:ext cx="857832" cy="862536"/>
          </a:xfrm>
          <a:prstGeom prst="rect">
            <a:avLst/>
          </a:prstGeom>
        </p:spPr>
      </p:pic>
      <p:pic>
        <p:nvPicPr>
          <p:cNvPr name="Picture 20" id="20"/>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0">
            <a:off x="16602008" y="3165916"/>
            <a:ext cx="1110978" cy="660527"/>
          </a:xfrm>
          <a:prstGeom prst="rect">
            <a:avLst/>
          </a:prstGeom>
        </p:spPr>
      </p:pic>
      <p:pic>
        <p:nvPicPr>
          <p:cNvPr name="Picture 21" id="21"/>
          <p:cNvPicPr>
            <a:picLocks noChangeAspect="true"/>
          </p:cNvPicPr>
          <p:nvPr/>
        </p:nvPicPr>
        <p:blipFill>
          <a:blip r:embed="rId34">
            <a:extLst>
              <a:ext uri="{28A0092B-C50C-407E-A947-70E740481C1C}">
                <a14:useLocalDpi xmlns:a14="http://schemas.microsoft.com/office/drawing/2010/main" val="0"/>
              </a:ext>
              <a:ext uri="{96DAC541-7B7A-43D3-8B79-37D633B846F1}">
                <asvg:svgBlip xmlns:asvg="http://schemas.microsoft.com/office/drawing/2016/SVG/main" r:embed="rId35"/>
              </a:ext>
            </a:extLst>
          </a:blip>
          <a:srcRect l="0" t="0" r="0" b="0"/>
          <a:stretch>
            <a:fillRect/>
          </a:stretch>
        </p:blipFill>
        <p:spPr>
          <a:xfrm flipH="false" flipV="false" rot="0">
            <a:off x="7490992" y="4980429"/>
            <a:ext cx="885701" cy="761703"/>
          </a:xfrm>
          <a:prstGeom prst="rect">
            <a:avLst/>
          </a:prstGeom>
        </p:spPr>
      </p:pic>
      <p:pic>
        <p:nvPicPr>
          <p:cNvPr name="Picture 22" id="22"/>
          <p:cNvPicPr>
            <a:picLocks noChangeAspect="true"/>
          </p:cNvPicPr>
          <p:nvPr/>
        </p:nvPicPr>
        <p:blipFill>
          <a:blip r:embed="rId36">
            <a:extLst>
              <a:ext uri="{28A0092B-C50C-407E-A947-70E740481C1C}">
                <a14:useLocalDpi xmlns:a14="http://schemas.microsoft.com/office/drawing/2010/main" val="0"/>
              </a:ext>
              <a:ext uri="{96DAC541-7B7A-43D3-8B79-37D633B846F1}">
                <asvg:svgBlip xmlns:asvg="http://schemas.microsoft.com/office/drawing/2016/SVG/main" r:embed="rId37"/>
              </a:ext>
            </a:extLst>
          </a:blip>
          <a:srcRect l="0" t="0" r="0" b="0"/>
          <a:stretch>
            <a:fillRect/>
          </a:stretch>
        </p:blipFill>
        <p:spPr>
          <a:xfrm flipH="false" flipV="false" rot="0">
            <a:off x="9129092" y="4980429"/>
            <a:ext cx="761703" cy="761703"/>
          </a:xfrm>
          <a:prstGeom prst="rect">
            <a:avLst/>
          </a:prstGeom>
        </p:spPr>
      </p:pic>
      <p:pic>
        <p:nvPicPr>
          <p:cNvPr name="Picture 23" id="23"/>
          <p:cNvPicPr>
            <a:picLocks noChangeAspect="true"/>
          </p:cNvPicPr>
          <p:nvPr/>
        </p:nvPicPr>
        <p:blipFill>
          <a:blip r:embed="rId38">
            <a:extLst>
              <a:ext uri="{28A0092B-C50C-407E-A947-70E740481C1C}">
                <a14:useLocalDpi xmlns:a14="http://schemas.microsoft.com/office/drawing/2010/main" val="0"/>
              </a:ext>
              <a:ext uri="{96DAC541-7B7A-43D3-8B79-37D633B846F1}">
                <asvg:svgBlip xmlns:asvg="http://schemas.microsoft.com/office/drawing/2016/SVG/main" r:embed="rId39"/>
              </a:ext>
            </a:extLst>
          </a:blip>
          <a:srcRect l="0" t="0" r="0" b="0"/>
          <a:stretch>
            <a:fillRect/>
          </a:stretch>
        </p:blipFill>
        <p:spPr>
          <a:xfrm flipH="false" flipV="false" rot="0">
            <a:off x="10643194" y="4980429"/>
            <a:ext cx="761703" cy="761703"/>
          </a:xfrm>
          <a:prstGeom prst="rect">
            <a:avLst/>
          </a:prstGeom>
        </p:spPr>
      </p:pic>
      <p:pic>
        <p:nvPicPr>
          <p:cNvPr name="Picture 24" id="24"/>
          <p:cNvPicPr>
            <a:picLocks noChangeAspect="true"/>
          </p:cNvPicPr>
          <p:nvPr/>
        </p:nvPicPr>
        <p:blipFill>
          <a:blip r:embed="rId40">
            <a:extLst>
              <a:ext uri="{28A0092B-C50C-407E-A947-70E740481C1C}">
                <a14:useLocalDpi xmlns:a14="http://schemas.microsoft.com/office/drawing/2010/main" val="0"/>
              </a:ext>
              <a:ext uri="{96DAC541-7B7A-43D3-8B79-37D633B846F1}">
                <asvg:svgBlip xmlns:asvg="http://schemas.microsoft.com/office/drawing/2016/SVG/main" r:embed="rId41"/>
              </a:ext>
            </a:extLst>
          </a:blip>
          <a:srcRect l="0" t="0" r="0" b="0"/>
          <a:stretch>
            <a:fillRect/>
          </a:stretch>
        </p:blipFill>
        <p:spPr>
          <a:xfrm flipH="false" flipV="false" rot="0">
            <a:off x="12157296" y="4980429"/>
            <a:ext cx="760318" cy="761703"/>
          </a:xfrm>
          <a:prstGeom prst="rect">
            <a:avLst/>
          </a:prstGeom>
        </p:spPr>
      </p:pic>
      <p:pic>
        <p:nvPicPr>
          <p:cNvPr name="Picture 25" id="25"/>
          <p:cNvPicPr>
            <a:picLocks noChangeAspect="true"/>
          </p:cNvPicPr>
          <p:nvPr/>
        </p:nvPicPr>
        <p:blipFill>
          <a:blip r:embed="rId42">
            <a:extLst>
              <a:ext uri="{28A0092B-C50C-407E-A947-70E740481C1C}">
                <a14:useLocalDpi xmlns:a14="http://schemas.microsoft.com/office/drawing/2010/main" val="0"/>
              </a:ext>
              <a:ext uri="{96DAC541-7B7A-43D3-8B79-37D633B846F1}">
                <asvg:svgBlip xmlns:asvg="http://schemas.microsoft.com/office/drawing/2016/SVG/main" r:embed="rId43"/>
              </a:ext>
            </a:extLst>
          </a:blip>
          <a:srcRect l="0" t="0" r="0" b="0"/>
          <a:stretch>
            <a:fillRect/>
          </a:stretch>
        </p:blipFill>
        <p:spPr>
          <a:xfrm flipH="false" flipV="false" rot="0">
            <a:off x="13670014" y="4980429"/>
            <a:ext cx="827938" cy="761703"/>
          </a:xfrm>
          <a:prstGeom prst="rect">
            <a:avLst/>
          </a:prstGeom>
        </p:spPr>
      </p:pic>
      <p:pic>
        <p:nvPicPr>
          <p:cNvPr name="Picture 26" id="26"/>
          <p:cNvPicPr>
            <a:picLocks noChangeAspect="true"/>
          </p:cNvPicPr>
          <p:nvPr/>
        </p:nvPicPr>
        <p:blipFill>
          <a:blip r:embed="rId44">
            <a:extLst>
              <a:ext uri="{28A0092B-C50C-407E-A947-70E740481C1C}">
                <a14:useLocalDpi xmlns:a14="http://schemas.microsoft.com/office/drawing/2010/main" val="0"/>
              </a:ext>
              <a:ext uri="{96DAC541-7B7A-43D3-8B79-37D633B846F1}">
                <asvg:svgBlip xmlns:asvg="http://schemas.microsoft.com/office/drawing/2016/SVG/main" r:embed="rId45"/>
              </a:ext>
            </a:extLst>
          </a:blip>
          <a:srcRect l="0" t="0" r="0" b="0"/>
          <a:stretch>
            <a:fillRect/>
          </a:stretch>
        </p:blipFill>
        <p:spPr>
          <a:xfrm flipH="false" flipV="false" rot="0">
            <a:off x="15250351" y="4980429"/>
            <a:ext cx="614902" cy="761703"/>
          </a:xfrm>
          <a:prstGeom prst="rect">
            <a:avLst/>
          </a:prstGeom>
        </p:spPr>
      </p:pic>
      <p:pic>
        <p:nvPicPr>
          <p:cNvPr name="Picture 27" id="27"/>
          <p:cNvPicPr>
            <a:picLocks noChangeAspect="true"/>
          </p:cNvPicPr>
          <p:nvPr/>
        </p:nvPicPr>
        <p:blipFill>
          <a:blip r:embed="rId46">
            <a:extLst>
              <a:ext uri="{28A0092B-C50C-407E-A947-70E740481C1C}">
                <a14:useLocalDpi xmlns:a14="http://schemas.microsoft.com/office/drawing/2010/main" val="0"/>
              </a:ext>
              <a:ext uri="{96DAC541-7B7A-43D3-8B79-37D633B846F1}">
                <asvg:svgBlip xmlns:asvg="http://schemas.microsoft.com/office/drawing/2016/SVG/main" r:embed="rId47"/>
              </a:ext>
            </a:extLst>
          </a:blip>
          <a:srcRect l="0" t="0" r="0" b="0"/>
          <a:stretch>
            <a:fillRect/>
          </a:stretch>
        </p:blipFill>
        <p:spPr>
          <a:xfrm flipH="false" flipV="false" rot="0">
            <a:off x="16617652" y="5046621"/>
            <a:ext cx="1095335" cy="629320"/>
          </a:xfrm>
          <a:prstGeom prst="rect">
            <a:avLst/>
          </a:prstGeom>
        </p:spPr>
      </p:pic>
      <p:pic>
        <p:nvPicPr>
          <p:cNvPr name="Picture 28" id="28"/>
          <p:cNvPicPr>
            <a:picLocks noChangeAspect="true"/>
          </p:cNvPicPr>
          <p:nvPr/>
        </p:nvPicPr>
        <p:blipFill>
          <a:blip r:embed="rId48">
            <a:extLst>
              <a:ext uri="{28A0092B-C50C-407E-A947-70E740481C1C}">
                <a14:useLocalDpi xmlns:a14="http://schemas.microsoft.com/office/drawing/2010/main" val="0"/>
              </a:ext>
              <a:ext uri="{96DAC541-7B7A-43D3-8B79-37D633B846F1}">
                <asvg:svgBlip xmlns:asvg="http://schemas.microsoft.com/office/drawing/2016/SVG/main" r:embed="rId49"/>
              </a:ext>
            </a:extLst>
          </a:blip>
          <a:srcRect l="0" t="0" r="0" b="0"/>
          <a:stretch>
            <a:fillRect/>
          </a:stretch>
        </p:blipFill>
        <p:spPr>
          <a:xfrm flipH="false" flipV="false" rot="0">
            <a:off x="7479750" y="6679656"/>
            <a:ext cx="914303" cy="816223"/>
          </a:xfrm>
          <a:prstGeom prst="rect">
            <a:avLst/>
          </a:prstGeom>
        </p:spPr>
      </p:pic>
      <p:pic>
        <p:nvPicPr>
          <p:cNvPr name="Picture 29" id="29"/>
          <p:cNvPicPr>
            <a:picLocks noChangeAspect="true"/>
          </p:cNvPicPr>
          <p:nvPr/>
        </p:nvPicPr>
        <p:blipFill>
          <a:blip r:embed="rId50">
            <a:extLst>
              <a:ext uri="{28A0092B-C50C-407E-A947-70E740481C1C}">
                <a14:useLocalDpi xmlns:a14="http://schemas.microsoft.com/office/drawing/2010/main" val="0"/>
              </a:ext>
              <a:ext uri="{96DAC541-7B7A-43D3-8B79-37D633B846F1}">
                <asvg:svgBlip xmlns:asvg="http://schemas.microsoft.com/office/drawing/2016/SVG/main" r:embed="rId51"/>
              </a:ext>
            </a:extLst>
          </a:blip>
          <a:srcRect l="0" t="0" r="0" b="0"/>
          <a:stretch>
            <a:fillRect/>
          </a:stretch>
        </p:blipFill>
        <p:spPr>
          <a:xfrm flipH="false" flipV="false" rot="0">
            <a:off x="8831438" y="6647007"/>
            <a:ext cx="642709" cy="881521"/>
          </a:xfrm>
          <a:prstGeom prst="rect">
            <a:avLst/>
          </a:prstGeom>
        </p:spPr>
      </p:pic>
      <p:pic>
        <p:nvPicPr>
          <p:cNvPr name="Picture 30" id="30"/>
          <p:cNvPicPr>
            <a:picLocks noChangeAspect="true"/>
          </p:cNvPicPr>
          <p:nvPr/>
        </p:nvPicPr>
        <p:blipFill>
          <a:blip r:embed="rId52">
            <a:extLst>
              <a:ext uri="{28A0092B-C50C-407E-A947-70E740481C1C}">
                <a14:useLocalDpi xmlns:a14="http://schemas.microsoft.com/office/drawing/2010/main" val="0"/>
              </a:ext>
              <a:ext uri="{96DAC541-7B7A-43D3-8B79-37D633B846F1}">
                <asvg:svgBlip xmlns:asvg="http://schemas.microsoft.com/office/drawing/2016/SVG/main" r:embed="rId53"/>
              </a:ext>
            </a:extLst>
          </a:blip>
          <a:srcRect l="0" t="0" r="0" b="0"/>
          <a:stretch>
            <a:fillRect/>
          </a:stretch>
        </p:blipFill>
        <p:spPr>
          <a:xfrm flipH="false" flipV="false" rot="0">
            <a:off x="9911532" y="6647007"/>
            <a:ext cx="827027" cy="881521"/>
          </a:xfrm>
          <a:prstGeom prst="rect">
            <a:avLst/>
          </a:prstGeom>
        </p:spPr>
      </p:pic>
      <p:pic>
        <p:nvPicPr>
          <p:cNvPr name="Picture 31" id="31"/>
          <p:cNvPicPr>
            <a:picLocks noChangeAspect="true"/>
          </p:cNvPicPr>
          <p:nvPr/>
        </p:nvPicPr>
        <p:blipFill>
          <a:blip r:embed="rId54">
            <a:extLst>
              <a:ext uri="{28A0092B-C50C-407E-A947-70E740481C1C}">
                <a14:useLocalDpi xmlns:a14="http://schemas.microsoft.com/office/drawing/2010/main" val="0"/>
              </a:ext>
              <a:ext uri="{96DAC541-7B7A-43D3-8B79-37D633B846F1}">
                <asvg:svgBlip xmlns:asvg="http://schemas.microsoft.com/office/drawing/2016/SVG/main" r:embed="rId55"/>
              </a:ext>
            </a:extLst>
          </a:blip>
          <a:srcRect l="0" t="0" r="0" b="0"/>
          <a:stretch>
            <a:fillRect/>
          </a:stretch>
        </p:blipFill>
        <p:spPr>
          <a:xfrm flipH="false" flipV="false" rot="0">
            <a:off x="11175944" y="6647007"/>
            <a:ext cx="644312" cy="881521"/>
          </a:xfrm>
          <a:prstGeom prst="rect">
            <a:avLst/>
          </a:prstGeom>
        </p:spPr>
      </p:pic>
      <p:pic>
        <p:nvPicPr>
          <p:cNvPr name="Picture 32" id="32"/>
          <p:cNvPicPr>
            <a:picLocks noChangeAspect="true"/>
          </p:cNvPicPr>
          <p:nvPr/>
        </p:nvPicPr>
        <p:blipFill>
          <a:blip r:embed="rId56">
            <a:extLst>
              <a:ext uri="{28A0092B-C50C-407E-A947-70E740481C1C}">
                <a14:useLocalDpi xmlns:a14="http://schemas.microsoft.com/office/drawing/2010/main" val="0"/>
              </a:ext>
              <a:ext uri="{96DAC541-7B7A-43D3-8B79-37D633B846F1}">
                <asvg:svgBlip xmlns:asvg="http://schemas.microsoft.com/office/drawing/2016/SVG/main" r:embed="rId57"/>
              </a:ext>
            </a:extLst>
          </a:blip>
          <a:srcRect l="0" t="0" r="0" b="0"/>
          <a:stretch>
            <a:fillRect/>
          </a:stretch>
        </p:blipFill>
        <p:spPr>
          <a:xfrm flipH="false" flipV="false" rot="0">
            <a:off x="12257641" y="6739185"/>
            <a:ext cx="1158432" cy="697166"/>
          </a:xfrm>
          <a:prstGeom prst="rect">
            <a:avLst/>
          </a:prstGeom>
        </p:spPr>
      </p:pic>
      <p:pic>
        <p:nvPicPr>
          <p:cNvPr name="Picture 33" id="33"/>
          <p:cNvPicPr>
            <a:picLocks noChangeAspect="true"/>
          </p:cNvPicPr>
          <p:nvPr/>
        </p:nvPicPr>
        <p:blipFill>
          <a:blip r:embed="rId58">
            <a:extLst>
              <a:ext uri="{28A0092B-C50C-407E-A947-70E740481C1C}">
                <a14:useLocalDpi xmlns:a14="http://schemas.microsoft.com/office/drawing/2010/main" val="0"/>
              </a:ext>
              <a:ext uri="{96DAC541-7B7A-43D3-8B79-37D633B846F1}">
                <asvg:svgBlip xmlns:asvg="http://schemas.microsoft.com/office/drawing/2016/SVG/main" r:embed="rId59"/>
              </a:ext>
            </a:extLst>
          </a:blip>
          <a:srcRect l="0" t="0" r="0" b="0"/>
          <a:stretch>
            <a:fillRect/>
          </a:stretch>
        </p:blipFill>
        <p:spPr>
          <a:xfrm flipH="false" flipV="false" rot="0">
            <a:off x="13853458" y="6647007"/>
            <a:ext cx="1117135" cy="881521"/>
          </a:xfrm>
          <a:prstGeom prst="rect">
            <a:avLst/>
          </a:prstGeom>
        </p:spPr>
      </p:pic>
      <p:pic>
        <p:nvPicPr>
          <p:cNvPr name="Picture 34" id="34"/>
          <p:cNvPicPr>
            <a:picLocks noChangeAspect="true"/>
          </p:cNvPicPr>
          <p:nvPr/>
        </p:nvPicPr>
        <p:blipFill>
          <a:blip r:embed="rId60">
            <a:extLst>
              <a:ext uri="{28A0092B-C50C-407E-A947-70E740481C1C}">
                <a14:useLocalDpi xmlns:a14="http://schemas.microsoft.com/office/drawing/2010/main" val="0"/>
              </a:ext>
              <a:ext uri="{96DAC541-7B7A-43D3-8B79-37D633B846F1}">
                <asvg:svgBlip xmlns:asvg="http://schemas.microsoft.com/office/drawing/2016/SVG/main" r:embed="rId61"/>
              </a:ext>
            </a:extLst>
          </a:blip>
          <a:srcRect l="0" t="0" r="0" b="0"/>
          <a:stretch>
            <a:fillRect/>
          </a:stretch>
        </p:blipFill>
        <p:spPr>
          <a:xfrm flipH="false" flipV="false" rot="0">
            <a:off x="15407978" y="6647007"/>
            <a:ext cx="881521" cy="881521"/>
          </a:xfrm>
          <a:prstGeom prst="rect">
            <a:avLst/>
          </a:prstGeom>
        </p:spPr>
      </p:pic>
      <p:pic>
        <p:nvPicPr>
          <p:cNvPr name="Picture 35" id="35"/>
          <p:cNvPicPr>
            <a:picLocks noChangeAspect="true"/>
          </p:cNvPicPr>
          <p:nvPr/>
        </p:nvPicPr>
        <p:blipFill>
          <a:blip r:embed="rId62">
            <a:extLst>
              <a:ext uri="{28A0092B-C50C-407E-A947-70E740481C1C}">
                <a14:useLocalDpi xmlns:a14="http://schemas.microsoft.com/office/drawing/2010/main" val="0"/>
              </a:ext>
              <a:ext uri="{96DAC541-7B7A-43D3-8B79-37D633B846F1}">
                <asvg:svgBlip xmlns:asvg="http://schemas.microsoft.com/office/drawing/2016/SVG/main" r:embed="rId63"/>
              </a:ext>
            </a:extLst>
          </a:blip>
          <a:srcRect l="0" t="0" r="0" b="0"/>
          <a:stretch>
            <a:fillRect/>
          </a:stretch>
        </p:blipFill>
        <p:spPr>
          <a:xfrm flipH="false" flipV="false" rot="0">
            <a:off x="16726884" y="6647007"/>
            <a:ext cx="881521" cy="881521"/>
          </a:xfrm>
          <a:prstGeom prst="rect">
            <a:avLst/>
          </a:prstGeom>
        </p:spPr>
      </p:pic>
      <p:pic>
        <p:nvPicPr>
          <p:cNvPr name="Picture 36" id="36"/>
          <p:cNvPicPr>
            <a:picLocks noChangeAspect="true"/>
          </p:cNvPicPr>
          <p:nvPr/>
        </p:nvPicPr>
        <p:blipFill>
          <a:blip r:embed="rId64">
            <a:extLst>
              <a:ext uri="{28A0092B-C50C-407E-A947-70E740481C1C}">
                <a14:useLocalDpi xmlns:a14="http://schemas.microsoft.com/office/drawing/2010/main" val="0"/>
              </a:ext>
              <a:ext uri="{96DAC541-7B7A-43D3-8B79-37D633B846F1}">
                <asvg:svgBlip xmlns:asvg="http://schemas.microsoft.com/office/drawing/2016/SVG/main" r:embed="rId65"/>
              </a:ext>
            </a:extLst>
          </a:blip>
          <a:srcRect l="0" t="0" r="0" b="0"/>
          <a:stretch>
            <a:fillRect/>
          </a:stretch>
        </p:blipFill>
        <p:spPr>
          <a:xfrm flipH="false" flipV="false" rot="0">
            <a:off x="7686242" y="8479532"/>
            <a:ext cx="424245" cy="788293"/>
          </a:xfrm>
          <a:prstGeom prst="rect">
            <a:avLst/>
          </a:prstGeom>
        </p:spPr>
      </p:pic>
      <p:pic>
        <p:nvPicPr>
          <p:cNvPr name="Picture 37" id="37"/>
          <p:cNvPicPr>
            <a:picLocks noChangeAspect="true"/>
          </p:cNvPicPr>
          <p:nvPr/>
        </p:nvPicPr>
        <p:blipFill>
          <a:blip r:embed="rId66">
            <a:extLst>
              <a:ext uri="{28A0092B-C50C-407E-A947-70E740481C1C}">
                <a14:useLocalDpi xmlns:a14="http://schemas.microsoft.com/office/drawing/2010/main" val="0"/>
              </a:ext>
              <a:ext uri="{96DAC541-7B7A-43D3-8B79-37D633B846F1}">
                <asvg:svgBlip xmlns:asvg="http://schemas.microsoft.com/office/drawing/2016/SVG/main" r:embed="rId67"/>
              </a:ext>
            </a:extLst>
          </a:blip>
          <a:srcRect l="0" t="0" r="0" b="0"/>
          <a:stretch>
            <a:fillRect/>
          </a:stretch>
        </p:blipFill>
        <p:spPr>
          <a:xfrm flipH="false" flipV="false" rot="0">
            <a:off x="8730116" y="8479532"/>
            <a:ext cx="610569" cy="788293"/>
          </a:xfrm>
          <a:prstGeom prst="rect">
            <a:avLst/>
          </a:prstGeom>
        </p:spPr>
      </p:pic>
      <p:pic>
        <p:nvPicPr>
          <p:cNvPr name="Picture 38" id="38"/>
          <p:cNvPicPr>
            <a:picLocks noChangeAspect="true"/>
          </p:cNvPicPr>
          <p:nvPr/>
        </p:nvPicPr>
        <p:blipFill>
          <a:blip r:embed="rId68">
            <a:extLst>
              <a:ext uri="{28A0092B-C50C-407E-A947-70E740481C1C}">
                <a14:useLocalDpi xmlns:a14="http://schemas.microsoft.com/office/drawing/2010/main" val="0"/>
              </a:ext>
              <a:ext uri="{96DAC541-7B7A-43D3-8B79-37D633B846F1}">
                <asvg:svgBlip xmlns:asvg="http://schemas.microsoft.com/office/drawing/2016/SVG/main" r:embed="rId69"/>
              </a:ext>
            </a:extLst>
          </a:blip>
          <a:srcRect l="0" t="0" r="0" b="0"/>
          <a:stretch>
            <a:fillRect/>
          </a:stretch>
        </p:blipFill>
        <p:spPr>
          <a:xfrm flipH="false" flipV="false" rot="0">
            <a:off x="9960313" y="8479532"/>
            <a:ext cx="680799" cy="788293"/>
          </a:xfrm>
          <a:prstGeom prst="rect">
            <a:avLst/>
          </a:prstGeom>
        </p:spPr>
      </p:pic>
      <p:pic>
        <p:nvPicPr>
          <p:cNvPr name="Picture 39" id="39"/>
          <p:cNvPicPr>
            <a:picLocks noChangeAspect="true"/>
          </p:cNvPicPr>
          <p:nvPr/>
        </p:nvPicPr>
        <p:blipFill>
          <a:blip r:embed="rId70">
            <a:extLst>
              <a:ext uri="{28A0092B-C50C-407E-A947-70E740481C1C}">
                <a14:useLocalDpi xmlns:a14="http://schemas.microsoft.com/office/drawing/2010/main" val="0"/>
              </a:ext>
              <a:ext uri="{96DAC541-7B7A-43D3-8B79-37D633B846F1}">
                <asvg:svgBlip xmlns:asvg="http://schemas.microsoft.com/office/drawing/2016/SVG/main" r:embed="rId71"/>
              </a:ext>
            </a:extLst>
          </a:blip>
          <a:srcRect l="0" t="0" r="0" b="0"/>
          <a:stretch>
            <a:fillRect/>
          </a:stretch>
        </p:blipFill>
        <p:spPr>
          <a:xfrm flipH="false" flipV="false" rot="0">
            <a:off x="11260740" y="8479532"/>
            <a:ext cx="397013" cy="788293"/>
          </a:xfrm>
          <a:prstGeom prst="rect">
            <a:avLst/>
          </a:prstGeom>
        </p:spPr>
      </p:pic>
      <p:pic>
        <p:nvPicPr>
          <p:cNvPr name="Picture 40" id="40"/>
          <p:cNvPicPr>
            <a:picLocks noChangeAspect="true"/>
          </p:cNvPicPr>
          <p:nvPr/>
        </p:nvPicPr>
        <p:blipFill>
          <a:blip r:embed="rId72">
            <a:extLst>
              <a:ext uri="{28A0092B-C50C-407E-A947-70E740481C1C}">
                <a14:useLocalDpi xmlns:a14="http://schemas.microsoft.com/office/drawing/2010/main" val="0"/>
              </a:ext>
              <a:ext uri="{96DAC541-7B7A-43D3-8B79-37D633B846F1}">
                <asvg:svgBlip xmlns:asvg="http://schemas.microsoft.com/office/drawing/2016/SVG/main" r:embed="rId73"/>
              </a:ext>
            </a:extLst>
          </a:blip>
          <a:srcRect l="0" t="0" r="0" b="0"/>
          <a:stretch>
            <a:fillRect/>
          </a:stretch>
        </p:blipFill>
        <p:spPr>
          <a:xfrm flipH="false" flipV="false" rot="0">
            <a:off x="12277382" y="8479532"/>
            <a:ext cx="788293" cy="788293"/>
          </a:xfrm>
          <a:prstGeom prst="rect">
            <a:avLst/>
          </a:prstGeom>
        </p:spPr>
      </p:pic>
      <p:pic>
        <p:nvPicPr>
          <p:cNvPr name="Picture 41" id="41"/>
          <p:cNvPicPr>
            <a:picLocks noChangeAspect="true"/>
          </p:cNvPicPr>
          <p:nvPr/>
        </p:nvPicPr>
        <p:blipFill>
          <a:blip r:embed="rId74">
            <a:extLst>
              <a:ext uri="{28A0092B-C50C-407E-A947-70E740481C1C}">
                <a14:useLocalDpi xmlns:a14="http://schemas.microsoft.com/office/drawing/2010/main" val="0"/>
              </a:ext>
              <a:ext uri="{96DAC541-7B7A-43D3-8B79-37D633B846F1}">
                <asvg:svgBlip xmlns:asvg="http://schemas.microsoft.com/office/drawing/2016/SVG/main" r:embed="rId75"/>
              </a:ext>
            </a:extLst>
          </a:blip>
          <a:srcRect l="0" t="0" r="0" b="0"/>
          <a:stretch>
            <a:fillRect/>
          </a:stretch>
        </p:blipFill>
        <p:spPr>
          <a:xfrm flipH="false" flipV="false" rot="0">
            <a:off x="13685304" y="8479532"/>
            <a:ext cx="963470" cy="788293"/>
          </a:xfrm>
          <a:prstGeom prst="rect">
            <a:avLst/>
          </a:prstGeom>
        </p:spPr>
      </p:pic>
      <p:pic>
        <p:nvPicPr>
          <p:cNvPr name="Picture 42" id="42"/>
          <p:cNvPicPr>
            <a:picLocks noChangeAspect="true"/>
          </p:cNvPicPr>
          <p:nvPr/>
        </p:nvPicPr>
        <p:blipFill>
          <a:blip r:embed="rId76">
            <a:extLst>
              <a:ext uri="{28A0092B-C50C-407E-A947-70E740481C1C}">
                <a14:useLocalDpi xmlns:a14="http://schemas.microsoft.com/office/drawing/2010/main" val="0"/>
              </a:ext>
              <a:ext uri="{96DAC541-7B7A-43D3-8B79-37D633B846F1}">
                <asvg:svgBlip xmlns:asvg="http://schemas.microsoft.com/office/drawing/2016/SVG/main" r:embed="rId77"/>
              </a:ext>
            </a:extLst>
          </a:blip>
          <a:srcRect l="0" t="0" r="0" b="0"/>
          <a:stretch>
            <a:fillRect/>
          </a:stretch>
        </p:blipFill>
        <p:spPr>
          <a:xfrm flipH="false" flipV="false" rot="0">
            <a:off x="15268402" y="8580080"/>
            <a:ext cx="838854" cy="587198"/>
          </a:xfrm>
          <a:prstGeom prst="rect">
            <a:avLst/>
          </a:prstGeom>
        </p:spPr>
      </p:pic>
      <p:pic>
        <p:nvPicPr>
          <p:cNvPr name="Picture 43" id="43"/>
          <p:cNvPicPr>
            <a:picLocks noChangeAspect="true"/>
          </p:cNvPicPr>
          <p:nvPr/>
        </p:nvPicPr>
        <p:blipFill>
          <a:blip r:embed="rId78">
            <a:extLst>
              <a:ext uri="{28A0092B-C50C-407E-A947-70E740481C1C}">
                <a14:useLocalDpi xmlns:a14="http://schemas.microsoft.com/office/drawing/2010/main" val="0"/>
              </a:ext>
              <a:ext uri="{96DAC541-7B7A-43D3-8B79-37D633B846F1}">
                <asvg:svgBlip xmlns:asvg="http://schemas.microsoft.com/office/drawing/2016/SVG/main" r:embed="rId79"/>
              </a:ext>
            </a:extLst>
          </a:blip>
          <a:srcRect l="0" t="0" r="0" b="0"/>
          <a:stretch>
            <a:fillRect/>
          </a:stretch>
        </p:blipFill>
        <p:spPr>
          <a:xfrm flipH="false" flipV="false" rot="0">
            <a:off x="16820620" y="8479532"/>
            <a:ext cx="689398" cy="788293"/>
          </a:xfrm>
          <a:prstGeom prst="rect">
            <a:avLst/>
          </a:prstGeom>
        </p:spPr>
      </p:pic>
    </p:spTree>
  </p:cSld>
  <p:clrMapOvr>
    <a:masterClrMapping/>
  </p:clrMapOvr>
</p:sld>
</file>

<file path=ppt/slides/slide32.xml><?xml version="1.0" encoding="utf-8"?>
<p:sld xmlns:p="http://schemas.openxmlformats.org/presentationml/2006/main" xmlns:a="http://schemas.openxmlformats.org/drawingml/2006/main" xmlns:r="http://schemas.openxmlformats.org/officeDocument/2006/relationships">
  <p:cSld>
    <p:bg>
      <p:bgPr>
        <a:solidFill>
          <a:srgbClr val="E4E7EB"/>
        </a:solidFill>
      </p:bgPr>
    </p:bg>
    <p:spTree>
      <p:nvGrpSpPr>
        <p:cNvPr id="1" name=""/>
        <p:cNvGrpSpPr/>
        <p:nvPr/>
      </p:nvGrpSpPr>
      <p:grpSpPr>
        <a:xfrm>
          <a:off x="0" y="0"/>
          <a:ext cx="0" cy="0"/>
          <a:chOff x="0" y="0"/>
          <a:chExt cx="0" cy="0"/>
        </a:xfrm>
      </p:grpSpPr>
      <p:grpSp>
        <p:nvGrpSpPr>
          <p:cNvPr name="Group 2" id="2"/>
          <p:cNvGrpSpPr/>
          <p:nvPr/>
        </p:nvGrpSpPr>
        <p:grpSpPr>
          <a:xfrm rot="0">
            <a:off x="0" y="6449908"/>
            <a:ext cx="18288000" cy="3837092"/>
            <a:chOff x="0" y="0"/>
            <a:chExt cx="4816593" cy="1010592"/>
          </a:xfrm>
        </p:grpSpPr>
        <p:sp>
          <p:nvSpPr>
            <p:cNvPr name="Freeform 3" id="3"/>
            <p:cNvSpPr/>
            <p:nvPr/>
          </p:nvSpPr>
          <p:spPr>
            <a:xfrm>
              <a:off x="0" y="0"/>
              <a:ext cx="4816592" cy="1010592"/>
            </a:xfrm>
            <a:custGeom>
              <a:avLst/>
              <a:gdLst/>
              <a:ahLst/>
              <a:cxnLst/>
              <a:rect r="r" b="b" t="t" l="l"/>
              <a:pathLst>
                <a:path h="1010592" w="4816592">
                  <a:moveTo>
                    <a:pt x="0" y="0"/>
                  </a:moveTo>
                  <a:lnTo>
                    <a:pt x="4816592" y="0"/>
                  </a:lnTo>
                  <a:lnTo>
                    <a:pt x="4816592" y="1010592"/>
                  </a:lnTo>
                  <a:lnTo>
                    <a:pt x="0" y="1010592"/>
                  </a:lnTo>
                  <a:close/>
                </a:path>
              </a:pathLst>
            </a:custGeom>
            <a:solidFill>
              <a:srgbClr val="C4CBD4"/>
            </a:solidFill>
          </p:spPr>
        </p:sp>
        <p:sp>
          <p:nvSpPr>
            <p:cNvPr name="TextBox 4" id="4"/>
            <p:cNvSpPr txBox="true"/>
            <p:nvPr/>
          </p:nvSpPr>
          <p:spPr>
            <a:xfrm>
              <a:off x="0" y="9525"/>
              <a:ext cx="812800" cy="803275"/>
            </a:xfrm>
            <a:prstGeom prst="rect">
              <a:avLst/>
            </a:prstGeom>
          </p:spPr>
          <p:txBody>
            <a:bodyPr anchor="ctr" rtlCol="false" tIns="50800" lIns="50800" bIns="50800" rIns="50800"/>
            <a:lstStyle/>
            <a:p>
              <a:pPr algn="ctr">
                <a:lnSpc>
                  <a:spcPts val="287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832236" y="7218523"/>
            <a:ext cx="1493377" cy="1243575"/>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0804508" y="7338107"/>
            <a:ext cx="873943" cy="1049495"/>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6325070" y="7335043"/>
            <a:ext cx="1157930" cy="934765"/>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2076911" y="7123273"/>
            <a:ext cx="1264328" cy="1264328"/>
          </a:xfrm>
          <a:prstGeom prst="rect">
            <a:avLst/>
          </a:prstGeom>
        </p:spPr>
      </p:pic>
      <p:pic>
        <p:nvPicPr>
          <p:cNvPr name="Picture 9" id="9"/>
          <p:cNvPicPr>
            <a:picLocks noChangeAspect="true"/>
          </p:cNvPicPr>
          <p:nvPr/>
        </p:nvPicPr>
        <p:blipFill>
          <a:blip r:embed="rId10"/>
          <a:srcRect l="0" t="0" r="0" b="0"/>
          <a:stretch>
            <a:fillRect/>
          </a:stretch>
        </p:blipFill>
        <p:spPr>
          <a:xfrm flipH="false" flipV="false" rot="0">
            <a:off x="1047750" y="1017445"/>
            <a:ext cx="4211553" cy="999629"/>
          </a:xfrm>
          <a:prstGeom prst="rect">
            <a:avLst/>
          </a:prstGeom>
        </p:spPr>
      </p:pic>
      <p:sp>
        <p:nvSpPr>
          <p:cNvPr name="TextBox 10" id="10"/>
          <p:cNvSpPr txBox="true"/>
          <p:nvPr/>
        </p:nvSpPr>
        <p:spPr>
          <a:xfrm rot="0">
            <a:off x="1047750" y="2483457"/>
            <a:ext cx="10881389" cy="3162300"/>
          </a:xfrm>
          <a:prstGeom prst="rect">
            <a:avLst/>
          </a:prstGeom>
        </p:spPr>
        <p:txBody>
          <a:bodyPr anchor="t" rtlCol="false" tIns="0" lIns="0" bIns="0" rIns="0">
            <a:spAutoFit/>
          </a:bodyPr>
          <a:lstStyle/>
          <a:p>
            <a:pPr marL="0" indent="0" lvl="0">
              <a:lnSpc>
                <a:spcPts val="8399"/>
              </a:lnSpc>
              <a:spcBef>
                <a:spcPct val="0"/>
              </a:spcBef>
            </a:pPr>
            <a:r>
              <a:rPr lang="en-US" sz="6999" u="none">
                <a:solidFill>
                  <a:srgbClr val="E2502B"/>
                </a:solidFill>
                <a:latin typeface="Red Hat Display Bold"/>
              </a:rPr>
              <a:t>FREE TEMPLATES</a:t>
            </a:r>
          </a:p>
          <a:p>
            <a:pPr marL="0" indent="0" lvl="0">
              <a:lnSpc>
                <a:spcPts val="8399"/>
              </a:lnSpc>
              <a:spcBef>
                <a:spcPct val="0"/>
              </a:spcBef>
            </a:pPr>
            <a:r>
              <a:rPr lang="en-US" sz="6999" u="none">
                <a:solidFill>
                  <a:srgbClr val="E2502B"/>
                </a:solidFill>
                <a:latin typeface="Red Hat Display Bold"/>
              </a:rPr>
              <a:t>FOR ALL YOUR</a:t>
            </a:r>
          </a:p>
          <a:p>
            <a:pPr marL="0" indent="0" lvl="0">
              <a:lnSpc>
                <a:spcPts val="8399"/>
              </a:lnSpc>
              <a:spcBef>
                <a:spcPct val="0"/>
              </a:spcBef>
            </a:pPr>
            <a:r>
              <a:rPr lang="en-US" sz="6999" u="none">
                <a:solidFill>
                  <a:srgbClr val="E2502B"/>
                </a:solidFill>
                <a:latin typeface="Red Hat Display Bold"/>
              </a:rPr>
              <a:t>PRESENTATION NEEDS</a:t>
            </a:r>
          </a:p>
        </p:txBody>
      </p:sp>
      <p:pic>
        <p:nvPicPr>
          <p:cNvPr name="Picture 11" id="11"/>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12404923" y="874570"/>
            <a:ext cx="2133113" cy="3654866"/>
          </a:xfrm>
          <a:prstGeom prst="rect">
            <a:avLst/>
          </a:prstGeom>
        </p:spPr>
      </p:pic>
      <p:pic>
        <p:nvPicPr>
          <p:cNvPr name="Picture 12" id="12"/>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10423508" y="360608"/>
            <a:ext cx="1664964" cy="2852742"/>
          </a:xfrm>
          <a:prstGeom prst="rect">
            <a:avLst/>
          </a:prstGeom>
        </p:spPr>
      </p:pic>
      <p:pic>
        <p:nvPicPr>
          <p:cNvPr name="Picture 13" id="13"/>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14811965" y="1257522"/>
            <a:ext cx="2791422" cy="4782810"/>
          </a:xfrm>
          <a:prstGeom prst="rect">
            <a:avLst/>
          </a:prstGeom>
        </p:spPr>
      </p:pic>
      <p:sp>
        <p:nvSpPr>
          <p:cNvPr name="TextBox 14" id="14"/>
          <p:cNvSpPr txBox="true"/>
          <p:nvPr/>
        </p:nvSpPr>
        <p:spPr>
          <a:xfrm rot="0">
            <a:off x="789554" y="8829675"/>
            <a:ext cx="3839042" cy="714375"/>
          </a:xfrm>
          <a:prstGeom prst="rect">
            <a:avLst/>
          </a:prstGeom>
        </p:spPr>
        <p:txBody>
          <a:bodyPr anchor="t" rtlCol="false" tIns="0" lIns="0" bIns="0" rIns="0">
            <a:spAutoFit/>
          </a:bodyPr>
          <a:lstStyle/>
          <a:p>
            <a:pPr algn="ctr">
              <a:lnSpc>
                <a:spcPts val="2879"/>
              </a:lnSpc>
            </a:pPr>
            <a:r>
              <a:rPr lang="en-US" sz="2400">
                <a:solidFill>
                  <a:srgbClr val="000000"/>
                </a:solidFill>
                <a:latin typeface="Red Hat Display"/>
              </a:rPr>
              <a:t>For PowerPoint,</a:t>
            </a:r>
          </a:p>
          <a:p>
            <a:pPr algn="ctr">
              <a:lnSpc>
                <a:spcPts val="2879"/>
              </a:lnSpc>
            </a:pPr>
            <a:r>
              <a:rPr lang="en-US" sz="2400">
                <a:solidFill>
                  <a:srgbClr val="000000"/>
                </a:solidFill>
                <a:latin typeface="Red Hat Display"/>
              </a:rPr>
              <a:t>Google Slides, and Canva</a:t>
            </a:r>
          </a:p>
        </p:txBody>
      </p:sp>
      <p:sp>
        <p:nvSpPr>
          <p:cNvPr name="TextBox 15" id="15"/>
          <p:cNvSpPr txBox="true"/>
          <p:nvPr/>
        </p:nvSpPr>
        <p:spPr>
          <a:xfrm rot="0">
            <a:off x="4984514" y="8829675"/>
            <a:ext cx="3839042" cy="714375"/>
          </a:xfrm>
          <a:prstGeom prst="rect">
            <a:avLst/>
          </a:prstGeom>
        </p:spPr>
        <p:txBody>
          <a:bodyPr anchor="t" rtlCol="false" tIns="0" lIns="0" bIns="0" rIns="0">
            <a:spAutoFit/>
          </a:bodyPr>
          <a:lstStyle/>
          <a:p>
            <a:pPr algn="ctr">
              <a:lnSpc>
                <a:spcPts val="2879"/>
              </a:lnSpc>
            </a:pPr>
            <a:r>
              <a:rPr lang="en-US" sz="2400">
                <a:solidFill>
                  <a:srgbClr val="000000"/>
                </a:solidFill>
                <a:latin typeface="Red Hat Display"/>
              </a:rPr>
              <a:t>100% free for personal</a:t>
            </a:r>
          </a:p>
          <a:p>
            <a:pPr algn="ctr">
              <a:lnSpc>
                <a:spcPts val="2879"/>
              </a:lnSpc>
            </a:pPr>
            <a:r>
              <a:rPr lang="en-US" sz="2400">
                <a:solidFill>
                  <a:srgbClr val="000000"/>
                </a:solidFill>
                <a:latin typeface="Red Hat Display"/>
              </a:rPr>
              <a:t>or commercial use</a:t>
            </a:r>
          </a:p>
        </p:txBody>
      </p:sp>
      <p:sp>
        <p:nvSpPr>
          <p:cNvPr name="TextBox 16" id="16"/>
          <p:cNvSpPr txBox="true"/>
          <p:nvPr/>
        </p:nvSpPr>
        <p:spPr>
          <a:xfrm rot="0">
            <a:off x="9179473" y="8829675"/>
            <a:ext cx="4124013" cy="714375"/>
          </a:xfrm>
          <a:prstGeom prst="rect">
            <a:avLst/>
          </a:prstGeom>
        </p:spPr>
        <p:txBody>
          <a:bodyPr anchor="t" rtlCol="false" tIns="0" lIns="0" bIns="0" rIns="0">
            <a:spAutoFit/>
          </a:bodyPr>
          <a:lstStyle/>
          <a:p>
            <a:pPr algn="ctr">
              <a:lnSpc>
                <a:spcPts val="2879"/>
              </a:lnSpc>
            </a:pPr>
            <a:r>
              <a:rPr lang="en-US" sz="2400">
                <a:solidFill>
                  <a:srgbClr val="000000"/>
                </a:solidFill>
                <a:latin typeface="Red Hat Display"/>
              </a:rPr>
              <a:t>Ready to use, professional, and customizable</a:t>
            </a:r>
          </a:p>
        </p:txBody>
      </p:sp>
      <p:sp>
        <p:nvSpPr>
          <p:cNvPr name="TextBox 17" id="17"/>
          <p:cNvSpPr txBox="true"/>
          <p:nvPr/>
        </p:nvSpPr>
        <p:spPr>
          <a:xfrm rot="0">
            <a:off x="13659404" y="8829675"/>
            <a:ext cx="3839042" cy="714375"/>
          </a:xfrm>
          <a:prstGeom prst="rect">
            <a:avLst/>
          </a:prstGeom>
        </p:spPr>
        <p:txBody>
          <a:bodyPr anchor="t" rtlCol="false" tIns="0" lIns="0" bIns="0" rIns="0">
            <a:spAutoFit/>
          </a:bodyPr>
          <a:lstStyle/>
          <a:p>
            <a:pPr algn="ctr">
              <a:lnSpc>
                <a:spcPts val="2879"/>
              </a:lnSpc>
            </a:pPr>
            <a:r>
              <a:rPr lang="en-US" sz="2400">
                <a:solidFill>
                  <a:srgbClr val="000000"/>
                </a:solidFill>
                <a:latin typeface="Red Hat Display"/>
              </a:rPr>
              <a:t>Blow your audience away with attractive visuals</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DAFdqMp24Yg</dc:identifier>
  <dcterms:modified xsi:type="dcterms:W3CDTF">2011-08-01T06:04:30Z</dcterms:modified>
  <cp:revision>1</cp:revision>
  <dc:title>Copia de Orange Red and Light Gray Cute Pastel 3D Shapes Company Business Profile</dc:title>
</cp:coreProperties>
</file>