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4" r:id="rId3"/>
    <p:sldId id="257" r:id="rId4"/>
    <p:sldId id="265" r:id="rId5"/>
    <p:sldId id="259" r:id="rId6"/>
    <p:sldId id="260" r:id="rId7"/>
    <p:sldId id="261" r:id="rId8"/>
    <p:sldId id="266" r:id="rId9"/>
    <p:sldId id="275" r:id="rId10"/>
    <p:sldId id="276" r:id="rId11"/>
    <p:sldId id="268" r:id="rId12"/>
    <p:sldId id="286" r:id="rId13"/>
    <p:sldId id="269" r:id="rId14"/>
    <p:sldId id="277" r:id="rId15"/>
    <p:sldId id="278" r:id="rId16"/>
    <p:sldId id="281" r:id="rId17"/>
    <p:sldId id="282" r:id="rId18"/>
    <p:sldId id="285"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CC099"/>
    <a:srgbClr val="1ED6E0"/>
    <a:srgbClr val="3E8DCF"/>
    <a:srgbClr val="3A8C51"/>
    <a:srgbClr val="8FDCF8"/>
    <a:srgbClr val="F5C72B"/>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779" autoAdjust="0"/>
    <p:restoredTop sz="94660"/>
  </p:normalViewPr>
  <p:slideViewPr>
    <p:cSldViewPr snapToGrid="0">
      <p:cViewPr varScale="1">
        <p:scale>
          <a:sx n="65" d="100"/>
          <a:sy n="65" d="100"/>
        </p:scale>
        <p:origin x="864"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microsoft.com/office/2015/10/relationships/revisionInfo" Target="revisionInfo.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heme" Target="theme/theme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pieChart>
        <c:varyColors val="1"/>
        <c:ser>
          <c:idx val="0"/>
          <c:order val="0"/>
          <c:tx>
            <c:strRef>
              <c:f>Sheet1!$B$1</c:f>
              <c:strCache>
                <c:ptCount val="1"/>
                <c:pt idx="0">
                  <c:v>Sales</c:v>
                </c:pt>
              </c:strCache>
            </c:strRef>
          </c:tx>
          <c:dPt>
            <c:idx val="0"/>
            <c:bubble3D val="0"/>
            <c:explosion val="3"/>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extLst>
              <c:ext xmlns:c16="http://schemas.microsoft.com/office/drawing/2014/chart" uri="{C3380CC4-5D6E-409C-BE32-E72D297353CC}">
                <c16:uniqueId val="{00000001-7EA4-4E24-B55A-21E5F3353C6F}"/>
              </c:ext>
            </c:extLst>
          </c:dPt>
          <c:dPt>
            <c:idx val="1"/>
            <c:bubble3D val="0"/>
            <c:explosion val="7"/>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c:spPr>
            <c:extLst>
              <c:ext xmlns:c16="http://schemas.microsoft.com/office/drawing/2014/chart" uri="{C3380CC4-5D6E-409C-BE32-E72D297353CC}">
                <c16:uniqueId val="{00000004-7EA4-4E24-B55A-21E5F3353C6F}"/>
              </c:ext>
            </c:extLst>
          </c:dPt>
          <c:dPt>
            <c:idx val="2"/>
            <c:bubble3D val="0"/>
            <c:explosion val="6"/>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c:spPr>
            <c:extLst>
              <c:ext xmlns:c16="http://schemas.microsoft.com/office/drawing/2014/chart" uri="{C3380CC4-5D6E-409C-BE32-E72D297353CC}">
                <c16:uniqueId val="{00000003-7EA4-4E24-B55A-21E5F3353C6F}"/>
              </c:ext>
            </c:extLst>
          </c:dPt>
          <c:dPt>
            <c:idx val="3"/>
            <c:bubble3D val="0"/>
            <c:explosion val="4"/>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c:spPr>
            <c:extLst>
              <c:ext xmlns:c16="http://schemas.microsoft.com/office/drawing/2014/chart" uri="{C3380CC4-5D6E-409C-BE32-E72D297353CC}">
                <c16:uniqueId val="{00000002-7EA4-4E24-B55A-21E5F3353C6F}"/>
              </c:ext>
            </c:extLst>
          </c:dPt>
          <c:dLbls>
            <c:spPr>
              <a:noFill/>
              <a:ln>
                <a:noFill/>
              </a:ln>
              <a:effectLst/>
            </c:spPr>
            <c:txPr>
              <a:bodyPr rot="0" spcFirstLastPara="1" vertOverflow="ellipsis" vert="horz" wrap="square" lIns="38100" tIns="19050" rIns="38100" bIns="19050" anchor="ctr" anchorCtr="1">
                <a:spAutoFit/>
              </a:bodyPr>
              <a:lstStyle/>
              <a:p>
                <a:pPr>
                  <a:defRPr sz="24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a:solidFill>
                    <a:schemeClr val="tx2">
                      <a:lumMod val="35000"/>
                      <a:lumOff val="65000"/>
                    </a:schemeClr>
                  </a:solidFill>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7EA4-4E24-B55A-21E5F3353C6F}"/>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5">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4"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4">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5">
                <a:hueOff val="0"/>
                <a:satOff val="0"/>
                <a:lumOff val="0"/>
                <a:alphaOff val="0"/>
                <a:satMod val="103000"/>
                <a:lumMod val="102000"/>
                <a:tint val="94000"/>
              </a:schemeClr>
            </a:gs>
            <a:gs pos="50000">
              <a:schemeClr val="accent5">
                <a:hueOff val="0"/>
                <a:satOff val="0"/>
                <a:lumOff val="0"/>
                <a:alphaOff val="0"/>
                <a:satMod val="110000"/>
                <a:lumMod val="100000"/>
                <a:shade val="100000"/>
              </a:schemeClr>
            </a:gs>
            <a:gs pos="100000">
              <a:schemeClr val="accent5">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5">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4">
  <dgm:title val=""/>
  <dgm:desc val=""/>
  <dgm:catLst>
    <dgm:cat type="simple" pri="104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lnNode1">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3">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parChTrans2D4">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parCh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2">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8" Type="http://schemas.openxmlformats.org/officeDocument/2006/relationships/image" Target="../media/image7.jpeg"/><Relationship Id="rId3" Type="http://schemas.openxmlformats.org/officeDocument/2006/relationships/image" Target="../media/image2.jpeg"/><Relationship Id="rId7" Type="http://schemas.openxmlformats.org/officeDocument/2006/relationships/image" Target="../media/image6.jpeg"/><Relationship Id="rId2" Type="http://schemas.openxmlformats.org/officeDocument/2006/relationships/image" Target="../media/image1.jpeg"/><Relationship Id="rId1" Type="http://schemas.openxmlformats.org/officeDocument/2006/relationships/slideMaster" Target="../slideMasters/slideMaster1.xml"/><Relationship Id="rId6" Type="http://schemas.openxmlformats.org/officeDocument/2006/relationships/image" Target="../media/image5.jpeg"/><Relationship Id="rId5" Type="http://schemas.openxmlformats.org/officeDocument/2006/relationships/image" Target="../media/image4.jpeg"/><Relationship Id="rId10" Type="http://schemas.openxmlformats.org/officeDocument/2006/relationships/image" Target="../media/image9.jpg"/><Relationship Id="rId4" Type="http://schemas.openxmlformats.org/officeDocument/2006/relationships/image" Target="../media/image3.jpeg"/><Relationship Id="rId9" Type="http://schemas.openxmlformats.org/officeDocument/2006/relationships/image" Target="../media/image8.jpeg"/></Relationships>
</file>

<file path=ppt/slideLayouts/_rels/slideLayout2.xml.rels><?xml version="1.0" encoding="UTF-8" standalone="yes"?>
<Relationships xmlns="http://schemas.openxmlformats.org/package/2006/relationships"><Relationship Id="rId8" Type="http://schemas.openxmlformats.org/officeDocument/2006/relationships/image" Target="../media/image16.jpeg"/><Relationship Id="rId3" Type="http://schemas.openxmlformats.org/officeDocument/2006/relationships/image" Target="../media/image11.jpeg"/><Relationship Id="rId7" Type="http://schemas.openxmlformats.org/officeDocument/2006/relationships/image" Target="../media/image15.jpeg"/><Relationship Id="rId2" Type="http://schemas.openxmlformats.org/officeDocument/2006/relationships/image" Target="../media/image10.jpeg"/><Relationship Id="rId1" Type="http://schemas.openxmlformats.org/officeDocument/2006/relationships/slideMaster" Target="../slideMasters/slideMaster1.xml"/><Relationship Id="rId6" Type="http://schemas.openxmlformats.org/officeDocument/2006/relationships/image" Target="../media/image14.jpeg"/><Relationship Id="rId5" Type="http://schemas.openxmlformats.org/officeDocument/2006/relationships/image" Target="../media/image13.jpeg"/><Relationship Id="rId10" Type="http://schemas.openxmlformats.org/officeDocument/2006/relationships/image" Target="../media/image18.jpeg"/><Relationship Id="rId4" Type="http://schemas.openxmlformats.org/officeDocument/2006/relationships/image" Target="../media/image12.jpeg"/><Relationship Id="rId9" Type="http://schemas.openxmlformats.org/officeDocument/2006/relationships/image" Target="../media/image17.jpeg"/></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20.jpg"/><Relationship Id="rId2" Type="http://schemas.openxmlformats.org/officeDocument/2006/relationships/image" Target="../media/image19.jpg"/><Relationship Id="rId1" Type="http://schemas.openxmlformats.org/officeDocument/2006/relationships/slideMaster" Target="../slideMasters/slideMaster1.xml"/><Relationship Id="rId5" Type="http://schemas.openxmlformats.org/officeDocument/2006/relationships/image" Target="../media/image22.jpeg"/><Relationship Id="rId4" Type="http://schemas.openxmlformats.org/officeDocument/2006/relationships/image" Target="../media/image21.jp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24.jpg"/><Relationship Id="rId2" Type="http://schemas.openxmlformats.org/officeDocument/2006/relationships/image" Target="../media/image2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26.jpeg"/><Relationship Id="rId2" Type="http://schemas.openxmlformats.org/officeDocument/2006/relationships/image" Target="../media/image25.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28.jpg"/><Relationship Id="rId2" Type="http://schemas.openxmlformats.org/officeDocument/2006/relationships/image" Target="../media/image27.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30.jpeg"/><Relationship Id="rId2" Type="http://schemas.openxmlformats.org/officeDocument/2006/relationships/image" Target="../media/image29.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32.jpeg"/><Relationship Id="rId2" Type="http://schemas.openxmlformats.org/officeDocument/2006/relationships/image" Target="../media/image31.jpg"/><Relationship Id="rId1" Type="http://schemas.openxmlformats.org/officeDocument/2006/relationships/slideMaster" Target="../slideMasters/slideMaster1.xml"/><Relationship Id="rId5" Type="http://schemas.openxmlformats.org/officeDocument/2006/relationships/image" Target="../media/image34.jpeg"/><Relationship Id="rId4" Type="http://schemas.openxmlformats.org/officeDocument/2006/relationships/image" Target="../media/image33.jpeg"/></Relationships>
</file>

<file path=ppt/slideLayouts/_rels/slideLayout9.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35.png"/><Relationship Id="rId1" Type="http://schemas.openxmlformats.org/officeDocument/2006/relationships/slideMaster" Target="../slideMasters/slideMaster1.xml"/><Relationship Id="rId4" Type="http://schemas.openxmlformats.org/officeDocument/2006/relationships/image" Target="../media/image28.jpg"/></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37.jpeg"/><Relationship Id="rId2" Type="http://schemas.openxmlformats.org/officeDocument/2006/relationships/image" Target="../media/image36.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39.jpg"/><Relationship Id="rId2" Type="http://schemas.openxmlformats.org/officeDocument/2006/relationships/image" Target="../media/image38.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3" Type="http://schemas.openxmlformats.org/officeDocument/2006/relationships/image" Target="../media/image41.jpeg"/><Relationship Id="rId2" Type="http://schemas.openxmlformats.org/officeDocument/2006/relationships/image" Target="../media/image40.jpe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18" name="Picture 217">
            <a:extLst>
              <a:ext uri="{FF2B5EF4-FFF2-40B4-BE49-F238E27FC236}">
                <a16:creationId xmlns:a16="http://schemas.microsoft.com/office/drawing/2014/main" id="{E71E6CBE-FFEF-49D6-933F-80FF69CCB42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9512301" y="4077898"/>
            <a:ext cx="2701322" cy="2780102"/>
          </a:xfrm>
          <a:prstGeom prst="rect">
            <a:avLst/>
          </a:prstGeom>
        </p:spPr>
      </p:pic>
      <p:pic>
        <p:nvPicPr>
          <p:cNvPr id="214" name="Picture 213">
            <a:extLst>
              <a:ext uri="{FF2B5EF4-FFF2-40B4-BE49-F238E27FC236}">
                <a16:creationId xmlns:a16="http://schemas.microsoft.com/office/drawing/2014/main" id="{644C948A-F1C3-405D-8EA5-0597BCC8E33E}"/>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10889848" y="2719038"/>
            <a:ext cx="1312854" cy="1438187"/>
          </a:xfrm>
          <a:prstGeom prst="rect">
            <a:avLst/>
          </a:prstGeom>
        </p:spPr>
      </p:pic>
      <p:pic>
        <p:nvPicPr>
          <p:cNvPr id="228" name="Picture 227">
            <a:extLst>
              <a:ext uri="{FF2B5EF4-FFF2-40B4-BE49-F238E27FC236}">
                <a16:creationId xmlns:a16="http://schemas.microsoft.com/office/drawing/2014/main" id="{39A653EA-B22B-4766-86DA-F013B5F228E6}"/>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9524999" y="-17740"/>
            <a:ext cx="2688623" cy="2771009"/>
          </a:xfrm>
          <a:prstGeom prst="rect">
            <a:avLst/>
          </a:prstGeom>
        </p:spPr>
      </p:pic>
      <p:pic>
        <p:nvPicPr>
          <p:cNvPr id="226" name="Picture 225">
            <a:extLst>
              <a:ext uri="{FF2B5EF4-FFF2-40B4-BE49-F238E27FC236}">
                <a16:creationId xmlns:a16="http://schemas.microsoft.com/office/drawing/2014/main" id="{D33B961C-A061-430E-A6C6-22C568516440}"/>
              </a:ext>
            </a:extLst>
          </p:cNvPr>
          <p:cNvPicPr>
            <a:picLocks noChangeAspect="1"/>
          </p:cNvPicPr>
          <p:nvPr userDrawn="1"/>
        </p:nvPicPr>
        <p:blipFill rotWithShape="1">
          <a:blip r:embed="rId5" cstate="email">
            <a:extLst>
              <a:ext uri="{28A0092B-C50C-407E-A947-70E740481C1C}">
                <a14:useLocalDpi xmlns:a14="http://schemas.microsoft.com/office/drawing/2010/main"/>
              </a:ext>
            </a:extLst>
          </a:blip>
          <a:srcRect t="-1111" r="-13341"/>
          <a:stretch/>
        </p:blipFill>
        <p:spPr>
          <a:xfrm>
            <a:off x="2656287" y="-20764"/>
            <a:ext cx="1972783" cy="1377006"/>
          </a:xfrm>
          <a:prstGeom prst="rect">
            <a:avLst/>
          </a:prstGeom>
        </p:spPr>
      </p:pic>
      <p:pic>
        <p:nvPicPr>
          <p:cNvPr id="222" name="Picture 221">
            <a:extLst>
              <a:ext uri="{FF2B5EF4-FFF2-40B4-BE49-F238E27FC236}">
                <a16:creationId xmlns:a16="http://schemas.microsoft.com/office/drawing/2014/main" id="{E5F21766-F449-4451-BF20-737B39484D1E}"/>
              </a:ext>
            </a:extLst>
          </p:cNvPr>
          <p:cNvPicPr>
            <a:picLocks noChangeAspect="1"/>
          </p:cNvPicPr>
          <p:nvPr userDrawn="1"/>
        </p:nvPicPr>
        <p:blipFill rotWithShape="1">
          <a:blip r:embed="rId6" cstate="hqprint">
            <a:extLst>
              <a:ext uri="{28A0092B-C50C-407E-A947-70E740481C1C}">
                <a14:useLocalDpi xmlns:a14="http://schemas.microsoft.com/office/drawing/2010/main" val="0"/>
              </a:ext>
            </a:extLst>
          </a:blip>
          <a:srcRect l="17269" r="17499"/>
          <a:stretch/>
        </p:blipFill>
        <p:spPr>
          <a:xfrm>
            <a:off x="6777688" y="-12154"/>
            <a:ext cx="1412001" cy="1383368"/>
          </a:xfrm>
          <a:prstGeom prst="rect">
            <a:avLst/>
          </a:prstGeom>
        </p:spPr>
      </p:pic>
      <p:pic>
        <p:nvPicPr>
          <p:cNvPr id="220" name="Picture 219">
            <a:extLst>
              <a:ext uri="{FF2B5EF4-FFF2-40B4-BE49-F238E27FC236}">
                <a16:creationId xmlns:a16="http://schemas.microsoft.com/office/drawing/2014/main" id="{E0C78944-1BD5-4231-87F3-3DEEED297907}"/>
              </a:ext>
            </a:extLst>
          </p:cNvPr>
          <p:cNvPicPr>
            <a:picLocks noChangeAspect="1"/>
          </p:cNvPicPr>
          <p:nvPr userDrawn="1"/>
        </p:nvPicPr>
        <p:blipFill rotWithShape="1">
          <a:blip r:embed="rId7" cstate="email">
            <a:extLst>
              <a:ext uri="{28A0092B-C50C-407E-A947-70E740481C1C}">
                <a14:useLocalDpi xmlns:a14="http://schemas.microsoft.com/office/drawing/2010/main"/>
              </a:ext>
            </a:extLst>
          </a:blip>
          <a:srcRect/>
          <a:stretch/>
        </p:blipFill>
        <p:spPr>
          <a:xfrm>
            <a:off x="4046" y="1325436"/>
            <a:ext cx="2662953" cy="2590644"/>
          </a:xfrm>
          <a:prstGeom prst="rect">
            <a:avLst/>
          </a:prstGeom>
        </p:spPr>
      </p:pic>
      <p:pic>
        <p:nvPicPr>
          <p:cNvPr id="3" name="Picture 2">
            <a:extLst>
              <a:ext uri="{FF2B5EF4-FFF2-40B4-BE49-F238E27FC236}">
                <a16:creationId xmlns:a16="http://schemas.microsoft.com/office/drawing/2014/main" id="{A190F7E6-F4EE-471F-A00A-366157E99640}"/>
              </a:ext>
            </a:extLst>
          </p:cNvPr>
          <p:cNvPicPr>
            <a:picLocks noChangeAspect="1"/>
          </p:cNvPicPr>
          <p:nvPr userDrawn="1"/>
        </p:nvPicPr>
        <p:blipFill rotWithShape="1">
          <a:blip r:embed="rId8" cstate="email">
            <a:extLst>
              <a:ext uri="{28A0092B-C50C-407E-A947-70E740481C1C}">
                <a14:useLocalDpi xmlns:a14="http://schemas.microsoft.com/office/drawing/2010/main"/>
              </a:ext>
            </a:extLst>
          </a:blip>
          <a:srcRect/>
          <a:stretch/>
        </p:blipFill>
        <p:spPr>
          <a:xfrm>
            <a:off x="-5" y="0"/>
            <a:ext cx="1386349" cy="1356242"/>
          </a:xfrm>
          <a:prstGeom prst="rect">
            <a:avLst/>
          </a:prstGeom>
        </p:spPr>
      </p:pic>
      <p:sp>
        <p:nvSpPr>
          <p:cNvPr id="189" name="Shape 14">
            <a:extLst>
              <a:ext uri="{FF2B5EF4-FFF2-40B4-BE49-F238E27FC236}">
                <a16:creationId xmlns:a16="http://schemas.microsoft.com/office/drawing/2014/main" id="{EECE1EAD-4BFC-4C57-B416-C7C34AB206B5}"/>
              </a:ext>
            </a:extLst>
          </p:cNvPr>
          <p:cNvSpPr/>
          <p:nvPr userDrawn="1"/>
        </p:nvSpPr>
        <p:spPr>
          <a:xfrm>
            <a:off x="-6780" y="2544463"/>
            <a:ext cx="1383599" cy="13835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90" name="Shape 15">
            <a:extLst>
              <a:ext uri="{FF2B5EF4-FFF2-40B4-BE49-F238E27FC236}">
                <a16:creationId xmlns:a16="http://schemas.microsoft.com/office/drawing/2014/main" id="{CB72F5C1-4DE7-4E50-B4EB-DCD17AB2C1B1}"/>
              </a:ext>
            </a:extLst>
          </p:cNvPr>
          <p:cNvSpPr/>
          <p:nvPr userDrawn="1"/>
        </p:nvSpPr>
        <p:spPr>
          <a:xfrm>
            <a:off x="1286765" y="5486502"/>
            <a:ext cx="1383599" cy="1383599"/>
          </a:xfrm>
          <a:prstGeom prst="rect">
            <a:avLst/>
          </a:prstGeom>
          <a:solidFill>
            <a:srgbClr val="CEDBE0">
              <a:alpha val="32690"/>
            </a:srgbClr>
          </a:solidFill>
          <a:ln>
            <a:noFill/>
          </a:ln>
        </p:spPr>
        <p:txBody>
          <a:bodyPr lIns="121900" tIns="121900" rIns="121900" bIns="121900" anchor="ctr" anchorCtr="0">
            <a:noAutofit/>
          </a:bodyPr>
          <a:lstStyle/>
          <a:p>
            <a:pPr lvl="0">
              <a:spcBef>
                <a:spcPts val="0"/>
              </a:spcBef>
              <a:buNone/>
            </a:pPr>
            <a:endParaRPr sz="2400"/>
          </a:p>
        </p:txBody>
      </p:sp>
      <p:sp>
        <p:nvSpPr>
          <p:cNvPr id="196" name="Shape 21">
            <a:extLst>
              <a:ext uri="{FF2B5EF4-FFF2-40B4-BE49-F238E27FC236}">
                <a16:creationId xmlns:a16="http://schemas.microsoft.com/office/drawing/2014/main" id="{CE862A02-4BE5-4E09-81E4-5D8E45CBB6FC}"/>
              </a:ext>
            </a:extLst>
          </p:cNvPr>
          <p:cNvSpPr/>
          <p:nvPr userDrawn="1"/>
        </p:nvSpPr>
        <p:spPr>
          <a:xfrm flipH="1">
            <a:off x="1295399" y="-8159"/>
            <a:ext cx="1371600" cy="1371600"/>
          </a:xfrm>
          <a:prstGeom prst="rect">
            <a:avLst/>
          </a:prstGeom>
          <a:solidFill>
            <a:srgbClr val="B0D85B"/>
          </a:solidFill>
          <a:ln>
            <a:noFill/>
          </a:ln>
        </p:spPr>
        <p:txBody>
          <a:bodyPr lIns="121900" tIns="121900" rIns="121900" bIns="121900" anchor="ctr" anchorCtr="0">
            <a:noAutofit/>
          </a:bodyPr>
          <a:lstStyle/>
          <a:p>
            <a:pPr lvl="0">
              <a:spcBef>
                <a:spcPts val="0"/>
              </a:spcBef>
              <a:buNone/>
            </a:pPr>
            <a:endParaRPr sz="2400"/>
          </a:p>
        </p:txBody>
      </p:sp>
      <p:sp>
        <p:nvSpPr>
          <p:cNvPr id="197" name="Shape 22">
            <a:extLst>
              <a:ext uri="{FF2B5EF4-FFF2-40B4-BE49-F238E27FC236}">
                <a16:creationId xmlns:a16="http://schemas.microsoft.com/office/drawing/2014/main" id="{8BB41ED3-7FEA-4519-901C-C9407B3B267F}"/>
              </a:ext>
            </a:extLst>
          </p:cNvPr>
          <p:cNvSpPr/>
          <p:nvPr userDrawn="1"/>
        </p:nvSpPr>
        <p:spPr>
          <a:xfrm flipH="1">
            <a:off x="2643430" y="5486519"/>
            <a:ext cx="1395169" cy="1371600"/>
          </a:xfrm>
          <a:prstGeom prst="rect">
            <a:avLst/>
          </a:prstGeom>
          <a:solidFill>
            <a:srgbClr val="EDC67B"/>
          </a:solidFill>
          <a:ln>
            <a:noFill/>
          </a:ln>
        </p:spPr>
        <p:txBody>
          <a:bodyPr lIns="121900" tIns="121900" rIns="121900" bIns="121900" anchor="ctr" anchorCtr="0">
            <a:noAutofit/>
          </a:bodyPr>
          <a:lstStyle/>
          <a:p>
            <a:pPr lvl="0">
              <a:spcBef>
                <a:spcPts val="0"/>
              </a:spcBef>
              <a:buNone/>
            </a:pPr>
            <a:endParaRPr sz="2400"/>
          </a:p>
        </p:txBody>
      </p:sp>
      <p:sp>
        <p:nvSpPr>
          <p:cNvPr id="198" name="Shape 23">
            <a:extLst>
              <a:ext uri="{FF2B5EF4-FFF2-40B4-BE49-F238E27FC236}">
                <a16:creationId xmlns:a16="http://schemas.microsoft.com/office/drawing/2014/main" id="{3B637A21-26CA-462C-A6C8-1503D3B00D8A}"/>
              </a:ext>
            </a:extLst>
          </p:cNvPr>
          <p:cNvSpPr/>
          <p:nvPr userDrawn="1"/>
        </p:nvSpPr>
        <p:spPr>
          <a:xfrm flipH="1">
            <a:off x="4038599" y="0"/>
            <a:ext cx="1371600" cy="13716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99" name="Shape 24">
            <a:extLst>
              <a:ext uri="{FF2B5EF4-FFF2-40B4-BE49-F238E27FC236}">
                <a16:creationId xmlns:a16="http://schemas.microsoft.com/office/drawing/2014/main" id="{4249F0F7-405F-4B60-9AFC-EAE6003690EC}"/>
              </a:ext>
            </a:extLst>
          </p:cNvPr>
          <p:cNvSpPr/>
          <p:nvPr userDrawn="1"/>
        </p:nvSpPr>
        <p:spPr>
          <a:xfrm flipH="1">
            <a:off x="6781799" y="5486519"/>
            <a:ext cx="1371600" cy="13716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200" name="Shape 25">
            <a:extLst>
              <a:ext uri="{FF2B5EF4-FFF2-40B4-BE49-F238E27FC236}">
                <a16:creationId xmlns:a16="http://schemas.microsoft.com/office/drawing/2014/main" id="{69D8F226-F626-4957-BCDC-8876184AA82A}"/>
              </a:ext>
            </a:extLst>
          </p:cNvPr>
          <p:cNvSpPr/>
          <p:nvPr userDrawn="1"/>
        </p:nvSpPr>
        <p:spPr>
          <a:xfrm flipH="1">
            <a:off x="8153399" y="5486519"/>
            <a:ext cx="1373046" cy="137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02" name="Shape 27">
            <a:extLst>
              <a:ext uri="{FF2B5EF4-FFF2-40B4-BE49-F238E27FC236}">
                <a16:creationId xmlns:a16="http://schemas.microsoft.com/office/drawing/2014/main" id="{4806475B-0ABE-45BC-8F9B-6A0D407039CA}"/>
              </a:ext>
            </a:extLst>
          </p:cNvPr>
          <p:cNvSpPr/>
          <p:nvPr userDrawn="1"/>
        </p:nvSpPr>
        <p:spPr>
          <a:xfrm flipH="1">
            <a:off x="5410199" y="0"/>
            <a:ext cx="1371600" cy="1371600"/>
          </a:xfrm>
          <a:prstGeom prst="rect">
            <a:avLst/>
          </a:prstGeom>
          <a:solidFill>
            <a:srgbClr val="FAA99C"/>
          </a:solidFill>
          <a:ln>
            <a:noFill/>
          </a:ln>
        </p:spPr>
        <p:txBody>
          <a:bodyPr lIns="121900" tIns="121900" rIns="121900" bIns="121900" anchor="ctr" anchorCtr="0">
            <a:noAutofit/>
          </a:bodyPr>
          <a:lstStyle/>
          <a:p>
            <a:pPr lvl="0">
              <a:spcBef>
                <a:spcPts val="0"/>
              </a:spcBef>
              <a:buNone/>
            </a:pPr>
            <a:endParaRPr sz="2400"/>
          </a:p>
        </p:txBody>
      </p:sp>
      <p:sp>
        <p:nvSpPr>
          <p:cNvPr id="204" name="Shape 30">
            <a:extLst>
              <a:ext uri="{FF2B5EF4-FFF2-40B4-BE49-F238E27FC236}">
                <a16:creationId xmlns:a16="http://schemas.microsoft.com/office/drawing/2014/main" id="{ED09CC8F-BF6C-4E3B-9D3C-DF2A8C29DEC2}"/>
              </a:ext>
            </a:extLst>
          </p:cNvPr>
          <p:cNvSpPr/>
          <p:nvPr userDrawn="1"/>
        </p:nvSpPr>
        <p:spPr>
          <a:xfrm flipH="1">
            <a:off x="9526445" y="34174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05" name="Shape 31">
            <a:extLst>
              <a:ext uri="{FF2B5EF4-FFF2-40B4-BE49-F238E27FC236}">
                <a16:creationId xmlns:a16="http://schemas.microsoft.com/office/drawing/2014/main" id="{33880FD1-6EAE-41A3-9C93-E1DFA5F07FB1}"/>
              </a:ext>
            </a:extLst>
          </p:cNvPr>
          <p:cNvSpPr/>
          <p:nvPr userDrawn="1"/>
        </p:nvSpPr>
        <p:spPr>
          <a:xfrm flipH="1">
            <a:off x="3343112" y="667253"/>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06" name="Shape 32">
            <a:extLst>
              <a:ext uri="{FF2B5EF4-FFF2-40B4-BE49-F238E27FC236}">
                <a16:creationId xmlns:a16="http://schemas.microsoft.com/office/drawing/2014/main" id="{C5621A95-F584-443D-BEC8-F586A012BBEF}"/>
              </a:ext>
            </a:extLst>
          </p:cNvPr>
          <p:cNvSpPr/>
          <p:nvPr userDrawn="1"/>
        </p:nvSpPr>
        <p:spPr>
          <a:xfrm flipH="1">
            <a:off x="10896388" y="11"/>
            <a:ext cx="1295600" cy="12951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07" name="Shape 33">
            <a:extLst>
              <a:ext uri="{FF2B5EF4-FFF2-40B4-BE49-F238E27FC236}">
                <a16:creationId xmlns:a16="http://schemas.microsoft.com/office/drawing/2014/main" id="{6FCAD879-EB06-410B-9F36-3FFDED795C47}"/>
              </a:ext>
            </a:extLst>
          </p:cNvPr>
          <p:cNvSpPr/>
          <p:nvPr userDrawn="1"/>
        </p:nvSpPr>
        <p:spPr>
          <a:xfrm>
            <a:off x="6088156" y="-65"/>
            <a:ext cx="691600" cy="691600"/>
          </a:xfrm>
          <a:prstGeom prst="rect">
            <a:avLst/>
          </a:prstGeom>
          <a:solidFill>
            <a:srgbClr val="CEDBE0">
              <a:alpha val="32690"/>
            </a:srgbClr>
          </a:solidFill>
          <a:ln>
            <a:noFill/>
          </a:ln>
        </p:spPr>
        <p:txBody>
          <a:bodyPr lIns="121900" tIns="121900" rIns="121900" bIns="121900" anchor="ctr" anchorCtr="0">
            <a:noAutofit/>
          </a:bodyPr>
          <a:lstStyle/>
          <a:p>
            <a:pPr lvl="0">
              <a:spcBef>
                <a:spcPts val="0"/>
              </a:spcBef>
              <a:buNone/>
            </a:pPr>
            <a:endParaRPr sz="2400"/>
          </a:p>
        </p:txBody>
      </p:sp>
      <p:sp>
        <p:nvSpPr>
          <p:cNvPr id="208" name="Shape 34">
            <a:extLst>
              <a:ext uri="{FF2B5EF4-FFF2-40B4-BE49-F238E27FC236}">
                <a16:creationId xmlns:a16="http://schemas.microsoft.com/office/drawing/2014/main" id="{91BFB062-33F4-4F79-8A94-F992F79A1B32}"/>
              </a:ext>
            </a:extLst>
          </p:cNvPr>
          <p:cNvSpPr/>
          <p:nvPr userDrawn="1"/>
        </p:nvSpPr>
        <p:spPr>
          <a:xfrm flipH="1">
            <a:off x="604012" y="-79"/>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09" name="Shape 35">
            <a:extLst>
              <a:ext uri="{FF2B5EF4-FFF2-40B4-BE49-F238E27FC236}">
                <a16:creationId xmlns:a16="http://schemas.microsoft.com/office/drawing/2014/main" id="{250FC0B5-0D5A-400B-B407-5C16A5996CF9}"/>
              </a:ext>
            </a:extLst>
          </p:cNvPr>
          <p:cNvSpPr/>
          <p:nvPr userDrawn="1"/>
        </p:nvSpPr>
        <p:spPr>
          <a:xfrm>
            <a:off x="9524999" y="4113836"/>
            <a:ext cx="1394751" cy="1376212"/>
          </a:xfrm>
          <a:prstGeom prst="rect">
            <a:avLst/>
          </a:prstGeom>
          <a:solidFill>
            <a:schemeClr val="bg1">
              <a:alpha val="41150"/>
            </a:schemeClr>
          </a:solidFill>
          <a:ln>
            <a:noFill/>
          </a:ln>
        </p:spPr>
        <p:txBody>
          <a:bodyPr lIns="121900" tIns="121900" rIns="121900" bIns="121900" anchor="ctr" anchorCtr="0">
            <a:noAutofit/>
          </a:bodyPr>
          <a:lstStyle/>
          <a:p>
            <a:pPr lvl="0">
              <a:spcBef>
                <a:spcPts val="0"/>
              </a:spcBef>
              <a:buNone/>
            </a:pPr>
            <a:endParaRPr sz="2400"/>
          </a:p>
        </p:txBody>
      </p:sp>
      <p:sp>
        <p:nvSpPr>
          <p:cNvPr id="211" name="Shape 9">
            <a:extLst>
              <a:ext uri="{FF2B5EF4-FFF2-40B4-BE49-F238E27FC236}">
                <a16:creationId xmlns:a16="http://schemas.microsoft.com/office/drawing/2014/main" id="{14321F84-240E-43D6-8EC8-C7DDF6523184}"/>
              </a:ext>
            </a:extLst>
          </p:cNvPr>
          <p:cNvSpPr txBox="1">
            <a:spLocks noGrp="1"/>
          </p:cNvSpPr>
          <p:nvPr>
            <p:ph type="ctrTitle"/>
          </p:nvPr>
        </p:nvSpPr>
        <p:spPr>
          <a:xfrm>
            <a:off x="3169297" y="2637061"/>
            <a:ext cx="5983600" cy="1546399"/>
          </a:xfrm>
          <a:prstGeom prst="rect">
            <a:avLst/>
          </a:prstGeom>
        </p:spPr>
        <p:txBody>
          <a:bodyPr lIns="91425" tIns="91425" rIns="91425" bIns="91425" anchor="ctr" anchorCtr="0">
            <a:normAutofit/>
          </a:bodyPr>
          <a:lstStyle>
            <a:lvl1pPr lvl="0" algn="ctr">
              <a:spcBef>
                <a:spcPts val="0"/>
              </a:spcBef>
              <a:buSzPct val="100000"/>
              <a:defRPr sz="5400">
                <a:solidFill>
                  <a:schemeClr val="accent4">
                    <a:lumMod val="75000"/>
                  </a:schemeClr>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210" name="Shape 36">
            <a:extLst>
              <a:ext uri="{FF2B5EF4-FFF2-40B4-BE49-F238E27FC236}">
                <a16:creationId xmlns:a16="http://schemas.microsoft.com/office/drawing/2014/main" id="{6AE37E2A-BFF8-4B0F-8DDF-519D233DF3F4}"/>
              </a:ext>
            </a:extLst>
          </p:cNvPr>
          <p:cNvSpPr/>
          <p:nvPr userDrawn="1"/>
        </p:nvSpPr>
        <p:spPr>
          <a:xfrm flipH="1">
            <a:off x="9512300" y="2743267"/>
            <a:ext cx="1396300"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pic>
        <p:nvPicPr>
          <p:cNvPr id="224" name="Picture 223">
            <a:extLst>
              <a:ext uri="{FF2B5EF4-FFF2-40B4-BE49-F238E27FC236}">
                <a16:creationId xmlns:a16="http://schemas.microsoft.com/office/drawing/2014/main" id="{2BDBE36F-074E-48D4-97CE-C634B3563731}"/>
              </a:ext>
            </a:extLst>
          </p:cNvPr>
          <p:cNvPicPr>
            <a:picLocks noChangeAspect="1"/>
          </p:cNvPicPr>
          <p:nvPr userDrawn="1"/>
        </p:nvPicPr>
        <p:blipFill rotWithShape="1">
          <a:blip r:embed="rId9" cstate="email">
            <a:extLst>
              <a:ext uri="{28A0092B-C50C-407E-A947-70E740481C1C}">
                <a14:useLocalDpi xmlns:a14="http://schemas.microsoft.com/office/drawing/2010/main"/>
              </a:ext>
            </a:extLst>
          </a:blip>
          <a:srcRect/>
          <a:stretch/>
        </p:blipFill>
        <p:spPr>
          <a:xfrm>
            <a:off x="4015029" y="5486500"/>
            <a:ext cx="2832268" cy="1373648"/>
          </a:xfrm>
          <a:prstGeom prst="rect">
            <a:avLst/>
          </a:prstGeom>
        </p:spPr>
      </p:pic>
      <p:sp>
        <p:nvSpPr>
          <p:cNvPr id="201" name="Shape 26">
            <a:extLst>
              <a:ext uri="{FF2B5EF4-FFF2-40B4-BE49-F238E27FC236}">
                <a16:creationId xmlns:a16="http://schemas.microsoft.com/office/drawing/2014/main" id="{9E2E9734-155F-4805-A2CA-4B0E59CB8F75}"/>
              </a:ext>
            </a:extLst>
          </p:cNvPr>
          <p:cNvSpPr/>
          <p:nvPr userDrawn="1"/>
        </p:nvSpPr>
        <p:spPr>
          <a:xfrm flipH="1">
            <a:off x="8157299" y="-12740"/>
            <a:ext cx="1371600" cy="1371600"/>
          </a:xfrm>
          <a:prstGeom prst="rect">
            <a:avLst/>
          </a:prstGeom>
          <a:solidFill>
            <a:srgbClr val="37A9DD"/>
          </a:solidFill>
          <a:ln>
            <a:noFill/>
          </a:ln>
        </p:spPr>
        <p:txBody>
          <a:bodyPr lIns="121900" tIns="121900" rIns="121900" bIns="121900" anchor="ctr" anchorCtr="0">
            <a:noAutofit/>
          </a:bodyPr>
          <a:lstStyle/>
          <a:p>
            <a:pPr lvl="0">
              <a:spcBef>
                <a:spcPts val="0"/>
              </a:spcBef>
              <a:buNone/>
            </a:pPr>
            <a:endParaRPr sz="2400"/>
          </a:p>
        </p:txBody>
      </p:sp>
      <p:pic>
        <p:nvPicPr>
          <p:cNvPr id="230" name="Picture 229">
            <a:extLst>
              <a:ext uri="{FF2B5EF4-FFF2-40B4-BE49-F238E27FC236}">
                <a16:creationId xmlns:a16="http://schemas.microsoft.com/office/drawing/2014/main" id="{9FBFEE68-A5B5-430B-B254-8DF002C6544E}"/>
              </a:ext>
            </a:extLst>
          </p:cNvPr>
          <p:cNvPicPr>
            <a:picLocks noChangeAspect="1"/>
          </p:cNvPicPr>
          <p:nvPr userDrawn="1"/>
        </p:nvPicPr>
        <p:blipFill rotWithShape="1">
          <a:blip r:embed="rId10">
            <a:extLst>
              <a:ext uri="{28A0092B-C50C-407E-A947-70E740481C1C}">
                <a14:useLocalDpi xmlns:a14="http://schemas.microsoft.com/office/drawing/2010/main" val="0"/>
              </a:ext>
            </a:extLst>
          </a:blip>
          <a:srcRect l="30328" t="16578" r="17665" b="6134"/>
          <a:stretch/>
        </p:blipFill>
        <p:spPr>
          <a:xfrm>
            <a:off x="-6874" y="3916079"/>
            <a:ext cx="2677238" cy="2954021"/>
          </a:xfrm>
          <a:prstGeom prst="rect">
            <a:avLst/>
          </a:prstGeom>
        </p:spPr>
      </p:pic>
      <p:sp>
        <p:nvSpPr>
          <p:cNvPr id="203" name="Shape 28">
            <a:extLst>
              <a:ext uri="{FF2B5EF4-FFF2-40B4-BE49-F238E27FC236}">
                <a16:creationId xmlns:a16="http://schemas.microsoft.com/office/drawing/2014/main" id="{28D30493-B258-4349-8AD7-0FDEB5FAA52D}"/>
              </a:ext>
            </a:extLst>
          </p:cNvPr>
          <p:cNvSpPr/>
          <p:nvPr userDrawn="1"/>
        </p:nvSpPr>
        <p:spPr>
          <a:xfrm>
            <a:off x="2667001" y="1358900"/>
            <a:ext cx="6857999" cy="4127600"/>
          </a:xfrm>
          <a:prstGeom prst="rect">
            <a:avLst/>
          </a:prstGeom>
          <a:solidFill>
            <a:srgbClr val="FFFFFF"/>
          </a:solidFill>
          <a:ln>
            <a:noFill/>
          </a:ln>
        </p:spPr>
        <p:txBody>
          <a:bodyPr lIns="121900" tIns="121900" rIns="121900" bIns="121900" anchor="ctr" anchorCtr="0">
            <a:noAutofit/>
          </a:bodyPr>
          <a:lstStyle/>
          <a:p>
            <a:pPr lvl="0">
              <a:spcBef>
                <a:spcPts val="0"/>
              </a:spcBef>
              <a:buNone/>
            </a:pPr>
            <a:endParaRPr sz="240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56" name="Title 1">
            <a:extLst>
              <a:ext uri="{FF2B5EF4-FFF2-40B4-BE49-F238E27FC236}">
                <a16:creationId xmlns:a16="http://schemas.microsoft.com/office/drawing/2014/main" id="{BAB6601A-93E4-47B9-AD13-F2B0132E1111}"/>
              </a:ext>
            </a:extLst>
          </p:cNvPr>
          <p:cNvSpPr txBox="1">
            <a:spLocks/>
          </p:cNvSpPr>
          <p:nvPr userDrawn="1"/>
        </p:nvSpPr>
        <p:spPr>
          <a:xfrm>
            <a:off x="838200" y="365125"/>
            <a:ext cx="10515600" cy="1325563"/>
          </a:xfrm>
          <a:prstGeom prst="rect">
            <a:avLst/>
          </a:prstGeom>
        </p:spPr>
        <p:txBody>
          <a:bodyPr vert="horz" lIns="91440" tIns="45720" rIns="91440" bIns="45720" rtlCol="0" anchor="ctr">
            <a:norm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a:t>Click to edit Master title style</a:t>
            </a:r>
          </a:p>
        </p:txBody>
      </p:sp>
      <p:sp>
        <p:nvSpPr>
          <p:cNvPr id="57" name="Date Placeholder 2">
            <a:extLst>
              <a:ext uri="{FF2B5EF4-FFF2-40B4-BE49-F238E27FC236}">
                <a16:creationId xmlns:a16="http://schemas.microsoft.com/office/drawing/2014/main" id="{7382148A-5661-4A20-9D76-87F01D7103DD}"/>
              </a:ext>
            </a:extLst>
          </p:cNvPr>
          <p:cNvSpPr>
            <a:spLocks noGrp="1"/>
          </p:cNvSpPr>
          <p:nvPr>
            <p:ph type="dt" sz="half" idx="10"/>
          </p:nvPr>
        </p:nvSpPr>
        <p:spPr>
          <a:xfrm>
            <a:off x="838200" y="6356350"/>
            <a:ext cx="2743200" cy="365125"/>
          </a:xfrm>
        </p:spPr>
        <p:txBody>
          <a:bodyPr/>
          <a:lstStyle/>
          <a:p>
            <a:fld id="{92322CB2-C0B0-4533-93F7-29C35AD9B5A9}" type="datetimeFigureOut">
              <a:rPr lang="en-US" smtClean="0"/>
              <a:t>4/21/2018</a:t>
            </a:fld>
            <a:endParaRPr lang="en-US"/>
          </a:p>
        </p:txBody>
      </p:sp>
      <p:sp>
        <p:nvSpPr>
          <p:cNvPr id="58" name="Footer Placeholder 3">
            <a:extLst>
              <a:ext uri="{FF2B5EF4-FFF2-40B4-BE49-F238E27FC236}">
                <a16:creationId xmlns:a16="http://schemas.microsoft.com/office/drawing/2014/main" id="{653D43B4-ED28-4ADD-B7FF-A3C6FF2B87E2}"/>
              </a:ext>
            </a:extLst>
          </p:cNvPr>
          <p:cNvSpPr>
            <a:spLocks noGrp="1"/>
          </p:cNvSpPr>
          <p:nvPr>
            <p:ph type="ftr" sz="quarter" idx="11"/>
          </p:nvPr>
        </p:nvSpPr>
        <p:spPr>
          <a:xfrm>
            <a:off x="4038600" y="6356350"/>
            <a:ext cx="4114800" cy="365125"/>
          </a:xfrm>
        </p:spPr>
        <p:txBody>
          <a:bodyPr/>
          <a:lstStyle/>
          <a:p>
            <a:endParaRPr lang="en-US"/>
          </a:p>
        </p:txBody>
      </p:sp>
      <p:sp>
        <p:nvSpPr>
          <p:cNvPr id="59" name="Slide Number Placeholder 4">
            <a:extLst>
              <a:ext uri="{FF2B5EF4-FFF2-40B4-BE49-F238E27FC236}">
                <a16:creationId xmlns:a16="http://schemas.microsoft.com/office/drawing/2014/main" id="{1D07E632-BB0A-43C1-9E4B-FAC38292F022}"/>
              </a:ext>
            </a:extLst>
          </p:cNvPr>
          <p:cNvSpPr>
            <a:spLocks noGrp="1"/>
          </p:cNvSpPr>
          <p:nvPr>
            <p:ph type="sldNum" sz="quarter" idx="12"/>
          </p:nvPr>
        </p:nvSpPr>
        <p:spPr>
          <a:xfrm>
            <a:off x="8610600" y="6356350"/>
            <a:ext cx="2743200" cy="365125"/>
          </a:xfrm>
        </p:spPr>
        <p:txBody>
          <a:bodyPr/>
          <a:lstStyle/>
          <a:p>
            <a:fld id="{4473F91B-6294-443A-B4E9-CBD2F357A3C5}" type="slidenum">
              <a:rPr lang="en-US" smtClean="0"/>
              <a:t>‹#›</a:t>
            </a:fld>
            <a:endParaRPr lang="en-US"/>
          </a:p>
        </p:txBody>
      </p:sp>
      <p:pic>
        <p:nvPicPr>
          <p:cNvPr id="60" name="Picture 59">
            <a:extLst>
              <a:ext uri="{FF2B5EF4-FFF2-40B4-BE49-F238E27FC236}">
                <a16:creationId xmlns:a16="http://schemas.microsoft.com/office/drawing/2014/main" id="{2166A690-F405-42FC-BDB0-05B04393782A}"/>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10889848" y="2719038"/>
            <a:ext cx="1312854" cy="1438187"/>
          </a:xfrm>
          <a:prstGeom prst="rect">
            <a:avLst/>
          </a:prstGeom>
        </p:spPr>
      </p:pic>
      <p:pic>
        <p:nvPicPr>
          <p:cNvPr id="61" name="Picture 60">
            <a:extLst>
              <a:ext uri="{FF2B5EF4-FFF2-40B4-BE49-F238E27FC236}">
                <a16:creationId xmlns:a16="http://schemas.microsoft.com/office/drawing/2014/main" id="{22F15DD0-0385-4683-8D79-8A1B29D7362C}"/>
              </a:ext>
            </a:extLst>
          </p:cNvPr>
          <p:cNvPicPr>
            <a:picLocks noChangeAspect="1"/>
          </p:cNvPicPr>
          <p:nvPr userDrawn="1"/>
        </p:nvPicPr>
        <p:blipFill rotWithShape="1">
          <a:blip r:embed="rId3" cstate="screen">
            <a:extLst>
              <a:ext uri="{28A0092B-C50C-407E-A947-70E740481C1C}">
                <a14:useLocalDpi xmlns:a14="http://schemas.microsoft.com/office/drawing/2010/main"/>
              </a:ext>
            </a:extLst>
          </a:blip>
          <a:srcRect/>
          <a:stretch/>
        </p:blipFill>
        <p:spPr>
          <a:xfrm>
            <a:off x="9532995" y="-17740"/>
            <a:ext cx="2680627" cy="2771009"/>
          </a:xfrm>
          <a:prstGeom prst="rect">
            <a:avLst/>
          </a:prstGeom>
        </p:spPr>
      </p:pic>
      <p:pic>
        <p:nvPicPr>
          <p:cNvPr id="62" name="Picture 61">
            <a:extLst>
              <a:ext uri="{FF2B5EF4-FFF2-40B4-BE49-F238E27FC236}">
                <a16:creationId xmlns:a16="http://schemas.microsoft.com/office/drawing/2014/main" id="{7474608F-3D73-4CF4-9707-6A51FE1B028A}"/>
              </a:ext>
            </a:extLst>
          </p:cNvPr>
          <p:cNvPicPr>
            <a:picLocks noChangeAspect="1"/>
          </p:cNvPicPr>
          <p:nvPr userDrawn="1"/>
        </p:nvPicPr>
        <p:blipFill rotWithShape="1">
          <a:blip r:embed="rId4" cstate="screen">
            <a:extLst>
              <a:ext uri="{28A0092B-C50C-407E-A947-70E740481C1C}">
                <a14:useLocalDpi xmlns:a14="http://schemas.microsoft.com/office/drawing/2010/main"/>
              </a:ext>
            </a:extLst>
          </a:blip>
          <a:srcRect t="-1111" r="-13341"/>
          <a:stretch/>
        </p:blipFill>
        <p:spPr>
          <a:xfrm>
            <a:off x="2656287" y="-20764"/>
            <a:ext cx="1972783" cy="1377006"/>
          </a:xfrm>
          <a:prstGeom prst="rect">
            <a:avLst/>
          </a:prstGeom>
        </p:spPr>
      </p:pic>
      <p:pic>
        <p:nvPicPr>
          <p:cNvPr id="63" name="Picture 62">
            <a:extLst>
              <a:ext uri="{FF2B5EF4-FFF2-40B4-BE49-F238E27FC236}">
                <a16:creationId xmlns:a16="http://schemas.microsoft.com/office/drawing/2014/main" id="{A2C5D103-0CAF-4D13-A8A0-F52553A403ED}"/>
              </a:ext>
            </a:extLst>
          </p:cNvPr>
          <p:cNvPicPr>
            <a:picLocks noChangeAspect="1"/>
          </p:cNvPicPr>
          <p:nvPr userDrawn="1"/>
        </p:nvPicPr>
        <p:blipFill rotWithShape="1">
          <a:blip r:embed="rId5" cstate="screen">
            <a:extLst>
              <a:ext uri="{28A0092B-C50C-407E-A947-70E740481C1C}">
                <a14:useLocalDpi xmlns:a14="http://schemas.microsoft.com/office/drawing/2010/main"/>
              </a:ext>
            </a:extLst>
          </a:blip>
          <a:srcRect/>
          <a:stretch/>
        </p:blipFill>
        <p:spPr>
          <a:xfrm>
            <a:off x="6777688" y="-12154"/>
            <a:ext cx="1412001" cy="1383368"/>
          </a:xfrm>
          <a:prstGeom prst="rect">
            <a:avLst/>
          </a:prstGeom>
        </p:spPr>
      </p:pic>
      <p:pic>
        <p:nvPicPr>
          <p:cNvPr id="64" name="Picture 63">
            <a:extLst>
              <a:ext uri="{FF2B5EF4-FFF2-40B4-BE49-F238E27FC236}">
                <a16:creationId xmlns:a16="http://schemas.microsoft.com/office/drawing/2014/main" id="{CE431741-C471-416A-BF4A-C9628DC4740D}"/>
              </a:ext>
            </a:extLst>
          </p:cNvPr>
          <p:cNvPicPr>
            <a:picLocks noChangeAspect="1"/>
          </p:cNvPicPr>
          <p:nvPr userDrawn="1"/>
        </p:nvPicPr>
        <p:blipFill rotWithShape="1">
          <a:blip r:embed="rId6" cstate="screen">
            <a:extLst>
              <a:ext uri="{28A0092B-C50C-407E-A947-70E740481C1C}">
                <a14:useLocalDpi xmlns:a14="http://schemas.microsoft.com/office/drawing/2010/main"/>
              </a:ext>
            </a:extLst>
          </a:blip>
          <a:srcRect/>
          <a:stretch/>
        </p:blipFill>
        <p:spPr>
          <a:xfrm>
            <a:off x="4046" y="1325436"/>
            <a:ext cx="2662953" cy="2590644"/>
          </a:xfrm>
          <a:prstGeom prst="rect">
            <a:avLst/>
          </a:prstGeom>
        </p:spPr>
      </p:pic>
      <p:pic>
        <p:nvPicPr>
          <p:cNvPr id="65" name="Picture 64">
            <a:extLst>
              <a:ext uri="{FF2B5EF4-FFF2-40B4-BE49-F238E27FC236}">
                <a16:creationId xmlns:a16="http://schemas.microsoft.com/office/drawing/2014/main" id="{3BC1CAD9-3895-4ADE-B979-FB8BAB0ABEA1}"/>
              </a:ext>
            </a:extLst>
          </p:cNvPr>
          <p:cNvPicPr>
            <a:picLocks noChangeAspect="1"/>
          </p:cNvPicPr>
          <p:nvPr userDrawn="1"/>
        </p:nvPicPr>
        <p:blipFill rotWithShape="1">
          <a:blip r:embed="rId7" cstate="screen">
            <a:extLst>
              <a:ext uri="{28A0092B-C50C-407E-A947-70E740481C1C}">
                <a14:useLocalDpi xmlns:a14="http://schemas.microsoft.com/office/drawing/2010/main"/>
              </a:ext>
            </a:extLst>
          </a:blip>
          <a:srcRect/>
          <a:stretch/>
        </p:blipFill>
        <p:spPr>
          <a:xfrm>
            <a:off x="9524999" y="4077898"/>
            <a:ext cx="2688623" cy="2780102"/>
          </a:xfrm>
          <a:prstGeom prst="rect">
            <a:avLst/>
          </a:prstGeom>
        </p:spPr>
      </p:pic>
      <p:pic>
        <p:nvPicPr>
          <p:cNvPr id="66" name="Picture 65">
            <a:extLst>
              <a:ext uri="{FF2B5EF4-FFF2-40B4-BE49-F238E27FC236}">
                <a16:creationId xmlns:a16="http://schemas.microsoft.com/office/drawing/2014/main" id="{0127EA5F-8CCB-41DD-A694-BCB21C7800A3}"/>
              </a:ext>
            </a:extLst>
          </p:cNvPr>
          <p:cNvPicPr>
            <a:picLocks noChangeAspect="1"/>
          </p:cNvPicPr>
          <p:nvPr userDrawn="1"/>
        </p:nvPicPr>
        <p:blipFill rotWithShape="1">
          <a:blip r:embed="rId8" cstate="screen">
            <a:extLst>
              <a:ext uri="{28A0092B-C50C-407E-A947-70E740481C1C}">
                <a14:useLocalDpi xmlns:a14="http://schemas.microsoft.com/office/drawing/2010/main"/>
              </a:ext>
            </a:extLst>
          </a:blip>
          <a:srcRect/>
          <a:stretch/>
        </p:blipFill>
        <p:spPr>
          <a:xfrm>
            <a:off x="4047" y="3928181"/>
            <a:ext cx="3026880" cy="2929819"/>
          </a:xfrm>
          <a:prstGeom prst="rect">
            <a:avLst/>
          </a:prstGeom>
        </p:spPr>
      </p:pic>
      <p:pic>
        <p:nvPicPr>
          <p:cNvPr id="67" name="Picture 66">
            <a:extLst>
              <a:ext uri="{FF2B5EF4-FFF2-40B4-BE49-F238E27FC236}">
                <a16:creationId xmlns:a16="http://schemas.microsoft.com/office/drawing/2014/main" id="{6AC57B7B-20F6-4328-89FA-94332F536EEF}"/>
              </a:ext>
            </a:extLst>
          </p:cNvPr>
          <p:cNvPicPr>
            <a:picLocks noChangeAspect="1"/>
          </p:cNvPicPr>
          <p:nvPr userDrawn="1"/>
        </p:nvPicPr>
        <p:blipFill rotWithShape="1">
          <a:blip r:embed="rId9" cstate="screen">
            <a:extLst>
              <a:ext uri="{28A0092B-C50C-407E-A947-70E740481C1C}">
                <a14:useLocalDpi xmlns:a14="http://schemas.microsoft.com/office/drawing/2010/main"/>
              </a:ext>
            </a:extLst>
          </a:blip>
          <a:srcRect/>
          <a:stretch/>
        </p:blipFill>
        <p:spPr>
          <a:xfrm>
            <a:off x="-5" y="0"/>
            <a:ext cx="1386349" cy="1356242"/>
          </a:xfrm>
          <a:prstGeom prst="rect">
            <a:avLst/>
          </a:prstGeom>
        </p:spPr>
      </p:pic>
      <p:sp>
        <p:nvSpPr>
          <p:cNvPr id="68" name="Shape 14">
            <a:extLst>
              <a:ext uri="{FF2B5EF4-FFF2-40B4-BE49-F238E27FC236}">
                <a16:creationId xmlns:a16="http://schemas.microsoft.com/office/drawing/2014/main" id="{BC869CBC-F8D7-4244-BCC2-83C5D1A6EAA4}"/>
              </a:ext>
            </a:extLst>
          </p:cNvPr>
          <p:cNvSpPr/>
          <p:nvPr userDrawn="1"/>
        </p:nvSpPr>
        <p:spPr>
          <a:xfrm>
            <a:off x="-6780" y="2544463"/>
            <a:ext cx="1383599" cy="13835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69" name="Shape 15">
            <a:extLst>
              <a:ext uri="{FF2B5EF4-FFF2-40B4-BE49-F238E27FC236}">
                <a16:creationId xmlns:a16="http://schemas.microsoft.com/office/drawing/2014/main" id="{A292E530-207C-4402-8E63-A2C169C0B2F4}"/>
              </a:ext>
            </a:extLst>
          </p:cNvPr>
          <p:cNvSpPr/>
          <p:nvPr userDrawn="1"/>
        </p:nvSpPr>
        <p:spPr>
          <a:xfrm>
            <a:off x="1286765" y="5486502"/>
            <a:ext cx="1383599" cy="1383599"/>
          </a:xfrm>
          <a:prstGeom prst="rect">
            <a:avLst/>
          </a:prstGeom>
          <a:solidFill>
            <a:srgbClr val="CEDBE0">
              <a:alpha val="32690"/>
            </a:srgbClr>
          </a:solidFill>
          <a:ln>
            <a:noFill/>
          </a:ln>
        </p:spPr>
        <p:txBody>
          <a:bodyPr lIns="121900" tIns="121900" rIns="121900" bIns="121900" anchor="ctr" anchorCtr="0">
            <a:noAutofit/>
          </a:bodyPr>
          <a:lstStyle/>
          <a:p>
            <a:pPr lvl="0">
              <a:spcBef>
                <a:spcPts val="0"/>
              </a:spcBef>
              <a:buNone/>
            </a:pPr>
            <a:endParaRPr sz="2400"/>
          </a:p>
        </p:txBody>
      </p:sp>
      <p:sp>
        <p:nvSpPr>
          <p:cNvPr id="70" name="Shape 21">
            <a:extLst>
              <a:ext uri="{FF2B5EF4-FFF2-40B4-BE49-F238E27FC236}">
                <a16:creationId xmlns:a16="http://schemas.microsoft.com/office/drawing/2014/main" id="{B27FDB3D-9C91-4938-831C-054E7A4DE5A4}"/>
              </a:ext>
            </a:extLst>
          </p:cNvPr>
          <p:cNvSpPr/>
          <p:nvPr userDrawn="1"/>
        </p:nvSpPr>
        <p:spPr>
          <a:xfrm flipH="1">
            <a:off x="1295399" y="-8159"/>
            <a:ext cx="1371600" cy="1371600"/>
          </a:xfrm>
          <a:prstGeom prst="rect">
            <a:avLst/>
          </a:prstGeom>
          <a:solidFill>
            <a:srgbClr val="B0D85B"/>
          </a:solidFill>
          <a:ln>
            <a:noFill/>
          </a:ln>
        </p:spPr>
        <p:txBody>
          <a:bodyPr lIns="121900" tIns="121900" rIns="121900" bIns="121900" anchor="ctr" anchorCtr="0">
            <a:noAutofit/>
          </a:bodyPr>
          <a:lstStyle/>
          <a:p>
            <a:pPr lvl="0">
              <a:spcBef>
                <a:spcPts val="0"/>
              </a:spcBef>
              <a:buNone/>
            </a:pPr>
            <a:endParaRPr sz="2400"/>
          </a:p>
        </p:txBody>
      </p:sp>
      <p:sp>
        <p:nvSpPr>
          <p:cNvPr id="71" name="Shape 22">
            <a:extLst>
              <a:ext uri="{FF2B5EF4-FFF2-40B4-BE49-F238E27FC236}">
                <a16:creationId xmlns:a16="http://schemas.microsoft.com/office/drawing/2014/main" id="{3E2A00D9-7BBE-44D6-AF0F-61F900B5F3B9}"/>
              </a:ext>
            </a:extLst>
          </p:cNvPr>
          <p:cNvSpPr/>
          <p:nvPr userDrawn="1"/>
        </p:nvSpPr>
        <p:spPr>
          <a:xfrm flipH="1">
            <a:off x="2666999" y="5486519"/>
            <a:ext cx="1371600" cy="1371600"/>
          </a:xfrm>
          <a:prstGeom prst="rect">
            <a:avLst/>
          </a:prstGeom>
          <a:solidFill>
            <a:srgbClr val="EDC67B"/>
          </a:solidFill>
          <a:ln>
            <a:noFill/>
          </a:ln>
        </p:spPr>
        <p:txBody>
          <a:bodyPr lIns="121900" tIns="121900" rIns="121900" bIns="121900" anchor="ctr" anchorCtr="0">
            <a:noAutofit/>
          </a:bodyPr>
          <a:lstStyle/>
          <a:p>
            <a:pPr lvl="0">
              <a:spcBef>
                <a:spcPts val="0"/>
              </a:spcBef>
              <a:buNone/>
            </a:pPr>
            <a:endParaRPr sz="2400"/>
          </a:p>
        </p:txBody>
      </p:sp>
      <p:sp>
        <p:nvSpPr>
          <p:cNvPr id="72" name="Shape 23">
            <a:extLst>
              <a:ext uri="{FF2B5EF4-FFF2-40B4-BE49-F238E27FC236}">
                <a16:creationId xmlns:a16="http://schemas.microsoft.com/office/drawing/2014/main" id="{270D155D-2681-45D1-A493-640A780A43A1}"/>
              </a:ext>
            </a:extLst>
          </p:cNvPr>
          <p:cNvSpPr/>
          <p:nvPr userDrawn="1"/>
        </p:nvSpPr>
        <p:spPr>
          <a:xfrm flipH="1">
            <a:off x="4038599" y="0"/>
            <a:ext cx="1371600" cy="13716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73" name="Shape 24">
            <a:extLst>
              <a:ext uri="{FF2B5EF4-FFF2-40B4-BE49-F238E27FC236}">
                <a16:creationId xmlns:a16="http://schemas.microsoft.com/office/drawing/2014/main" id="{179FEBB8-315E-4CE0-B3A1-2FCD88BCC70D}"/>
              </a:ext>
            </a:extLst>
          </p:cNvPr>
          <p:cNvSpPr/>
          <p:nvPr userDrawn="1"/>
        </p:nvSpPr>
        <p:spPr>
          <a:xfrm flipH="1">
            <a:off x="6781799" y="5486519"/>
            <a:ext cx="1371600" cy="13716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74" name="Shape 25">
            <a:extLst>
              <a:ext uri="{FF2B5EF4-FFF2-40B4-BE49-F238E27FC236}">
                <a16:creationId xmlns:a16="http://schemas.microsoft.com/office/drawing/2014/main" id="{DB793F9C-3C1D-4CD4-B5E2-FE3134D5C2D7}"/>
              </a:ext>
            </a:extLst>
          </p:cNvPr>
          <p:cNvSpPr/>
          <p:nvPr userDrawn="1"/>
        </p:nvSpPr>
        <p:spPr>
          <a:xfrm flipH="1">
            <a:off x="8153399" y="5486519"/>
            <a:ext cx="1371600" cy="137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75" name="Shape 27">
            <a:extLst>
              <a:ext uri="{FF2B5EF4-FFF2-40B4-BE49-F238E27FC236}">
                <a16:creationId xmlns:a16="http://schemas.microsoft.com/office/drawing/2014/main" id="{3177136A-A43E-4D73-893B-860DC94BEE6C}"/>
              </a:ext>
            </a:extLst>
          </p:cNvPr>
          <p:cNvSpPr/>
          <p:nvPr userDrawn="1"/>
        </p:nvSpPr>
        <p:spPr>
          <a:xfrm flipH="1">
            <a:off x="5410199" y="0"/>
            <a:ext cx="1371600" cy="1371600"/>
          </a:xfrm>
          <a:prstGeom prst="rect">
            <a:avLst/>
          </a:prstGeom>
          <a:solidFill>
            <a:srgbClr val="FAA99C"/>
          </a:solidFill>
          <a:ln>
            <a:noFill/>
          </a:ln>
        </p:spPr>
        <p:txBody>
          <a:bodyPr lIns="121900" tIns="121900" rIns="121900" bIns="121900" anchor="ctr" anchorCtr="0">
            <a:noAutofit/>
          </a:bodyPr>
          <a:lstStyle/>
          <a:p>
            <a:pPr lvl="0">
              <a:spcBef>
                <a:spcPts val="0"/>
              </a:spcBef>
              <a:buNone/>
            </a:pPr>
            <a:endParaRPr sz="2400"/>
          </a:p>
        </p:txBody>
      </p:sp>
      <p:sp>
        <p:nvSpPr>
          <p:cNvPr id="76" name="Shape 30">
            <a:extLst>
              <a:ext uri="{FF2B5EF4-FFF2-40B4-BE49-F238E27FC236}">
                <a16:creationId xmlns:a16="http://schemas.microsoft.com/office/drawing/2014/main" id="{BA55FDAE-50B4-4D4D-9015-BC67B0839959}"/>
              </a:ext>
            </a:extLst>
          </p:cNvPr>
          <p:cNvSpPr/>
          <p:nvPr userDrawn="1"/>
        </p:nvSpPr>
        <p:spPr>
          <a:xfrm flipH="1">
            <a:off x="9526445" y="34174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77" name="Shape 31">
            <a:extLst>
              <a:ext uri="{FF2B5EF4-FFF2-40B4-BE49-F238E27FC236}">
                <a16:creationId xmlns:a16="http://schemas.microsoft.com/office/drawing/2014/main" id="{651C621B-3456-4D58-BE3F-D9226A0BF1CD}"/>
              </a:ext>
            </a:extLst>
          </p:cNvPr>
          <p:cNvSpPr/>
          <p:nvPr userDrawn="1"/>
        </p:nvSpPr>
        <p:spPr>
          <a:xfrm flipH="1">
            <a:off x="3343112" y="667253"/>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78" name="Shape 32">
            <a:extLst>
              <a:ext uri="{FF2B5EF4-FFF2-40B4-BE49-F238E27FC236}">
                <a16:creationId xmlns:a16="http://schemas.microsoft.com/office/drawing/2014/main" id="{8FA3F5C5-C85E-434D-A650-563BA1620158}"/>
              </a:ext>
            </a:extLst>
          </p:cNvPr>
          <p:cNvSpPr/>
          <p:nvPr userDrawn="1"/>
        </p:nvSpPr>
        <p:spPr>
          <a:xfrm flipH="1">
            <a:off x="10896388" y="11"/>
            <a:ext cx="1295600" cy="12951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79" name="Shape 33">
            <a:extLst>
              <a:ext uri="{FF2B5EF4-FFF2-40B4-BE49-F238E27FC236}">
                <a16:creationId xmlns:a16="http://schemas.microsoft.com/office/drawing/2014/main" id="{8B2C40E8-464B-4AAA-812D-24EE0BB6ED61}"/>
              </a:ext>
            </a:extLst>
          </p:cNvPr>
          <p:cNvSpPr/>
          <p:nvPr userDrawn="1"/>
        </p:nvSpPr>
        <p:spPr>
          <a:xfrm>
            <a:off x="6088156" y="-65"/>
            <a:ext cx="691600" cy="691600"/>
          </a:xfrm>
          <a:prstGeom prst="rect">
            <a:avLst/>
          </a:prstGeom>
          <a:solidFill>
            <a:srgbClr val="CEDBE0">
              <a:alpha val="32690"/>
            </a:srgbClr>
          </a:solidFill>
          <a:ln>
            <a:noFill/>
          </a:ln>
        </p:spPr>
        <p:txBody>
          <a:bodyPr lIns="121900" tIns="121900" rIns="121900" bIns="121900" anchor="ctr" anchorCtr="0">
            <a:noAutofit/>
          </a:bodyPr>
          <a:lstStyle/>
          <a:p>
            <a:pPr lvl="0">
              <a:spcBef>
                <a:spcPts val="0"/>
              </a:spcBef>
              <a:buNone/>
            </a:pPr>
            <a:endParaRPr sz="2400"/>
          </a:p>
        </p:txBody>
      </p:sp>
      <p:sp>
        <p:nvSpPr>
          <p:cNvPr id="80" name="Shape 34">
            <a:extLst>
              <a:ext uri="{FF2B5EF4-FFF2-40B4-BE49-F238E27FC236}">
                <a16:creationId xmlns:a16="http://schemas.microsoft.com/office/drawing/2014/main" id="{C1CC2FC8-8586-457F-9C51-0595E66DE644}"/>
              </a:ext>
            </a:extLst>
          </p:cNvPr>
          <p:cNvSpPr/>
          <p:nvPr userDrawn="1"/>
        </p:nvSpPr>
        <p:spPr>
          <a:xfrm flipH="1">
            <a:off x="604012" y="-79"/>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81" name="Shape 35">
            <a:extLst>
              <a:ext uri="{FF2B5EF4-FFF2-40B4-BE49-F238E27FC236}">
                <a16:creationId xmlns:a16="http://schemas.microsoft.com/office/drawing/2014/main" id="{37E287BA-A1C3-4436-84CB-AF4056924672}"/>
              </a:ext>
            </a:extLst>
          </p:cNvPr>
          <p:cNvSpPr/>
          <p:nvPr userDrawn="1"/>
        </p:nvSpPr>
        <p:spPr>
          <a:xfrm>
            <a:off x="9532995" y="4113835"/>
            <a:ext cx="1383599" cy="1383599"/>
          </a:xfrm>
          <a:prstGeom prst="rect">
            <a:avLst/>
          </a:prstGeom>
          <a:solidFill>
            <a:schemeClr val="bg1">
              <a:alpha val="41150"/>
            </a:schemeClr>
          </a:solidFill>
          <a:ln>
            <a:noFill/>
          </a:ln>
        </p:spPr>
        <p:txBody>
          <a:bodyPr lIns="121900" tIns="121900" rIns="121900" bIns="121900" anchor="ctr" anchorCtr="0">
            <a:noAutofit/>
          </a:bodyPr>
          <a:lstStyle/>
          <a:p>
            <a:pPr lvl="0">
              <a:spcBef>
                <a:spcPts val="0"/>
              </a:spcBef>
              <a:buNone/>
            </a:pPr>
            <a:endParaRPr sz="2400"/>
          </a:p>
        </p:txBody>
      </p:sp>
      <p:sp>
        <p:nvSpPr>
          <p:cNvPr id="82" name="Shape 36">
            <a:extLst>
              <a:ext uri="{FF2B5EF4-FFF2-40B4-BE49-F238E27FC236}">
                <a16:creationId xmlns:a16="http://schemas.microsoft.com/office/drawing/2014/main" id="{CB30D62C-F18F-40B1-8DF2-96B34CFCEE7B}"/>
              </a:ext>
            </a:extLst>
          </p:cNvPr>
          <p:cNvSpPr/>
          <p:nvPr userDrawn="1"/>
        </p:nvSpPr>
        <p:spPr>
          <a:xfrm flipH="1">
            <a:off x="9525001" y="2743267"/>
            <a:ext cx="1383599"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pic>
        <p:nvPicPr>
          <p:cNvPr id="83" name="Picture 82">
            <a:extLst>
              <a:ext uri="{FF2B5EF4-FFF2-40B4-BE49-F238E27FC236}">
                <a16:creationId xmlns:a16="http://schemas.microsoft.com/office/drawing/2014/main" id="{E5A34E19-4D54-461D-AB09-F2C979B76CBA}"/>
              </a:ext>
            </a:extLst>
          </p:cNvPr>
          <p:cNvPicPr>
            <a:picLocks noChangeAspect="1"/>
          </p:cNvPicPr>
          <p:nvPr userDrawn="1"/>
        </p:nvPicPr>
        <p:blipFill rotWithShape="1">
          <a:blip r:embed="rId10" cstate="screen">
            <a:extLst>
              <a:ext uri="{28A0092B-C50C-407E-A947-70E740481C1C}">
                <a14:useLocalDpi xmlns:a14="http://schemas.microsoft.com/office/drawing/2010/main"/>
              </a:ext>
            </a:extLst>
          </a:blip>
          <a:srcRect/>
          <a:stretch/>
        </p:blipFill>
        <p:spPr>
          <a:xfrm>
            <a:off x="4015029" y="5486500"/>
            <a:ext cx="2832268" cy="1373648"/>
          </a:xfrm>
          <a:prstGeom prst="rect">
            <a:avLst/>
          </a:prstGeom>
        </p:spPr>
      </p:pic>
      <p:sp>
        <p:nvSpPr>
          <p:cNvPr id="84" name="Shape 26">
            <a:extLst>
              <a:ext uri="{FF2B5EF4-FFF2-40B4-BE49-F238E27FC236}">
                <a16:creationId xmlns:a16="http://schemas.microsoft.com/office/drawing/2014/main" id="{2AB3DDD6-63BD-4096-9EC9-EF587EAC7626}"/>
              </a:ext>
            </a:extLst>
          </p:cNvPr>
          <p:cNvSpPr/>
          <p:nvPr userDrawn="1"/>
        </p:nvSpPr>
        <p:spPr>
          <a:xfrm flipH="1">
            <a:off x="8157299" y="-12740"/>
            <a:ext cx="1371600" cy="1371600"/>
          </a:xfrm>
          <a:prstGeom prst="rect">
            <a:avLst/>
          </a:prstGeom>
          <a:solidFill>
            <a:srgbClr val="37A9DD"/>
          </a:solidFill>
          <a:ln>
            <a:noFill/>
          </a:ln>
        </p:spPr>
        <p:txBody>
          <a:bodyPr lIns="121900" tIns="121900" rIns="121900" bIns="121900" anchor="ctr" anchorCtr="0">
            <a:noAutofit/>
          </a:bodyPr>
          <a:lstStyle/>
          <a:p>
            <a:pPr lvl="0">
              <a:spcBef>
                <a:spcPts val="0"/>
              </a:spcBef>
              <a:buNone/>
            </a:pPr>
            <a:endParaRPr sz="2400"/>
          </a:p>
        </p:txBody>
      </p:sp>
      <p:sp>
        <p:nvSpPr>
          <p:cNvPr id="54" name="Shape 59">
            <a:extLst>
              <a:ext uri="{FF2B5EF4-FFF2-40B4-BE49-F238E27FC236}">
                <a16:creationId xmlns:a16="http://schemas.microsoft.com/office/drawing/2014/main" id="{CE60BF24-2631-453C-A9B4-7A865E27F810}"/>
              </a:ext>
            </a:extLst>
          </p:cNvPr>
          <p:cNvSpPr/>
          <p:nvPr userDrawn="1"/>
        </p:nvSpPr>
        <p:spPr>
          <a:xfrm>
            <a:off x="1286767" y="1358900"/>
            <a:ext cx="9609600" cy="4127600"/>
          </a:xfrm>
          <a:prstGeom prst="rect">
            <a:avLst/>
          </a:prstGeom>
          <a:solidFill>
            <a:srgbClr val="FFFFFF"/>
          </a:solidFill>
          <a:ln>
            <a:noFill/>
          </a:ln>
        </p:spPr>
        <p:txBody>
          <a:bodyPr lIns="121900" tIns="121900" rIns="121900" bIns="121900" anchor="ctr" anchorCtr="0">
            <a:noAutofit/>
          </a:bodyPr>
          <a:lstStyle/>
          <a:p>
            <a:pPr lvl="0">
              <a:spcBef>
                <a:spcPts val="0"/>
              </a:spcBef>
              <a:buNone/>
            </a:pPr>
            <a:endParaRPr sz="2400"/>
          </a:p>
        </p:txBody>
      </p:sp>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a:p>
        </p:txBody>
      </p:sp>
      <p:sp>
        <p:nvSpPr>
          <p:cNvPr id="22" name="Shape 22"/>
          <p:cNvSpPr txBox="1">
            <a:spLocks noGrp="1"/>
          </p:cNvSpPr>
          <p:nvPr>
            <p:ph type="subTitle" idx="1"/>
          </p:nvPr>
        </p:nvSpPr>
        <p:spPr>
          <a:xfrm>
            <a:off x="3530634" y="368513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pic>
        <p:nvPicPr>
          <p:cNvPr id="31" name="Picture 30">
            <a:extLst>
              <a:ext uri="{FF2B5EF4-FFF2-40B4-BE49-F238E27FC236}">
                <a16:creationId xmlns:a16="http://schemas.microsoft.com/office/drawing/2014/main" id="{C7996807-141B-4D0E-A81D-4E8907A7C1B9}"/>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8658" t="10056" r="28659" b="34039"/>
          <a:stretch/>
        </p:blipFill>
        <p:spPr>
          <a:xfrm>
            <a:off x="-4732" y="4093960"/>
            <a:ext cx="2763310" cy="2754023"/>
          </a:xfrm>
          <a:prstGeom prst="rect">
            <a:avLst/>
          </a:prstGeom>
        </p:spPr>
      </p:pic>
      <p:pic>
        <p:nvPicPr>
          <p:cNvPr id="29" name="Picture 28">
            <a:extLst>
              <a:ext uri="{FF2B5EF4-FFF2-40B4-BE49-F238E27FC236}">
                <a16:creationId xmlns:a16="http://schemas.microsoft.com/office/drawing/2014/main" id="{63716D73-548E-44FE-AC8F-1DAAFA23CCF0}"/>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19946" t="10848" r="20053" b="2655"/>
          <a:stretch/>
        </p:blipFill>
        <p:spPr>
          <a:xfrm>
            <a:off x="10809348" y="-12"/>
            <a:ext cx="1382652" cy="1383528"/>
          </a:xfrm>
          <a:prstGeom prst="rect">
            <a:avLst/>
          </a:prstGeom>
        </p:spPr>
      </p:pic>
      <p:pic>
        <p:nvPicPr>
          <p:cNvPr id="27" name="Picture 26">
            <a:extLst>
              <a:ext uri="{FF2B5EF4-FFF2-40B4-BE49-F238E27FC236}">
                <a16:creationId xmlns:a16="http://schemas.microsoft.com/office/drawing/2014/main" id="{32F6A5C4-7B0D-472E-AC4D-2ADA2F5226AE}"/>
              </a:ext>
            </a:extLst>
          </p:cNvPr>
          <p:cNvPicPr>
            <a:picLocks noChangeAspect="1"/>
          </p:cNvPicPr>
          <p:nvPr userDrawn="1"/>
        </p:nvPicPr>
        <p:blipFill rotWithShape="1">
          <a:blip r:embed="rId4">
            <a:extLst>
              <a:ext uri="{28A0092B-C50C-407E-A947-70E740481C1C}">
                <a14:useLocalDpi xmlns:a14="http://schemas.microsoft.com/office/drawing/2010/main" val="0"/>
              </a:ext>
            </a:extLst>
          </a:blip>
          <a:srcRect l="26419" r="15305"/>
          <a:stretch/>
        </p:blipFill>
        <p:spPr>
          <a:xfrm>
            <a:off x="9426696" y="1383603"/>
            <a:ext cx="2765304" cy="2763128"/>
          </a:xfrm>
          <a:prstGeom prst="rect">
            <a:avLst/>
          </a:pr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5" name="Shape 66">
            <a:extLst>
              <a:ext uri="{FF2B5EF4-FFF2-40B4-BE49-F238E27FC236}">
                <a16:creationId xmlns:a16="http://schemas.microsoft.com/office/drawing/2014/main" id="{FA172CE6-25ED-4DF5-A965-B29FF2873E4F}"/>
              </a:ext>
            </a:extLst>
          </p:cNvPr>
          <p:cNvSpPr/>
          <p:nvPr userDrawn="1"/>
        </p:nvSpPr>
        <p:spPr>
          <a:xfrm>
            <a:off x="10810393" y="4146817"/>
            <a:ext cx="1383599" cy="13835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8" name="Shape 69">
            <a:extLst>
              <a:ext uri="{FF2B5EF4-FFF2-40B4-BE49-F238E27FC236}">
                <a16:creationId xmlns:a16="http://schemas.microsoft.com/office/drawing/2014/main" id="{563E2442-5565-490A-A60B-294BD14A9A96}"/>
              </a:ext>
            </a:extLst>
          </p:cNvPr>
          <p:cNvSpPr/>
          <p:nvPr userDrawn="1"/>
        </p:nvSpPr>
        <p:spPr>
          <a:xfrm>
            <a:off x="9426698" y="1383602"/>
            <a:ext cx="1383599" cy="13835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9" name="Shape 70">
            <a:extLst>
              <a:ext uri="{FF2B5EF4-FFF2-40B4-BE49-F238E27FC236}">
                <a16:creationId xmlns:a16="http://schemas.microsoft.com/office/drawing/2014/main" id="{3441C954-A831-4AF6-A35B-17013490CF1E}"/>
              </a:ext>
            </a:extLst>
          </p:cNvPr>
          <p:cNvSpPr/>
          <p:nvPr userDrawn="1"/>
        </p:nvSpPr>
        <p:spPr>
          <a:xfrm>
            <a:off x="9426698" y="57"/>
            <a:ext cx="1383599"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0" name="Shape 71">
            <a:extLst>
              <a:ext uri="{FF2B5EF4-FFF2-40B4-BE49-F238E27FC236}">
                <a16:creationId xmlns:a16="http://schemas.microsoft.com/office/drawing/2014/main" id="{40A30175-1EAA-4644-B050-E28B1DD90124}"/>
              </a:ext>
            </a:extLst>
          </p:cNvPr>
          <p:cNvSpPr/>
          <p:nvPr userDrawn="1"/>
        </p:nvSpPr>
        <p:spPr>
          <a:xfrm>
            <a:off x="8735096" y="-12"/>
            <a:ext cx="691600" cy="6916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1" name="Shape 72">
            <a:extLst>
              <a:ext uri="{FF2B5EF4-FFF2-40B4-BE49-F238E27FC236}">
                <a16:creationId xmlns:a16="http://schemas.microsoft.com/office/drawing/2014/main" id="{2F5763AD-884C-46ED-A498-D3D528509446}"/>
              </a:ext>
            </a:extLst>
          </p:cNvPr>
          <p:cNvSpPr/>
          <p:nvPr userDrawn="1"/>
        </p:nvSpPr>
        <p:spPr>
          <a:xfrm>
            <a:off x="10810304" y="41628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2" name="Shape 73">
            <a:extLst>
              <a:ext uri="{FF2B5EF4-FFF2-40B4-BE49-F238E27FC236}">
                <a16:creationId xmlns:a16="http://schemas.microsoft.com/office/drawing/2014/main" id="{4591FC7D-5E27-49C8-A934-7B8B04963D8B}"/>
              </a:ext>
            </a:extLst>
          </p:cNvPr>
          <p:cNvSpPr/>
          <p:nvPr userDrawn="1"/>
        </p:nvSpPr>
        <p:spPr>
          <a:xfrm flipH="1">
            <a:off x="1376969" y="1326739"/>
            <a:ext cx="1383599"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3" name="Shape 74">
            <a:extLst>
              <a:ext uri="{FF2B5EF4-FFF2-40B4-BE49-F238E27FC236}">
                <a16:creationId xmlns:a16="http://schemas.microsoft.com/office/drawing/2014/main" id="{81B88B06-F301-4433-984F-23B43300E6B6}"/>
              </a:ext>
            </a:extLst>
          </p:cNvPr>
          <p:cNvSpPr/>
          <p:nvPr userDrawn="1"/>
        </p:nvSpPr>
        <p:spPr>
          <a:xfrm flipH="1">
            <a:off x="-4658" y="2710350"/>
            <a:ext cx="1383599" cy="13835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4" name="Shape 75">
            <a:extLst>
              <a:ext uri="{FF2B5EF4-FFF2-40B4-BE49-F238E27FC236}">
                <a16:creationId xmlns:a16="http://schemas.microsoft.com/office/drawing/2014/main" id="{05E04E27-410D-4976-A4F7-F4628CEB74FD}"/>
              </a:ext>
            </a:extLst>
          </p:cNvPr>
          <p:cNvSpPr/>
          <p:nvPr userDrawn="1"/>
        </p:nvSpPr>
        <p:spPr>
          <a:xfrm flipH="1">
            <a:off x="1376969" y="4087635"/>
            <a:ext cx="1383599" cy="13835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5" name="Shape 76">
            <a:extLst>
              <a:ext uri="{FF2B5EF4-FFF2-40B4-BE49-F238E27FC236}">
                <a16:creationId xmlns:a16="http://schemas.microsoft.com/office/drawing/2014/main" id="{EF86EE66-104B-45F9-B42D-64611510A472}"/>
              </a:ext>
            </a:extLst>
          </p:cNvPr>
          <p:cNvSpPr/>
          <p:nvPr userDrawn="1"/>
        </p:nvSpPr>
        <p:spPr>
          <a:xfrm flipH="1">
            <a:off x="2760569" y="6166387"/>
            <a:ext cx="691600" cy="6916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6" name="Shape 77">
            <a:extLst>
              <a:ext uri="{FF2B5EF4-FFF2-40B4-BE49-F238E27FC236}">
                <a16:creationId xmlns:a16="http://schemas.microsoft.com/office/drawing/2014/main" id="{03025428-1FAA-4C58-A613-87CA1BE650EB}"/>
              </a:ext>
            </a:extLst>
          </p:cNvPr>
          <p:cNvSpPr/>
          <p:nvPr userDrawn="1"/>
        </p:nvSpPr>
        <p:spPr>
          <a:xfrm flipH="1">
            <a:off x="2068979" y="2018720"/>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18" name="Shape 79">
            <a:extLst>
              <a:ext uri="{FF2B5EF4-FFF2-40B4-BE49-F238E27FC236}">
                <a16:creationId xmlns:a16="http://schemas.microsoft.com/office/drawing/2014/main" id="{4F34C008-8634-4B7A-B7EA-095D9C56F4A6}"/>
              </a:ext>
            </a:extLst>
          </p:cNvPr>
          <p:cNvGrpSpPr/>
          <p:nvPr userDrawn="1"/>
        </p:nvGrpSpPr>
        <p:grpSpPr>
          <a:xfrm>
            <a:off x="9799803" y="1680997"/>
            <a:ext cx="643853" cy="675071"/>
            <a:chOff x="5961125" y="1623900"/>
            <a:chExt cx="427450" cy="448175"/>
          </a:xfrm>
        </p:grpSpPr>
        <p:sp>
          <p:nvSpPr>
            <p:cNvPr id="19" name="Shape 80">
              <a:extLst>
                <a:ext uri="{FF2B5EF4-FFF2-40B4-BE49-F238E27FC236}">
                  <a16:creationId xmlns:a16="http://schemas.microsoft.com/office/drawing/2014/main" id="{538ECA12-464B-4B23-B523-0A57F03FBE09}"/>
                </a:ext>
              </a:extLst>
            </p:cNvPr>
            <p:cNvSpPr/>
            <p:nvPr/>
          </p:nvSpPr>
          <p:spPr>
            <a:xfrm>
              <a:off x="5961125" y="1678700"/>
              <a:ext cx="376925" cy="376925"/>
            </a:xfrm>
            <a:custGeom>
              <a:avLst/>
              <a:gdLst/>
              <a:ahLst/>
              <a:cxnLst/>
              <a:rect l="0" t="0" r="0" b="0"/>
              <a:pathLst>
                <a:path w="15077" h="15077" fill="none" extrusionOk="0">
                  <a:moveTo>
                    <a:pt x="11813" y="1340"/>
                  </a:moveTo>
                  <a:lnTo>
                    <a:pt x="11813" y="1340"/>
                  </a:lnTo>
                  <a:lnTo>
                    <a:pt x="11350" y="1024"/>
                  </a:lnTo>
                  <a:lnTo>
                    <a:pt x="10863" y="780"/>
                  </a:lnTo>
                  <a:lnTo>
                    <a:pt x="10351" y="537"/>
                  </a:lnTo>
                  <a:lnTo>
                    <a:pt x="9816" y="342"/>
                  </a:lnTo>
                  <a:lnTo>
                    <a:pt x="9280" y="196"/>
                  </a:lnTo>
                  <a:lnTo>
                    <a:pt x="8720" y="98"/>
                  </a:lnTo>
                  <a:lnTo>
                    <a:pt x="8135" y="25"/>
                  </a:lnTo>
                  <a:lnTo>
                    <a:pt x="7551" y="1"/>
                  </a:lnTo>
                  <a:lnTo>
                    <a:pt x="7551" y="1"/>
                  </a:lnTo>
                  <a:lnTo>
                    <a:pt x="7161" y="1"/>
                  </a:lnTo>
                  <a:lnTo>
                    <a:pt x="6771" y="50"/>
                  </a:lnTo>
                  <a:lnTo>
                    <a:pt x="6406" y="98"/>
                  </a:lnTo>
                  <a:lnTo>
                    <a:pt x="6041" y="147"/>
                  </a:lnTo>
                  <a:lnTo>
                    <a:pt x="5675" y="244"/>
                  </a:lnTo>
                  <a:lnTo>
                    <a:pt x="5310" y="342"/>
                  </a:lnTo>
                  <a:lnTo>
                    <a:pt x="4969" y="464"/>
                  </a:lnTo>
                  <a:lnTo>
                    <a:pt x="4628" y="585"/>
                  </a:lnTo>
                  <a:lnTo>
                    <a:pt x="4287" y="731"/>
                  </a:lnTo>
                  <a:lnTo>
                    <a:pt x="3970" y="902"/>
                  </a:lnTo>
                  <a:lnTo>
                    <a:pt x="3654" y="1097"/>
                  </a:lnTo>
                  <a:lnTo>
                    <a:pt x="3337" y="1292"/>
                  </a:lnTo>
                  <a:lnTo>
                    <a:pt x="3045" y="1486"/>
                  </a:lnTo>
                  <a:lnTo>
                    <a:pt x="2753" y="1730"/>
                  </a:lnTo>
                  <a:lnTo>
                    <a:pt x="2485" y="1949"/>
                  </a:lnTo>
                  <a:lnTo>
                    <a:pt x="2217" y="2217"/>
                  </a:lnTo>
                  <a:lnTo>
                    <a:pt x="1973" y="2461"/>
                  </a:lnTo>
                  <a:lnTo>
                    <a:pt x="1730" y="2753"/>
                  </a:lnTo>
                  <a:lnTo>
                    <a:pt x="1510" y="3021"/>
                  </a:lnTo>
                  <a:lnTo>
                    <a:pt x="1291" y="3313"/>
                  </a:lnTo>
                  <a:lnTo>
                    <a:pt x="1096" y="3630"/>
                  </a:lnTo>
                  <a:lnTo>
                    <a:pt x="926" y="3946"/>
                  </a:lnTo>
                  <a:lnTo>
                    <a:pt x="755" y="4263"/>
                  </a:lnTo>
                  <a:lnTo>
                    <a:pt x="609" y="4604"/>
                  </a:lnTo>
                  <a:lnTo>
                    <a:pt x="463" y="4945"/>
                  </a:lnTo>
                  <a:lnTo>
                    <a:pt x="341" y="5286"/>
                  </a:lnTo>
                  <a:lnTo>
                    <a:pt x="244" y="5651"/>
                  </a:lnTo>
                  <a:lnTo>
                    <a:pt x="171" y="6016"/>
                  </a:lnTo>
                  <a:lnTo>
                    <a:pt x="98" y="6382"/>
                  </a:lnTo>
                  <a:lnTo>
                    <a:pt x="49" y="6771"/>
                  </a:lnTo>
                  <a:lnTo>
                    <a:pt x="25" y="7137"/>
                  </a:lnTo>
                  <a:lnTo>
                    <a:pt x="0" y="7526"/>
                  </a:lnTo>
                  <a:lnTo>
                    <a:pt x="0" y="7526"/>
                  </a:lnTo>
                  <a:lnTo>
                    <a:pt x="25" y="7916"/>
                  </a:lnTo>
                  <a:lnTo>
                    <a:pt x="49" y="8306"/>
                  </a:lnTo>
                  <a:lnTo>
                    <a:pt x="98" y="8671"/>
                  </a:lnTo>
                  <a:lnTo>
                    <a:pt x="171" y="9061"/>
                  </a:lnTo>
                  <a:lnTo>
                    <a:pt x="244" y="9426"/>
                  </a:lnTo>
                  <a:lnTo>
                    <a:pt x="341" y="9767"/>
                  </a:lnTo>
                  <a:lnTo>
                    <a:pt x="463" y="10132"/>
                  </a:lnTo>
                  <a:lnTo>
                    <a:pt x="609" y="10473"/>
                  </a:lnTo>
                  <a:lnTo>
                    <a:pt x="755" y="10790"/>
                  </a:lnTo>
                  <a:lnTo>
                    <a:pt x="926" y="11131"/>
                  </a:lnTo>
                  <a:lnTo>
                    <a:pt x="1096" y="11448"/>
                  </a:lnTo>
                  <a:lnTo>
                    <a:pt x="1291" y="11740"/>
                  </a:lnTo>
                  <a:lnTo>
                    <a:pt x="1510" y="12032"/>
                  </a:lnTo>
                  <a:lnTo>
                    <a:pt x="1730" y="12324"/>
                  </a:lnTo>
                  <a:lnTo>
                    <a:pt x="1973" y="12592"/>
                  </a:lnTo>
                  <a:lnTo>
                    <a:pt x="2217" y="12860"/>
                  </a:lnTo>
                  <a:lnTo>
                    <a:pt x="2485" y="13104"/>
                  </a:lnTo>
                  <a:lnTo>
                    <a:pt x="2753" y="13347"/>
                  </a:lnTo>
                  <a:lnTo>
                    <a:pt x="3045" y="13567"/>
                  </a:lnTo>
                  <a:lnTo>
                    <a:pt x="3337" y="13786"/>
                  </a:lnTo>
                  <a:lnTo>
                    <a:pt x="3654" y="13981"/>
                  </a:lnTo>
                  <a:lnTo>
                    <a:pt x="3970" y="14151"/>
                  </a:lnTo>
                  <a:lnTo>
                    <a:pt x="4287" y="14322"/>
                  </a:lnTo>
                  <a:lnTo>
                    <a:pt x="4628" y="14468"/>
                  </a:lnTo>
                  <a:lnTo>
                    <a:pt x="4969" y="14614"/>
                  </a:lnTo>
                  <a:lnTo>
                    <a:pt x="5310" y="14736"/>
                  </a:lnTo>
                  <a:lnTo>
                    <a:pt x="5675" y="14833"/>
                  </a:lnTo>
                  <a:lnTo>
                    <a:pt x="6041" y="14906"/>
                  </a:lnTo>
                  <a:lnTo>
                    <a:pt x="6406" y="14979"/>
                  </a:lnTo>
                  <a:lnTo>
                    <a:pt x="6771" y="15028"/>
                  </a:lnTo>
                  <a:lnTo>
                    <a:pt x="7161" y="15052"/>
                  </a:lnTo>
                  <a:lnTo>
                    <a:pt x="7551" y="15077"/>
                  </a:lnTo>
                  <a:lnTo>
                    <a:pt x="7551" y="15077"/>
                  </a:lnTo>
                  <a:lnTo>
                    <a:pt x="7940" y="15052"/>
                  </a:lnTo>
                  <a:lnTo>
                    <a:pt x="8306" y="15028"/>
                  </a:lnTo>
                  <a:lnTo>
                    <a:pt x="8695" y="14979"/>
                  </a:lnTo>
                  <a:lnTo>
                    <a:pt x="9061" y="14906"/>
                  </a:lnTo>
                  <a:lnTo>
                    <a:pt x="9426" y="14833"/>
                  </a:lnTo>
                  <a:lnTo>
                    <a:pt x="9791" y="14736"/>
                  </a:lnTo>
                  <a:lnTo>
                    <a:pt x="10132" y="14614"/>
                  </a:lnTo>
                  <a:lnTo>
                    <a:pt x="10473" y="14468"/>
                  </a:lnTo>
                  <a:lnTo>
                    <a:pt x="10814" y="14322"/>
                  </a:lnTo>
                  <a:lnTo>
                    <a:pt x="11131" y="14151"/>
                  </a:lnTo>
                  <a:lnTo>
                    <a:pt x="11447" y="13981"/>
                  </a:lnTo>
                  <a:lnTo>
                    <a:pt x="11764" y="13786"/>
                  </a:lnTo>
                  <a:lnTo>
                    <a:pt x="12056" y="13567"/>
                  </a:lnTo>
                  <a:lnTo>
                    <a:pt x="12348" y="13347"/>
                  </a:lnTo>
                  <a:lnTo>
                    <a:pt x="12616" y="13104"/>
                  </a:lnTo>
                  <a:lnTo>
                    <a:pt x="12884" y="12860"/>
                  </a:lnTo>
                  <a:lnTo>
                    <a:pt x="13128" y="12592"/>
                  </a:lnTo>
                  <a:lnTo>
                    <a:pt x="13371" y="12324"/>
                  </a:lnTo>
                  <a:lnTo>
                    <a:pt x="13591" y="12032"/>
                  </a:lnTo>
                  <a:lnTo>
                    <a:pt x="13785" y="11740"/>
                  </a:lnTo>
                  <a:lnTo>
                    <a:pt x="13980" y="11448"/>
                  </a:lnTo>
                  <a:lnTo>
                    <a:pt x="14175" y="11131"/>
                  </a:lnTo>
                  <a:lnTo>
                    <a:pt x="14346" y="10790"/>
                  </a:lnTo>
                  <a:lnTo>
                    <a:pt x="14492" y="10473"/>
                  </a:lnTo>
                  <a:lnTo>
                    <a:pt x="14613" y="10132"/>
                  </a:lnTo>
                  <a:lnTo>
                    <a:pt x="14735" y="9767"/>
                  </a:lnTo>
                  <a:lnTo>
                    <a:pt x="14857" y="9426"/>
                  </a:lnTo>
                  <a:lnTo>
                    <a:pt x="14930" y="9061"/>
                  </a:lnTo>
                  <a:lnTo>
                    <a:pt x="15003" y="8671"/>
                  </a:lnTo>
                  <a:lnTo>
                    <a:pt x="15052" y="8306"/>
                  </a:lnTo>
                  <a:lnTo>
                    <a:pt x="15076" y="7916"/>
                  </a:lnTo>
                  <a:lnTo>
                    <a:pt x="15076" y="7526"/>
                  </a:lnTo>
                  <a:lnTo>
                    <a:pt x="15076" y="7526"/>
                  </a:lnTo>
                  <a:lnTo>
                    <a:pt x="15052" y="6918"/>
                  </a:lnTo>
                  <a:lnTo>
                    <a:pt x="14979" y="6309"/>
                  </a:lnTo>
                  <a:lnTo>
                    <a:pt x="14857" y="5724"/>
                  </a:lnTo>
                  <a:lnTo>
                    <a:pt x="14687" y="5164"/>
                  </a:lnTo>
                  <a:lnTo>
                    <a:pt x="14492" y="4604"/>
                  </a:lnTo>
                  <a:lnTo>
                    <a:pt x="14248" y="4068"/>
                  </a:lnTo>
                  <a:lnTo>
                    <a:pt x="13956" y="3581"/>
                  </a:lnTo>
                  <a:lnTo>
                    <a:pt x="13615" y="3094"/>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 name="Shape 81">
              <a:extLst>
                <a:ext uri="{FF2B5EF4-FFF2-40B4-BE49-F238E27FC236}">
                  <a16:creationId xmlns:a16="http://schemas.microsoft.com/office/drawing/2014/main" id="{F07E8780-ADE8-4293-BC75-A8ED2C6F5912}"/>
                </a:ext>
              </a:extLst>
            </p:cNvPr>
            <p:cNvSpPr/>
            <p:nvPr/>
          </p:nvSpPr>
          <p:spPr>
            <a:xfrm>
              <a:off x="6009825" y="1727425"/>
              <a:ext cx="279500" cy="279500"/>
            </a:xfrm>
            <a:custGeom>
              <a:avLst/>
              <a:gdLst/>
              <a:ahLst/>
              <a:cxnLst/>
              <a:rect l="0" t="0" r="0" b="0"/>
              <a:pathLst>
                <a:path w="11180" h="11180" fill="none" extrusionOk="0">
                  <a:moveTo>
                    <a:pt x="10181" y="2387"/>
                  </a:moveTo>
                  <a:lnTo>
                    <a:pt x="10181" y="2387"/>
                  </a:lnTo>
                  <a:lnTo>
                    <a:pt x="10400" y="2728"/>
                  </a:lnTo>
                  <a:lnTo>
                    <a:pt x="10595" y="3093"/>
                  </a:lnTo>
                  <a:lnTo>
                    <a:pt x="10766" y="3483"/>
                  </a:lnTo>
                  <a:lnTo>
                    <a:pt x="10912" y="3873"/>
                  </a:lnTo>
                  <a:lnTo>
                    <a:pt x="11034" y="4287"/>
                  </a:lnTo>
                  <a:lnTo>
                    <a:pt x="11107" y="4701"/>
                  </a:lnTo>
                  <a:lnTo>
                    <a:pt x="11180" y="5139"/>
                  </a:lnTo>
                  <a:lnTo>
                    <a:pt x="11180" y="5577"/>
                  </a:lnTo>
                  <a:lnTo>
                    <a:pt x="11180" y="5577"/>
                  </a:lnTo>
                  <a:lnTo>
                    <a:pt x="11155" y="6162"/>
                  </a:lnTo>
                  <a:lnTo>
                    <a:pt x="11082" y="6722"/>
                  </a:lnTo>
                  <a:lnTo>
                    <a:pt x="10936" y="7234"/>
                  </a:lnTo>
                  <a:lnTo>
                    <a:pt x="10741" y="7769"/>
                  </a:lnTo>
                  <a:lnTo>
                    <a:pt x="10522" y="8257"/>
                  </a:lnTo>
                  <a:lnTo>
                    <a:pt x="10230" y="8695"/>
                  </a:lnTo>
                  <a:lnTo>
                    <a:pt x="9913" y="9133"/>
                  </a:lnTo>
                  <a:lnTo>
                    <a:pt x="9548" y="9523"/>
                  </a:lnTo>
                  <a:lnTo>
                    <a:pt x="9158" y="9888"/>
                  </a:lnTo>
                  <a:lnTo>
                    <a:pt x="8720" y="10205"/>
                  </a:lnTo>
                  <a:lnTo>
                    <a:pt x="8257" y="10497"/>
                  </a:lnTo>
                  <a:lnTo>
                    <a:pt x="7770" y="10741"/>
                  </a:lnTo>
                  <a:lnTo>
                    <a:pt x="7259" y="10911"/>
                  </a:lnTo>
                  <a:lnTo>
                    <a:pt x="6723" y="11057"/>
                  </a:lnTo>
                  <a:lnTo>
                    <a:pt x="6163" y="11155"/>
                  </a:lnTo>
                  <a:lnTo>
                    <a:pt x="5603" y="11179"/>
                  </a:lnTo>
                  <a:lnTo>
                    <a:pt x="5603" y="11179"/>
                  </a:lnTo>
                  <a:lnTo>
                    <a:pt x="5018" y="11155"/>
                  </a:lnTo>
                  <a:lnTo>
                    <a:pt x="4482" y="11057"/>
                  </a:lnTo>
                  <a:lnTo>
                    <a:pt x="3946" y="10911"/>
                  </a:lnTo>
                  <a:lnTo>
                    <a:pt x="3435" y="10741"/>
                  </a:lnTo>
                  <a:lnTo>
                    <a:pt x="2948" y="10497"/>
                  </a:lnTo>
                  <a:lnTo>
                    <a:pt x="2485" y="10205"/>
                  </a:lnTo>
                  <a:lnTo>
                    <a:pt x="2047" y="9888"/>
                  </a:lnTo>
                  <a:lnTo>
                    <a:pt x="1657" y="9523"/>
                  </a:lnTo>
                  <a:lnTo>
                    <a:pt x="1292" y="9133"/>
                  </a:lnTo>
                  <a:lnTo>
                    <a:pt x="975" y="8695"/>
                  </a:lnTo>
                  <a:lnTo>
                    <a:pt x="683" y="8257"/>
                  </a:lnTo>
                  <a:lnTo>
                    <a:pt x="464" y="7769"/>
                  </a:lnTo>
                  <a:lnTo>
                    <a:pt x="269" y="7234"/>
                  </a:lnTo>
                  <a:lnTo>
                    <a:pt x="123" y="6722"/>
                  </a:lnTo>
                  <a:lnTo>
                    <a:pt x="50" y="6162"/>
                  </a:lnTo>
                  <a:lnTo>
                    <a:pt x="1" y="5577"/>
                  </a:lnTo>
                  <a:lnTo>
                    <a:pt x="1" y="5577"/>
                  </a:lnTo>
                  <a:lnTo>
                    <a:pt x="50" y="5017"/>
                  </a:lnTo>
                  <a:lnTo>
                    <a:pt x="123" y="4457"/>
                  </a:lnTo>
                  <a:lnTo>
                    <a:pt x="269" y="3921"/>
                  </a:lnTo>
                  <a:lnTo>
                    <a:pt x="464" y="3410"/>
                  </a:lnTo>
                  <a:lnTo>
                    <a:pt x="683" y="2923"/>
                  </a:lnTo>
                  <a:lnTo>
                    <a:pt x="975" y="2460"/>
                  </a:lnTo>
                  <a:lnTo>
                    <a:pt x="1292" y="2046"/>
                  </a:lnTo>
                  <a:lnTo>
                    <a:pt x="1657" y="1632"/>
                  </a:lnTo>
                  <a:lnTo>
                    <a:pt x="2047" y="1267"/>
                  </a:lnTo>
                  <a:lnTo>
                    <a:pt x="2485" y="950"/>
                  </a:lnTo>
                  <a:lnTo>
                    <a:pt x="2948" y="682"/>
                  </a:lnTo>
                  <a:lnTo>
                    <a:pt x="3435" y="439"/>
                  </a:lnTo>
                  <a:lnTo>
                    <a:pt x="3946" y="244"/>
                  </a:lnTo>
                  <a:lnTo>
                    <a:pt x="4482" y="122"/>
                  </a:lnTo>
                  <a:lnTo>
                    <a:pt x="5018" y="25"/>
                  </a:lnTo>
                  <a:lnTo>
                    <a:pt x="5603" y="0"/>
                  </a:lnTo>
                  <a:lnTo>
                    <a:pt x="5603" y="0"/>
                  </a:lnTo>
                  <a:lnTo>
                    <a:pt x="6041" y="25"/>
                  </a:lnTo>
                  <a:lnTo>
                    <a:pt x="6479" y="73"/>
                  </a:lnTo>
                  <a:lnTo>
                    <a:pt x="6893" y="146"/>
                  </a:lnTo>
                  <a:lnTo>
                    <a:pt x="7307" y="268"/>
                  </a:lnTo>
                  <a:lnTo>
                    <a:pt x="7697" y="414"/>
                  </a:lnTo>
                  <a:lnTo>
                    <a:pt x="8087" y="585"/>
                  </a:lnTo>
                  <a:lnTo>
                    <a:pt x="8452" y="780"/>
                  </a:lnTo>
                  <a:lnTo>
                    <a:pt x="8793" y="999"/>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1" name="Shape 82">
              <a:extLst>
                <a:ext uri="{FF2B5EF4-FFF2-40B4-BE49-F238E27FC236}">
                  <a16:creationId xmlns:a16="http://schemas.microsoft.com/office/drawing/2014/main" id="{02D10DEA-E247-4936-9932-AB065A02C205}"/>
                </a:ext>
              </a:extLst>
            </p:cNvPr>
            <p:cNvSpPr/>
            <p:nvPr/>
          </p:nvSpPr>
          <p:spPr>
            <a:xfrm>
              <a:off x="6107250" y="1824850"/>
              <a:ext cx="84650" cy="84650"/>
            </a:xfrm>
            <a:custGeom>
              <a:avLst/>
              <a:gdLst/>
              <a:ahLst/>
              <a:cxnLst/>
              <a:rect l="0" t="0" r="0" b="0"/>
              <a:pathLst>
                <a:path w="3386" h="3386" fill="none" extrusionOk="0">
                  <a:moveTo>
                    <a:pt x="3362" y="1388"/>
                  </a:moveTo>
                  <a:lnTo>
                    <a:pt x="3362" y="1388"/>
                  </a:lnTo>
                  <a:lnTo>
                    <a:pt x="3386" y="1680"/>
                  </a:lnTo>
                  <a:lnTo>
                    <a:pt x="3386" y="1680"/>
                  </a:lnTo>
                  <a:lnTo>
                    <a:pt x="3386" y="1851"/>
                  </a:lnTo>
                  <a:lnTo>
                    <a:pt x="3362" y="2021"/>
                  </a:lnTo>
                  <a:lnTo>
                    <a:pt x="3313" y="2192"/>
                  </a:lnTo>
                  <a:lnTo>
                    <a:pt x="3264" y="2338"/>
                  </a:lnTo>
                  <a:lnTo>
                    <a:pt x="3191" y="2484"/>
                  </a:lnTo>
                  <a:lnTo>
                    <a:pt x="3118" y="2630"/>
                  </a:lnTo>
                  <a:lnTo>
                    <a:pt x="3021" y="2776"/>
                  </a:lnTo>
                  <a:lnTo>
                    <a:pt x="2899" y="2898"/>
                  </a:lnTo>
                  <a:lnTo>
                    <a:pt x="2777" y="2996"/>
                  </a:lnTo>
                  <a:lnTo>
                    <a:pt x="2655" y="3093"/>
                  </a:lnTo>
                  <a:lnTo>
                    <a:pt x="2509" y="3191"/>
                  </a:lnTo>
                  <a:lnTo>
                    <a:pt x="2363" y="3239"/>
                  </a:lnTo>
                  <a:lnTo>
                    <a:pt x="2217" y="3312"/>
                  </a:lnTo>
                  <a:lnTo>
                    <a:pt x="2046" y="3337"/>
                  </a:lnTo>
                  <a:lnTo>
                    <a:pt x="1876" y="3385"/>
                  </a:lnTo>
                  <a:lnTo>
                    <a:pt x="1706" y="3385"/>
                  </a:lnTo>
                  <a:lnTo>
                    <a:pt x="1706" y="3385"/>
                  </a:lnTo>
                  <a:lnTo>
                    <a:pt x="1535" y="3385"/>
                  </a:lnTo>
                  <a:lnTo>
                    <a:pt x="1365" y="3337"/>
                  </a:lnTo>
                  <a:lnTo>
                    <a:pt x="1194" y="3312"/>
                  </a:lnTo>
                  <a:lnTo>
                    <a:pt x="1048" y="3239"/>
                  </a:lnTo>
                  <a:lnTo>
                    <a:pt x="902" y="3191"/>
                  </a:lnTo>
                  <a:lnTo>
                    <a:pt x="756" y="3093"/>
                  </a:lnTo>
                  <a:lnTo>
                    <a:pt x="634" y="2996"/>
                  </a:lnTo>
                  <a:lnTo>
                    <a:pt x="512" y="2898"/>
                  </a:lnTo>
                  <a:lnTo>
                    <a:pt x="390" y="2776"/>
                  </a:lnTo>
                  <a:lnTo>
                    <a:pt x="293" y="2630"/>
                  </a:lnTo>
                  <a:lnTo>
                    <a:pt x="220" y="2484"/>
                  </a:lnTo>
                  <a:lnTo>
                    <a:pt x="147" y="2338"/>
                  </a:lnTo>
                  <a:lnTo>
                    <a:pt x="74" y="2192"/>
                  </a:lnTo>
                  <a:lnTo>
                    <a:pt x="49" y="2021"/>
                  </a:lnTo>
                  <a:lnTo>
                    <a:pt x="25" y="1851"/>
                  </a:lnTo>
                  <a:lnTo>
                    <a:pt x="1" y="1680"/>
                  </a:lnTo>
                  <a:lnTo>
                    <a:pt x="1" y="1680"/>
                  </a:lnTo>
                  <a:lnTo>
                    <a:pt x="25" y="1510"/>
                  </a:lnTo>
                  <a:lnTo>
                    <a:pt x="49" y="1340"/>
                  </a:lnTo>
                  <a:lnTo>
                    <a:pt x="74" y="1193"/>
                  </a:lnTo>
                  <a:lnTo>
                    <a:pt x="147" y="1023"/>
                  </a:lnTo>
                  <a:lnTo>
                    <a:pt x="220" y="877"/>
                  </a:lnTo>
                  <a:lnTo>
                    <a:pt x="293" y="731"/>
                  </a:lnTo>
                  <a:lnTo>
                    <a:pt x="390" y="609"/>
                  </a:lnTo>
                  <a:lnTo>
                    <a:pt x="512" y="487"/>
                  </a:lnTo>
                  <a:lnTo>
                    <a:pt x="634" y="390"/>
                  </a:lnTo>
                  <a:lnTo>
                    <a:pt x="756" y="292"/>
                  </a:lnTo>
                  <a:lnTo>
                    <a:pt x="902" y="195"/>
                  </a:lnTo>
                  <a:lnTo>
                    <a:pt x="1048" y="122"/>
                  </a:lnTo>
                  <a:lnTo>
                    <a:pt x="1194" y="73"/>
                  </a:lnTo>
                  <a:lnTo>
                    <a:pt x="1365" y="24"/>
                  </a:lnTo>
                  <a:lnTo>
                    <a:pt x="1535" y="0"/>
                  </a:lnTo>
                  <a:lnTo>
                    <a:pt x="1706" y="0"/>
                  </a:lnTo>
                  <a:lnTo>
                    <a:pt x="1706" y="0"/>
                  </a:lnTo>
                  <a:lnTo>
                    <a:pt x="1998" y="24"/>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 name="Shape 83">
              <a:extLst>
                <a:ext uri="{FF2B5EF4-FFF2-40B4-BE49-F238E27FC236}">
                  <a16:creationId xmlns:a16="http://schemas.microsoft.com/office/drawing/2014/main" id="{E28B24EC-0084-47D2-B9B7-A8E46E22A81E}"/>
                </a:ext>
              </a:extLst>
            </p:cNvPr>
            <p:cNvSpPr/>
            <p:nvPr/>
          </p:nvSpPr>
          <p:spPr>
            <a:xfrm>
              <a:off x="6058550" y="1776125"/>
              <a:ext cx="182075" cy="182075"/>
            </a:xfrm>
            <a:custGeom>
              <a:avLst/>
              <a:gdLst/>
              <a:ahLst/>
              <a:cxnLst/>
              <a:rect l="0" t="0" r="0" b="0"/>
              <a:pathLst>
                <a:path w="7283" h="7283" fill="none" extrusionOk="0">
                  <a:moveTo>
                    <a:pt x="5431" y="463"/>
                  </a:moveTo>
                  <a:lnTo>
                    <a:pt x="5431" y="463"/>
                  </a:lnTo>
                  <a:lnTo>
                    <a:pt x="5042" y="269"/>
                  </a:lnTo>
                  <a:lnTo>
                    <a:pt x="4823" y="195"/>
                  </a:lnTo>
                  <a:lnTo>
                    <a:pt x="4603" y="122"/>
                  </a:lnTo>
                  <a:lnTo>
                    <a:pt x="4360" y="74"/>
                  </a:lnTo>
                  <a:lnTo>
                    <a:pt x="4141" y="25"/>
                  </a:lnTo>
                  <a:lnTo>
                    <a:pt x="3897" y="1"/>
                  </a:lnTo>
                  <a:lnTo>
                    <a:pt x="3654" y="1"/>
                  </a:lnTo>
                  <a:lnTo>
                    <a:pt x="3654" y="1"/>
                  </a:lnTo>
                  <a:lnTo>
                    <a:pt x="3288" y="25"/>
                  </a:lnTo>
                  <a:lnTo>
                    <a:pt x="2923" y="74"/>
                  </a:lnTo>
                  <a:lnTo>
                    <a:pt x="2558" y="147"/>
                  </a:lnTo>
                  <a:lnTo>
                    <a:pt x="2241" y="293"/>
                  </a:lnTo>
                  <a:lnTo>
                    <a:pt x="1924" y="439"/>
                  </a:lnTo>
                  <a:lnTo>
                    <a:pt x="1608" y="609"/>
                  </a:lnTo>
                  <a:lnTo>
                    <a:pt x="1340" y="829"/>
                  </a:lnTo>
                  <a:lnTo>
                    <a:pt x="1072" y="1072"/>
                  </a:lnTo>
                  <a:lnTo>
                    <a:pt x="828" y="1316"/>
                  </a:lnTo>
                  <a:lnTo>
                    <a:pt x="633" y="1608"/>
                  </a:lnTo>
                  <a:lnTo>
                    <a:pt x="439" y="1900"/>
                  </a:lnTo>
                  <a:lnTo>
                    <a:pt x="293" y="2217"/>
                  </a:lnTo>
                  <a:lnTo>
                    <a:pt x="171" y="2558"/>
                  </a:lnTo>
                  <a:lnTo>
                    <a:pt x="73" y="2899"/>
                  </a:lnTo>
                  <a:lnTo>
                    <a:pt x="25" y="3264"/>
                  </a:lnTo>
                  <a:lnTo>
                    <a:pt x="0" y="3629"/>
                  </a:lnTo>
                  <a:lnTo>
                    <a:pt x="0" y="3629"/>
                  </a:lnTo>
                  <a:lnTo>
                    <a:pt x="25" y="4019"/>
                  </a:lnTo>
                  <a:lnTo>
                    <a:pt x="73" y="4360"/>
                  </a:lnTo>
                  <a:lnTo>
                    <a:pt x="171" y="4725"/>
                  </a:lnTo>
                  <a:lnTo>
                    <a:pt x="293" y="5066"/>
                  </a:lnTo>
                  <a:lnTo>
                    <a:pt x="439" y="5383"/>
                  </a:lnTo>
                  <a:lnTo>
                    <a:pt x="633" y="5675"/>
                  </a:lnTo>
                  <a:lnTo>
                    <a:pt x="828" y="5943"/>
                  </a:lnTo>
                  <a:lnTo>
                    <a:pt x="1072" y="6211"/>
                  </a:lnTo>
                  <a:lnTo>
                    <a:pt x="1340" y="6455"/>
                  </a:lnTo>
                  <a:lnTo>
                    <a:pt x="1608" y="6650"/>
                  </a:lnTo>
                  <a:lnTo>
                    <a:pt x="1924" y="6844"/>
                  </a:lnTo>
                  <a:lnTo>
                    <a:pt x="2241" y="6990"/>
                  </a:lnTo>
                  <a:lnTo>
                    <a:pt x="2558" y="7112"/>
                  </a:lnTo>
                  <a:lnTo>
                    <a:pt x="2923" y="7210"/>
                  </a:lnTo>
                  <a:lnTo>
                    <a:pt x="3288" y="7258"/>
                  </a:lnTo>
                  <a:lnTo>
                    <a:pt x="3654" y="7283"/>
                  </a:lnTo>
                  <a:lnTo>
                    <a:pt x="3654" y="7283"/>
                  </a:lnTo>
                  <a:lnTo>
                    <a:pt x="4019" y="7258"/>
                  </a:lnTo>
                  <a:lnTo>
                    <a:pt x="4384" y="7210"/>
                  </a:lnTo>
                  <a:lnTo>
                    <a:pt x="4725" y="7112"/>
                  </a:lnTo>
                  <a:lnTo>
                    <a:pt x="5066" y="6990"/>
                  </a:lnTo>
                  <a:lnTo>
                    <a:pt x="5383" y="6844"/>
                  </a:lnTo>
                  <a:lnTo>
                    <a:pt x="5675" y="6650"/>
                  </a:lnTo>
                  <a:lnTo>
                    <a:pt x="5967" y="6455"/>
                  </a:lnTo>
                  <a:lnTo>
                    <a:pt x="6235" y="6211"/>
                  </a:lnTo>
                  <a:lnTo>
                    <a:pt x="6454" y="5943"/>
                  </a:lnTo>
                  <a:lnTo>
                    <a:pt x="6674" y="5675"/>
                  </a:lnTo>
                  <a:lnTo>
                    <a:pt x="6844" y="5383"/>
                  </a:lnTo>
                  <a:lnTo>
                    <a:pt x="7014" y="5066"/>
                  </a:lnTo>
                  <a:lnTo>
                    <a:pt x="7136" y="4725"/>
                  </a:lnTo>
                  <a:lnTo>
                    <a:pt x="7209" y="4360"/>
                  </a:lnTo>
                  <a:lnTo>
                    <a:pt x="7282" y="4019"/>
                  </a:lnTo>
                  <a:lnTo>
                    <a:pt x="7282" y="3629"/>
                  </a:lnTo>
                  <a:lnTo>
                    <a:pt x="7282" y="3629"/>
                  </a:lnTo>
                  <a:lnTo>
                    <a:pt x="7282" y="3386"/>
                  </a:lnTo>
                  <a:lnTo>
                    <a:pt x="7258" y="3167"/>
                  </a:lnTo>
                  <a:lnTo>
                    <a:pt x="7234" y="2923"/>
                  </a:lnTo>
                  <a:lnTo>
                    <a:pt x="7161" y="2704"/>
                  </a:lnTo>
                  <a:lnTo>
                    <a:pt x="7112" y="2485"/>
                  </a:lnTo>
                  <a:lnTo>
                    <a:pt x="7014" y="2266"/>
                  </a:lnTo>
                  <a:lnTo>
                    <a:pt x="6820" y="1852"/>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3" name="Shape 84">
              <a:extLst>
                <a:ext uri="{FF2B5EF4-FFF2-40B4-BE49-F238E27FC236}">
                  <a16:creationId xmlns:a16="http://schemas.microsoft.com/office/drawing/2014/main" id="{E06BD061-F3A6-40D9-A7B7-2237464D311A}"/>
                </a:ext>
              </a:extLst>
            </p:cNvPr>
            <p:cNvSpPr/>
            <p:nvPr/>
          </p:nvSpPr>
          <p:spPr>
            <a:xfrm>
              <a:off x="5971475" y="2001400"/>
              <a:ext cx="74925" cy="70675"/>
            </a:xfrm>
            <a:custGeom>
              <a:avLst/>
              <a:gdLst/>
              <a:ahLst/>
              <a:cxnLst/>
              <a:rect l="0" t="0" r="0" b="0"/>
              <a:pathLst>
                <a:path w="2997" h="2827" fill="none" extrusionOk="0">
                  <a:moveTo>
                    <a:pt x="1462" y="1"/>
                  </a:moveTo>
                  <a:lnTo>
                    <a:pt x="293" y="1170"/>
                  </a:lnTo>
                  <a:lnTo>
                    <a:pt x="293" y="1170"/>
                  </a:lnTo>
                  <a:lnTo>
                    <a:pt x="171" y="1316"/>
                  </a:lnTo>
                  <a:lnTo>
                    <a:pt x="74" y="1487"/>
                  </a:lnTo>
                  <a:lnTo>
                    <a:pt x="25" y="1657"/>
                  </a:lnTo>
                  <a:lnTo>
                    <a:pt x="1" y="1852"/>
                  </a:lnTo>
                  <a:lnTo>
                    <a:pt x="25" y="2047"/>
                  </a:lnTo>
                  <a:lnTo>
                    <a:pt x="74" y="2217"/>
                  </a:lnTo>
                  <a:lnTo>
                    <a:pt x="171" y="2388"/>
                  </a:lnTo>
                  <a:lnTo>
                    <a:pt x="293" y="2534"/>
                  </a:lnTo>
                  <a:lnTo>
                    <a:pt x="293" y="2534"/>
                  </a:lnTo>
                  <a:lnTo>
                    <a:pt x="439" y="2656"/>
                  </a:lnTo>
                  <a:lnTo>
                    <a:pt x="609" y="2753"/>
                  </a:lnTo>
                  <a:lnTo>
                    <a:pt x="804" y="2802"/>
                  </a:lnTo>
                  <a:lnTo>
                    <a:pt x="975" y="2826"/>
                  </a:lnTo>
                  <a:lnTo>
                    <a:pt x="975" y="2826"/>
                  </a:lnTo>
                  <a:lnTo>
                    <a:pt x="1170" y="2802"/>
                  </a:lnTo>
                  <a:lnTo>
                    <a:pt x="1340" y="2753"/>
                  </a:lnTo>
                  <a:lnTo>
                    <a:pt x="1511" y="2656"/>
                  </a:lnTo>
                  <a:lnTo>
                    <a:pt x="1681" y="2534"/>
                  </a:lnTo>
                  <a:lnTo>
                    <a:pt x="2850" y="1365"/>
                  </a:lnTo>
                  <a:lnTo>
                    <a:pt x="2850" y="1365"/>
                  </a:lnTo>
                  <a:lnTo>
                    <a:pt x="2996" y="1194"/>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4" name="Shape 85">
              <a:extLst>
                <a:ext uri="{FF2B5EF4-FFF2-40B4-BE49-F238E27FC236}">
                  <a16:creationId xmlns:a16="http://schemas.microsoft.com/office/drawing/2014/main" id="{96C0B2DD-E7EC-4F35-B771-37569BE204FB}"/>
                </a:ext>
              </a:extLst>
            </p:cNvPr>
            <p:cNvSpPr/>
            <p:nvPr/>
          </p:nvSpPr>
          <p:spPr>
            <a:xfrm>
              <a:off x="6253375" y="2001400"/>
              <a:ext cx="74325" cy="70675"/>
            </a:xfrm>
            <a:custGeom>
              <a:avLst/>
              <a:gdLst/>
              <a:ahLst/>
              <a:cxnLst/>
              <a:rect l="0" t="0" r="0" b="0"/>
              <a:pathLst>
                <a:path w="2973" h="2827" fill="none" extrusionOk="0">
                  <a:moveTo>
                    <a:pt x="1" y="1194"/>
                  </a:moveTo>
                  <a:lnTo>
                    <a:pt x="1" y="1194"/>
                  </a:lnTo>
                  <a:lnTo>
                    <a:pt x="123" y="1365"/>
                  </a:lnTo>
                  <a:lnTo>
                    <a:pt x="1316" y="2534"/>
                  </a:lnTo>
                  <a:lnTo>
                    <a:pt x="1316" y="2534"/>
                  </a:lnTo>
                  <a:lnTo>
                    <a:pt x="1462" y="2656"/>
                  </a:lnTo>
                  <a:lnTo>
                    <a:pt x="1633" y="2753"/>
                  </a:lnTo>
                  <a:lnTo>
                    <a:pt x="1827" y="2802"/>
                  </a:lnTo>
                  <a:lnTo>
                    <a:pt x="1998" y="2826"/>
                  </a:lnTo>
                  <a:lnTo>
                    <a:pt x="1998" y="2826"/>
                  </a:lnTo>
                  <a:lnTo>
                    <a:pt x="2193" y="2802"/>
                  </a:lnTo>
                  <a:lnTo>
                    <a:pt x="2363" y="2753"/>
                  </a:lnTo>
                  <a:lnTo>
                    <a:pt x="2534" y="2656"/>
                  </a:lnTo>
                  <a:lnTo>
                    <a:pt x="2704" y="2534"/>
                  </a:lnTo>
                  <a:lnTo>
                    <a:pt x="2704" y="2534"/>
                  </a:lnTo>
                  <a:lnTo>
                    <a:pt x="2826" y="2388"/>
                  </a:lnTo>
                  <a:lnTo>
                    <a:pt x="2923" y="2217"/>
                  </a:lnTo>
                  <a:lnTo>
                    <a:pt x="2972" y="2047"/>
                  </a:lnTo>
                  <a:lnTo>
                    <a:pt x="2972" y="1852"/>
                  </a:lnTo>
                  <a:lnTo>
                    <a:pt x="2972" y="1657"/>
                  </a:lnTo>
                  <a:lnTo>
                    <a:pt x="2923" y="1487"/>
                  </a:lnTo>
                  <a:lnTo>
                    <a:pt x="2826" y="1316"/>
                  </a:lnTo>
                  <a:lnTo>
                    <a:pt x="2704" y="1170"/>
                  </a:lnTo>
                  <a:lnTo>
                    <a:pt x="1535"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5" name="Shape 86">
              <a:extLst>
                <a:ext uri="{FF2B5EF4-FFF2-40B4-BE49-F238E27FC236}">
                  <a16:creationId xmlns:a16="http://schemas.microsoft.com/office/drawing/2014/main" id="{316C89F1-3C59-4F24-9097-21A6D50B3C91}"/>
                </a:ext>
              </a:extLst>
            </p:cNvPr>
            <p:cNvSpPr/>
            <p:nvPr/>
          </p:nvSpPr>
          <p:spPr>
            <a:xfrm>
              <a:off x="6137700" y="1623900"/>
              <a:ext cx="250875" cy="255150"/>
            </a:xfrm>
            <a:custGeom>
              <a:avLst/>
              <a:gdLst/>
              <a:ahLst/>
              <a:cxnLst/>
              <a:rect l="0" t="0" r="0" b="0"/>
              <a:pathLst>
                <a:path w="10035" h="10206" fill="none" extrusionOk="0">
                  <a:moveTo>
                    <a:pt x="9718" y="2412"/>
                  </a:moveTo>
                  <a:lnTo>
                    <a:pt x="8671" y="2217"/>
                  </a:lnTo>
                  <a:lnTo>
                    <a:pt x="9694" y="1194"/>
                  </a:lnTo>
                  <a:lnTo>
                    <a:pt x="9694" y="1194"/>
                  </a:lnTo>
                  <a:lnTo>
                    <a:pt x="9767" y="1121"/>
                  </a:lnTo>
                  <a:lnTo>
                    <a:pt x="9815" y="1024"/>
                  </a:lnTo>
                  <a:lnTo>
                    <a:pt x="9840" y="951"/>
                  </a:lnTo>
                  <a:lnTo>
                    <a:pt x="9840" y="853"/>
                  </a:lnTo>
                  <a:lnTo>
                    <a:pt x="9840" y="756"/>
                  </a:lnTo>
                  <a:lnTo>
                    <a:pt x="9815" y="658"/>
                  </a:lnTo>
                  <a:lnTo>
                    <a:pt x="9767" y="585"/>
                  </a:lnTo>
                  <a:lnTo>
                    <a:pt x="9694" y="512"/>
                  </a:lnTo>
                  <a:lnTo>
                    <a:pt x="9694" y="512"/>
                  </a:lnTo>
                  <a:lnTo>
                    <a:pt x="9621" y="439"/>
                  </a:lnTo>
                  <a:lnTo>
                    <a:pt x="9548" y="391"/>
                  </a:lnTo>
                  <a:lnTo>
                    <a:pt x="9450" y="366"/>
                  </a:lnTo>
                  <a:lnTo>
                    <a:pt x="9353" y="366"/>
                  </a:lnTo>
                  <a:lnTo>
                    <a:pt x="9255" y="366"/>
                  </a:lnTo>
                  <a:lnTo>
                    <a:pt x="9182" y="391"/>
                  </a:lnTo>
                  <a:lnTo>
                    <a:pt x="9085" y="439"/>
                  </a:lnTo>
                  <a:lnTo>
                    <a:pt x="9012" y="512"/>
                  </a:lnTo>
                  <a:lnTo>
                    <a:pt x="7867" y="1657"/>
                  </a:lnTo>
                  <a:lnTo>
                    <a:pt x="7867" y="1657"/>
                  </a:lnTo>
                  <a:lnTo>
                    <a:pt x="7818" y="1487"/>
                  </a:lnTo>
                  <a:lnTo>
                    <a:pt x="7599" y="317"/>
                  </a:lnTo>
                  <a:lnTo>
                    <a:pt x="7599" y="317"/>
                  </a:lnTo>
                  <a:lnTo>
                    <a:pt x="7575" y="196"/>
                  </a:lnTo>
                  <a:lnTo>
                    <a:pt x="7526" y="98"/>
                  </a:lnTo>
                  <a:lnTo>
                    <a:pt x="7477" y="50"/>
                  </a:lnTo>
                  <a:lnTo>
                    <a:pt x="7404" y="1"/>
                  </a:lnTo>
                  <a:lnTo>
                    <a:pt x="7331" y="1"/>
                  </a:lnTo>
                  <a:lnTo>
                    <a:pt x="7234" y="25"/>
                  </a:lnTo>
                  <a:lnTo>
                    <a:pt x="7161" y="74"/>
                  </a:lnTo>
                  <a:lnTo>
                    <a:pt x="7063" y="147"/>
                  </a:lnTo>
                  <a:lnTo>
                    <a:pt x="5432" y="1754"/>
                  </a:lnTo>
                  <a:lnTo>
                    <a:pt x="5432" y="1754"/>
                  </a:lnTo>
                  <a:lnTo>
                    <a:pt x="5358" y="1852"/>
                  </a:lnTo>
                  <a:lnTo>
                    <a:pt x="5285" y="1974"/>
                  </a:lnTo>
                  <a:lnTo>
                    <a:pt x="5212" y="2120"/>
                  </a:lnTo>
                  <a:lnTo>
                    <a:pt x="5164" y="2242"/>
                  </a:lnTo>
                  <a:lnTo>
                    <a:pt x="5139" y="2388"/>
                  </a:lnTo>
                  <a:lnTo>
                    <a:pt x="5115" y="2534"/>
                  </a:lnTo>
                  <a:lnTo>
                    <a:pt x="5115" y="2680"/>
                  </a:lnTo>
                  <a:lnTo>
                    <a:pt x="5115" y="2802"/>
                  </a:lnTo>
                  <a:lnTo>
                    <a:pt x="5334" y="3971"/>
                  </a:lnTo>
                  <a:lnTo>
                    <a:pt x="5334" y="3971"/>
                  </a:lnTo>
                  <a:lnTo>
                    <a:pt x="5383" y="4141"/>
                  </a:lnTo>
                  <a:lnTo>
                    <a:pt x="147" y="9378"/>
                  </a:lnTo>
                  <a:lnTo>
                    <a:pt x="147" y="9378"/>
                  </a:lnTo>
                  <a:lnTo>
                    <a:pt x="73" y="9451"/>
                  </a:lnTo>
                  <a:lnTo>
                    <a:pt x="25" y="9548"/>
                  </a:lnTo>
                  <a:lnTo>
                    <a:pt x="0" y="9645"/>
                  </a:lnTo>
                  <a:lnTo>
                    <a:pt x="0" y="9718"/>
                  </a:lnTo>
                  <a:lnTo>
                    <a:pt x="0" y="9816"/>
                  </a:lnTo>
                  <a:lnTo>
                    <a:pt x="25" y="9913"/>
                  </a:lnTo>
                  <a:lnTo>
                    <a:pt x="73" y="9986"/>
                  </a:lnTo>
                  <a:lnTo>
                    <a:pt x="147" y="10059"/>
                  </a:lnTo>
                  <a:lnTo>
                    <a:pt x="147" y="10059"/>
                  </a:lnTo>
                  <a:lnTo>
                    <a:pt x="220" y="10133"/>
                  </a:lnTo>
                  <a:lnTo>
                    <a:pt x="293" y="10181"/>
                  </a:lnTo>
                  <a:lnTo>
                    <a:pt x="390" y="10206"/>
                  </a:lnTo>
                  <a:lnTo>
                    <a:pt x="488" y="10206"/>
                  </a:lnTo>
                  <a:lnTo>
                    <a:pt x="488" y="10206"/>
                  </a:lnTo>
                  <a:lnTo>
                    <a:pt x="585" y="10206"/>
                  </a:lnTo>
                  <a:lnTo>
                    <a:pt x="658" y="10181"/>
                  </a:lnTo>
                  <a:lnTo>
                    <a:pt x="755" y="10133"/>
                  </a:lnTo>
                  <a:lnTo>
                    <a:pt x="828" y="10059"/>
                  </a:lnTo>
                  <a:lnTo>
                    <a:pt x="6187" y="4726"/>
                  </a:lnTo>
                  <a:lnTo>
                    <a:pt x="7234" y="4896"/>
                  </a:lnTo>
                  <a:lnTo>
                    <a:pt x="7234" y="4896"/>
                  </a:lnTo>
                  <a:lnTo>
                    <a:pt x="7356" y="4921"/>
                  </a:lnTo>
                  <a:lnTo>
                    <a:pt x="7502" y="4921"/>
                  </a:lnTo>
                  <a:lnTo>
                    <a:pt x="7624" y="4896"/>
                  </a:lnTo>
                  <a:lnTo>
                    <a:pt x="7770" y="4848"/>
                  </a:lnTo>
                  <a:lnTo>
                    <a:pt x="7916" y="4799"/>
                  </a:lnTo>
                  <a:lnTo>
                    <a:pt x="8038" y="4750"/>
                  </a:lnTo>
                  <a:lnTo>
                    <a:pt x="8159" y="4677"/>
                  </a:lnTo>
                  <a:lnTo>
                    <a:pt x="8257" y="4580"/>
                  </a:lnTo>
                  <a:lnTo>
                    <a:pt x="9889" y="2948"/>
                  </a:lnTo>
                  <a:lnTo>
                    <a:pt x="9889" y="2948"/>
                  </a:lnTo>
                  <a:lnTo>
                    <a:pt x="9962" y="2875"/>
                  </a:lnTo>
                  <a:lnTo>
                    <a:pt x="10010" y="2777"/>
                  </a:lnTo>
                  <a:lnTo>
                    <a:pt x="10035" y="2704"/>
                  </a:lnTo>
                  <a:lnTo>
                    <a:pt x="10010" y="2607"/>
                  </a:lnTo>
                  <a:lnTo>
                    <a:pt x="9986" y="2558"/>
                  </a:lnTo>
                  <a:lnTo>
                    <a:pt x="9913" y="2485"/>
                  </a:lnTo>
                  <a:lnTo>
                    <a:pt x="9815" y="2436"/>
                  </a:lnTo>
                  <a:lnTo>
                    <a:pt x="9718" y="2412"/>
                  </a:lnTo>
                  <a:lnTo>
                    <a:pt x="9718" y="2412"/>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
        <p:nvSpPr>
          <p:cNvPr id="26" name="Shape 87">
            <a:extLst>
              <a:ext uri="{FF2B5EF4-FFF2-40B4-BE49-F238E27FC236}">
                <a16:creationId xmlns:a16="http://schemas.microsoft.com/office/drawing/2014/main" id="{4060776B-1D6D-4D72-8A5A-29908DC5638D}"/>
              </a:ext>
            </a:extLst>
          </p:cNvPr>
          <p:cNvSpPr/>
          <p:nvPr userDrawn="1"/>
        </p:nvSpPr>
        <p:spPr>
          <a:xfrm>
            <a:off x="1749002" y="4459668"/>
            <a:ext cx="639531" cy="639531"/>
          </a:xfrm>
          <a:custGeom>
            <a:avLst/>
            <a:gdLst/>
            <a:ahLst/>
            <a:cxnLst/>
            <a:rect l="0" t="0" r="0" b="0"/>
            <a:pathLst>
              <a:path w="16027" h="16027" fill="none" extrusionOk="0">
                <a:moveTo>
                  <a:pt x="14029" y="4019"/>
                </a:moveTo>
                <a:lnTo>
                  <a:pt x="14029" y="4019"/>
                </a:lnTo>
                <a:lnTo>
                  <a:pt x="14200" y="3849"/>
                </a:lnTo>
                <a:lnTo>
                  <a:pt x="14395" y="3752"/>
                </a:lnTo>
                <a:lnTo>
                  <a:pt x="14614" y="3678"/>
                </a:lnTo>
                <a:lnTo>
                  <a:pt x="14809" y="3630"/>
                </a:lnTo>
                <a:lnTo>
                  <a:pt x="15028" y="3581"/>
                </a:lnTo>
                <a:lnTo>
                  <a:pt x="15247" y="3484"/>
                </a:lnTo>
                <a:lnTo>
                  <a:pt x="15442" y="3362"/>
                </a:lnTo>
                <a:lnTo>
                  <a:pt x="15661" y="3191"/>
                </a:lnTo>
                <a:lnTo>
                  <a:pt x="15661" y="3191"/>
                </a:lnTo>
                <a:lnTo>
                  <a:pt x="15832" y="2997"/>
                </a:lnTo>
                <a:lnTo>
                  <a:pt x="15929" y="2777"/>
                </a:lnTo>
                <a:lnTo>
                  <a:pt x="16002" y="2534"/>
                </a:lnTo>
                <a:lnTo>
                  <a:pt x="16026" y="2266"/>
                </a:lnTo>
                <a:lnTo>
                  <a:pt x="16026" y="2266"/>
                </a:lnTo>
                <a:lnTo>
                  <a:pt x="16002" y="2047"/>
                </a:lnTo>
                <a:lnTo>
                  <a:pt x="15978" y="1827"/>
                </a:lnTo>
                <a:lnTo>
                  <a:pt x="15905" y="1633"/>
                </a:lnTo>
                <a:lnTo>
                  <a:pt x="15807" y="1413"/>
                </a:lnTo>
                <a:lnTo>
                  <a:pt x="15710" y="1243"/>
                </a:lnTo>
                <a:lnTo>
                  <a:pt x="15588" y="1048"/>
                </a:lnTo>
                <a:lnTo>
                  <a:pt x="15466" y="878"/>
                </a:lnTo>
                <a:lnTo>
                  <a:pt x="15320" y="707"/>
                </a:lnTo>
                <a:lnTo>
                  <a:pt x="15320" y="707"/>
                </a:lnTo>
                <a:lnTo>
                  <a:pt x="15150" y="561"/>
                </a:lnTo>
                <a:lnTo>
                  <a:pt x="14979" y="439"/>
                </a:lnTo>
                <a:lnTo>
                  <a:pt x="14784" y="317"/>
                </a:lnTo>
                <a:lnTo>
                  <a:pt x="14590" y="196"/>
                </a:lnTo>
                <a:lnTo>
                  <a:pt x="14395" y="123"/>
                </a:lnTo>
                <a:lnTo>
                  <a:pt x="14175" y="50"/>
                </a:lnTo>
                <a:lnTo>
                  <a:pt x="13981" y="25"/>
                </a:lnTo>
                <a:lnTo>
                  <a:pt x="13761" y="1"/>
                </a:lnTo>
                <a:lnTo>
                  <a:pt x="13761" y="1"/>
                </a:lnTo>
                <a:lnTo>
                  <a:pt x="13494" y="25"/>
                </a:lnTo>
                <a:lnTo>
                  <a:pt x="13250" y="98"/>
                </a:lnTo>
                <a:lnTo>
                  <a:pt x="13031" y="196"/>
                </a:lnTo>
                <a:lnTo>
                  <a:pt x="12836" y="366"/>
                </a:lnTo>
                <a:lnTo>
                  <a:pt x="12836" y="366"/>
                </a:lnTo>
                <a:lnTo>
                  <a:pt x="12665" y="561"/>
                </a:lnTo>
                <a:lnTo>
                  <a:pt x="12544" y="780"/>
                </a:lnTo>
                <a:lnTo>
                  <a:pt x="12471" y="975"/>
                </a:lnTo>
                <a:lnTo>
                  <a:pt x="12422" y="1194"/>
                </a:lnTo>
                <a:lnTo>
                  <a:pt x="12349" y="1413"/>
                </a:lnTo>
                <a:lnTo>
                  <a:pt x="12276" y="1608"/>
                </a:lnTo>
                <a:lnTo>
                  <a:pt x="12178" y="1827"/>
                </a:lnTo>
                <a:lnTo>
                  <a:pt x="12008" y="1998"/>
                </a:lnTo>
                <a:lnTo>
                  <a:pt x="12008" y="1998"/>
                </a:lnTo>
                <a:lnTo>
                  <a:pt x="11740" y="2266"/>
                </a:lnTo>
                <a:lnTo>
                  <a:pt x="11496" y="2436"/>
                </a:lnTo>
                <a:lnTo>
                  <a:pt x="11277" y="2534"/>
                </a:lnTo>
                <a:lnTo>
                  <a:pt x="11082" y="2582"/>
                </a:lnTo>
                <a:lnTo>
                  <a:pt x="10888" y="2582"/>
                </a:lnTo>
                <a:lnTo>
                  <a:pt x="10717" y="2534"/>
                </a:lnTo>
                <a:lnTo>
                  <a:pt x="10547" y="2412"/>
                </a:lnTo>
                <a:lnTo>
                  <a:pt x="10376" y="2290"/>
                </a:lnTo>
                <a:lnTo>
                  <a:pt x="10206" y="2095"/>
                </a:lnTo>
                <a:lnTo>
                  <a:pt x="10035" y="1901"/>
                </a:lnTo>
                <a:lnTo>
                  <a:pt x="9670" y="1413"/>
                </a:lnTo>
                <a:lnTo>
                  <a:pt x="9231" y="878"/>
                </a:lnTo>
                <a:lnTo>
                  <a:pt x="8988" y="585"/>
                </a:lnTo>
                <a:lnTo>
                  <a:pt x="8720" y="293"/>
                </a:lnTo>
                <a:lnTo>
                  <a:pt x="8720" y="293"/>
                </a:lnTo>
                <a:lnTo>
                  <a:pt x="8574" y="171"/>
                </a:lnTo>
                <a:lnTo>
                  <a:pt x="8379" y="74"/>
                </a:lnTo>
                <a:lnTo>
                  <a:pt x="8209" y="25"/>
                </a:lnTo>
                <a:lnTo>
                  <a:pt x="8014" y="1"/>
                </a:lnTo>
                <a:lnTo>
                  <a:pt x="8014" y="1"/>
                </a:lnTo>
                <a:lnTo>
                  <a:pt x="7916" y="25"/>
                </a:lnTo>
                <a:lnTo>
                  <a:pt x="7770" y="98"/>
                </a:lnTo>
                <a:lnTo>
                  <a:pt x="7307" y="366"/>
                </a:lnTo>
                <a:lnTo>
                  <a:pt x="7039" y="537"/>
                </a:lnTo>
                <a:lnTo>
                  <a:pt x="6747" y="756"/>
                </a:lnTo>
                <a:lnTo>
                  <a:pt x="6431" y="975"/>
                </a:lnTo>
                <a:lnTo>
                  <a:pt x="6138" y="1243"/>
                </a:lnTo>
                <a:lnTo>
                  <a:pt x="5870" y="1511"/>
                </a:lnTo>
                <a:lnTo>
                  <a:pt x="5627" y="1803"/>
                </a:lnTo>
                <a:lnTo>
                  <a:pt x="5432" y="2095"/>
                </a:lnTo>
                <a:lnTo>
                  <a:pt x="5359" y="2242"/>
                </a:lnTo>
                <a:lnTo>
                  <a:pt x="5310" y="2412"/>
                </a:lnTo>
                <a:lnTo>
                  <a:pt x="5262" y="2558"/>
                </a:lnTo>
                <a:lnTo>
                  <a:pt x="5237" y="2704"/>
                </a:lnTo>
                <a:lnTo>
                  <a:pt x="5237" y="2850"/>
                </a:lnTo>
                <a:lnTo>
                  <a:pt x="5262" y="3021"/>
                </a:lnTo>
                <a:lnTo>
                  <a:pt x="5310" y="3167"/>
                </a:lnTo>
                <a:lnTo>
                  <a:pt x="5383" y="3313"/>
                </a:lnTo>
                <a:lnTo>
                  <a:pt x="5481" y="3459"/>
                </a:lnTo>
                <a:lnTo>
                  <a:pt x="5603" y="3605"/>
                </a:lnTo>
                <a:lnTo>
                  <a:pt x="5603" y="3605"/>
                </a:lnTo>
                <a:lnTo>
                  <a:pt x="5797" y="3752"/>
                </a:lnTo>
                <a:lnTo>
                  <a:pt x="5992" y="3849"/>
                </a:lnTo>
                <a:lnTo>
                  <a:pt x="6187" y="3946"/>
                </a:lnTo>
                <a:lnTo>
                  <a:pt x="6406" y="3995"/>
                </a:lnTo>
                <a:lnTo>
                  <a:pt x="6625" y="4044"/>
                </a:lnTo>
                <a:lnTo>
                  <a:pt x="6845" y="4141"/>
                </a:lnTo>
                <a:lnTo>
                  <a:pt x="7039" y="4239"/>
                </a:lnTo>
                <a:lnTo>
                  <a:pt x="7234" y="4409"/>
                </a:lnTo>
                <a:lnTo>
                  <a:pt x="7234" y="4409"/>
                </a:lnTo>
                <a:lnTo>
                  <a:pt x="7405" y="4604"/>
                </a:lnTo>
                <a:lnTo>
                  <a:pt x="7502" y="4823"/>
                </a:lnTo>
                <a:lnTo>
                  <a:pt x="7575" y="5067"/>
                </a:lnTo>
                <a:lnTo>
                  <a:pt x="7600" y="5359"/>
                </a:lnTo>
                <a:lnTo>
                  <a:pt x="7600" y="5359"/>
                </a:lnTo>
                <a:lnTo>
                  <a:pt x="7575" y="5554"/>
                </a:lnTo>
                <a:lnTo>
                  <a:pt x="7551" y="5773"/>
                </a:lnTo>
                <a:lnTo>
                  <a:pt x="7478" y="5968"/>
                </a:lnTo>
                <a:lnTo>
                  <a:pt x="7405" y="6163"/>
                </a:lnTo>
                <a:lnTo>
                  <a:pt x="7307" y="6357"/>
                </a:lnTo>
                <a:lnTo>
                  <a:pt x="7186" y="6552"/>
                </a:lnTo>
                <a:lnTo>
                  <a:pt x="7039" y="6723"/>
                </a:lnTo>
                <a:lnTo>
                  <a:pt x="6893" y="6893"/>
                </a:lnTo>
                <a:lnTo>
                  <a:pt x="6893" y="6893"/>
                </a:lnTo>
                <a:lnTo>
                  <a:pt x="6723" y="7039"/>
                </a:lnTo>
                <a:lnTo>
                  <a:pt x="6552" y="7186"/>
                </a:lnTo>
                <a:lnTo>
                  <a:pt x="6382" y="7283"/>
                </a:lnTo>
                <a:lnTo>
                  <a:pt x="6187" y="7405"/>
                </a:lnTo>
                <a:lnTo>
                  <a:pt x="5992" y="7478"/>
                </a:lnTo>
                <a:lnTo>
                  <a:pt x="5773" y="7551"/>
                </a:lnTo>
                <a:lnTo>
                  <a:pt x="5554" y="7575"/>
                </a:lnTo>
                <a:lnTo>
                  <a:pt x="5359" y="7600"/>
                </a:lnTo>
                <a:lnTo>
                  <a:pt x="5359" y="7600"/>
                </a:lnTo>
                <a:lnTo>
                  <a:pt x="5091" y="7575"/>
                </a:lnTo>
                <a:lnTo>
                  <a:pt x="4848" y="7502"/>
                </a:lnTo>
                <a:lnTo>
                  <a:pt x="4604" y="7405"/>
                </a:lnTo>
                <a:lnTo>
                  <a:pt x="4409" y="7234"/>
                </a:lnTo>
                <a:lnTo>
                  <a:pt x="4409" y="7234"/>
                </a:lnTo>
                <a:lnTo>
                  <a:pt x="4239" y="7039"/>
                </a:lnTo>
                <a:lnTo>
                  <a:pt x="4117" y="6820"/>
                </a:lnTo>
                <a:lnTo>
                  <a:pt x="4044" y="6601"/>
                </a:lnTo>
                <a:lnTo>
                  <a:pt x="3971" y="6382"/>
                </a:lnTo>
                <a:lnTo>
                  <a:pt x="3922" y="6187"/>
                </a:lnTo>
                <a:lnTo>
                  <a:pt x="3849" y="5992"/>
                </a:lnTo>
                <a:lnTo>
                  <a:pt x="3752" y="5797"/>
                </a:lnTo>
                <a:lnTo>
                  <a:pt x="3605" y="5602"/>
                </a:lnTo>
                <a:lnTo>
                  <a:pt x="3605" y="5602"/>
                </a:lnTo>
                <a:lnTo>
                  <a:pt x="3459" y="5481"/>
                </a:lnTo>
                <a:lnTo>
                  <a:pt x="3313" y="5383"/>
                </a:lnTo>
                <a:lnTo>
                  <a:pt x="3167" y="5310"/>
                </a:lnTo>
                <a:lnTo>
                  <a:pt x="3021" y="5262"/>
                </a:lnTo>
                <a:lnTo>
                  <a:pt x="2850" y="5237"/>
                </a:lnTo>
                <a:lnTo>
                  <a:pt x="2704" y="5237"/>
                </a:lnTo>
                <a:lnTo>
                  <a:pt x="2558" y="5262"/>
                </a:lnTo>
                <a:lnTo>
                  <a:pt x="2412" y="5310"/>
                </a:lnTo>
                <a:lnTo>
                  <a:pt x="2242" y="5359"/>
                </a:lnTo>
                <a:lnTo>
                  <a:pt x="2095" y="5432"/>
                </a:lnTo>
                <a:lnTo>
                  <a:pt x="1803" y="5627"/>
                </a:lnTo>
                <a:lnTo>
                  <a:pt x="1511" y="5870"/>
                </a:lnTo>
                <a:lnTo>
                  <a:pt x="1243" y="6138"/>
                </a:lnTo>
                <a:lnTo>
                  <a:pt x="975" y="6431"/>
                </a:lnTo>
                <a:lnTo>
                  <a:pt x="756" y="6747"/>
                </a:lnTo>
                <a:lnTo>
                  <a:pt x="537" y="7039"/>
                </a:lnTo>
                <a:lnTo>
                  <a:pt x="366" y="7307"/>
                </a:lnTo>
                <a:lnTo>
                  <a:pt x="98" y="7770"/>
                </a:lnTo>
                <a:lnTo>
                  <a:pt x="25" y="7916"/>
                </a:lnTo>
                <a:lnTo>
                  <a:pt x="1" y="8014"/>
                </a:lnTo>
                <a:lnTo>
                  <a:pt x="1" y="8014"/>
                </a:lnTo>
                <a:lnTo>
                  <a:pt x="25" y="8208"/>
                </a:lnTo>
                <a:lnTo>
                  <a:pt x="74" y="8379"/>
                </a:lnTo>
                <a:lnTo>
                  <a:pt x="171" y="8574"/>
                </a:lnTo>
                <a:lnTo>
                  <a:pt x="293" y="8720"/>
                </a:lnTo>
                <a:lnTo>
                  <a:pt x="293" y="8720"/>
                </a:lnTo>
                <a:lnTo>
                  <a:pt x="585" y="8988"/>
                </a:lnTo>
                <a:lnTo>
                  <a:pt x="878" y="9231"/>
                </a:lnTo>
                <a:lnTo>
                  <a:pt x="1413" y="9670"/>
                </a:lnTo>
                <a:lnTo>
                  <a:pt x="1901" y="10035"/>
                </a:lnTo>
                <a:lnTo>
                  <a:pt x="2095" y="10206"/>
                </a:lnTo>
                <a:lnTo>
                  <a:pt x="2290" y="10376"/>
                </a:lnTo>
                <a:lnTo>
                  <a:pt x="2412" y="10547"/>
                </a:lnTo>
                <a:lnTo>
                  <a:pt x="2534" y="10717"/>
                </a:lnTo>
                <a:lnTo>
                  <a:pt x="2583" y="10888"/>
                </a:lnTo>
                <a:lnTo>
                  <a:pt x="2583" y="11082"/>
                </a:lnTo>
                <a:lnTo>
                  <a:pt x="2534" y="11277"/>
                </a:lnTo>
                <a:lnTo>
                  <a:pt x="2436" y="11496"/>
                </a:lnTo>
                <a:lnTo>
                  <a:pt x="2266" y="11740"/>
                </a:lnTo>
                <a:lnTo>
                  <a:pt x="1998" y="12008"/>
                </a:lnTo>
                <a:lnTo>
                  <a:pt x="1998" y="12008"/>
                </a:lnTo>
                <a:lnTo>
                  <a:pt x="1828" y="12178"/>
                </a:lnTo>
                <a:lnTo>
                  <a:pt x="1633" y="12276"/>
                </a:lnTo>
                <a:lnTo>
                  <a:pt x="1413" y="12349"/>
                </a:lnTo>
                <a:lnTo>
                  <a:pt x="1219" y="12398"/>
                </a:lnTo>
                <a:lnTo>
                  <a:pt x="999" y="12446"/>
                </a:lnTo>
                <a:lnTo>
                  <a:pt x="780" y="12544"/>
                </a:lnTo>
                <a:lnTo>
                  <a:pt x="585" y="12665"/>
                </a:lnTo>
                <a:lnTo>
                  <a:pt x="366" y="12836"/>
                </a:lnTo>
                <a:lnTo>
                  <a:pt x="366" y="12836"/>
                </a:lnTo>
                <a:lnTo>
                  <a:pt x="196" y="13031"/>
                </a:lnTo>
                <a:lnTo>
                  <a:pt x="98" y="13250"/>
                </a:lnTo>
                <a:lnTo>
                  <a:pt x="25" y="13493"/>
                </a:lnTo>
                <a:lnTo>
                  <a:pt x="1" y="13761"/>
                </a:lnTo>
                <a:lnTo>
                  <a:pt x="1" y="13761"/>
                </a:lnTo>
                <a:lnTo>
                  <a:pt x="25" y="13981"/>
                </a:lnTo>
                <a:lnTo>
                  <a:pt x="50" y="14200"/>
                </a:lnTo>
                <a:lnTo>
                  <a:pt x="123" y="14395"/>
                </a:lnTo>
                <a:lnTo>
                  <a:pt x="220" y="14614"/>
                </a:lnTo>
                <a:lnTo>
                  <a:pt x="318" y="14784"/>
                </a:lnTo>
                <a:lnTo>
                  <a:pt x="439" y="14979"/>
                </a:lnTo>
                <a:lnTo>
                  <a:pt x="561" y="15150"/>
                </a:lnTo>
                <a:lnTo>
                  <a:pt x="707" y="15320"/>
                </a:lnTo>
                <a:lnTo>
                  <a:pt x="707" y="15320"/>
                </a:lnTo>
                <a:lnTo>
                  <a:pt x="878" y="15466"/>
                </a:lnTo>
                <a:lnTo>
                  <a:pt x="1048" y="15588"/>
                </a:lnTo>
                <a:lnTo>
                  <a:pt x="1243" y="15710"/>
                </a:lnTo>
                <a:lnTo>
                  <a:pt x="1438" y="15832"/>
                </a:lnTo>
                <a:lnTo>
                  <a:pt x="1633" y="15905"/>
                </a:lnTo>
                <a:lnTo>
                  <a:pt x="1852" y="15978"/>
                </a:lnTo>
                <a:lnTo>
                  <a:pt x="2047" y="16002"/>
                </a:lnTo>
                <a:lnTo>
                  <a:pt x="2266" y="16026"/>
                </a:lnTo>
                <a:lnTo>
                  <a:pt x="2266" y="16026"/>
                </a:lnTo>
                <a:lnTo>
                  <a:pt x="2534" y="16002"/>
                </a:lnTo>
                <a:lnTo>
                  <a:pt x="2777" y="15929"/>
                </a:lnTo>
                <a:lnTo>
                  <a:pt x="2997" y="15832"/>
                </a:lnTo>
                <a:lnTo>
                  <a:pt x="3191" y="15661"/>
                </a:lnTo>
                <a:lnTo>
                  <a:pt x="3191" y="15661"/>
                </a:lnTo>
                <a:lnTo>
                  <a:pt x="3362" y="15466"/>
                </a:lnTo>
                <a:lnTo>
                  <a:pt x="3484" y="15247"/>
                </a:lnTo>
                <a:lnTo>
                  <a:pt x="3557" y="15052"/>
                </a:lnTo>
                <a:lnTo>
                  <a:pt x="3605" y="14833"/>
                </a:lnTo>
                <a:lnTo>
                  <a:pt x="3679" y="14614"/>
                </a:lnTo>
                <a:lnTo>
                  <a:pt x="3752" y="14419"/>
                </a:lnTo>
                <a:lnTo>
                  <a:pt x="3849" y="14200"/>
                </a:lnTo>
                <a:lnTo>
                  <a:pt x="4019" y="14029"/>
                </a:lnTo>
                <a:lnTo>
                  <a:pt x="4019" y="14029"/>
                </a:lnTo>
                <a:lnTo>
                  <a:pt x="4287" y="13786"/>
                </a:lnTo>
                <a:lnTo>
                  <a:pt x="4531" y="13591"/>
                </a:lnTo>
                <a:lnTo>
                  <a:pt x="4750" y="13493"/>
                </a:lnTo>
                <a:lnTo>
                  <a:pt x="4945" y="13445"/>
                </a:lnTo>
                <a:lnTo>
                  <a:pt x="5140" y="13445"/>
                </a:lnTo>
                <a:lnTo>
                  <a:pt x="5310" y="13493"/>
                </a:lnTo>
                <a:lnTo>
                  <a:pt x="5481" y="13615"/>
                </a:lnTo>
                <a:lnTo>
                  <a:pt x="5651" y="13737"/>
                </a:lnTo>
                <a:lnTo>
                  <a:pt x="5822" y="13932"/>
                </a:lnTo>
                <a:lnTo>
                  <a:pt x="5992" y="14127"/>
                </a:lnTo>
                <a:lnTo>
                  <a:pt x="6358" y="14614"/>
                </a:lnTo>
                <a:lnTo>
                  <a:pt x="6796" y="15150"/>
                </a:lnTo>
                <a:lnTo>
                  <a:pt x="7039" y="15442"/>
                </a:lnTo>
                <a:lnTo>
                  <a:pt x="7307" y="15734"/>
                </a:lnTo>
                <a:lnTo>
                  <a:pt x="7307" y="15734"/>
                </a:lnTo>
                <a:lnTo>
                  <a:pt x="7454" y="15856"/>
                </a:lnTo>
                <a:lnTo>
                  <a:pt x="7648" y="15953"/>
                </a:lnTo>
                <a:lnTo>
                  <a:pt x="7819" y="16002"/>
                </a:lnTo>
                <a:lnTo>
                  <a:pt x="8014" y="16026"/>
                </a:lnTo>
                <a:lnTo>
                  <a:pt x="8014" y="16026"/>
                </a:lnTo>
                <a:lnTo>
                  <a:pt x="8111" y="16002"/>
                </a:lnTo>
                <a:lnTo>
                  <a:pt x="8257" y="15929"/>
                </a:lnTo>
                <a:lnTo>
                  <a:pt x="8720" y="15661"/>
                </a:lnTo>
                <a:lnTo>
                  <a:pt x="8988" y="15491"/>
                </a:lnTo>
                <a:lnTo>
                  <a:pt x="9280" y="15271"/>
                </a:lnTo>
                <a:lnTo>
                  <a:pt x="9597" y="15052"/>
                </a:lnTo>
                <a:lnTo>
                  <a:pt x="9889" y="14784"/>
                </a:lnTo>
                <a:lnTo>
                  <a:pt x="10157" y="14516"/>
                </a:lnTo>
                <a:lnTo>
                  <a:pt x="10400" y="14224"/>
                </a:lnTo>
                <a:lnTo>
                  <a:pt x="10595" y="13932"/>
                </a:lnTo>
                <a:lnTo>
                  <a:pt x="10668" y="13786"/>
                </a:lnTo>
                <a:lnTo>
                  <a:pt x="10717" y="13615"/>
                </a:lnTo>
                <a:lnTo>
                  <a:pt x="10766" y="13469"/>
                </a:lnTo>
                <a:lnTo>
                  <a:pt x="10790" y="13323"/>
                </a:lnTo>
                <a:lnTo>
                  <a:pt x="10790" y="13177"/>
                </a:lnTo>
                <a:lnTo>
                  <a:pt x="10766" y="13006"/>
                </a:lnTo>
                <a:lnTo>
                  <a:pt x="10717" y="12860"/>
                </a:lnTo>
                <a:lnTo>
                  <a:pt x="10644" y="12714"/>
                </a:lnTo>
                <a:lnTo>
                  <a:pt x="10547" y="12568"/>
                </a:lnTo>
                <a:lnTo>
                  <a:pt x="10425" y="12422"/>
                </a:lnTo>
                <a:lnTo>
                  <a:pt x="10425" y="12422"/>
                </a:lnTo>
                <a:lnTo>
                  <a:pt x="10230" y="12276"/>
                </a:lnTo>
                <a:lnTo>
                  <a:pt x="10035" y="12178"/>
                </a:lnTo>
                <a:lnTo>
                  <a:pt x="9840" y="12105"/>
                </a:lnTo>
                <a:lnTo>
                  <a:pt x="9621" y="12032"/>
                </a:lnTo>
                <a:lnTo>
                  <a:pt x="9402" y="11983"/>
                </a:lnTo>
                <a:lnTo>
                  <a:pt x="9183" y="11886"/>
                </a:lnTo>
                <a:lnTo>
                  <a:pt x="8988" y="11789"/>
                </a:lnTo>
                <a:lnTo>
                  <a:pt x="8793" y="11618"/>
                </a:lnTo>
                <a:lnTo>
                  <a:pt x="8793" y="11618"/>
                </a:lnTo>
                <a:lnTo>
                  <a:pt x="8623" y="11423"/>
                </a:lnTo>
                <a:lnTo>
                  <a:pt x="8525" y="11204"/>
                </a:lnTo>
                <a:lnTo>
                  <a:pt x="8452" y="10961"/>
                </a:lnTo>
                <a:lnTo>
                  <a:pt x="8428" y="10668"/>
                </a:lnTo>
                <a:lnTo>
                  <a:pt x="8428" y="10668"/>
                </a:lnTo>
                <a:lnTo>
                  <a:pt x="8452" y="10473"/>
                </a:lnTo>
                <a:lnTo>
                  <a:pt x="8476" y="10254"/>
                </a:lnTo>
                <a:lnTo>
                  <a:pt x="8549" y="10059"/>
                </a:lnTo>
                <a:lnTo>
                  <a:pt x="8623" y="9865"/>
                </a:lnTo>
                <a:lnTo>
                  <a:pt x="8720" y="9670"/>
                </a:lnTo>
                <a:lnTo>
                  <a:pt x="8842" y="9475"/>
                </a:lnTo>
                <a:lnTo>
                  <a:pt x="8988" y="9304"/>
                </a:lnTo>
                <a:lnTo>
                  <a:pt x="9134" y="9134"/>
                </a:lnTo>
                <a:lnTo>
                  <a:pt x="9134" y="9134"/>
                </a:lnTo>
                <a:lnTo>
                  <a:pt x="9304" y="8988"/>
                </a:lnTo>
                <a:lnTo>
                  <a:pt x="9475" y="8866"/>
                </a:lnTo>
                <a:lnTo>
                  <a:pt x="9645" y="8744"/>
                </a:lnTo>
                <a:lnTo>
                  <a:pt x="9840" y="8622"/>
                </a:lnTo>
                <a:lnTo>
                  <a:pt x="10035" y="8549"/>
                </a:lnTo>
                <a:lnTo>
                  <a:pt x="10254" y="8476"/>
                </a:lnTo>
                <a:lnTo>
                  <a:pt x="10474" y="8452"/>
                </a:lnTo>
                <a:lnTo>
                  <a:pt x="10668" y="8428"/>
                </a:lnTo>
                <a:lnTo>
                  <a:pt x="10668" y="8428"/>
                </a:lnTo>
                <a:lnTo>
                  <a:pt x="10936" y="8452"/>
                </a:lnTo>
                <a:lnTo>
                  <a:pt x="11180" y="8525"/>
                </a:lnTo>
                <a:lnTo>
                  <a:pt x="11423" y="8622"/>
                </a:lnTo>
                <a:lnTo>
                  <a:pt x="11618" y="8793"/>
                </a:lnTo>
                <a:lnTo>
                  <a:pt x="11618" y="8793"/>
                </a:lnTo>
                <a:lnTo>
                  <a:pt x="11789" y="8988"/>
                </a:lnTo>
                <a:lnTo>
                  <a:pt x="11910" y="9207"/>
                </a:lnTo>
                <a:lnTo>
                  <a:pt x="11984" y="9426"/>
                </a:lnTo>
                <a:lnTo>
                  <a:pt x="12057" y="9645"/>
                </a:lnTo>
                <a:lnTo>
                  <a:pt x="12105" y="9840"/>
                </a:lnTo>
                <a:lnTo>
                  <a:pt x="12178" y="10035"/>
                </a:lnTo>
                <a:lnTo>
                  <a:pt x="12276" y="10230"/>
                </a:lnTo>
                <a:lnTo>
                  <a:pt x="12422" y="10425"/>
                </a:lnTo>
                <a:lnTo>
                  <a:pt x="12422" y="10425"/>
                </a:lnTo>
                <a:lnTo>
                  <a:pt x="12568" y="10547"/>
                </a:lnTo>
                <a:lnTo>
                  <a:pt x="12714" y="10644"/>
                </a:lnTo>
                <a:lnTo>
                  <a:pt x="12860" y="10717"/>
                </a:lnTo>
                <a:lnTo>
                  <a:pt x="13006" y="10766"/>
                </a:lnTo>
                <a:lnTo>
                  <a:pt x="13177" y="10790"/>
                </a:lnTo>
                <a:lnTo>
                  <a:pt x="13323" y="10790"/>
                </a:lnTo>
                <a:lnTo>
                  <a:pt x="13469" y="10766"/>
                </a:lnTo>
                <a:lnTo>
                  <a:pt x="13615" y="10717"/>
                </a:lnTo>
                <a:lnTo>
                  <a:pt x="13786" y="10668"/>
                </a:lnTo>
                <a:lnTo>
                  <a:pt x="13932" y="10595"/>
                </a:lnTo>
                <a:lnTo>
                  <a:pt x="14224" y="10400"/>
                </a:lnTo>
                <a:lnTo>
                  <a:pt x="14516" y="10157"/>
                </a:lnTo>
                <a:lnTo>
                  <a:pt x="14784" y="9889"/>
                </a:lnTo>
                <a:lnTo>
                  <a:pt x="15052" y="9597"/>
                </a:lnTo>
                <a:lnTo>
                  <a:pt x="15271" y="9280"/>
                </a:lnTo>
                <a:lnTo>
                  <a:pt x="15491" y="8988"/>
                </a:lnTo>
                <a:lnTo>
                  <a:pt x="15661" y="8720"/>
                </a:lnTo>
                <a:lnTo>
                  <a:pt x="15929" y="8257"/>
                </a:lnTo>
                <a:lnTo>
                  <a:pt x="16002" y="8111"/>
                </a:lnTo>
                <a:lnTo>
                  <a:pt x="16026" y="8014"/>
                </a:lnTo>
                <a:lnTo>
                  <a:pt x="16026" y="8014"/>
                </a:lnTo>
                <a:lnTo>
                  <a:pt x="16002" y="7819"/>
                </a:lnTo>
                <a:lnTo>
                  <a:pt x="15953" y="7648"/>
                </a:lnTo>
                <a:lnTo>
                  <a:pt x="15856" y="7453"/>
                </a:lnTo>
                <a:lnTo>
                  <a:pt x="15734" y="7307"/>
                </a:lnTo>
                <a:lnTo>
                  <a:pt x="15734" y="7307"/>
                </a:lnTo>
                <a:lnTo>
                  <a:pt x="15442" y="7039"/>
                </a:lnTo>
                <a:lnTo>
                  <a:pt x="15150" y="6796"/>
                </a:lnTo>
                <a:lnTo>
                  <a:pt x="14614" y="6357"/>
                </a:lnTo>
                <a:lnTo>
                  <a:pt x="14127" y="5992"/>
                </a:lnTo>
                <a:lnTo>
                  <a:pt x="13932" y="5822"/>
                </a:lnTo>
                <a:lnTo>
                  <a:pt x="13737" y="5651"/>
                </a:lnTo>
                <a:lnTo>
                  <a:pt x="13615" y="5481"/>
                </a:lnTo>
                <a:lnTo>
                  <a:pt x="13494" y="5310"/>
                </a:lnTo>
                <a:lnTo>
                  <a:pt x="13445" y="5140"/>
                </a:lnTo>
                <a:lnTo>
                  <a:pt x="13445" y="4945"/>
                </a:lnTo>
                <a:lnTo>
                  <a:pt x="13494" y="4750"/>
                </a:lnTo>
                <a:lnTo>
                  <a:pt x="13591" y="4531"/>
                </a:lnTo>
                <a:lnTo>
                  <a:pt x="13761" y="4287"/>
                </a:lnTo>
                <a:lnTo>
                  <a:pt x="14029" y="4019"/>
                </a:lnTo>
                <a:lnTo>
                  <a:pt x="14029" y="4019"/>
                </a:lnTo>
                <a:close/>
              </a:path>
            </a:pathLst>
          </a:custGeom>
          <a:noFill/>
          <a:ln w="9525" cap="rnd" cmpd="sng">
            <a:solidFill>
              <a:srgbClr val="FFFFFF"/>
            </a:solidFill>
            <a:prstDash val="solid"/>
            <a:round/>
            <a:headEnd type="none" w="med" len="med"/>
            <a:tailEnd type="none" w="med" len="med"/>
          </a:ln>
        </p:spPr>
        <p:txBody>
          <a:bodyPr lIns="121900" tIns="121900" rIns="121900" bIns="121900" anchor="ctr" anchorCtr="0">
            <a:noAutofit/>
          </a:bodyPr>
          <a:lstStyle/>
          <a:p>
            <a:pPr lvl="0">
              <a:spcBef>
                <a:spcPts val="0"/>
              </a:spcBef>
              <a:buNone/>
            </a:pPr>
            <a:endParaRPr sz="2400"/>
          </a:p>
        </p:txBody>
      </p:sp>
      <p:pic>
        <p:nvPicPr>
          <p:cNvPr id="33" name="Picture 32">
            <a:extLst>
              <a:ext uri="{FF2B5EF4-FFF2-40B4-BE49-F238E27FC236}">
                <a16:creationId xmlns:a16="http://schemas.microsoft.com/office/drawing/2014/main" id="{1E42DBE0-3501-4090-B0DA-707C72D161F6}"/>
              </a:ext>
            </a:extLst>
          </p:cNvPr>
          <p:cNvPicPr>
            <a:picLocks noChangeAspect="1"/>
          </p:cNvPicPr>
          <p:nvPr userDrawn="1"/>
        </p:nvPicPr>
        <p:blipFill rotWithShape="1">
          <a:blip r:embed="rId5" cstate="hqprint">
            <a:extLst>
              <a:ext uri="{28A0092B-C50C-407E-A947-70E740481C1C}">
                <a14:useLocalDpi xmlns:a14="http://schemas.microsoft.com/office/drawing/2010/main" val="0"/>
              </a:ext>
            </a:extLst>
          </a:blip>
          <a:srcRect t="23810" b="9168"/>
          <a:stretch/>
        </p:blipFill>
        <p:spPr>
          <a:xfrm>
            <a:off x="2536" y="1326739"/>
            <a:ext cx="1391995" cy="1398330"/>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98" name="Picture 97">
            <a:extLst>
              <a:ext uri="{FF2B5EF4-FFF2-40B4-BE49-F238E27FC236}">
                <a16:creationId xmlns:a16="http://schemas.microsoft.com/office/drawing/2014/main" id="{30D309E8-CD33-417F-A3A4-9C85D970C0AE}"/>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9426697" y="0"/>
            <a:ext cx="2765304" cy="2743268"/>
          </a:xfrm>
          <a:prstGeom prst="rect">
            <a:avLst/>
          </a:prstGeom>
        </p:spPr>
      </p:pic>
      <p:pic>
        <p:nvPicPr>
          <p:cNvPr id="3" name="Picture 2">
            <a:extLst>
              <a:ext uri="{FF2B5EF4-FFF2-40B4-BE49-F238E27FC236}">
                <a16:creationId xmlns:a16="http://schemas.microsoft.com/office/drawing/2014/main" id="{B896345A-47AD-4BAE-BEB4-B5DB4AD0AD07}"/>
              </a:ext>
            </a:extLst>
          </p:cNvPr>
          <p:cNvPicPr>
            <a:picLocks noChangeAspect="1"/>
          </p:cNvPicPr>
          <p:nvPr userDrawn="1"/>
        </p:nvPicPr>
        <p:blipFill rotWithShape="1">
          <a:blip r:embed="rId3" cstate="hqprint">
            <a:extLst>
              <a:ext uri="{28A0092B-C50C-407E-A947-70E740481C1C}">
                <a14:useLocalDpi xmlns:a14="http://schemas.microsoft.com/office/drawing/2010/main" val="0"/>
              </a:ext>
            </a:extLst>
          </a:blip>
          <a:srcRect l="41340" t="9129" r="15030" b="24737"/>
          <a:stretch/>
        </p:blipFill>
        <p:spPr>
          <a:xfrm>
            <a:off x="10799870" y="2741082"/>
            <a:ext cx="1389978" cy="1378313"/>
          </a:xfrm>
          <a:prstGeom prst="rect">
            <a:avLst/>
          </a:prstGeom>
        </p:spPr>
      </p:pic>
      <p:sp>
        <p:nvSpPr>
          <p:cNvPr id="47" name="Shape 47"/>
          <p:cNvSpPr txBox="1">
            <a:spLocks noGrp="1"/>
          </p:cNvSpPr>
          <p:nvPr>
            <p:ph type="title"/>
          </p:nvPr>
        </p:nvSpPr>
        <p:spPr>
          <a:xfrm>
            <a:off x="2078216" y="837413"/>
            <a:ext cx="6438107" cy="980236"/>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2078216" y="2364419"/>
            <a:ext cx="6438107" cy="4260793"/>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0" name="Shape 93">
            <a:extLst>
              <a:ext uri="{FF2B5EF4-FFF2-40B4-BE49-F238E27FC236}">
                <a16:creationId xmlns:a16="http://schemas.microsoft.com/office/drawing/2014/main" id="{CE03C162-5C42-4400-A310-33AC627A1097}"/>
              </a:ext>
            </a:extLst>
          </p:cNvPr>
          <p:cNvSpPr/>
          <p:nvPr userDrawn="1"/>
        </p:nvSpPr>
        <p:spPr>
          <a:xfrm>
            <a:off x="9426698" y="2748358"/>
            <a:ext cx="1383599" cy="1383599"/>
          </a:xfrm>
          <a:prstGeom prst="rect">
            <a:avLst/>
          </a:prstGeom>
          <a:solidFill>
            <a:srgbClr val="00B0F0">
              <a:alpha val="44000"/>
            </a:srgbClr>
          </a:solidFill>
          <a:ln>
            <a:noFill/>
          </a:ln>
        </p:spPr>
        <p:txBody>
          <a:bodyPr lIns="121900" tIns="121900" rIns="121900" bIns="121900" anchor="ctr" anchorCtr="0">
            <a:noAutofit/>
          </a:bodyPr>
          <a:lstStyle/>
          <a:p>
            <a:pPr lvl="0">
              <a:spcBef>
                <a:spcPts val="0"/>
              </a:spcBef>
              <a:buNone/>
            </a:pPr>
            <a:endParaRPr sz="2400"/>
          </a:p>
        </p:txBody>
      </p:sp>
      <p:sp>
        <p:nvSpPr>
          <p:cNvPr id="81" name="Shape 94">
            <a:extLst>
              <a:ext uri="{FF2B5EF4-FFF2-40B4-BE49-F238E27FC236}">
                <a16:creationId xmlns:a16="http://schemas.microsoft.com/office/drawing/2014/main" id="{C5CA96E7-0738-487D-873C-EA5C6CC5194B}"/>
              </a:ext>
            </a:extLst>
          </p:cNvPr>
          <p:cNvSpPr/>
          <p:nvPr userDrawn="1"/>
        </p:nvSpPr>
        <p:spPr>
          <a:xfrm>
            <a:off x="10808326" y="4115187"/>
            <a:ext cx="1383599" cy="13835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82" name="Shape 95">
            <a:extLst>
              <a:ext uri="{FF2B5EF4-FFF2-40B4-BE49-F238E27FC236}">
                <a16:creationId xmlns:a16="http://schemas.microsoft.com/office/drawing/2014/main" id="{015EADF8-C72E-41F5-A804-EFEE32AB0032}"/>
              </a:ext>
            </a:extLst>
          </p:cNvPr>
          <p:cNvSpPr/>
          <p:nvPr userDrawn="1"/>
        </p:nvSpPr>
        <p:spPr>
          <a:xfrm>
            <a:off x="9426698" y="2"/>
            <a:ext cx="1383599" cy="13835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83" name="Shape 96">
            <a:extLst>
              <a:ext uri="{FF2B5EF4-FFF2-40B4-BE49-F238E27FC236}">
                <a16:creationId xmlns:a16="http://schemas.microsoft.com/office/drawing/2014/main" id="{DF75AFEF-2197-4CE2-9785-B7B89C4E1EB0}"/>
              </a:ext>
            </a:extLst>
          </p:cNvPr>
          <p:cNvSpPr/>
          <p:nvPr userDrawn="1"/>
        </p:nvSpPr>
        <p:spPr>
          <a:xfrm>
            <a:off x="9" y="5474393"/>
            <a:ext cx="1383599" cy="1383599"/>
          </a:xfrm>
          <a:prstGeom prst="rect">
            <a:avLst/>
          </a:prstGeom>
          <a:solidFill>
            <a:srgbClr val="FAA99C"/>
          </a:solidFill>
          <a:ln>
            <a:noFill/>
          </a:ln>
        </p:spPr>
        <p:txBody>
          <a:bodyPr lIns="121900" tIns="121900" rIns="121900" bIns="121900" anchor="ctr" anchorCtr="0">
            <a:noAutofit/>
          </a:bodyPr>
          <a:lstStyle/>
          <a:p>
            <a:pPr lvl="0">
              <a:spcBef>
                <a:spcPts val="0"/>
              </a:spcBef>
              <a:buNone/>
            </a:pPr>
            <a:endParaRPr sz="2400"/>
          </a:p>
        </p:txBody>
      </p:sp>
      <p:sp>
        <p:nvSpPr>
          <p:cNvPr id="84" name="Shape 97">
            <a:extLst>
              <a:ext uri="{FF2B5EF4-FFF2-40B4-BE49-F238E27FC236}">
                <a16:creationId xmlns:a16="http://schemas.microsoft.com/office/drawing/2014/main" id="{D213B200-9F20-4F10-9C0C-B047852C581F}"/>
              </a:ext>
            </a:extLst>
          </p:cNvPr>
          <p:cNvSpPr/>
          <p:nvPr userDrawn="1"/>
        </p:nvSpPr>
        <p:spPr>
          <a:xfrm>
            <a:off x="0" y="4782796"/>
            <a:ext cx="691600" cy="6916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85" name="Shape 98">
            <a:extLst>
              <a:ext uri="{FF2B5EF4-FFF2-40B4-BE49-F238E27FC236}">
                <a16:creationId xmlns:a16="http://schemas.microsoft.com/office/drawing/2014/main" id="{6734E2C1-661E-4DD6-831A-CD946DD494F0}"/>
              </a:ext>
            </a:extLst>
          </p:cNvPr>
          <p:cNvSpPr/>
          <p:nvPr userDrawn="1"/>
        </p:nvSpPr>
        <p:spPr>
          <a:xfrm>
            <a:off x="691587" y="54743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86" name="Shape 99">
            <a:extLst>
              <a:ext uri="{FF2B5EF4-FFF2-40B4-BE49-F238E27FC236}">
                <a16:creationId xmlns:a16="http://schemas.microsoft.com/office/drawing/2014/main" id="{C68B7D4C-A844-40D3-9599-05BEA4613425}"/>
              </a:ext>
            </a:extLst>
          </p:cNvPr>
          <p:cNvSpPr/>
          <p:nvPr userDrawn="1"/>
        </p:nvSpPr>
        <p:spPr>
          <a:xfrm>
            <a:off x="8735096" y="-12"/>
            <a:ext cx="691600" cy="691600"/>
          </a:xfrm>
          <a:prstGeom prst="rect">
            <a:avLst/>
          </a:prstGeom>
          <a:solidFill>
            <a:srgbClr val="00B0F0"/>
          </a:solidFill>
          <a:ln>
            <a:noFill/>
          </a:ln>
        </p:spPr>
        <p:txBody>
          <a:bodyPr lIns="121900" tIns="121900" rIns="121900" bIns="121900" anchor="ctr" anchorCtr="0">
            <a:noAutofit/>
          </a:bodyPr>
          <a:lstStyle/>
          <a:p>
            <a:pPr lvl="0">
              <a:spcBef>
                <a:spcPts val="0"/>
              </a:spcBef>
              <a:buNone/>
            </a:pPr>
            <a:endParaRPr sz="2400"/>
          </a:p>
        </p:txBody>
      </p:sp>
      <p:sp>
        <p:nvSpPr>
          <p:cNvPr id="87" name="Shape 100">
            <a:extLst>
              <a:ext uri="{FF2B5EF4-FFF2-40B4-BE49-F238E27FC236}">
                <a16:creationId xmlns:a16="http://schemas.microsoft.com/office/drawing/2014/main" id="{579D21EE-82A6-4823-A1AF-CAC5522B6BEB}"/>
              </a:ext>
            </a:extLst>
          </p:cNvPr>
          <p:cNvSpPr/>
          <p:nvPr userDrawn="1"/>
        </p:nvSpPr>
        <p:spPr>
          <a:xfrm>
            <a:off x="10116620" y="3430239"/>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88" name="Shape 101">
            <a:extLst>
              <a:ext uri="{FF2B5EF4-FFF2-40B4-BE49-F238E27FC236}">
                <a16:creationId xmlns:a16="http://schemas.microsoft.com/office/drawing/2014/main" id="{6395A90F-30F8-4B16-86F3-94287EB5482D}"/>
              </a:ext>
            </a:extLst>
          </p:cNvPr>
          <p:cNvGrpSpPr/>
          <p:nvPr userDrawn="1"/>
        </p:nvGrpSpPr>
        <p:grpSpPr>
          <a:xfrm>
            <a:off x="9777255" y="359734"/>
            <a:ext cx="664173" cy="664135"/>
            <a:chOff x="1923675" y="1633650"/>
            <a:chExt cx="436000" cy="435975"/>
          </a:xfrm>
        </p:grpSpPr>
        <p:sp>
          <p:nvSpPr>
            <p:cNvPr id="89" name="Shape 102">
              <a:extLst>
                <a:ext uri="{FF2B5EF4-FFF2-40B4-BE49-F238E27FC236}">
                  <a16:creationId xmlns:a16="http://schemas.microsoft.com/office/drawing/2014/main" id="{28730657-7EBC-4336-B670-2045D88247CD}"/>
                </a:ext>
              </a:extLst>
            </p:cNvPr>
            <p:cNvSpPr/>
            <p:nvPr/>
          </p:nvSpPr>
          <p:spPr>
            <a:xfrm>
              <a:off x="2209250" y="1633650"/>
              <a:ext cx="150425" cy="150425"/>
            </a:xfrm>
            <a:custGeom>
              <a:avLst/>
              <a:gdLst/>
              <a:ahLst/>
              <a:cxnLst/>
              <a:rect l="0" t="0" r="0" b="0"/>
              <a:pathLst>
                <a:path w="6017" h="6017" fill="none" extrusionOk="0">
                  <a:moveTo>
                    <a:pt x="5846" y="3605"/>
                  </a:moveTo>
                  <a:lnTo>
                    <a:pt x="2412" y="171"/>
                  </a:lnTo>
                  <a:lnTo>
                    <a:pt x="2412" y="171"/>
                  </a:lnTo>
                  <a:lnTo>
                    <a:pt x="2314" y="98"/>
                  </a:lnTo>
                  <a:lnTo>
                    <a:pt x="2217" y="49"/>
                  </a:lnTo>
                  <a:lnTo>
                    <a:pt x="2095" y="25"/>
                  </a:lnTo>
                  <a:lnTo>
                    <a:pt x="1997" y="1"/>
                  </a:lnTo>
                  <a:lnTo>
                    <a:pt x="1876" y="25"/>
                  </a:lnTo>
                  <a:lnTo>
                    <a:pt x="1778" y="49"/>
                  </a:lnTo>
                  <a:lnTo>
                    <a:pt x="1681" y="98"/>
                  </a:lnTo>
                  <a:lnTo>
                    <a:pt x="1583" y="171"/>
                  </a:lnTo>
                  <a:lnTo>
                    <a:pt x="0" y="1778"/>
                  </a:lnTo>
                  <a:lnTo>
                    <a:pt x="4238" y="6016"/>
                  </a:lnTo>
                  <a:lnTo>
                    <a:pt x="5846" y="4433"/>
                  </a:lnTo>
                  <a:lnTo>
                    <a:pt x="5846" y="4433"/>
                  </a:lnTo>
                  <a:lnTo>
                    <a:pt x="5919" y="4336"/>
                  </a:lnTo>
                  <a:lnTo>
                    <a:pt x="5967" y="4238"/>
                  </a:lnTo>
                  <a:lnTo>
                    <a:pt x="5992" y="4141"/>
                  </a:lnTo>
                  <a:lnTo>
                    <a:pt x="6016" y="4019"/>
                  </a:lnTo>
                  <a:lnTo>
                    <a:pt x="5992" y="3922"/>
                  </a:lnTo>
                  <a:lnTo>
                    <a:pt x="5967" y="3800"/>
                  </a:lnTo>
                  <a:lnTo>
                    <a:pt x="5919" y="3703"/>
                  </a:lnTo>
                  <a:lnTo>
                    <a:pt x="5846" y="3605"/>
                  </a:lnTo>
                  <a:lnTo>
                    <a:pt x="5846" y="3605"/>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90" name="Shape 103">
              <a:extLst>
                <a:ext uri="{FF2B5EF4-FFF2-40B4-BE49-F238E27FC236}">
                  <a16:creationId xmlns:a16="http://schemas.microsoft.com/office/drawing/2014/main" id="{1FB89615-113A-4DEB-83CE-5C2578D2FCEE}"/>
                </a:ext>
              </a:extLst>
            </p:cNvPr>
            <p:cNvSpPr/>
            <p:nvPr/>
          </p:nvSpPr>
          <p:spPr>
            <a:xfrm>
              <a:off x="2019900" y="1757250"/>
              <a:ext cx="261825" cy="261850"/>
            </a:xfrm>
            <a:custGeom>
              <a:avLst/>
              <a:gdLst/>
              <a:ahLst/>
              <a:cxnLst/>
              <a:rect l="0" t="0" r="0" b="0"/>
              <a:pathLst>
                <a:path w="10473" h="10474" fill="none" extrusionOk="0">
                  <a:moveTo>
                    <a:pt x="10473" y="1"/>
                  </a:moveTo>
                  <a:lnTo>
                    <a:pt x="0" y="10473"/>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91" name="Shape 104">
              <a:extLst>
                <a:ext uri="{FF2B5EF4-FFF2-40B4-BE49-F238E27FC236}">
                  <a16:creationId xmlns:a16="http://schemas.microsoft.com/office/drawing/2014/main" id="{354E376F-9DFC-4643-964B-E9D01849DBB0}"/>
                </a:ext>
              </a:extLst>
            </p:cNvPr>
            <p:cNvSpPr/>
            <p:nvPr/>
          </p:nvSpPr>
          <p:spPr>
            <a:xfrm>
              <a:off x="1923675" y="1681150"/>
              <a:ext cx="388500" cy="388475"/>
            </a:xfrm>
            <a:custGeom>
              <a:avLst/>
              <a:gdLst/>
              <a:ahLst/>
              <a:cxnLst/>
              <a:rect l="0" t="0" r="0" b="0"/>
              <a:pathLst>
                <a:path w="15540" h="15539" fill="none" extrusionOk="0">
                  <a:moveTo>
                    <a:pt x="11277" y="0"/>
                  </a:moveTo>
                  <a:lnTo>
                    <a:pt x="756" y="10546"/>
                  </a:lnTo>
                  <a:lnTo>
                    <a:pt x="756" y="10546"/>
                  </a:lnTo>
                  <a:lnTo>
                    <a:pt x="683" y="10619"/>
                  </a:lnTo>
                  <a:lnTo>
                    <a:pt x="634" y="10692"/>
                  </a:lnTo>
                  <a:lnTo>
                    <a:pt x="610" y="10765"/>
                  </a:lnTo>
                  <a:lnTo>
                    <a:pt x="585" y="10863"/>
                  </a:lnTo>
                  <a:lnTo>
                    <a:pt x="1" y="14881"/>
                  </a:lnTo>
                  <a:lnTo>
                    <a:pt x="1" y="14881"/>
                  </a:lnTo>
                  <a:lnTo>
                    <a:pt x="1" y="15003"/>
                  </a:lnTo>
                  <a:lnTo>
                    <a:pt x="25" y="15149"/>
                  </a:lnTo>
                  <a:lnTo>
                    <a:pt x="98" y="15271"/>
                  </a:lnTo>
                  <a:lnTo>
                    <a:pt x="171" y="15368"/>
                  </a:lnTo>
                  <a:lnTo>
                    <a:pt x="171" y="15368"/>
                  </a:lnTo>
                  <a:lnTo>
                    <a:pt x="269" y="15441"/>
                  </a:lnTo>
                  <a:lnTo>
                    <a:pt x="366" y="15490"/>
                  </a:lnTo>
                  <a:lnTo>
                    <a:pt x="464" y="15514"/>
                  </a:lnTo>
                  <a:lnTo>
                    <a:pt x="585" y="15539"/>
                  </a:lnTo>
                  <a:lnTo>
                    <a:pt x="585" y="15539"/>
                  </a:lnTo>
                  <a:lnTo>
                    <a:pt x="659" y="15539"/>
                  </a:lnTo>
                  <a:lnTo>
                    <a:pt x="4677" y="14954"/>
                  </a:lnTo>
                  <a:lnTo>
                    <a:pt x="4677" y="14954"/>
                  </a:lnTo>
                  <a:lnTo>
                    <a:pt x="4848" y="14905"/>
                  </a:lnTo>
                  <a:lnTo>
                    <a:pt x="4921" y="14857"/>
                  </a:lnTo>
                  <a:lnTo>
                    <a:pt x="4994" y="14784"/>
                  </a:lnTo>
                  <a:lnTo>
                    <a:pt x="15539" y="4262"/>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92" name="Shape 105">
              <a:extLst>
                <a:ext uri="{FF2B5EF4-FFF2-40B4-BE49-F238E27FC236}">
                  <a16:creationId xmlns:a16="http://schemas.microsoft.com/office/drawing/2014/main" id="{2D18552C-A13C-4087-A0C1-2BA0AA187B5A}"/>
                </a:ext>
              </a:extLst>
            </p:cNvPr>
            <p:cNvSpPr/>
            <p:nvPr/>
          </p:nvSpPr>
          <p:spPr>
            <a:xfrm>
              <a:off x="1974225" y="1711575"/>
              <a:ext cx="261825" cy="261850"/>
            </a:xfrm>
            <a:custGeom>
              <a:avLst/>
              <a:gdLst/>
              <a:ahLst/>
              <a:cxnLst/>
              <a:rect l="0" t="0" r="0" b="0"/>
              <a:pathLst>
                <a:path w="10473" h="10474" fill="none" extrusionOk="0">
                  <a:moveTo>
                    <a:pt x="0" y="10474"/>
                  </a:moveTo>
                  <a:lnTo>
                    <a:pt x="10473"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93" name="Shape 106">
              <a:extLst>
                <a:ext uri="{FF2B5EF4-FFF2-40B4-BE49-F238E27FC236}">
                  <a16:creationId xmlns:a16="http://schemas.microsoft.com/office/drawing/2014/main" id="{927DBA45-B633-4EC1-A7AF-FBFBD9D0116C}"/>
                </a:ext>
              </a:extLst>
            </p:cNvPr>
            <p:cNvSpPr/>
            <p:nvPr/>
          </p:nvSpPr>
          <p:spPr>
            <a:xfrm>
              <a:off x="1934650" y="2014200"/>
              <a:ext cx="44475" cy="44475"/>
            </a:xfrm>
            <a:custGeom>
              <a:avLst/>
              <a:gdLst/>
              <a:ahLst/>
              <a:cxnLst/>
              <a:rect l="0" t="0" r="0" b="0"/>
              <a:pathLst>
                <a:path w="1779" h="1779" fill="none" extrusionOk="0">
                  <a:moveTo>
                    <a:pt x="1778" y="1778"/>
                  </a:moveTo>
                  <a:lnTo>
                    <a:pt x="0" y="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94" name="Shape 107">
              <a:extLst>
                <a:ext uri="{FF2B5EF4-FFF2-40B4-BE49-F238E27FC236}">
                  <a16:creationId xmlns:a16="http://schemas.microsoft.com/office/drawing/2014/main" id="{E5D048BC-5B2F-41B4-A036-BDD95835BBE1}"/>
                </a:ext>
              </a:extLst>
            </p:cNvPr>
            <p:cNvSpPr/>
            <p:nvPr/>
          </p:nvSpPr>
          <p:spPr>
            <a:xfrm>
              <a:off x="1944375" y="1947225"/>
              <a:ext cx="101725" cy="101700"/>
            </a:xfrm>
            <a:custGeom>
              <a:avLst/>
              <a:gdLst/>
              <a:ahLst/>
              <a:cxnLst/>
              <a:rect l="0" t="0" r="0" b="0"/>
              <a:pathLst>
                <a:path w="4069" h="4068" fill="none" extrusionOk="0">
                  <a:moveTo>
                    <a:pt x="1" y="49"/>
                  </a:moveTo>
                  <a:lnTo>
                    <a:pt x="1" y="49"/>
                  </a:lnTo>
                  <a:lnTo>
                    <a:pt x="25" y="0"/>
                  </a:lnTo>
                  <a:lnTo>
                    <a:pt x="25" y="0"/>
                  </a:lnTo>
                  <a:lnTo>
                    <a:pt x="4068" y="4043"/>
                  </a:lnTo>
                  <a:lnTo>
                    <a:pt x="4068" y="4043"/>
                  </a:lnTo>
                  <a:lnTo>
                    <a:pt x="4068" y="4043"/>
                  </a:lnTo>
                  <a:lnTo>
                    <a:pt x="4020" y="4068"/>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27" name="Picture 26">
            <a:extLst>
              <a:ext uri="{FF2B5EF4-FFF2-40B4-BE49-F238E27FC236}">
                <a16:creationId xmlns:a16="http://schemas.microsoft.com/office/drawing/2014/main" id="{5704229A-1F59-473A-82A3-308F394FDF9D}"/>
              </a:ext>
            </a:extLst>
          </p:cNvPr>
          <p:cNvPicPr>
            <a:picLocks noChangeAspect="1"/>
          </p:cNvPicPr>
          <p:nvPr userDrawn="1"/>
        </p:nvPicPr>
        <p:blipFill rotWithShape="1">
          <a:blip r:embed="rId2" cstate="hqprint">
            <a:extLst>
              <a:ext uri="{28A0092B-C50C-407E-A947-70E740481C1C}">
                <a14:useLocalDpi xmlns:a14="http://schemas.microsoft.com/office/drawing/2010/main" val="0"/>
              </a:ext>
            </a:extLst>
          </a:blip>
          <a:srcRect l="16081" t="-518" r="15642" b="363"/>
          <a:stretch/>
        </p:blipFill>
        <p:spPr>
          <a:xfrm>
            <a:off x="10802112" y="6186"/>
            <a:ext cx="1407116" cy="1375527"/>
          </a:xfrm>
          <a:prstGeom prst="rect">
            <a:avLst/>
          </a:prstGeom>
        </p:spPr>
      </p:pic>
      <p:pic>
        <p:nvPicPr>
          <p:cNvPr id="3" name="Picture 2">
            <a:extLst>
              <a:ext uri="{FF2B5EF4-FFF2-40B4-BE49-F238E27FC236}">
                <a16:creationId xmlns:a16="http://schemas.microsoft.com/office/drawing/2014/main" id="{F17B6FF3-096B-44F6-9BCA-C1895A526DFC}"/>
              </a:ext>
            </a:extLst>
          </p:cNvPr>
          <p:cNvPicPr>
            <a:picLocks noChangeAspect="1"/>
          </p:cNvPicPr>
          <p:nvPr userDrawn="1"/>
        </p:nvPicPr>
        <p:blipFill rotWithShape="1">
          <a:blip r:embed="rId3" cstate="hqprint">
            <a:extLst>
              <a:ext uri="{28A0092B-C50C-407E-A947-70E740481C1C}">
                <a14:useLocalDpi xmlns:a14="http://schemas.microsoft.com/office/drawing/2010/main" val="0"/>
              </a:ext>
            </a:extLst>
          </a:blip>
          <a:srcRect l="11044" t="7997" b="25386"/>
          <a:stretch/>
        </p:blipFill>
        <p:spPr>
          <a:xfrm>
            <a:off x="9426698" y="1383682"/>
            <a:ext cx="2765302" cy="2761139"/>
          </a:xfrm>
          <a:prstGeom prst="rect">
            <a:avLst/>
          </a:prstGeom>
        </p:spPr>
      </p:pic>
      <p:sp>
        <p:nvSpPr>
          <p:cNvPr id="6" name="Shape 110">
            <a:extLst>
              <a:ext uri="{FF2B5EF4-FFF2-40B4-BE49-F238E27FC236}">
                <a16:creationId xmlns:a16="http://schemas.microsoft.com/office/drawing/2014/main" id="{54EB4E77-E8AC-4DE8-9E05-3785F68FA3A2}"/>
              </a:ext>
            </a:extLst>
          </p:cNvPr>
          <p:cNvSpPr/>
          <p:nvPr userDrawn="1"/>
        </p:nvSpPr>
        <p:spPr>
          <a:xfrm>
            <a:off x="9426698" y="2763102"/>
            <a:ext cx="1383599" cy="1383599"/>
          </a:xfrm>
          <a:prstGeom prst="rect">
            <a:avLst/>
          </a:prstGeom>
          <a:solidFill>
            <a:srgbClr val="00B0F0">
              <a:alpha val="32690"/>
            </a:srgbClr>
          </a:solidFill>
          <a:ln>
            <a:noFill/>
          </a:ln>
        </p:spPr>
        <p:txBody>
          <a:bodyPr lIns="121900" tIns="121900" rIns="121900" bIns="121900" anchor="ctr" anchorCtr="0">
            <a:noAutofit/>
          </a:bodyPr>
          <a:lstStyle/>
          <a:p>
            <a:pPr lvl="0">
              <a:spcBef>
                <a:spcPts val="0"/>
              </a:spcBef>
              <a:buNone/>
            </a:pPr>
            <a:endParaRPr sz="2400"/>
          </a:p>
        </p:txBody>
      </p:sp>
      <p:sp>
        <p:nvSpPr>
          <p:cNvPr id="8" name="Shape 115">
            <a:extLst>
              <a:ext uri="{FF2B5EF4-FFF2-40B4-BE49-F238E27FC236}">
                <a16:creationId xmlns:a16="http://schemas.microsoft.com/office/drawing/2014/main" id="{8CF9ED8B-2EB0-43D0-897C-43D3225EC5FF}"/>
              </a:ext>
            </a:extLst>
          </p:cNvPr>
          <p:cNvSpPr/>
          <p:nvPr userDrawn="1"/>
        </p:nvSpPr>
        <p:spPr>
          <a:xfrm>
            <a:off x="10818329" y="4146790"/>
            <a:ext cx="1383599"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9" name="Shape 116">
            <a:extLst>
              <a:ext uri="{FF2B5EF4-FFF2-40B4-BE49-F238E27FC236}">
                <a16:creationId xmlns:a16="http://schemas.microsoft.com/office/drawing/2014/main" id="{4FE07C48-B01E-44D8-AF5E-5BD3DC1A942D}"/>
              </a:ext>
            </a:extLst>
          </p:cNvPr>
          <p:cNvSpPr/>
          <p:nvPr userDrawn="1"/>
        </p:nvSpPr>
        <p:spPr>
          <a:xfrm>
            <a:off x="9426710" y="83"/>
            <a:ext cx="1383599" cy="13835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0" name="Shape 117">
            <a:extLst>
              <a:ext uri="{FF2B5EF4-FFF2-40B4-BE49-F238E27FC236}">
                <a16:creationId xmlns:a16="http://schemas.microsoft.com/office/drawing/2014/main" id="{5078D811-44CB-4149-8389-7431FF2EFEBE}"/>
              </a:ext>
            </a:extLst>
          </p:cNvPr>
          <p:cNvSpPr/>
          <p:nvPr userDrawn="1"/>
        </p:nvSpPr>
        <p:spPr>
          <a:xfrm>
            <a:off x="9" y="5474393"/>
            <a:ext cx="1383599" cy="1383599"/>
          </a:xfrm>
          <a:prstGeom prst="rect">
            <a:avLst/>
          </a:prstGeom>
          <a:solidFill>
            <a:srgbClr val="37A9DD"/>
          </a:solidFill>
          <a:ln>
            <a:noFill/>
          </a:ln>
        </p:spPr>
        <p:txBody>
          <a:bodyPr lIns="121900" tIns="121900" rIns="121900" bIns="121900" anchor="ctr" anchorCtr="0">
            <a:noAutofit/>
          </a:bodyPr>
          <a:lstStyle/>
          <a:p>
            <a:pPr lvl="0">
              <a:spcBef>
                <a:spcPts val="0"/>
              </a:spcBef>
              <a:buNone/>
            </a:pPr>
            <a:endParaRPr sz="2400"/>
          </a:p>
        </p:txBody>
      </p:sp>
      <p:sp>
        <p:nvSpPr>
          <p:cNvPr id="11" name="Shape 118">
            <a:extLst>
              <a:ext uri="{FF2B5EF4-FFF2-40B4-BE49-F238E27FC236}">
                <a16:creationId xmlns:a16="http://schemas.microsoft.com/office/drawing/2014/main" id="{87E2D6D0-C8A2-4647-8D8C-D31FE83B5758}"/>
              </a:ext>
            </a:extLst>
          </p:cNvPr>
          <p:cNvSpPr/>
          <p:nvPr userDrawn="1"/>
        </p:nvSpPr>
        <p:spPr>
          <a:xfrm>
            <a:off x="1383600" y="6165996"/>
            <a:ext cx="691600" cy="6916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2" name="Shape 119">
            <a:extLst>
              <a:ext uri="{FF2B5EF4-FFF2-40B4-BE49-F238E27FC236}">
                <a16:creationId xmlns:a16="http://schemas.microsoft.com/office/drawing/2014/main" id="{D1FC4CF9-4EB0-445E-9A41-5B12850692AB}"/>
              </a:ext>
            </a:extLst>
          </p:cNvPr>
          <p:cNvSpPr/>
          <p:nvPr userDrawn="1"/>
        </p:nvSpPr>
        <p:spPr>
          <a:xfrm>
            <a:off x="-12" y="5474387"/>
            <a:ext cx="691600" cy="6916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3" name="Shape 120">
            <a:extLst>
              <a:ext uri="{FF2B5EF4-FFF2-40B4-BE49-F238E27FC236}">
                <a16:creationId xmlns:a16="http://schemas.microsoft.com/office/drawing/2014/main" id="{DC2CA5AF-58B9-466C-A68B-314F62B4C6DE}"/>
              </a:ext>
            </a:extLst>
          </p:cNvPr>
          <p:cNvSpPr/>
          <p:nvPr userDrawn="1"/>
        </p:nvSpPr>
        <p:spPr>
          <a:xfrm>
            <a:off x="11510411" y="5528420"/>
            <a:ext cx="691600" cy="691600"/>
          </a:xfrm>
          <a:prstGeom prst="rect">
            <a:avLst/>
          </a:prstGeom>
          <a:solidFill>
            <a:srgbClr val="37A9DD"/>
          </a:solidFill>
          <a:ln>
            <a:noFill/>
          </a:ln>
        </p:spPr>
        <p:txBody>
          <a:bodyPr lIns="121900" tIns="121900" rIns="121900" bIns="121900" anchor="ctr" anchorCtr="0">
            <a:noAutofit/>
          </a:bodyPr>
          <a:lstStyle/>
          <a:p>
            <a:pPr lvl="0">
              <a:spcBef>
                <a:spcPts val="0"/>
              </a:spcBef>
              <a:buNone/>
            </a:pPr>
            <a:endParaRPr sz="2400"/>
          </a:p>
        </p:txBody>
      </p:sp>
      <p:sp>
        <p:nvSpPr>
          <p:cNvPr id="14" name="Shape 121">
            <a:extLst>
              <a:ext uri="{FF2B5EF4-FFF2-40B4-BE49-F238E27FC236}">
                <a16:creationId xmlns:a16="http://schemas.microsoft.com/office/drawing/2014/main" id="{66BDB30A-11F7-4680-8B3C-9200F89368F2}"/>
              </a:ext>
            </a:extLst>
          </p:cNvPr>
          <p:cNvSpPr/>
          <p:nvPr userDrawn="1"/>
        </p:nvSpPr>
        <p:spPr>
          <a:xfrm>
            <a:off x="11510419" y="4836820"/>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15" name="Shape 122">
            <a:extLst>
              <a:ext uri="{FF2B5EF4-FFF2-40B4-BE49-F238E27FC236}">
                <a16:creationId xmlns:a16="http://schemas.microsoft.com/office/drawing/2014/main" id="{F2F2FC82-4A67-4375-AB85-19046387A534}"/>
              </a:ext>
            </a:extLst>
          </p:cNvPr>
          <p:cNvGrpSpPr/>
          <p:nvPr userDrawn="1"/>
        </p:nvGrpSpPr>
        <p:grpSpPr>
          <a:xfrm>
            <a:off x="9898695" y="3124605"/>
            <a:ext cx="439624" cy="696936"/>
            <a:chOff x="6718575" y="2318625"/>
            <a:chExt cx="256950" cy="407375"/>
          </a:xfrm>
        </p:grpSpPr>
        <p:sp>
          <p:nvSpPr>
            <p:cNvPr id="16" name="Shape 123">
              <a:extLst>
                <a:ext uri="{FF2B5EF4-FFF2-40B4-BE49-F238E27FC236}">
                  <a16:creationId xmlns:a16="http://schemas.microsoft.com/office/drawing/2014/main" id="{FC5A52BB-1584-483E-9847-4182D62969D5}"/>
                </a:ext>
              </a:extLst>
            </p:cNvPr>
            <p:cNvSpPr/>
            <p:nvPr/>
          </p:nvSpPr>
          <p:spPr>
            <a:xfrm>
              <a:off x="6795900" y="2673600"/>
              <a:ext cx="102300" cy="22550"/>
            </a:xfrm>
            <a:custGeom>
              <a:avLst/>
              <a:gdLst/>
              <a:ahLst/>
              <a:cxnLst/>
              <a:rect l="0" t="0" r="0" b="0"/>
              <a:pathLst>
                <a:path w="4092" h="902" fill="none" extrusionOk="0">
                  <a:moveTo>
                    <a:pt x="4092" y="902"/>
                  </a:moveTo>
                  <a:lnTo>
                    <a:pt x="4092" y="1"/>
                  </a:lnTo>
                  <a:lnTo>
                    <a:pt x="0" y="1"/>
                  </a:lnTo>
                  <a:lnTo>
                    <a:pt x="0" y="902"/>
                  </a:lnTo>
                  <a:lnTo>
                    <a:pt x="4092" y="902"/>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17" name="Shape 124">
              <a:extLst>
                <a:ext uri="{FF2B5EF4-FFF2-40B4-BE49-F238E27FC236}">
                  <a16:creationId xmlns:a16="http://schemas.microsoft.com/office/drawing/2014/main" id="{494E7E56-820A-4C03-A3D2-2C424482B439}"/>
                </a:ext>
              </a:extLst>
            </p:cNvPr>
            <p:cNvSpPr/>
            <p:nvPr/>
          </p:nvSpPr>
          <p:spPr>
            <a:xfrm>
              <a:off x="6795900" y="2650475"/>
              <a:ext cx="102300" cy="22550"/>
            </a:xfrm>
            <a:custGeom>
              <a:avLst/>
              <a:gdLst/>
              <a:ahLst/>
              <a:cxnLst/>
              <a:rect l="0" t="0" r="0" b="0"/>
              <a:pathLst>
                <a:path w="4092" h="902" fill="none" extrusionOk="0">
                  <a:moveTo>
                    <a:pt x="4092" y="901"/>
                  </a:moveTo>
                  <a:lnTo>
                    <a:pt x="4092" y="0"/>
                  </a:lnTo>
                  <a:lnTo>
                    <a:pt x="0" y="0"/>
                  </a:lnTo>
                  <a:lnTo>
                    <a:pt x="0" y="901"/>
                  </a:lnTo>
                  <a:lnTo>
                    <a:pt x="4092" y="901"/>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18" name="Shape 125">
              <a:extLst>
                <a:ext uri="{FF2B5EF4-FFF2-40B4-BE49-F238E27FC236}">
                  <a16:creationId xmlns:a16="http://schemas.microsoft.com/office/drawing/2014/main" id="{AC0F4E46-8C04-4BEC-8D58-25997CA68341}"/>
                </a:ext>
              </a:extLst>
            </p:cNvPr>
            <p:cNvSpPr/>
            <p:nvPr/>
          </p:nvSpPr>
          <p:spPr>
            <a:xfrm>
              <a:off x="6795900" y="2696125"/>
              <a:ext cx="102300" cy="29875"/>
            </a:xfrm>
            <a:custGeom>
              <a:avLst/>
              <a:gdLst/>
              <a:ahLst/>
              <a:cxnLst/>
              <a:rect l="0" t="0" r="0" b="0"/>
              <a:pathLst>
                <a:path w="4092" h="1195" fill="none" extrusionOk="0">
                  <a:moveTo>
                    <a:pt x="0" y="1"/>
                  </a:moveTo>
                  <a:lnTo>
                    <a:pt x="0" y="171"/>
                  </a:lnTo>
                  <a:lnTo>
                    <a:pt x="0" y="171"/>
                  </a:lnTo>
                  <a:lnTo>
                    <a:pt x="24" y="318"/>
                  </a:lnTo>
                  <a:lnTo>
                    <a:pt x="98" y="464"/>
                  </a:lnTo>
                  <a:lnTo>
                    <a:pt x="195" y="585"/>
                  </a:lnTo>
                  <a:lnTo>
                    <a:pt x="341" y="659"/>
                  </a:lnTo>
                  <a:lnTo>
                    <a:pt x="1875" y="1170"/>
                  </a:lnTo>
                  <a:lnTo>
                    <a:pt x="1875" y="1170"/>
                  </a:lnTo>
                  <a:lnTo>
                    <a:pt x="2046" y="1194"/>
                  </a:lnTo>
                  <a:lnTo>
                    <a:pt x="2046" y="1194"/>
                  </a:lnTo>
                  <a:lnTo>
                    <a:pt x="2216" y="1170"/>
                  </a:lnTo>
                  <a:lnTo>
                    <a:pt x="3751" y="659"/>
                  </a:lnTo>
                  <a:lnTo>
                    <a:pt x="3751" y="659"/>
                  </a:lnTo>
                  <a:lnTo>
                    <a:pt x="3897" y="585"/>
                  </a:lnTo>
                  <a:lnTo>
                    <a:pt x="3994" y="464"/>
                  </a:lnTo>
                  <a:lnTo>
                    <a:pt x="4067" y="318"/>
                  </a:lnTo>
                  <a:lnTo>
                    <a:pt x="4092" y="171"/>
                  </a:lnTo>
                  <a:lnTo>
                    <a:pt x="4092" y="1"/>
                  </a:lnTo>
                  <a:lnTo>
                    <a:pt x="0" y="1"/>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19" name="Shape 126">
              <a:extLst>
                <a:ext uri="{FF2B5EF4-FFF2-40B4-BE49-F238E27FC236}">
                  <a16:creationId xmlns:a16="http://schemas.microsoft.com/office/drawing/2014/main" id="{C3938704-A018-493D-8F61-34C9620594BF}"/>
                </a:ext>
              </a:extLst>
            </p:cNvPr>
            <p:cNvSpPr/>
            <p:nvPr/>
          </p:nvSpPr>
          <p:spPr>
            <a:xfrm>
              <a:off x="6784925" y="2459275"/>
              <a:ext cx="35350" cy="166875"/>
            </a:xfrm>
            <a:custGeom>
              <a:avLst/>
              <a:gdLst/>
              <a:ahLst/>
              <a:cxnLst/>
              <a:rect l="0" t="0" r="0" b="0"/>
              <a:pathLst>
                <a:path w="1414" h="6675" fill="none" extrusionOk="0">
                  <a:moveTo>
                    <a:pt x="1413" y="6674"/>
                  </a:moveTo>
                  <a:lnTo>
                    <a:pt x="1413" y="6674"/>
                  </a:lnTo>
                  <a:lnTo>
                    <a:pt x="585" y="2850"/>
                  </a:lnTo>
                  <a:lnTo>
                    <a:pt x="1"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 name="Shape 127">
              <a:extLst>
                <a:ext uri="{FF2B5EF4-FFF2-40B4-BE49-F238E27FC236}">
                  <a16:creationId xmlns:a16="http://schemas.microsoft.com/office/drawing/2014/main" id="{1385D93A-5A25-4EA3-B827-F877463CF186}"/>
                </a:ext>
              </a:extLst>
            </p:cNvPr>
            <p:cNvSpPr/>
            <p:nvPr/>
          </p:nvSpPr>
          <p:spPr>
            <a:xfrm>
              <a:off x="6718575" y="2318625"/>
              <a:ext cx="256950" cy="307525"/>
            </a:xfrm>
            <a:custGeom>
              <a:avLst/>
              <a:gdLst/>
              <a:ahLst/>
              <a:cxnLst/>
              <a:rect l="0" t="0" r="0" b="0"/>
              <a:pathLst>
                <a:path w="10278" h="12301" fill="none" extrusionOk="0">
                  <a:moveTo>
                    <a:pt x="7185" y="12300"/>
                  </a:moveTo>
                  <a:lnTo>
                    <a:pt x="7185" y="12300"/>
                  </a:lnTo>
                  <a:lnTo>
                    <a:pt x="7307" y="11764"/>
                  </a:lnTo>
                  <a:lnTo>
                    <a:pt x="7477" y="11253"/>
                  </a:lnTo>
                  <a:lnTo>
                    <a:pt x="7672" y="10766"/>
                  </a:lnTo>
                  <a:lnTo>
                    <a:pt x="7891" y="10327"/>
                  </a:lnTo>
                  <a:lnTo>
                    <a:pt x="8135" y="9913"/>
                  </a:lnTo>
                  <a:lnTo>
                    <a:pt x="8378" y="9499"/>
                  </a:lnTo>
                  <a:lnTo>
                    <a:pt x="8914" y="8720"/>
                  </a:lnTo>
                  <a:lnTo>
                    <a:pt x="9182" y="8330"/>
                  </a:lnTo>
                  <a:lnTo>
                    <a:pt x="9425" y="7941"/>
                  </a:lnTo>
                  <a:lnTo>
                    <a:pt x="9645" y="7551"/>
                  </a:lnTo>
                  <a:lnTo>
                    <a:pt x="9864" y="7113"/>
                  </a:lnTo>
                  <a:lnTo>
                    <a:pt x="10034" y="6674"/>
                  </a:lnTo>
                  <a:lnTo>
                    <a:pt x="10156" y="6187"/>
                  </a:lnTo>
                  <a:lnTo>
                    <a:pt x="10229" y="5676"/>
                  </a:lnTo>
                  <a:lnTo>
                    <a:pt x="10253" y="5408"/>
                  </a:lnTo>
                  <a:lnTo>
                    <a:pt x="10278" y="5140"/>
                  </a:lnTo>
                  <a:lnTo>
                    <a:pt x="10278" y="5140"/>
                  </a:lnTo>
                  <a:lnTo>
                    <a:pt x="10229" y="4604"/>
                  </a:lnTo>
                  <a:lnTo>
                    <a:pt x="10156" y="4093"/>
                  </a:lnTo>
                  <a:lnTo>
                    <a:pt x="10034" y="3605"/>
                  </a:lnTo>
                  <a:lnTo>
                    <a:pt x="9864" y="3143"/>
                  </a:lnTo>
                  <a:lnTo>
                    <a:pt x="9645" y="2680"/>
                  </a:lnTo>
                  <a:lnTo>
                    <a:pt x="9401" y="2266"/>
                  </a:lnTo>
                  <a:lnTo>
                    <a:pt x="9084" y="1876"/>
                  </a:lnTo>
                  <a:lnTo>
                    <a:pt x="8768" y="1511"/>
                  </a:lnTo>
                  <a:lnTo>
                    <a:pt x="8402" y="1170"/>
                  </a:lnTo>
                  <a:lnTo>
                    <a:pt x="8013" y="878"/>
                  </a:lnTo>
                  <a:lnTo>
                    <a:pt x="7574" y="634"/>
                  </a:lnTo>
                  <a:lnTo>
                    <a:pt x="7136" y="415"/>
                  </a:lnTo>
                  <a:lnTo>
                    <a:pt x="6673" y="244"/>
                  </a:lnTo>
                  <a:lnTo>
                    <a:pt x="6162" y="98"/>
                  </a:lnTo>
                  <a:lnTo>
                    <a:pt x="5675" y="25"/>
                  </a:lnTo>
                  <a:lnTo>
                    <a:pt x="5139" y="1"/>
                  </a:lnTo>
                  <a:lnTo>
                    <a:pt x="5139" y="1"/>
                  </a:lnTo>
                  <a:lnTo>
                    <a:pt x="4603" y="25"/>
                  </a:lnTo>
                  <a:lnTo>
                    <a:pt x="4116" y="98"/>
                  </a:lnTo>
                  <a:lnTo>
                    <a:pt x="3605" y="244"/>
                  </a:lnTo>
                  <a:lnTo>
                    <a:pt x="3142" y="415"/>
                  </a:lnTo>
                  <a:lnTo>
                    <a:pt x="2703" y="634"/>
                  </a:lnTo>
                  <a:lnTo>
                    <a:pt x="2265" y="878"/>
                  </a:lnTo>
                  <a:lnTo>
                    <a:pt x="1875" y="1170"/>
                  </a:lnTo>
                  <a:lnTo>
                    <a:pt x="1510" y="1511"/>
                  </a:lnTo>
                  <a:lnTo>
                    <a:pt x="1193" y="1876"/>
                  </a:lnTo>
                  <a:lnTo>
                    <a:pt x="877" y="2266"/>
                  </a:lnTo>
                  <a:lnTo>
                    <a:pt x="633" y="2680"/>
                  </a:lnTo>
                  <a:lnTo>
                    <a:pt x="414" y="3143"/>
                  </a:lnTo>
                  <a:lnTo>
                    <a:pt x="244" y="3605"/>
                  </a:lnTo>
                  <a:lnTo>
                    <a:pt x="122" y="4093"/>
                  </a:lnTo>
                  <a:lnTo>
                    <a:pt x="49" y="4604"/>
                  </a:lnTo>
                  <a:lnTo>
                    <a:pt x="0" y="5140"/>
                  </a:lnTo>
                  <a:lnTo>
                    <a:pt x="0" y="5140"/>
                  </a:lnTo>
                  <a:lnTo>
                    <a:pt x="24" y="5408"/>
                  </a:lnTo>
                  <a:lnTo>
                    <a:pt x="49" y="5676"/>
                  </a:lnTo>
                  <a:lnTo>
                    <a:pt x="122" y="6187"/>
                  </a:lnTo>
                  <a:lnTo>
                    <a:pt x="244" y="6674"/>
                  </a:lnTo>
                  <a:lnTo>
                    <a:pt x="414" y="7113"/>
                  </a:lnTo>
                  <a:lnTo>
                    <a:pt x="633" y="7551"/>
                  </a:lnTo>
                  <a:lnTo>
                    <a:pt x="852" y="7941"/>
                  </a:lnTo>
                  <a:lnTo>
                    <a:pt x="1096" y="8330"/>
                  </a:lnTo>
                  <a:lnTo>
                    <a:pt x="1364" y="8720"/>
                  </a:lnTo>
                  <a:lnTo>
                    <a:pt x="1900" y="9499"/>
                  </a:lnTo>
                  <a:lnTo>
                    <a:pt x="2143" y="9913"/>
                  </a:lnTo>
                  <a:lnTo>
                    <a:pt x="2387" y="10327"/>
                  </a:lnTo>
                  <a:lnTo>
                    <a:pt x="2606" y="10766"/>
                  </a:lnTo>
                  <a:lnTo>
                    <a:pt x="2801" y="11253"/>
                  </a:lnTo>
                  <a:lnTo>
                    <a:pt x="2971" y="11764"/>
                  </a:lnTo>
                  <a:lnTo>
                    <a:pt x="3093" y="1230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1" name="Shape 128">
              <a:extLst>
                <a:ext uri="{FF2B5EF4-FFF2-40B4-BE49-F238E27FC236}">
                  <a16:creationId xmlns:a16="http://schemas.microsoft.com/office/drawing/2014/main" id="{F24F7298-E3CC-4533-B979-43ACE388C321}"/>
                </a:ext>
              </a:extLst>
            </p:cNvPr>
            <p:cNvSpPr/>
            <p:nvPr/>
          </p:nvSpPr>
          <p:spPr>
            <a:xfrm>
              <a:off x="6873825" y="2459275"/>
              <a:ext cx="35350" cy="166875"/>
            </a:xfrm>
            <a:custGeom>
              <a:avLst/>
              <a:gdLst/>
              <a:ahLst/>
              <a:cxnLst/>
              <a:rect l="0" t="0" r="0" b="0"/>
              <a:pathLst>
                <a:path w="1414" h="6675" fill="none" extrusionOk="0">
                  <a:moveTo>
                    <a:pt x="1413" y="1"/>
                  </a:moveTo>
                  <a:lnTo>
                    <a:pt x="1413" y="1"/>
                  </a:lnTo>
                  <a:lnTo>
                    <a:pt x="829" y="2850"/>
                  </a:lnTo>
                  <a:lnTo>
                    <a:pt x="1" y="6674"/>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 name="Shape 129">
              <a:extLst>
                <a:ext uri="{FF2B5EF4-FFF2-40B4-BE49-F238E27FC236}">
                  <a16:creationId xmlns:a16="http://schemas.microsoft.com/office/drawing/2014/main" id="{59ED0665-697D-4F28-817E-6DE6D0A1EF59}"/>
                </a:ext>
              </a:extLst>
            </p:cNvPr>
            <p:cNvSpPr/>
            <p:nvPr/>
          </p:nvSpPr>
          <p:spPr>
            <a:xfrm>
              <a:off x="6801975" y="2453200"/>
              <a:ext cx="90150" cy="19500"/>
            </a:xfrm>
            <a:custGeom>
              <a:avLst/>
              <a:gdLst/>
              <a:ahLst/>
              <a:cxnLst/>
              <a:rect l="0" t="0" r="0" b="0"/>
              <a:pathLst>
                <a:path w="3606" h="780" fill="none" extrusionOk="0">
                  <a:moveTo>
                    <a:pt x="1" y="73"/>
                  </a:moveTo>
                  <a:lnTo>
                    <a:pt x="829" y="780"/>
                  </a:lnTo>
                  <a:lnTo>
                    <a:pt x="1657" y="73"/>
                  </a:lnTo>
                  <a:lnTo>
                    <a:pt x="1657" y="73"/>
                  </a:lnTo>
                  <a:lnTo>
                    <a:pt x="1730" y="25"/>
                  </a:lnTo>
                  <a:lnTo>
                    <a:pt x="1803" y="0"/>
                  </a:lnTo>
                  <a:lnTo>
                    <a:pt x="1876" y="25"/>
                  </a:lnTo>
                  <a:lnTo>
                    <a:pt x="1949" y="73"/>
                  </a:lnTo>
                  <a:lnTo>
                    <a:pt x="2777" y="780"/>
                  </a:lnTo>
                  <a:lnTo>
                    <a:pt x="3605" y="73"/>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3" name="Shape 130">
              <a:extLst>
                <a:ext uri="{FF2B5EF4-FFF2-40B4-BE49-F238E27FC236}">
                  <a16:creationId xmlns:a16="http://schemas.microsoft.com/office/drawing/2014/main" id="{ED8B9869-EC10-4832-87B9-CD8575FA2E97}"/>
                </a:ext>
              </a:extLst>
            </p:cNvPr>
            <p:cNvSpPr/>
            <p:nvPr/>
          </p:nvSpPr>
          <p:spPr>
            <a:xfrm>
              <a:off x="6795900" y="2628550"/>
              <a:ext cx="102300" cy="25"/>
            </a:xfrm>
            <a:custGeom>
              <a:avLst/>
              <a:gdLst/>
              <a:ahLst/>
              <a:cxnLst/>
              <a:rect l="0" t="0" r="0" b="0"/>
              <a:pathLst>
                <a:path w="4092" h="1" fill="none" extrusionOk="0">
                  <a:moveTo>
                    <a:pt x="0" y="1"/>
                  </a:moveTo>
                  <a:lnTo>
                    <a:pt x="4092"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
        <p:nvSpPr>
          <p:cNvPr id="24" name="Shape 112">
            <a:extLst>
              <a:ext uri="{FF2B5EF4-FFF2-40B4-BE49-F238E27FC236}">
                <a16:creationId xmlns:a16="http://schemas.microsoft.com/office/drawing/2014/main" id="{100C72A1-19B7-4238-B7CA-7DF447744BEE}"/>
              </a:ext>
            </a:extLst>
          </p:cNvPr>
          <p:cNvSpPr txBox="1">
            <a:spLocks noGrp="1"/>
          </p:cNvSpPr>
          <p:nvPr>
            <p:ph type="title"/>
          </p:nvPr>
        </p:nvSpPr>
        <p:spPr>
          <a:xfrm>
            <a:off x="2456634" y="1596100"/>
            <a:ext cx="5875199" cy="829200"/>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25" name="Shape 113">
            <a:extLst>
              <a:ext uri="{FF2B5EF4-FFF2-40B4-BE49-F238E27FC236}">
                <a16:creationId xmlns:a16="http://schemas.microsoft.com/office/drawing/2014/main" id="{FBC03A42-903B-44E1-8DE0-FE274971242B}"/>
              </a:ext>
            </a:extLst>
          </p:cNvPr>
          <p:cNvSpPr txBox="1">
            <a:spLocks noGrp="1"/>
          </p:cNvSpPr>
          <p:nvPr>
            <p:ph type="body" idx="1"/>
          </p:nvPr>
        </p:nvSpPr>
        <p:spPr>
          <a:xfrm>
            <a:off x="2456633" y="2425301"/>
            <a:ext cx="2897200" cy="4142399"/>
          </a:xfrm>
          <a:prstGeom prst="rect">
            <a:avLst/>
          </a:prstGeom>
        </p:spPr>
        <p:txBody>
          <a:bodyPr lIns="91425" tIns="91425" rIns="91425" bIns="91425" anchor="t" anchorCtr="0"/>
          <a:lstStyle>
            <a:lvl1pPr lvl="0">
              <a:spcBef>
                <a:spcPts val="0"/>
              </a:spcBef>
              <a:buSzPct val="100000"/>
              <a:defRPr sz="1867"/>
            </a:lvl1pPr>
            <a:lvl2pPr lvl="1">
              <a:spcBef>
                <a:spcPts val="0"/>
              </a:spcBef>
              <a:buSzPct val="100000"/>
              <a:defRPr sz="1867"/>
            </a:lvl2pPr>
            <a:lvl3pPr lvl="2">
              <a:spcBef>
                <a:spcPts val="0"/>
              </a:spcBef>
              <a:buSzPct val="100000"/>
              <a:defRPr sz="1867"/>
            </a:lvl3pPr>
            <a:lvl4pPr lvl="3">
              <a:spcBef>
                <a:spcPts val="0"/>
              </a:spcBef>
              <a:buSzPct val="100000"/>
              <a:defRPr sz="1867"/>
            </a:lvl4pPr>
            <a:lvl5pPr lvl="4">
              <a:spcBef>
                <a:spcPts val="0"/>
              </a:spcBef>
              <a:buSzPct val="100000"/>
              <a:defRPr sz="1867"/>
            </a:lvl5pPr>
            <a:lvl6pPr lvl="5">
              <a:spcBef>
                <a:spcPts val="0"/>
              </a:spcBef>
              <a:buSzPct val="100000"/>
              <a:defRPr sz="1867"/>
            </a:lvl6pPr>
            <a:lvl7pPr lvl="6">
              <a:spcBef>
                <a:spcPts val="0"/>
              </a:spcBef>
              <a:buSzPct val="100000"/>
              <a:defRPr sz="1867"/>
            </a:lvl7pPr>
            <a:lvl8pPr lvl="7">
              <a:spcBef>
                <a:spcPts val="0"/>
              </a:spcBef>
              <a:buSzPct val="100000"/>
              <a:defRPr sz="1867"/>
            </a:lvl8pPr>
            <a:lvl9pPr lvl="8">
              <a:spcBef>
                <a:spcPts val="0"/>
              </a:spcBef>
              <a:buSzPct val="100000"/>
              <a:defRPr sz="1867"/>
            </a:lvl9pPr>
          </a:lstStyle>
          <a:p>
            <a:endParaRPr dirty="0"/>
          </a:p>
        </p:txBody>
      </p:sp>
      <p:sp>
        <p:nvSpPr>
          <p:cNvPr id="26" name="Shape 114">
            <a:extLst>
              <a:ext uri="{FF2B5EF4-FFF2-40B4-BE49-F238E27FC236}">
                <a16:creationId xmlns:a16="http://schemas.microsoft.com/office/drawing/2014/main" id="{5295F842-B764-44B8-AA0F-0EBE140AB42D}"/>
              </a:ext>
            </a:extLst>
          </p:cNvPr>
          <p:cNvSpPr txBox="1">
            <a:spLocks noGrp="1"/>
          </p:cNvSpPr>
          <p:nvPr>
            <p:ph type="body" idx="2"/>
          </p:nvPr>
        </p:nvSpPr>
        <p:spPr>
          <a:xfrm>
            <a:off x="5417513" y="2425301"/>
            <a:ext cx="2914400" cy="4142399"/>
          </a:xfrm>
          <a:prstGeom prst="rect">
            <a:avLst/>
          </a:prstGeom>
        </p:spPr>
        <p:txBody>
          <a:bodyPr lIns="91425" tIns="91425" rIns="91425" bIns="91425" anchor="t" anchorCtr="0"/>
          <a:lstStyle>
            <a:lvl1pPr lvl="0">
              <a:spcBef>
                <a:spcPts val="0"/>
              </a:spcBef>
              <a:buSzPct val="100000"/>
              <a:defRPr sz="1867"/>
            </a:lvl1pPr>
            <a:lvl2pPr lvl="1">
              <a:spcBef>
                <a:spcPts val="0"/>
              </a:spcBef>
              <a:buSzPct val="100000"/>
              <a:defRPr sz="1867"/>
            </a:lvl2pPr>
            <a:lvl3pPr lvl="2">
              <a:spcBef>
                <a:spcPts val="0"/>
              </a:spcBef>
              <a:buSzPct val="100000"/>
              <a:defRPr sz="1867"/>
            </a:lvl3pPr>
            <a:lvl4pPr lvl="3">
              <a:spcBef>
                <a:spcPts val="0"/>
              </a:spcBef>
              <a:buSzPct val="100000"/>
              <a:defRPr sz="1867"/>
            </a:lvl4pPr>
            <a:lvl5pPr lvl="4">
              <a:spcBef>
                <a:spcPts val="0"/>
              </a:spcBef>
              <a:buSzPct val="100000"/>
              <a:defRPr sz="1867"/>
            </a:lvl5pPr>
            <a:lvl6pPr lvl="5">
              <a:spcBef>
                <a:spcPts val="0"/>
              </a:spcBef>
              <a:buSzPct val="100000"/>
              <a:defRPr sz="1867"/>
            </a:lvl6pPr>
            <a:lvl7pPr lvl="6">
              <a:spcBef>
                <a:spcPts val="0"/>
              </a:spcBef>
              <a:buSzPct val="100000"/>
              <a:defRPr sz="1867"/>
            </a:lvl7pPr>
            <a:lvl8pPr lvl="7">
              <a:spcBef>
                <a:spcPts val="0"/>
              </a:spcBef>
              <a:buSzPct val="100000"/>
              <a:defRPr sz="1867"/>
            </a:lvl8pPr>
            <a:lvl9pPr lvl="8">
              <a:spcBef>
                <a:spcPts val="0"/>
              </a:spcBef>
              <a:buSzPct val="100000"/>
              <a:defRPr sz="1867"/>
            </a:lvl9pPr>
          </a:lstStyle>
          <a:p>
            <a:endParaRPr/>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5" name="Picture 4">
            <a:extLst>
              <a:ext uri="{FF2B5EF4-FFF2-40B4-BE49-F238E27FC236}">
                <a16:creationId xmlns:a16="http://schemas.microsoft.com/office/drawing/2014/main" id="{D2E03E07-CF42-4D32-89E1-F504B89ADCCB}"/>
              </a:ext>
            </a:extLst>
          </p:cNvPr>
          <p:cNvPicPr>
            <a:picLocks noChangeAspect="1"/>
          </p:cNvPicPr>
          <p:nvPr userDrawn="1"/>
        </p:nvPicPr>
        <p:blipFill rotWithShape="1">
          <a:blip r:embed="rId2" cstate="hqprint">
            <a:extLst>
              <a:ext uri="{28A0092B-C50C-407E-A947-70E740481C1C}">
                <a14:useLocalDpi xmlns:a14="http://schemas.microsoft.com/office/drawing/2010/main" val="0"/>
              </a:ext>
            </a:extLst>
          </a:blip>
          <a:srcRect l="46903" t="5913" r="3124" b="21681"/>
          <a:stretch/>
        </p:blipFill>
        <p:spPr>
          <a:xfrm>
            <a:off x="9423681" y="2766444"/>
            <a:ext cx="1402390" cy="1386301"/>
          </a:xfrm>
          <a:prstGeom prst="rect">
            <a:avLst/>
          </a:prstGeom>
        </p:spPr>
      </p:pic>
      <p:pic>
        <p:nvPicPr>
          <p:cNvPr id="3" name="Picture 2">
            <a:extLst>
              <a:ext uri="{FF2B5EF4-FFF2-40B4-BE49-F238E27FC236}">
                <a16:creationId xmlns:a16="http://schemas.microsoft.com/office/drawing/2014/main" id="{B62C8F43-E1E5-4F20-9CE9-31477818F717}"/>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3254" r="31811"/>
          <a:stretch/>
        </p:blipFill>
        <p:spPr>
          <a:xfrm flipH="1">
            <a:off x="9424349" y="12893"/>
            <a:ext cx="2767547" cy="2757014"/>
          </a:xfrm>
          <a:prstGeom prst="rect">
            <a:avLst/>
          </a:prstGeom>
        </p:spPr>
      </p:pic>
      <p:sp>
        <p:nvSpPr>
          <p:cNvPr id="8" name="Shape 134">
            <a:extLst>
              <a:ext uri="{FF2B5EF4-FFF2-40B4-BE49-F238E27FC236}">
                <a16:creationId xmlns:a16="http://schemas.microsoft.com/office/drawing/2014/main" id="{212D908B-06D9-4527-851C-F973AEA1FB83}"/>
              </a:ext>
            </a:extLst>
          </p:cNvPr>
          <p:cNvSpPr txBox="1">
            <a:spLocks noGrp="1"/>
          </p:cNvSpPr>
          <p:nvPr>
            <p:ph type="title"/>
          </p:nvPr>
        </p:nvSpPr>
        <p:spPr>
          <a:xfrm>
            <a:off x="2456634" y="1596100"/>
            <a:ext cx="5922399" cy="829200"/>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9" name="Shape 135">
            <a:extLst>
              <a:ext uri="{FF2B5EF4-FFF2-40B4-BE49-F238E27FC236}">
                <a16:creationId xmlns:a16="http://schemas.microsoft.com/office/drawing/2014/main" id="{E2FDE31C-8269-4807-939F-95FB6BD1998B}"/>
              </a:ext>
            </a:extLst>
          </p:cNvPr>
          <p:cNvSpPr txBox="1">
            <a:spLocks noGrp="1"/>
          </p:cNvSpPr>
          <p:nvPr>
            <p:ph type="body" idx="1"/>
          </p:nvPr>
        </p:nvSpPr>
        <p:spPr>
          <a:xfrm>
            <a:off x="2456633" y="2425301"/>
            <a:ext cx="1908400" cy="4142799"/>
          </a:xfrm>
          <a:prstGeom prst="rect">
            <a:avLst/>
          </a:prstGeom>
        </p:spPr>
        <p:txBody>
          <a:bodyPr lIns="91425" tIns="91425" rIns="91425" bIns="91425" anchor="t" anchorCtr="0"/>
          <a:lstStyle>
            <a:lvl1pPr lvl="0" rtl="0">
              <a:spcBef>
                <a:spcPts val="0"/>
              </a:spcBef>
              <a:buSzPct val="100000"/>
              <a:defRPr sz="1600"/>
            </a:lvl1pPr>
            <a:lvl2pPr lvl="1" rtl="0">
              <a:spcBef>
                <a:spcPts val="0"/>
              </a:spcBef>
              <a:buSzPct val="100000"/>
              <a:defRPr sz="1600"/>
            </a:lvl2pPr>
            <a:lvl3pPr lvl="2" rtl="0">
              <a:spcBef>
                <a:spcPts val="0"/>
              </a:spcBef>
              <a:buSzPct val="100000"/>
              <a:defRPr sz="1600"/>
            </a:lvl3pPr>
            <a:lvl4pPr lvl="3" rtl="0">
              <a:spcBef>
                <a:spcPts val="0"/>
              </a:spcBef>
              <a:buSzPct val="100000"/>
              <a:defRPr sz="1600"/>
            </a:lvl4pPr>
            <a:lvl5pPr lvl="4" rtl="0">
              <a:spcBef>
                <a:spcPts val="0"/>
              </a:spcBef>
              <a:buSzPct val="100000"/>
              <a:defRPr sz="1600"/>
            </a:lvl5pPr>
            <a:lvl6pPr lvl="5" rtl="0">
              <a:spcBef>
                <a:spcPts val="0"/>
              </a:spcBef>
              <a:buSzPct val="100000"/>
              <a:defRPr sz="1600"/>
            </a:lvl6pPr>
            <a:lvl7pPr lvl="6" rtl="0">
              <a:spcBef>
                <a:spcPts val="0"/>
              </a:spcBef>
              <a:buSzPct val="100000"/>
              <a:defRPr sz="1600"/>
            </a:lvl7pPr>
            <a:lvl8pPr lvl="7" rtl="0">
              <a:spcBef>
                <a:spcPts val="0"/>
              </a:spcBef>
              <a:buSzPct val="100000"/>
              <a:defRPr sz="1600"/>
            </a:lvl8pPr>
            <a:lvl9pPr lvl="8" rtl="0">
              <a:spcBef>
                <a:spcPts val="0"/>
              </a:spcBef>
              <a:buSzPct val="100000"/>
              <a:defRPr sz="1600"/>
            </a:lvl9pPr>
          </a:lstStyle>
          <a:p>
            <a:endParaRPr/>
          </a:p>
        </p:txBody>
      </p:sp>
      <p:sp>
        <p:nvSpPr>
          <p:cNvPr id="10" name="Shape 136">
            <a:extLst>
              <a:ext uri="{FF2B5EF4-FFF2-40B4-BE49-F238E27FC236}">
                <a16:creationId xmlns:a16="http://schemas.microsoft.com/office/drawing/2014/main" id="{7932E23F-B7E7-4D62-BD51-C09993E28906}"/>
              </a:ext>
            </a:extLst>
          </p:cNvPr>
          <p:cNvSpPr txBox="1">
            <a:spLocks noGrp="1"/>
          </p:cNvSpPr>
          <p:nvPr>
            <p:ph type="body" idx="2"/>
          </p:nvPr>
        </p:nvSpPr>
        <p:spPr>
          <a:xfrm>
            <a:off x="4463299" y="2425301"/>
            <a:ext cx="1908400" cy="4142799"/>
          </a:xfrm>
          <a:prstGeom prst="rect">
            <a:avLst/>
          </a:prstGeom>
        </p:spPr>
        <p:txBody>
          <a:bodyPr lIns="91425" tIns="91425" rIns="91425" bIns="91425" anchor="t" anchorCtr="0"/>
          <a:lstStyle>
            <a:lvl1pPr lvl="0" rtl="0">
              <a:spcBef>
                <a:spcPts val="0"/>
              </a:spcBef>
              <a:buSzPct val="100000"/>
              <a:defRPr sz="1600"/>
            </a:lvl1pPr>
            <a:lvl2pPr lvl="1" rtl="0">
              <a:spcBef>
                <a:spcPts val="0"/>
              </a:spcBef>
              <a:buSzPct val="100000"/>
              <a:defRPr sz="1600"/>
            </a:lvl2pPr>
            <a:lvl3pPr lvl="2" rtl="0">
              <a:spcBef>
                <a:spcPts val="0"/>
              </a:spcBef>
              <a:buSzPct val="100000"/>
              <a:defRPr sz="1600"/>
            </a:lvl3pPr>
            <a:lvl4pPr lvl="3" rtl="0">
              <a:spcBef>
                <a:spcPts val="0"/>
              </a:spcBef>
              <a:buSzPct val="100000"/>
              <a:defRPr sz="1600"/>
            </a:lvl4pPr>
            <a:lvl5pPr lvl="4" rtl="0">
              <a:spcBef>
                <a:spcPts val="0"/>
              </a:spcBef>
              <a:buSzPct val="100000"/>
              <a:defRPr sz="1600"/>
            </a:lvl5pPr>
            <a:lvl6pPr lvl="5" rtl="0">
              <a:spcBef>
                <a:spcPts val="0"/>
              </a:spcBef>
              <a:buSzPct val="100000"/>
              <a:defRPr sz="1600"/>
            </a:lvl6pPr>
            <a:lvl7pPr lvl="6" rtl="0">
              <a:spcBef>
                <a:spcPts val="0"/>
              </a:spcBef>
              <a:buSzPct val="100000"/>
              <a:defRPr sz="1600"/>
            </a:lvl7pPr>
            <a:lvl8pPr lvl="7" rtl="0">
              <a:spcBef>
                <a:spcPts val="0"/>
              </a:spcBef>
              <a:buSzPct val="100000"/>
              <a:defRPr sz="1600"/>
            </a:lvl8pPr>
            <a:lvl9pPr lvl="8" rtl="0">
              <a:spcBef>
                <a:spcPts val="0"/>
              </a:spcBef>
              <a:buSzPct val="100000"/>
              <a:defRPr sz="1600"/>
            </a:lvl9pPr>
          </a:lstStyle>
          <a:p>
            <a:endParaRPr/>
          </a:p>
        </p:txBody>
      </p:sp>
      <p:sp>
        <p:nvSpPr>
          <p:cNvPr id="11" name="Shape 137">
            <a:extLst>
              <a:ext uri="{FF2B5EF4-FFF2-40B4-BE49-F238E27FC236}">
                <a16:creationId xmlns:a16="http://schemas.microsoft.com/office/drawing/2014/main" id="{DC37A87C-C12B-4F4A-95DF-944A0C4A4A75}"/>
              </a:ext>
            </a:extLst>
          </p:cNvPr>
          <p:cNvSpPr txBox="1">
            <a:spLocks noGrp="1"/>
          </p:cNvSpPr>
          <p:nvPr>
            <p:ph type="body" idx="3"/>
          </p:nvPr>
        </p:nvSpPr>
        <p:spPr>
          <a:xfrm>
            <a:off x="6469965" y="2425301"/>
            <a:ext cx="1908400" cy="4142799"/>
          </a:xfrm>
          <a:prstGeom prst="rect">
            <a:avLst/>
          </a:prstGeom>
        </p:spPr>
        <p:txBody>
          <a:bodyPr lIns="91425" tIns="91425" rIns="91425" bIns="91425" anchor="t" anchorCtr="0"/>
          <a:lstStyle>
            <a:lvl1pPr lvl="0" rtl="0">
              <a:spcBef>
                <a:spcPts val="0"/>
              </a:spcBef>
              <a:buSzPct val="100000"/>
              <a:defRPr sz="1600"/>
            </a:lvl1pPr>
            <a:lvl2pPr lvl="1" rtl="0">
              <a:spcBef>
                <a:spcPts val="0"/>
              </a:spcBef>
              <a:buSzPct val="100000"/>
              <a:defRPr sz="1600"/>
            </a:lvl2pPr>
            <a:lvl3pPr lvl="2" rtl="0">
              <a:spcBef>
                <a:spcPts val="0"/>
              </a:spcBef>
              <a:buSzPct val="100000"/>
              <a:defRPr sz="1600"/>
            </a:lvl3pPr>
            <a:lvl4pPr lvl="3" rtl="0">
              <a:spcBef>
                <a:spcPts val="0"/>
              </a:spcBef>
              <a:buSzPct val="100000"/>
              <a:defRPr sz="1600"/>
            </a:lvl4pPr>
            <a:lvl5pPr lvl="4" rtl="0">
              <a:spcBef>
                <a:spcPts val="0"/>
              </a:spcBef>
              <a:buSzPct val="100000"/>
              <a:defRPr sz="1600"/>
            </a:lvl5pPr>
            <a:lvl6pPr lvl="5" rtl="0">
              <a:spcBef>
                <a:spcPts val="0"/>
              </a:spcBef>
              <a:buSzPct val="100000"/>
              <a:defRPr sz="1600"/>
            </a:lvl6pPr>
            <a:lvl7pPr lvl="6" rtl="0">
              <a:spcBef>
                <a:spcPts val="0"/>
              </a:spcBef>
              <a:buSzPct val="100000"/>
              <a:defRPr sz="1600"/>
            </a:lvl7pPr>
            <a:lvl8pPr lvl="7" rtl="0">
              <a:spcBef>
                <a:spcPts val="0"/>
              </a:spcBef>
              <a:buSzPct val="100000"/>
              <a:defRPr sz="1600"/>
            </a:lvl8pPr>
            <a:lvl9pPr lvl="8" rtl="0">
              <a:spcBef>
                <a:spcPts val="0"/>
              </a:spcBef>
              <a:buSzPct val="100000"/>
              <a:defRPr sz="1600"/>
            </a:lvl9pPr>
          </a:lstStyle>
          <a:p>
            <a:endParaRPr/>
          </a:p>
        </p:txBody>
      </p:sp>
      <p:sp>
        <p:nvSpPr>
          <p:cNvPr id="12" name="Shape 138">
            <a:extLst>
              <a:ext uri="{FF2B5EF4-FFF2-40B4-BE49-F238E27FC236}">
                <a16:creationId xmlns:a16="http://schemas.microsoft.com/office/drawing/2014/main" id="{35D844D2-CDCB-43DA-B85E-9463B4F594E2}"/>
              </a:ext>
            </a:extLst>
          </p:cNvPr>
          <p:cNvSpPr/>
          <p:nvPr userDrawn="1"/>
        </p:nvSpPr>
        <p:spPr>
          <a:xfrm>
            <a:off x="8040881" y="6"/>
            <a:ext cx="1383485"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3" name="Shape 139">
            <a:extLst>
              <a:ext uri="{FF2B5EF4-FFF2-40B4-BE49-F238E27FC236}">
                <a16:creationId xmlns:a16="http://schemas.microsoft.com/office/drawing/2014/main" id="{7FEFAA40-16EC-4ED4-AC6A-239150B0A7AB}"/>
              </a:ext>
            </a:extLst>
          </p:cNvPr>
          <p:cNvSpPr/>
          <p:nvPr userDrawn="1"/>
        </p:nvSpPr>
        <p:spPr>
          <a:xfrm>
            <a:off x="10808326" y="2762341"/>
            <a:ext cx="1383599" cy="13835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4" name="Shape 140">
            <a:extLst>
              <a:ext uri="{FF2B5EF4-FFF2-40B4-BE49-F238E27FC236}">
                <a16:creationId xmlns:a16="http://schemas.microsoft.com/office/drawing/2014/main" id="{3C778392-CEBE-44B1-877C-783DE231E91A}"/>
              </a:ext>
            </a:extLst>
          </p:cNvPr>
          <p:cNvSpPr/>
          <p:nvPr userDrawn="1"/>
        </p:nvSpPr>
        <p:spPr>
          <a:xfrm>
            <a:off x="10808314" y="1379502"/>
            <a:ext cx="1383599" cy="13835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5" name="Shape 141">
            <a:extLst>
              <a:ext uri="{FF2B5EF4-FFF2-40B4-BE49-F238E27FC236}">
                <a16:creationId xmlns:a16="http://schemas.microsoft.com/office/drawing/2014/main" id="{195AF5D3-F7AB-4C32-BD04-19EA383D6073}"/>
              </a:ext>
            </a:extLst>
          </p:cNvPr>
          <p:cNvSpPr/>
          <p:nvPr userDrawn="1"/>
        </p:nvSpPr>
        <p:spPr>
          <a:xfrm>
            <a:off x="-390" y="4782393"/>
            <a:ext cx="1383599" cy="1383599"/>
          </a:xfrm>
          <a:prstGeom prst="rect">
            <a:avLst/>
          </a:prstGeom>
          <a:solidFill>
            <a:srgbClr val="B0D85B"/>
          </a:solidFill>
          <a:ln>
            <a:noFill/>
          </a:ln>
        </p:spPr>
        <p:txBody>
          <a:bodyPr lIns="121900" tIns="121900" rIns="121900" bIns="121900" anchor="ctr" anchorCtr="0">
            <a:noAutofit/>
          </a:bodyPr>
          <a:lstStyle/>
          <a:p>
            <a:pPr lvl="0">
              <a:spcBef>
                <a:spcPts val="0"/>
              </a:spcBef>
              <a:buNone/>
            </a:pPr>
            <a:endParaRPr sz="2400"/>
          </a:p>
        </p:txBody>
      </p:sp>
      <p:sp>
        <p:nvSpPr>
          <p:cNvPr id="16" name="Shape 142">
            <a:extLst>
              <a:ext uri="{FF2B5EF4-FFF2-40B4-BE49-F238E27FC236}">
                <a16:creationId xmlns:a16="http://schemas.microsoft.com/office/drawing/2014/main" id="{4CC81017-E688-4039-97D3-E110B277693A}"/>
              </a:ext>
            </a:extLst>
          </p:cNvPr>
          <p:cNvSpPr/>
          <p:nvPr userDrawn="1"/>
        </p:nvSpPr>
        <p:spPr>
          <a:xfrm>
            <a:off x="-400" y="6165996"/>
            <a:ext cx="691600" cy="6916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7" name="Shape 143">
            <a:extLst>
              <a:ext uri="{FF2B5EF4-FFF2-40B4-BE49-F238E27FC236}">
                <a16:creationId xmlns:a16="http://schemas.microsoft.com/office/drawing/2014/main" id="{6BDF77BA-4155-4455-83B6-59C8ED933126}"/>
              </a:ext>
            </a:extLst>
          </p:cNvPr>
          <p:cNvSpPr/>
          <p:nvPr userDrawn="1"/>
        </p:nvSpPr>
        <p:spPr>
          <a:xfrm>
            <a:off x="-412" y="47823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8" name="Shape 144">
            <a:extLst>
              <a:ext uri="{FF2B5EF4-FFF2-40B4-BE49-F238E27FC236}">
                <a16:creationId xmlns:a16="http://schemas.microsoft.com/office/drawing/2014/main" id="{18F7625A-8A6D-492C-A903-4E9AC9722675}"/>
              </a:ext>
            </a:extLst>
          </p:cNvPr>
          <p:cNvSpPr/>
          <p:nvPr userDrawn="1"/>
        </p:nvSpPr>
        <p:spPr>
          <a:xfrm>
            <a:off x="11500296" y="4150887"/>
            <a:ext cx="691600" cy="691600"/>
          </a:xfrm>
          <a:prstGeom prst="rect">
            <a:avLst/>
          </a:prstGeom>
          <a:solidFill>
            <a:srgbClr val="B0D85B"/>
          </a:solidFill>
          <a:ln>
            <a:noFill/>
          </a:ln>
        </p:spPr>
        <p:txBody>
          <a:bodyPr lIns="121900" tIns="121900" rIns="121900" bIns="121900" anchor="ctr" anchorCtr="0">
            <a:noAutofit/>
          </a:bodyPr>
          <a:lstStyle/>
          <a:p>
            <a:pPr lvl="0">
              <a:spcBef>
                <a:spcPts val="0"/>
              </a:spcBef>
              <a:buNone/>
            </a:pPr>
            <a:endParaRPr sz="2400"/>
          </a:p>
        </p:txBody>
      </p:sp>
      <p:sp>
        <p:nvSpPr>
          <p:cNvPr id="19" name="Shape 145">
            <a:extLst>
              <a:ext uri="{FF2B5EF4-FFF2-40B4-BE49-F238E27FC236}">
                <a16:creationId xmlns:a16="http://schemas.microsoft.com/office/drawing/2014/main" id="{E74D7CEE-93F6-46E2-A57D-EDF65CDEFDFF}"/>
              </a:ext>
            </a:extLst>
          </p:cNvPr>
          <p:cNvSpPr/>
          <p:nvPr userDrawn="1"/>
        </p:nvSpPr>
        <p:spPr>
          <a:xfrm>
            <a:off x="9424453" y="-12"/>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20" name="Shape 146">
            <a:extLst>
              <a:ext uri="{FF2B5EF4-FFF2-40B4-BE49-F238E27FC236}">
                <a16:creationId xmlns:a16="http://schemas.microsoft.com/office/drawing/2014/main" id="{D272F4BA-5D9A-4263-8E21-08AF39F77E21}"/>
              </a:ext>
            </a:extLst>
          </p:cNvPr>
          <p:cNvGrpSpPr/>
          <p:nvPr userDrawn="1"/>
        </p:nvGrpSpPr>
        <p:grpSpPr>
          <a:xfrm>
            <a:off x="11142560" y="3097557"/>
            <a:ext cx="727539" cy="727539"/>
            <a:chOff x="5941025" y="3634400"/>
            <a:chExt cx="467650" cy="467650"/>
          </a:xfrm>
        </p:grpSpPr>
        <p:sp>
          <p:nvSpPr>
            <p:cNvPr id="21" name="Shape 147">
              <a:extLst>
                <a:ext uri="{FF2B5EF4-FFF2-40B4-BE49-F238E27FC236}">
                  <a16:creationId xmlns:a16="http://schemas.microsoft.com/office/drawing/2014/main" id="{1F5EB62B-BACA-4275-A042-7644095521B3}"/>
                </a:ext>
              </a:extLst>
            </p:cNvPr>
            <p:cNvSpPr/>
            <p:nvPr/>
          </p:nvSpPr>
          <p:spPr>
            <a:xfrm>
              <a:off x="5941025" y="3634400"/>
              <a:ext cx="467650" cy="467650"/>
            </a:xfrm>
            <a:custGeom>
              <a:avLst/>
              <a:gdLst/>
              <a:ahLst/>
              <a:cxnLst/>
              <a:rect l="0" t="0" r="0" b="0"/>
              <a:pathLst>
                <a:path w="18706" h="18706" fill="none" extrusionOk="0">
                  <a:moveTo>
                    <a:pt x="9353" y="1"/>
                  </a:moveTo>
                  <a:lnTo>
                    <a:pt x="9353" y="1"/>
                  </a:lnTo>
                  <a:lnTo>
                    <a:pt x="8866" y="25"/>
                  </a:lnTo>
                  <a:lnTo>
                    <a:pt x="8403" y="50"/>
                  </a:lnTo>
                  <a:lnTo>
                    <a:pt x="7940" y="123"/>
                  </a:lnTo>
                  <a:lnTo>
                    <a:pt x="7478" y="196"/>
                  </a:lnTo>
                  <a:lnTo>
                    <a:pt x="7015" y="293"/>
                  </a:lnTo>
                  <a:lnTo>
                    <a:pt x="6577" y="439"/>
                  </a:lnTo>
                  <a:lnTo>
                    <a:pt x="6138" y="585"/>
                  </a:lnTo>
                  <a:lnTo>
                    <a:pt x="5724" y="732"/>
                  </a:lnTo>
                  <a:lnTo>
                    <a:pt x="5310" y="926"/>
                  </a:lnTo>
                  <a:lnTo>
                    <a:pt x="4896" y="1146"/>
                  </a:lnTo>
                  <a:lnTo>
                    <a:pt x="4506" y="1365"/>
                  </a:lnTo>
                  <a:lnTo>
                    <a:pt x="4117" y="1608"/>
                  </a:lnTo>
                  <a:lnTo>
                    <a:pt x="3751" y="1876"/>
                  </a:lnTo>
                  <a:lnTo>
                    <a:pt x="3410" y="2144"/>
                  </a:lnTo>
                  <a:lnTo>
                    <a:pt x="3069" y="2436"/>
                  </a:lnTo>
                  <a:lnTo>
                    <a:pt x="2753" y="2753"/>
                  </a:lnTo>
                  <a:lnTo>
                    <a:pt x="2436" y="3070"/>
                  </a:lnTo>
                  <a:lnTo>
                    <a:pt x="2144" y="3411"/>
                  </a:lnTo>
                  <a:lnTo>
                    <a:pt x="1876" y="3752"/>
                  </a:lnTo>
                  <a:lnTo>
                    <a:pt x="1608" y="4117"/>
                  </a:lnTo>
                  <a:lnTo>
                    <a:pt x="1365" y="4507"/>
                  </a:lnTo>
                  <a:lnTo>
                    <a:pt x="1145" y="4896"/>
                  </a:lnTo>
                  <a:lnTo>
                    <a:pt x="926" y="5310"/>
                  </a:lnTo>
                  <a:lnTo>
                    <a:pt x="731" y="5724"/>
                  </a:lnTo>
                  <a:lnTo>
                    <a:pt x="585" y="6138"/>
                  </a:lnTo>
                  <a:lnTo>
                    <a:pt x="439" y="6577"/>
                  </a:lnTo>
                  <a:lnTo>
                    <a:pt x="293" y="7015"/>
                  </a:lnTo>
                  <a:lnTo>
                    <a:pt x="196" y="7478"/>
                  </a:lnTo>
                  <a:lnTo>
                    <a:pt x="123" y="7941"/>
                  </a:lnTo>
                  <a:lnTo>
                    <a:pt x="49" y="8403"/>
                  </a:lnTo>
                  <a:lnTo>
                    <a:pt x="25" y="8866"/>
                  </a:lnTo>
                  <a:lnTo>
                    <a:pt x="1" y="9353"/>
                  </a:lnTo>
                  <a:lnTo>
                    <a:pt x="1" y="9353"/>
                  </a:lnTo>
                  <a:lnTo>
                    <a:pt x="25" y="9840"/>
                  </a:lnTo>
                  <a:lnTo>
                    <a:pt x="49" y="10303"/>
                  </a:lnTo>
                  <a:lnTo>
                    <a:pt x="123" y="10766"/>
                  </a:lnTo>
                  <a:lnTo>
                    <a:pt x="196" y="11229"/>
                  </a:lnTo>
                  <a:lnTo>
                    <a:pt x="293" y="11691"/>
                  </a:lnTo>
                  <a:lnTo>
                    <a:pt x="439" y="12130"/>
                  </a:lnTo>
                  <a:lnTo>
                    <a:pt x="585" y="12568"/>
                  </a:lnTo>
                  <a:lnTo>
                    <a:pt x="731" y="12982"/>
                  </a:lnTo>
                  <a:lnTo>
                    <a:pt x="926" y="13396"/>
                  </a:lnTo>
                  <a:lnTo>
                    <a:pt x="1145" y="13810"/>
                  </a:lnTo>
                  <a:lnTo>
                    <a:pt x="1365" y="14200"/>
                  </a:lnTo>
                  <a:lnTo>
                    <a:pt x="1608" y="14590"/>
                  </a:lnTo>
                  <a:lnTo>
                    <a:pt x="1876" y="14955"/>
                  </a:lnTo>
                  <a:lnTo>
                    <a:pt x="2144" y="15296"/>
                  </a:lnTo>
                  <a:lnTo>
                    <a:pt x="2436" y="15637"/>
                  </a:lnTo>
                  <a:lnTo>
                    <a:pt x="2753" y="15953"/>
                  </a:lnTo>
                  <a:lnTo>
                    <a:pt x="3069" y="16270"/>
                  </a:lnTo>
                  <a:lnTo>
                    <a:pt x="3410" y="16562"/>
                  </a:lnTo>
                  <a:lnTo>
                    <a:pt x="3751" y="16830"/>
                  </a:lnTo>
                  <a:lnTo>
                    <a:pt x="4117" y="17098"/>
                  </a:lnTo>
                  <a:lnTo>
                    <a:pt x="4506" y="17342"/>
                  </a:lnTo>
                  <a:lnTo>
                    <a:pt x="4896" y="17561"/>
                  </a:lnTo>
                  <a:lnTo>
                    <a:pt x="5310" y="17780"/>
                  </a:lnTo>
                  <a:lnTo>
                    <a:pt x="5724" y="17975"/>
                  </a:lnTo>
                  <a:lnTo>
                    <a:pt x="6138" y="18121"/>
                  </a:lnTo>
                  <a:lnTo>
                    <a:pt x="6577" y="18267"/>
                  </a:lnTo>
                  <a:lnTo>
                    <a:pt x="7015" y="18413"/>
                  </a:lnTo>
                  <a:lnTo>
                    <a:pt x="7478" y="18511"/>
                  </a:lnTo>
                  <a:lnTo>
                    <a:pt x="7940" y="18584"/>
                  </a:lnTo>
                  <a:lnTo>
                    <a:pt x="8403" y="18657"/>
                  </a:lnTo>
                  <a:lnTo>
                    <a:pt x="8866" y="18681"/>
                  </a:lnTo>
                  <a:lnTo>
                    <a:pt x="9353" y="18706"/>
                  </a:lnTo>
                  <a:lnTo>
                    <a:pt x="9353" y="18706"/>
                  </a:lnTo>
                  <a:lnTo>
                    <a:pt x="9840" y="18681"/>
                  </a:lnTo>
                  <a:lnTo>
                    <a:pt x="10303" y="18657"/>
                  </a:lnTo>
                  <a:lnTo>
                    <a:pt x="10766" y="18584"/>
                  </a:lnTo>
                  <a:lnTo>
                    <a:pt x="11228" y="18511"/>
                  </a:lnTo>
                  <a:lnTo>
                    <a:pt x="11691" y="18413"/>
                  </a:lnTo>
                  <a:lnTo>
                    <a:pt x="12130" y="18267"/>
                  </a:lnTo>
                  <a:lnTo>
                    <a:pt x="12568" y="18121"/>
                  </a:lnTo>
                  <a:lnTo>
                    <a:pt x="12982" y="17975"/>
                  </a:lnTo>
                  <a:lnTo>
                    <a:pt x="13396" y="17780"/>
                  </a:lnTo>
                  <a:lnTo>
                    <a:pt x="13810" y="17561"/>
                  </a:lnTo>
                  <a:lnTo>
                    <a:pt x="14200" y="17342"/>
                  </a:lnTo>
                  <a:lnTo>
                    <a:pt x="14589" y="17098"/>
                  </a:lnTo>
                  <a:lnTo>
                    <a:pt x="14955" y="16830"/>
                  </a:lnTo>
                  <a:lnTo>
                    <a:pt x="15296" y="16562"/>
                  </a:lnTo>
                  <a:lnTo>
                    <a:pt x="15637" y="16270"/>
                  </a:lnTo>
                  <a:lnTo>
                    <a:pt x="15953" y="15953"/>
                  </a:lnTo>
                  <a:lnTo>
                    <a:pt x="16270" y="15637"/>
                  </a:lnTo>
                  <a:lnTo>
                    <a:pt x="16562" y="15296"/>
                  </a:lnTo>
                  <a:lnTo>
                    <a:pt x="16830" y="14955"/>
                  </a:lnTo>
                  <a:lnTo>
                    <a:pt x="17098" y="14590"/>
                  </a:lnTo>
                  <a:lnTo>
                    <a:pt x="17341" y="14200"/>
                  </a:lnTo>
                  <a:lnTo>
                    <a:pt x="17561" y="13810"/>
                  </a:lnTo>
                  <a:lnTo>
                    <a:pt x="17780" y="13396"/>
                  </a:lnTo>
                  <a:lnTo>
                    <a:pt x="17975" y="12982"/>
                  </a:lnTo>
                  <a:lnTo>
                    <a:pt x="18121" y="12568"/>
                  </a:lnTo>
                  <a:lnTo>
                    <a:pt x="18267" y="12130"/>
                  </a:lnTo>
                  <a:lnTo>
                    <a:pt x="18413" y="11691"/>
                  </a:lnTo>
                  <a:lnTo>
                    <a:pt x="18511" y="11229"/>
                  </a:lnTo>
                  <a:lnTo>
                    <a:pt x="18584" y="10766"/>
                  </a:lnTo>
                  <a:lnTo>
                    <a:pt x="18657" y="10303"/>
                  </a:lnTo>
                  <a:lnTo>
                    <a:pt x="18681" y="9840"/>
                  </a:lnTo>
                  <a:lnTo>
                    <a:pt x="18705" y="9353"/>
                  </a:lnTo>
                  <a:lnTo>
                    <a:pt x="18705" y="9353"/>
                  </a:lnTo>
                  <a:lnTo>
                    <a:pt x="18681" y="8866"/>
                  </a:lnTo>
                  <a:lnTo>
                    <a:pt x="18657" y="8403"/>
                  </a:lnTo>
                  <a:lnTo>
                    <a:pt x="18584" y="7941"/>
                  </a:lnTo>
                  <a:lnTo>
                    <a:pt x="18511" y="7478"/>
                  </a:lnTo>
                  <a:lnTo>
                    <a:pt x="18413" y="7015"/>
                  </a:lnTo>
                  <a:lnTo>
                    <a:pt x="18267" y="6577"/>
                  </a:lnTo>
                  <a:lnTo>
                    <a:pt x="18121" y="6138"/>
                  </a:lnTo>
                  <a:lnTo>
                    <a:pt x="17975" y="5724"/>
                  </a:lnTo>
                  <a:lnTo>
                    <a:pt x="17780" y="5310"/>
                  </a:lnTo>
                  <a:lnTo>
                    <a:pt x="17561" y="4896"/>
                  </a:lnTo>
                  <a:lnTo>
                    <a:pt x="17341" y="4507"/>
                  </a:lnTo>
                  <a:lnTo>
                    <a:pt x="17098" y="4117"/>
                  </a:lnTo>
                  <a:lnTo>
                    <a:pt x="16830" y="3752"/>
                  </a:lnTo>
                  <a:lnTo>
                    <a:pt x="16562" y="3411"/>
                  </a:lnTo>
                  <a:lnTo>
                    <a:pt x="16270" y="3070"/>
                  </a:lnTo>
                  <a:lnTo>
                    <a:pt x="15953" y="2753"/>
                  </a:lnTo>
                  <a:lnTo>
                    <a:pt x="15637" y="2436"/>
                  </a:lnTo>
                  <a:lnTo>
                    <a:pt x="15296" y="2144"/>
                  </a:lnTo>
                  <a:lnTo>
                    <a:pt x="14955" y="1876"/>
                  </a:lnTo>
                  <a:lnTo>
                    <a:pt x="14589" y="1608"/>
                  </a:lnTo>
                  <a:lnTo>
                    <a:pt x="14200" y="1365"/>
                  </a:lnTo>
                  <a:lnTo>
                    <a:pt x="13810" y="1146"/>
                  </a:lnTo>
                  <a:lnTo>
                    <a:pt x="13396" y="926"/>
                  </a:lnTo>
                  <a:lnTo>
                    <a:pt x="12982" y="732"/>
                  </a:lnTo>
                  <a:lnTo>
                    <a:pt x="12568" y="585"/>
                  </a:lnTo>
                  <a:lnTo>
                    <a:pt x="12130" y="439"/>
                  </a:lnTo>
                  <a:lnTo>
                    <a:pt x="11691" y="293"/>
                  </a:lnTo>
                  <a:lnTo>
                    <a:pt x="11228" y="196"/>
                  </a:lnTo>
                  <a:lnTo>
                    <a:pt x="10766" y="123"/>
                  </a:lnTo>
                  <a:lnTo>
                    <a:pt x="10303" y="50"/>
                  </a:lnTo>
                  <a:lnTo>
                    <a:pt x="9840" y="25"/>
                  </a:lnTo>
                  <a:lnTo>
                    <a:pt x="9353" y="1"/>
                  </a:lnTo>
                  <a:lnTo>
                    <a:pt x="9353"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 name="Shape 148">
              <a:extLst>
                <a:ext uri="{FF2B5EF4-FFF2-40B4-BE49-F238E27FC236}">
                  <a16:creationId xmlns:a16="http://schemas.microsoft.com/office/drawing/2014/main" id="{F33F7FA8-8CF5-48CE-90C6-2F3786B0F86E}"/>
                </a:ext>
              </a:extLst>
            </p:cNvPr>
            <p:cNvSpPr/>
            <p:nvPr/>
          </p:nvSpPr>
          <p:spPr>
            <a:xfrm>
              <a:off x="6211975" y="3753150"/>
              <a:ext cx="19525" cy="18900"/>
            </a:xfrm>
            <a:custGeom>
              <a:avLst/>
              <a:gdLst/>
              <a:ahLst/>
              <a:cxnLst/>
              <a:rect l="0" t="0" r="0" b="0"/>
              <a:pathLst>
                <a:path w="781" h="756" fill="none" extrusionOk="0">
                  <a:moveTo>
                    <a:pt x="585" y="0"/>
                  </a:moveTo>
                  <a:lnTo>
                    <a:pt x="585" y="0"/>
                  </a:lnTo>
                  <a:lnTo>
                    <a:pt x="658" y="24"/>
                  </a:lnTo>
                  <a:lnTo>
                    <a:pt x="707" y="49"/>
                  </a:lnTo>
                  <a:lnTo>
                    <a:pt x="756" y="122"/>
                  </a:lnTo>
                  <a:lnTo>
                    <a:pt x="780" y="195"/>
                  </a:lnTo>
                  <a:lnTo>
                    <a:pt x="780" y="195"/>
                  </a:lnTo>
                  <a:lnTo>
                    <a:pt x="756" y="268"/>
                  </a:lnTo>
                  <a:lnTo>
                    <a:pt x="707" y="390"/>
                  </a:lnTo>
                  <a:lnTo>
                    <a:pt x="658" y="487"/>
                  </a:lnTo>
                  <a:lnTo>
                    <a:pt x="585" y="560"/>
                  </a:lnTo>
                  <a:lnTo>
                    <a:pt x="585" y="560"/>
                  </a:lnTo>
                  <a:lnTo>
                    <a:pt x="488" y="633"/>
                  </a:lnTo>
                  <a:lnTo>
                    <a:pt x="390" y="706"/>
                  </a:lnTo>
                  <a:lnTo>
                    <a:pt x="293" y="755"/>
                  </a:lnTo>
                  <a:lnTo>
                    <a:pt x="196" y="755"/>
                  </a:lnTo>
                  <a:lnTo>
                    <a:pt x="196" y="755"/>
                  </a:lnTo>
                  <a:lnTo>
                    <a:pt x="122" y="755"/>
                  </a:lnTo>
                  <a:lnTo>
                    <a:pt x="74" y="706"/>
                  </a:lnTo>
                  <a:lnTo>
                    <a:pt x="25" y="633"/>
                  </a:lnTo>
                  <a:lnTo>
                    <a:pt x="1" y="560"/>
                  </a:lnTo>
                  <a:lnTo>
                    <a:pt x="1" y="560"/>
                  </a:lnTo>
                  <a:lnTo>
                    <a:pt x="25" y="487"/>
                  </a:lnTo>
                  <a:lnTo>
                    <a:pt x="74" y="390"/>
                  </a:lnTo>
                  <a:lnTo>
                    <a:pt x="122" y="268"/>
                  </a:lnTo>
                  <a:lnTo>
                    <a:pt x="196" y="195"/>
                  </a:lnTo>
                  <a:lnTo>
                    <a:pt x="196" y="195"/>
                  </a:lnTo>
                  <a:lnTo>
                    <a:pt x="293" y="122"/>
                  </a:lnTo>
                  <a:lnTo>
                    <a:pt x="390" y="49"/>
                  </a:lnTo>
                  <a:lnTo>
                    <a:pt x="488" y="24"/>
                  </a:lnTo>
                  <a:lnTo>
                    <a:pt x="585" y="0"/>
                  </a:lnTo>
                  <a:lnTo>
                    <a:pt x="585" y="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3" name="Shape 149">
              <a:extLst>
                <a:ext uri="{FF2B5EF4-FFF2-40B4-BE49-F238E27FC236}">
                  <a16:creationId xmlns:a16="http://schemas.microsoft.com/office/drawing/2014/main" id="{84EB9915-1D99-45F5-9DD1-C9890A32B759}"/>
                </a:ext>
              </a:extLst>
            </p:cNvPr>
            <p:cNvSpPr/>
            <p:nvPr/>
          </p:nvSpPr>
          <p:spPr>
            <a:xfrm>
              <a:off x="5943475" y="3695900"/>
              <a:ext cx="177800" cy="351350"/>
            </a:xfrm>
            <a:custGeom>
              <a:avLst/>
              <a:gdLst/>
              <a:ahLst/>
              <a:cxnLst/>
              <a:rect l="0" t="0" r="0" b="0"/>
              <a:pathLst>
                <a:path w="7112" h="14054" fill="none" extrusionOk="0">
                  <a:moveTo>
                    <a:pt x="2582" y="780"/>
                  </a:moveTo>
                  <a:lnTo>
                    <a:pt x="2582" y="780"/>
                  </a:lnTo>
                  <a:lnTo>
                    <a:pt x="2752" y="780"/>
                  </a:lnTo>
                  <a:lnTo>
                    <a:pt x="2752" y="780"/>
                  </a:lnTo>
                  <a:lnTo>
                    <a:pt x="2996" y="780"/>
                  </a:lnTo>
                  <a:lnTo>
                    <a:pt x="3215" y="829"/>
                  </a:lnTo>
                  <a:lnTo>
                    <a:pt x="3386" y="878"/>
                  </a:lnTo>
                  <a:lnTo>
                    <a:pt x="3507" y="951"/>
                  </a:lnTo>
                  <a:lnTo>
                    <a:pt x="3507" y="951"/>
                  </a:lnTo>
                  <a:lnTo>
                    <a:pt x="3605" y="1024"/>
                  </a:lnTo>
                  <a:lnTo>
                    <a:pt x="3702" y="1048"/>
                  </a:lnTo>
                  <a:lnTo>
                    <a:pt x="3800" y="1024"/>
                  </a:lnTo>
                  <a:lnTo>
                    <a:pt x="3897" y="951"/>
                  </a:lnTo>
                  <a:lnTo>
                    <a:pt x="3897" y="951"/>
                  </a:lnTo>
                  <a:lnTo>
                    <a:pt x="3970" y="878"/>
                  </a:lnTo>
                  <a:lnTo>
                    <a:pt x="4092" y="829"/>
                  </a:lnTo>
                  <a:lnTo>
                    <a:pt x="4189" y="780"/>
                  </a:lnTo>
                  <a:lnTo>
                    <a:pt x="4262" y="780"/>
                  </a:lnTo>
                  <a:lnTo>
                    <a:pt x="4262" y="780"/>
                  </a:lnTo>
                  <a:lnTo>
                    <a:pt x="4384" y="731"/>
                  </a:lnTo>
                  <a:lnTo>
                    <a:pt x="4506" y="658"/>
                  </a:lnTo>
                  <a:lnTo>
                    <a:pt x="4676" y="537"/>
                  </a:lnTo>
                  <a:lnTo>
                    <a:pt x="4847" y="390"/>
                  </a:lnTo>
                  <a:lnTo>
                    <a:pt x="4847" y="390"/>
                  </a:lnTo>
                  <a:lnTo>
                    <a:pt x="5042" y="244"/>
                  </a:lnTo>
                  <a:lnTo>
                    <a:pt x="5285" y="123"/>
                  </a:lnTo>
                  <a:lnTo>
                    <a:pt x="5529" y="49"/>
                  </a:lnTo>
                  <a:lnTo>
                    <a:pt x="5797" y="1"/>
                  </a:lnTo>
                  <a:lnTo>
                    <a:pt x="5797" y="1"/>
                  </a:lnTo>
                  <a:lnTo>
                    <a:pt x="5894" y="25"/>
                  </a:lnTo>
                  <a:lnTo>
                    <a:pt x="5992" y="49"/>
                  </a:lnTo>
                  <a:lnTo>
                    <a:pt x="6040" y="74"/>
                  </a:lnTo>
                  <a:lnTo>
                    <a:pt x="6089" y="123"/>
                  </a:lnTo>
                  <a:lnTo>
                    <a:pt x="6089" y="171"/>
                  </a:lnTo>
                  <a:lnTo>
                    <a:pt x="6089" y="244"/>
                  </a:lnTo>
                  <a:lnTo>
                    <a:pt x="6040" y="317"/>
                  </a:lnTo>
                  <a:lnTo>
                    <a:pt x="5992" y="390"/>
                  </a:lnTo>
                  <a:lnTo>
                    <a:pt x="5992" y="390"/>
                  </a:lnTo>
                  <a:lnTo>
                    <a:pt x="5845" y="561"/>
                  </a:lnTo>
                  <a:lnTo>
                    <a:pt x="5772" y="707"/>
                  </a:lnTo>
                  <a:lnTo>
                    <a:pt x="5748" y="853"/>
                  </a:lnTo>
                  <a:lnTo>
                    <a:pt x="5772" y="926"/>
                  </a:lnTo>
                  <a:lnTo>
                    <a:pt x="5797" y="951"/>
                  </a:lnTo>
                  <a:lnTo>
                    <a:pt x="5797" y="951"/>
                  </a:lnTo>
                  <a:lnTo>
                    <a:pt x="5870" y="1048"/>
                  </a:lnTo>
                  <a:lnTo>
                    <a:pt x="5918" y="1145"/>
                  </a:lnTo>
                  <a:lnTo>
                    <a:pt x="5967" y="1243"/>
                  </a:lnTo>
                  <a:lnTo>
                    <a:pt x="5992" y="1340"/>
                  </a:lnTo>
                  <a:lnTo>
                    <a:pt x="5992" y="1340"/>
                  </a:lnTo>
                  <a:lnTo>
                    <a:pt x="5967" y="1438"/>
                  </a:lnTo>
                  <a:lnTo>
                    <a:pt x="5918" y="1535"/>
                  </a:lnTo>
                  <a:lnTo>
                    <a:pt x="5870" y="1633"/>
                  </a:lnTo>
                  <a:lnTo>
                    <a:pt x="5797" y="1730"/>
                  </a:lnTo>
                  <a:lnTo>
                    <a:pt x="5797" y="1730"/>
                  </a:lnTo>
                  <a:lnTo>
                    <a:pt x="5748" y="1754"/>
                  </a:lnTo>
                  <a:lnTo>
                    <a:pt x="5699" y="1754"/>
                  </a:lnTo>
                  <a:lnTo>
                    <a:pt x="5553" y="1754"/>
                  </a:lnTo>
                  <a:lnTo>
                    <a:pt x="5383" y="1657"/>
                  </a:lnTo>
                  <a:lnTo>
                    <a:pt x="5212" y="1535"/>
                  </a:lnTo>
                  <a:lnTo>
                    <a:pt x="5212" y="1535"/>
                  </a:lnTo>
                  <a:lnTo>
                    <a:pt x="5066" y="1389"/>
                  </a:lnTo>
                  <a:lnTo>
                    <a:pt x="4896" y="1316"/>
                  </a:lnTo>
                  <a:lnTo>
                    <a:pt x="4749" y="1292"/>
                  </a:lnTo>
                  <a:lnTo>
                    <a:pt x="4701" y="1316"/>
                  </a:lnTo>
                  <a:lnTo>
                    <a:pt x="4652" y="1340"/>
                  </a:lnTo>
                  <a:lnTo>
                    <a:pt x="4652" y="1340"/>
                  </a:lnTo>
                  <a:lnTo>
                    <a:pt x="4555" y="1413"/>
                  </a:lnTo>
                  <a:lnTo>
                    <a:pt x="4457" y="1486"/>
                  </a:lnTo>
                  <a:lnTo>
                    <a:pt x="4360" y="1511"/>
                  </a:lnTo>
                  <a:lnTo>
                    <a:pt x="4262" y="1535"/>
                  </a:lnTo>
                  <a:lnTo>
                    <a:pt x="4262" y="1535"/>
                  </a:lnTo>
                  <a:lnTo>
                    <a:pt x="4116" y="1559"/>
                  </a:lnTo>
                  <a:lnTo>
                    <a:pt x="4043" y="1584"/>
                  </a:lnTo>
                  <a:lnTo>
                    <a:pt x="3994" y="1633"/>
                  </a:lnTo>
                  <a:lnTo>
                    <a:pt x="3994" y="1633"/>
                  </a:lnTo>
                  <a:lnTo>
                    <a:pt x="3946" y="1657"/>
                  </a:lnTo>
                  <a:lnTo>
                    <a:pt x="3873" y="1681"/>
                  </a:lnTo>
                  <a:lnTo>
                    <a:pt x="3702" y="1730"/>
                  </a:lnTo>
                  <a:lnTo>
                    <a:pt x="3702" y="1730"/>
                  </a:lnTo>
                  <a:lnTo>
                    <a:pt x="3605" y="1730"/>
                  </a:lnTo>
                  <a:lnTo>
                    <a:pt x="3507" y="1779"/>
                  </a:lnTo>
                  <a:lnTo>
                    <a:pt x="3410" y="1827"/>
                  </a:lnTo>
                  <a:lnTo>
                    <a:pt x="3312" y="1900"/>
                  </a:lnTo>
                  <a:lnTo>
                    <a:pt x="3312" y="1900"/>
                  </a:lnTo>
                  <a:lnTo>
                    <a:pt x="3288" y="1949"/>
                  </a:lnTo>
                  <a:lnTo>
                    <a:pt x="3288" y="2022"/>
                  </a:lnTo>
                  <a:lnTo>
                    <a:pt x="3288" y="2144"/>
                  </a:lnTo>
                  <a:lnTo>
                    <a:pt x="3386" y="2314"/>
                  </a:lnTo>
                  <a:lnTo>
                    <a:pt x="3507" y="2485"/>
                  </a:lnTo>
                  <a:lnTo>
                    <a:pt x="3507" y="2485"/>
                  </a:lnTo>
                  <a:lnTo>
                    <a:pt x="3605" y="2558"/>
                  </a:lnTo>
                  <a:lnTo>
                    <a:pt x="3702" y="2582"/>
                  </a:lnTo>
                  <a:lnTo>
                    <a:pt x="3800" y="2607"/>
                  </a:lnTo>
                  <a:lnTo>
                    <a:pt x="3921" y="2607"/>
                  </a:lnTo>
                  <a:lnTo>
                    <a:pt x="4043" y="2582"/>
                  </a:lnTo>
                  <a:lnTo>
                    <a:pt x="4141" y="2534"/>
                  </a:lnTo>
                  <a:lnTo>
                    <a:pt x="4262" y="2461"/>
                  </a:lnTo>
                  <a:lnTo>
                    <a:pt x="4360" y="2388"/>
                  </a:lnTo>
                  <a:lnTo>
                    <a:pt x="4360" y="2388"/>
                  </a:lnTo>
                  <a:lnTo>
                    <a:pt x="4555" y="2193"/>
                  </a:lnTo>
                  <a:lnTo>
                    <a:pt x="4749" y="2047"/>
                  </a:lnTo>
                  <a:lnTo>
                    <a:pt x="4920" y="1949"/>
                  </a:lnTo>
                  <a:lnTo>
                    <a:pt x="5042" y="1900"/>
                  </a:lnTo>
                  <a:lnTo>
                    <a:pt x="5042" y="1900"/>
                  </a:lnTo>
                  <a:lnTo>
                    <a:pt x="5115" y="1925"/>
                  </a:lnTo>
                  <a:lnTo>
                    <a:pt x="5163" y="1974"/>
                  </a:lnTo>
                  <a:lnTo>
                    <a:pt x="5212" y="2022"/>
                  </a:lnTo>
                  <a:lnTo>
                    <a:pt x="5212" y="2095"/>
                  </a:lnTo>
                  <a:lnTo>
                    <a:pt x="5212" y="2095"/>
                  </a:lnTo>
                  <a:lnTo>
                    <a:pt x="5236" y="2168"/>
                  </a:lnTo>
                  <a:lnTo>
                    <a:pt x="5285" y="2241"/>
                  </a:lnTo>
                  <a:lnTo>
                    <a:pt x="5334" y="2266"/>
                  </a:lnTo>
                  <a:lnTo>
                    <a:pt x="5407" y="2290"/>
                  </a:lnTo>
                  <a:lnTo>
                    <a:pt x="5407" y="2290"/>
                  </a:lnTo>
                  <a:lnTo>
                    <a:pt x="5504" y="2314"/>
                  </a:lnTo>
                  <a:lnTo>
                    <a:pt x="5602" y="2339"/>
                  </a:lnTo>
                  <a:lnTo>
                    <a:pt x="5699" y="2412"/>
                  </a:lnTo>
                  <a:lnTo>
                    <a:pt x="5797" y="2485"/>
                  </a:lnTo>
                  <a:lnTo>
                    <a:pt x="5797" y="2485"/>
                  </a:lnTo>
                  <a:lnTo>
                    <a:pt x="5845" y="2558"/>
                  </a:lnTo>
                  <a:lnTo>
                    <a:pt x="5870" y="2680"/>
                  </a:lnTo>
                  <a:lnTo>
                    <a:pt x="5845" y="2777"/>
                  </a:lnTo>
                  <a:lnTo>
                    <a:pt x="5797" y="2850"/>
                  </a:lnTo>
                  <a:lnTo>
                    <a:pt x="5797" y="2850"/>
                  </a:lnTo>
                  <a:lnTo>
                    <a:pt x="5699" y="2923"/>
                  </a:lnTo>
                  <a:lnTo>
                    <a:pt x="5602" y="2996"/>
                  </a:lnTo>
                  <a:lnTo>
                    <a:pt x="5504" y="3045"/>
                  </a:lnTo>
                  <a:lnTo>
                    <a:pt x="5407" y="3045"/>
                  </a:lnTo>
                  <a:lnTo>
                    <a:pt x="5407" y="3045"/>
                  </a:lnTo>
                  <a:lnTo>
                    <a:pt x="5310" y="3069"/>
                  </a:lnTo>
                  <a:lnTo>
                    <a:pt x="5163" y="3167"/>
                  </a:lnTo>
                  <a:lnTo>
                    <a:pt x="4993" y="3289"/>
                  </a:lnTo>
                  <a:lnTo>
                    <a:pt x="4847" y="3435"/>
                  </a:lnTo>
                  <a:lnTo>
                    <a:pt x="4847" y="3435"/>
                  </a:lnTo>
                  <a:lnTo>
                    <a:pt x="4676" y="3581"/>
                  </a:lnTo>
                  <a:lnTo>
                    <a:pt x="4506" y="3703"/>
                  </a:lnTo>
                  <a:lnTo>
                    <a:pt x="4384" y="3776"/>
                  </a:lnTo>
                  <a:lnTo>
                    <a:pt x="4262" y="3800"/>
                  </a:lnTo>
                  <a:lnTo>
                    <a:pt x="4262" y="3800"/>
                  </a:lnTo>
                  <a:lnTo>
                    <a:pt x="4141" y="3849"/>
                  </a:lnTo>
                  <a:lnTo>
                    <a:pt x="3970" y="3971"/>
                  </a:lnTo>
                  <a:lnTo>
                    <a:pt x="3726" y="4165"/>
                  </a:lnTo>
                  <a:lnTo>
                    <a:pt x="3483" y="4409"/>
                  </a:lnTo>
                  <a:lnTo>
                    <a:pt x="3142" y="4750"/>
                  </a:lnTo>
                  <a:lnTo>
                    <a:pt x="3142" y="4750"/>
                  </a:lnTo>
                  <a:lnTo>
                    <a:pt x="3020" y="4847"/>
                  </a:lnTo>
                  <a:lnTo>
                    <a:pt x="2874" y="4969"/>
                  </a:lnTo>
                  <a:lnTo>
                    <a:pt x="2557" y="5164"/>
                  </a:lnTo>
                  <a:lnTo>
                    <a:pt x="2265" y="5286"/>
                  </a:lnTo>
                  <a:lnTo>
                    <a:pt x="2119" y="5310"/>
                  </a:lnTo>
                  <a:lnTo>
                    <a:pt x="1997" y="5335"/>
                  </a:lnTo>
                  <a:lnTo>
                    <a:pt x="1997" y="5335"/>
                  </a:lnTo>
                  <a:lnTo>
                    <a:pt x="1754" y="5335"/>
                  </a:lnTo>
                  <a:lnTo>
                    <a:pt x="1535" y="5383"/>
                  </a:lnTo>
                  <a:lnTo>
                    <a:pt x="1364" y="5456"/>
                  </a:lnTo>
                  <a:lnTo>
                    <a:pt x="1242" y="5529"/>
                  </a:lnTo>
                  <a:lnTo>
                    <a:pt x="1242" y="5529"/>
                  </a:lnTo>
                  <a:lnTo>
                    <a:pt x="1169" y="5602"/>
                  </a:lnTo>
                  <a:lnTo>
                    <a:pt x="1096" y="5700"/>
                  </a:lnTo>
                  <a:lnTo>
                    <a:pt x="1047" y="5797"/>
                  </a:lnTo>
                  <a:lnTo>
                    <a:pt x="1047" y="5895"/>
                  </a:lnTo>
                  <a:lnTo>
                    <a:pt x="1047" y="5895"/>
                  </a:lnTo>
                  <a:lnTo>
                    <a:pt x="1047" y="5992"/>
                  </a:lnTo>
                  <a:lnTo>
                    <a:pt x="1096" y="6090"/>
                  </a:lnTo>
                  <a:lnTo>
                    <a:pt x="1169" y="6187"/>
                  </a:lnTo>
                  <a:lnTo>
                    <a:pt x="1242" y="6284"/>
                  </a:lnTo>
                  <a:lnTo>
                    <a:pt x="1242" y="6284"/>
                  </a:lnTo>
                  <a:lnTo>
                    <a:pt x="1315" y="6357"/>
                  </a:lnTo>
                  <a:lnTo>
                    <a:pt x="1413" y="6406"/>
                  </a:lnTo>
                  <a:lnTo>
                    <a:pt x="1535" y="6455"/>
                  </a:lnTo>
                  <a:lnTo>
                    <a:pt x="1608" y="6455"/>
                  </a:lnTo>
                  <a:lnTo>
                    <a:pt x="1608" y="6455"/>
                  </a:lnTo>
                  <a:lnTo>
                    <a:pt x="1729" y="6504"/>
                  </a:lnTo>
                  <a:lnTo>
                    <a:pt x="1876" y="6601"/>
                  </a:lnTo>
                  <a:lnTo>
                    <a:pt x="2070" y="6747"/>
                  </a:lnTo>
                  <a:lnTo>
                    <a:pt x="2290" y="6942"/>
                  </a:lnTo>
                  <a:lnTo>
                    <a:pt x="2290" y="6942"/>
                  </a:lnTo>
                  <a:lnTo>
                    <a:pt x="2484" y="7137"/>
                  </a:lnTo>
                  <a:lnTo>
                    <a:pt x="2679" y="7283"/>
                  </a:lnTo>
                  <a:lnTo>
                    <a:pt x="2825" y="7380"/>
                  </a:lnTo>
                  <a:lnTo>
                    <a:pt x="2947" y="7405"/>
                  </a:lnTo>
                  <a:lnTo>
                    <a:pt x="2947" y="7405"/>
                  </a:lnTo>
                  <a:lnTo>
                    <a:pt x="3093" y="7380"/>
                  </a:lnTo>
                  <a:lnTo>
                    <a:pt x="3166" y="7356"/>
                  </a:lnTo>
                  <a:lnTo>
                    <a:pt x="3239" y="7332"/>
                  </a:lnTo>
                  <a:lnTo>
                    <a:pt x="3239" y="7332"/>
                  </a:lnTo>
                  <a:lnTo>
                    <a:pt x="3288" y="7283"/>
                  </a:lnTo>
                  <a:lnTo>
                    <a:pt x="3410" y="7259"/>
                  </a:lnTo>
                  <a:lnTo>
                    <a:pt x="3556" y="7234"/>
                  </a:lnTo>
                  <a:lnTo>
                    <a:pt x="3702" y="7234"/>
                  </a:lnTo>
                  <a:lnTo>
                    <a:pt x="3702" y="7234"/>
                  </a:lnTo>
                  <a:lnTo>
                    <a:pt x="3873" y="7234"/>
                  </a:lnTo>
                  <a:lnTo>
                    <a:pt x="4019" y="7283"/>
                  </a:lnTo>
                  <a:lnTo>
                    <a:pt x="4165" y="7332"/>
                  </a:lnTo>
                  <a:lnTo>
                    <a:pt x="4262" y="7429"/>
                  </a:lnTo>
                  <a:lnTo>
                    <a:pt x="4262" y="7429"/>
                  </a:lnTo>
                  <a:lnTo>
                    <a:pt x="4360" y="7502"/>
                  </a:lnTo>
                  <a:lnTo>
                    <a:pt x="4457" y="7551"/>
                  </a:lnTo>
                  <a:lnTo>
                    <a:pt x="4555" y="7600"/>
                  </a:lnTo>
                  <a:lnTo>
                    <a:pt x="4652" y="7600"/>
                  </a:lnTo>
                  <a:lnTo>
                    <a:pt x="4652" y="7600"/>
                  </a:lnTo>
                  <a:lnTo>
                    <a:pt x="4749" y="7648"/>
                  </a:lnTo>
                  <a:lnTo>
                    <a:pt x="4896" y="7721"/>
                  </a:lnTo>
                  <a:lnTo>
                    <a:pt x="5066" y="7843"/>
                  </a:lnTo>
                  <a:lnTo>
                    <a:pt x="5212" y="7989"/>
                  </a:lnTo>
                  <a:lnTo>
                    <a:pt x="5212" y="7989"/>
                  </a:lnTo>
                  <a:lnTo>
                    <a:pt x="5383" y="8135"/>
                  </a:lnTo>
                  <a:lnTo>
                    <a:pt x="5553" y="8257"/>
                  </a:lnTo>
                  <a:lnTo>
                    <a:pt x="5699" y="8330"/>
                  </a:lnTo>
                  <a:lnTo>
                    <a:pt x="5797" y="8355"/>
                  </a:lnTo>
                  <a:lnTo>
                    <a:pt x="5797" y="8355"/>
                  </a:lnTo>
                  <a:lnTo>
                    <a:pt x="5870" y="8379"/>
                  </a:lnTo>
                  <a:lnTo>
                    <a:pt x="5992" y="8428"/>
                  </a:lnTo>
                  <a:lnTo>
                    <a:pt x="6089" y="8476"/>
                  </a:lnTo>
                  <a:lnTo>
                    <a:pt x="6162" y="8549"/>
                  </a:lnTo>
                  <a:lnTo>
                    <a:pt x="6162" y="8549"/>
                  </a:lnTo>
                  <a:lnTo>
                    <a:pt x="6259" y="8622"/>
                  </a:lnTo>
                  <a:lnTo>
                    <a:pt x="6357" y="8695"/>
                  </a:lnTo>
                  <a:lnTo>
                    <a:pt x="6454" y="8720"/>
                  </a:lnTo>
                  <a:lnTo>
                    <a:pt x="6552" y="8744"/>
                  </a:lnTo>
                  <a:lnTo>
                    <a:pt x="6552" y="8744"/>
                  </a:lnTo>
                  <a:lnTo>
                    <a:pt x="6649" y="8769"/>
                  </a:lnTo>
                  <a:lnTo>
                    <a:pt x="6747" y="8793"/>
                  </a:lnTo>
                  <a:lnTo>
                    <a:pt x="6844" y="8866"/>
                  </a:lnTo>
                  <a:lnTo>
                    <a:pt x="6941" y="8939"/>
                  </a:lnTo>
                  <a:lnTo>
                    <a:pt x="6941" y="8939"/>
                  </a:lnTo>
                  <a:lnTo>
                    <a:pt x="7014" y="9036"/>
                  </a:lnTo>
                  <a:lnTo>
                    <a:pt x="7063" y="9134"/>
                  </a:lnTo>
                  <a:lnTo>
                    <a:pt x="7112" y="9231"/>
                  </a:lnTo>
                  <a:lnTo>
                    <a:pt x="7112" y="9304"/>
                  </a:lnTo>
                  <a:lnTo>
                    <a:pt x="7112" y="9304"/>
                  </a:lnTo>
                  <a:lnTo>
                    <a:pt x="7112" y="9402"/>
                  </a:lnTo>
                  <a:lnTo>
                    <a:pt x="7063" y="9499"/>
                  </a:lnTo>
                  <a:lnTo>
                    <a:pt x="7014" y="9597"/>
                  </a:lnTo>
                  <a:lnTo>
                    <a:pt x="6941" y="9694"/>
                  </a:lnTo>
                  <a:lnTo>
                    <a:pt x="6941" y="9694"/>
                  </a:lnTo>
                  <a:lnTo>
                    <a:pt x="6868" y="9791"/>
                  </a:lnTo>
                  <a:lnTo>
                    <a:pt x="6795" y="9889"/>
                  </a:lnTo>
                  <a:lnTo>
                    <a:pt x="6747" y="9986"/>
                  </a:lnTo>
                  <a:lnTo>
                    <a:pt x="6747" y="10084"/>
                  </a:lnTo>
                  <a:lnTo>
                    <a:pt x="6747" y="10084"/>
                  </a:lnTo>
                  <a:lnTo>
                    <a:pt x="6722" y="10181"/>
                  </a:lnTo>
                  <a:lnTo>
                    <a:pt x="6625" y="10327"/>
                  </a:lnTo>
                  <a:lnTo>
                    <a:pt x="6503" y="10473"/>
                  </a:lnTo>
                  <a:lnTo>
                    <a:pt x="6357" y="10644"/>
                  </a:lnTo>
                  <a:lnTo>
                    <a:pt x="6357" y="10644"/>
                  </a:lnTo>
                  <a:lnTo>
                    <a:pt x="6211" y="10814"/>
                  </a:lnTo>
                  <a:lnTo>
                    <a:pt x="6089" y="10961"/>
                  </a:lnTo>
                  <a:lnTo>
                    <a:pt x="6016" y="11107"/>
                  </a:lnTo>
                  <a:lnTo>
                    <a:pt x="5992" y="11204"/>
                  </a:lnTo>
                  <a:lnTo>
                    <a:pt x="5992" y="11204"/>
                  </a:lnTo>
                  <a:lnTo>
                    <a:pt x="5943" y="11326"/>
                  </a:lnTo>
                  <a:lnTo>
                    <a:pt x="5870" y="11472"/>
                  </a:lnTo>
                  <a:lnTo>
                    <a:pt x="5748" y="11618"/>
                  </a:lnTo>
                  <a:lnTo>
                    <a:pt x="5602" y="11789"/>
                  </a:lnTo>
                  <a:lnTo>
                    <a:pt x="5602" y="11789"/>
                  </a:lnTo>
                  <a:lnTo>
                    <a:pt x="5456" y="11935"/>
                  </a:lnTo>
                  <a:lnTo>
                    <a:pt x="5334" y="12105"/>
                  </a:lnTo>
                  <a:lnTo>
                    <a:pt x="5261" y="12251"/>
                  </a:lnTo>
                  <a:lnTo>
                    <a:pt x="5212" y="12349"/>
                  </a:lnTo>
                  <a:lnTo>
                    <a:pt x="5212" y="12349"/>
                  </a:lnTo>
                  <a:lnTo>
                    <a:pt x="5188" y="12446"/>
                  </a:lnTo>
                  <a:lnTo>
                    <a:pt x="5139" y="12568"/>
                  </a:lnTo>
                  <a:lnTo>
                    <a:pt x="5042" y="12714"/>
                  </a:lnTo>
                  <a:lnTo>
                    <a:pt x="4944" y="12836"/>
                  </a:lnTo>
                  <a:lnTo>
                    <a:pt x="4944" y="12836"/>
                  </a:lnTo>
                  <a:lnTo>
                    <a:pt x="4822" y="12958"/>
                  </a:lnTo>
                  <a:lnTo>
                    <a:pt x="4725" y="13079"/>
                  </a:lnTo>
                  <a:lnTo>
                    <a:pt x="4676" y="13201"/>
                  </a:lnTo>
                  <a:lnTo>
                    <a:pt x="4652" y="13299"/>
                  </a:lnTo>
                  <a:lnTo>
                    <a:pt x="4652" y="13299"/>
                  </a:lnTo>
                  <a:lnTo>
                    <a:pt x="4676" y="13469"/>
                  </a:lnTo>
                  <a:lnTo>
                    <a:pt x="4701" y="13542"/>
                  </a:lnTo>
                  <a:lnTo>
                    <a:pt x="4749" y="13591"/>
                  </a:lnTo>
                  <a:lnTo>
                    <a:pt x="4749" y="13591"/>
                  </a:lnTo>
                  <a:lnTo>
                    <a:pt x="4774" y="13640"/>
                  </a:lnTo>
                  <a:lnTo>
                    <a:pt x="4822" y="13713"/>
                  </a:lnTo>
                  <a:lnTo>
                    <a:pt x="4847" y="13883"/>
                  </a:lnTo>
                  <a:lnTo>
                    <a:pt x="4847" y="13883"/>
                  </a:lnTo>
                  <a:lnTo>
                    <a:pt x="4822" y="13956"/>
                  </a:lnTo>
                  <a:lnTo>
                    <a:pt x="4774" y="14005"/>
                  </a:lnTo>
                  <a:lnTo>
                    <a:pt x="4725" y="14054"/>
                  </a:lnTo>
                  <a:lnTo>
                    <a:pt x="4652" y="14054"/>
                  </a:lnTo>
                  <a:lnTo>
                    <a:pt x="4652" y="14054"/>
                  </a:lnTo>
                  <a:lnTo>
                    <a:pt x="4555" y="14054"/>
                  </a:lnTo>
                  <a:lnTo>
                    <a:pt x="4457" y="14005"/>
                  </a:lnTo>
                  <a:lnTo>
                    <a:pt x="4360" y="13956"/>
                  </a:lnTo>
                  <a:lnTo>
                    <a:pt x="4262" y="13883"/>
                  </a:lnTo>
                  <a:lnTo>
                    <a:pt x="4262" y="13883"/>
                  </a:lnTo>
                  <a:lnTo>
                    <a:pt x="4189" y="13761"/>
                  </a:lnTo>
                  <a:lnTo>
                    <a:pt x="4141" y="13615"/>
                  </a:lnTo>
                  <a:lnTo>
                    <a:pt x="4092" y="13469"/>
                  </a:lnTo>
                  <a:lnTo>
                    <a:pt x="4092" y="13299"/>
                  </a:lnTo>
                  <a:lnTo>
                    <a:pt x="4092" y="13299"/>
                  </a:lnTo>
                  <a:lnTo>
                    <a:pt x="4067" y="13152"/>
                  </a:lnTo>
                  <a:lnTo>
                    <a:pt x="4019" y="12982"/>
                  </a:lnTo>
                  <a:lnTo>
                    <a:pt x="3970" y="12836"/>
                  </a:lnTo>
                  <a:lnTo>
                    <a:pt x="3897" y="12738"/>
                  </a:lnTo>
                  <a:lnTo>
                    <a:pt x="3897" y="12738"/>
                  </a:lnTo>
                  <a:lnTo>
                    <a:pt x="3848" y="12690"/>
                  </a:lnTo>
                  <a:lnTo>
                    <a:pt x="3824" y="12592"/>
                  </a:lnTo>
                  <a:lnTo>
                    <a:pt x="3751" y="12349"/>
                  </a:lnTo>
                  <a:lnTo>
                    <a:pt x="3726" y="12056"/>
                  </a:lnTo>
                  <a:lnTo>
                    <a:pt x="3702" y="11716"/>
                  </a:lnTo>
                  <a:lnTo>
                    <a:pt x="3702" y="11472"/>
                  </a:lnTo>
                  <a:lnTo>
                    <a:pt x="3702" y="11472"/>
                  </a:lnTo>
                  <a:lnTo>
                    <a:pt x="3702" y="11301"/>
                  </a:lnTo>
                  <a:lnTo>
                    <a:pt x="3653" y="11107"/>
                  </a:lnTo>
                  <a:lnTo>
                    <a:pt x="3629" y="10936"/>
                  </a:lnTo>
                  <a:lnTo>
                    <a:pt x="3556" y="10741"/>
                  </a:lnTo>
                  <a:lnTo>
                    <a:pt x="3483" y="10571"/>
                  </a:lnTo>
                  <a:lnTo>
                    <a:pt x="3410" y="10425"/>
                  </a:lnTo>
                  <a:lnTo>
                    <a:pt x="3312" y="10279"/>
                  </a:lnTo>
                  <a:lnTo>
                    <a:pt x="3239" y="10181"/>
                  </a:lnTo>
                  <a:lnTo>
                    <a:pt x="3239" y="10181"/>
                  </a:lnTo>
                  <a:lnTo>
                    <a:pt x="3045" y="9962"/>
                  </a:lnTo>
                  <a:lnTo>
                    <a:pt x="2898" y="9767"/>
                  </a:lnTo>
                  <a:lnTo>
                    <a:pt x="2801" y="9621"/>
                  </a:lnTo>
                  <a:lnTo>
                    <a:pt x="2752" y="9499"/>
                  </a:lnTo>
                  <a:lnTo>
                    <a:pt x="2752" y="9499"/>
                  </a:lnTo>
                  <a:lnTo>
                    <a:pt x="2728" y="9353"/>
                  </a:lnTo>
                  <a:lnTo>
                    <a:pt x="2704" y="9280"/>
                  </a:lnTo>
                  <a:lnTo>
                    <a:pt x="2655" y="9231"/>
                  </a:lnTo>
                  <a:lnTo>
                    <a:pt x="2655" y="9231"/>
                  </a:lnTo>
                  <a:lnTo>
                    <a:pt x="2631" y="9158"/>
                  </a:lnTo>
                  <a:lnTo>
                    <a:pt x="2582" y="9036"/>
                  </a:lnTo>
                  <a:lnTo>
                    <a:pt x="2582" y="8890"/>
                  </a:lnTo>
                  <a:lnTo>
                    <a:pt x="2557" y="8744"/>
                  </a:lnTo>
                  <a:lnTo>
                    <a:pt x="2557" y="8744"/>
                  </a:lnTo>
                  <a:lnTo>
                    <a:pt x="2582" y="8598"/>
                  </a:lnTo>
                  <a:lnTo>
                    <a:pt x="2582" y="8452"/>
                  </a:lnTo>
                  <a:lnTo>
                    <a:pt x="2631" y="8330"/>
                  </a:lnTo>
                  <a:lnTo>
                    <a:pt x="2655" y="8281"/>
                  </a:lnTo>
                  <a:lnTo>
                    <a:pt x="2655" y="8281"/>
                  </a:lnTo>
                  <a:lnTo>
                    <a:pt x="2704" y="8208"/>
                  </a:lnTo>
                  <a:lnTo>
                    <a:pt x="2728" y="8160"/>
                  </a:lnTo>
                  <a:lnTo>
                    <a:pt x="2752" y="7989"/>
                  </a:lnTo>
                  <a:lnTo>
                    <a:pt x="2752" y="7989"/>
                  </a:lnTo>
                  <a:lnTo>
                    <a:pt x="2728" y="7819"/>
                  </a:lnTo>
                  <a:lnTo>
                    <a:pt x="2704" y="7746"/>
                  </a:lnTo>
                  <a:lnTo>
                    <a:pt x="2655" y="7697"/>
                  </a:lnTo>
                  <a:lnTo>
                    <a:pt x="2655" y="7697"/>
                  </a:lnTo>
                  <a:lnTo>
                    <a:pt x="2606" y="7673"/>
                  </a:lnTo>
                  <a:lnTo>
                    <a:pt x="2533" y="7624"/>
                  </a:lnTo>
                  <a:lnTo>
                    <a:pt x="2363" y="7600"/>
                  </a:lnTo>
                  <a:lnTo>
                    <a:pt x="2363" y="7600"/>
                  </a:lnTo>
                  <a:lnTo>
                    <a:pt x="2265" y="7575"/>
                  </a:lnTo>
                  <a:lnTo>
                    <a:pt x="2119" y="7502"/>
                  </a:lnTo>
                  <a:lnTo>
                    <a:pt x="1973" y="7380"/>
                  </a:lnTo>
                  <a:lnTo>
                    <a:pt x="1802" y="7234"/>
                  </a:lnTo>
                  <a:lnTo>
                    <a:pt x="1802" y="7234"/>
                  </a:lnTo>
                  <a:lnTo>
                    <a:pt x="1632" y="7088"/>
                  </a:lnTo>
                  <a:lnTo>
                    <a:pt x="1486" y="6966"/>
                  </a:lnTo>
                  <a:lnTo>
                    <a:pt x="1340" y="6869"/>
                  </a:lnTo>
                  <a:lnTo>
                    <a:pt x="1242" y="6845"/>
                  </a:lnTo>
                  <a:lnTo>
                    <a:pt x="1242" y="6845"/>
                  </a:lnTo>
                  <a:lnTo>
                    <a:pt x="1121" y="6796"/>
                  </a:lnTo>
                  <a:lnTo>
                    <a:pt x="926" y="6674"/>
                  </a:lnTo>
                  <a:lnTo>
                    <a:pt x="706" y="6504"/>
                  </a:lnTo>
                  <a:lnTo>
                    <a:pt x="463" y="6284"/>
                  </a:lnTo>
                  <a:lnTo>
                    <a:pt x="463" y="6284"/>
                  </a:lnTo>
                  <a:lnTo>
                    <a:pt x="171" y="5919"/>
                  </a:lnTo>
                  <a:lnTo>
                    <a:pt x="0" y="5700"/>
                  </a:lnTo>
                  <a:lnTo>
                    <a:pt x="0" y="5700"/>
                  </a:lnTo>
                  <a:lnTo>
                    <a:pt x="0" y="5724"/>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4" name="Shape 150">
              <a:extLst>
                <a:ext uri="{FF2B5EF4-FFF2-40B4-BE49-F238E27FC236}">
                  <a16:creationId xmlns:a16="http://schemas.microsoft.com/office/drawing/2014/main" id="{8C348CA2-16E7-4C50-9F57-FBA64A667357}"/>
                </a:ext>
              </a:extLst>
            </p:cNvPr>
            <p:cNvSpPr/>
            <p:nvPr/>
          </p:nvSpPr>
          <p:spPr>
            <a:xfrm>
              <a:off x="6128575" y="3695900"/>
              <a:ext cx="86475" cy="47525"/>
            </a:xfrm>
            <a:custGeom>
              <a:avLst/>
              <a:gdLst/>
              <a:ahLst/>
              <a:cxnLst/>
              <a:rect l="0" t="0" r="0" b="0"/>
              <a:pathLst>
                <a:path w="3459" h="1901" fill="none" extrusionOk="0">
                  <a:moveTo>
                    <a:pt x="2022" y="1340"/>
                  </a:moveTo>
                  <a:lnTo>
                    <a:pt x="2022" y="1340"/>
                  </a:lnTo>
                  <a:lnTo>
                    <a:pt x="1924" y="1413"/>
                  </a:lnTo>
                  <a:lnTo>
                    <a:pt x="1827" y="1486"/>
                  </a:lnTo>
                  <a:lnTo>
                    <a:pt x="1729" y="1511"/>
                  </a:lnTo>
                  <a:lnTo>
                    <a:pt x="1632" y="1535"/>
                  </a:lnTo>
                  <a:lnTo>
                    <a:pt x="1632" y="1535"/>
                  </a:lnTo>
                  <a:lnTo>
                    <a:pt x="1559" y="1535"/>
                  </a:lnTo>
                  <a:lnTo>
                    <a:pt x="1461" y="1584"/>
                  </a:lnTo>
                  <a:lnTo>
                    <a:pt x="1340" y="1657"/>
                  </a:lnTo>
                  <a:lnTo>
                    <a:pt x="1267" y="1730"/>
                  </a:lnTo>
                  <a:lnTo>
                    <a:pt x="1267" y="1730"/>
                  </a:lnTo>
                  <a:lnTo>
                    <a:pt x="1169" y="1803"/>
                  </a:lnTo>
                  <a:lnTo>
                    <a:pt x="1072" y="1852"/>
                  </a:lnTo>
                  <a:lnTo>
                    <a:pt x="974" y="1900"/>
                  </a:lnTo>
                  <a:lnTo>
                    <a:pt x="877" y="1900"/>
                  </a:lnTo>
                  <a:lnTo>
                    <a:pt x="877" y="1900"/>
                  </a:lnTo>
                  <a:lnTo>
                    <a:pt x="779" y="1900"/>
                  </a:lnTo>
                  <a:lnTo>
                    <a:pt x="682" y="1852"/>
                  </a:lnTo>
                  <a:lnTo>
                    <a:pt x="585" y="1803"/>
                  </a:lnTo>
                  <a:lnTo>
                    <a:pt x="512" y="1730"/>
                  </a:lnTo>
                  <a:lnTo>
                    <a:pt x="512" y="1730"/>
                  </a:lnTo>
                  <a:lnTo>
                    <a:pt x="438" y="1633"/>
                  </a:lnTo>
                  <a:lnTo>
                    <a:pt x="414" y="1535"/>
                  </a:lnTo>
                  <a:lnTo>
                    <a:pt x="438" y="1438"/>
                  </a:lnTo>
                  <a:lnTo>
                    <a:pt x="512" y="1340"/>
                  </a:lnTo>
                  <a:lnTo>
                    <a:pt x="512" y="1340"/>
                  </a:lnTo>
                  <a:lnTo>
                    <a:pt x="585" y="1243"/>
                  </a:lnTo>
                  <a:lnTo>
                    <a:pt x="633" y="1145"/>
                  </a:lnTo>
                  <a:lnTo>
                    <a:pt x="682" y="1048"/>
                  </a:lnTo>
                  <a:lnTo>
                    <a:pt x="682" y="951"/>
                  </a:lnTo>
                  <a:lnTo>
                    <a:pt x="682" y="951"/>
                  </a:lnTo>
                  <a:lnTo>
                    <a:pt x="658" y="804"/>
                  </a:lnTo>
                  <a:lnTo>
                    <a:pt x="633" y="731"/>
                  </a:lnTo>
                  <a:lnTo>
                    <a:pt x="585" y="683"/>
                  </a:lnTo>
                  <a:lnTo>
                    <a:pt x="585" y="683"/>
                  </a:lnTo>
                  <a:lnTo>
                    <a:pt x="536" y="634"/>
                  </a:lnTo>
                  <a:lnTo>
                    <a:pt x="463" y="610"/>
                  </a:lnTo>
                  <a:lnTo>
                    <a:pt x="317" y="585"/>
                  </a:lnTo>
                  <a:lnTo>
                    <a:pt x="317" y="585"/>
                  </a:lnTo>
                  <a:lnTo>
                    <a:pt x="146" y="561"/>
                  </a:lnTo>
                  <a:lnTo>
                    <a:pt x="73" y="512"/>
                  </a:lnTo>
                  <a:lnTo>
                    <a:pt x="24" y="488"/>
                  </a:lnTo>
                  <a:lnTo>
                    <a:pt x="24" y="488"/>
                  </a:lnTo>
                  <a:lnTo>
                    <a:pt x="0" y="439"/>
                  </a:lnTo>
                  <a:lnTo>
                    <a:pt x="24" y="366"/>
                  </a:lnTo>
                  <a:lnTo>
                    <a:pt x="49" y="293"/>
                  </a:lnTo>
                  <a:lnTo>
                    <a:pt x="122" y="196"/>
                  </a:lnTo>
                  <a:lnTo>
                    <a:pt x="122" y="196"/>
                  </a:lnTo>
                  <a:lnTo>
                    <a:pt x="171" y="171"/>
                  </a:lnTo>
                  <a:lnTo>
                    <a:pt x="268" y="123"/>
                  </a:lnTo>
                  <a:lnTo>
                    <a:pt x="512" y="74"/>
                  </a:lnTo>
                  <a:lnTo>
                    <a:pt x="804" y="25"/>
                  </a:lnTo>
                  <a:lnTo>
                    <a:pt x="1145" y="1"/>
                  </a:lnTo>
                  <a:lnTo>
                    <a:pt x="2509" y="1"/>
                  </a:lnTo>
                  <a:lnTo>
                    <a:pt x="2509" y="1"/>
                  </a:lnTo>
                  <a:lnTo>
                    <a:pt x="2850" y="25"/>
                  </a:lnTo>
                  <a:lnTo>
                    <a:pt x="3142" y="49"/>
                  </a:lnTo>
                  <a:lnTo>
                    <a:pt x="3337" y="74"/>
                  </a:lnTo>
                  <a:lnTo>
                    <a:pt x="3434" y="98"/>
                  </a:lnTo>
                  <a:lnTo>
                    <a:pt x="3434" y="98"/>
                  </a:lnTo>
                  <a:lnTo>
                    <a:pt x="3458" y="123"/>
                  </a:lnTo>
                  <a:lnTo>
                    <a:pt x="3434" y="171"/>
                  </a:lnTo>
                  <a:lnTo>
                    <a:pt x="3361" y="317"/>
                  </a:lnTo>
                  <a:lnTo>
                    <a:pt x="3239" y="488"/>
                  </a:lnTo>
                  <a:lnTo>
                    <a:pt x="3069" y="683"/>
                  </a:lnTo>
                  <a:lnTo>
                    <a:pt x="3069" y="683"/>
                  </a:lnTo>
                  <a:lnTo>
                    <a:pt x="2874" y="853"/>
                  </a:lnTo>
                  <a:lnTo>
                    <a:pt x="2679" y="999"/>
                  </a:lnTo>
                  <a:lnTo>
                    <a:pt x="2509" y="1121"/>
                  </a:lnTo>
                  <a:lnTo>
                    <a:pt x="2411" y="1145"/>
                  </a:lnTo>
                  <a:lnTo>
                    <a:pt x="2411" y="1145"/>
                  </a:lnTo>
                  <a:lnTo>
                    <a:pt x="2314" y="1170"/>
                  </a:lnTo>
                  <a:lnTo>
                    <a:pt x="2216" y="1194"/>
                  </a:lnTo>
                  <a:lnTo>
                    <a:pt x="2119" y="1267"/>
                  </a:lnTo>
                  <a:lnTo>
                    <a:pt x="2022" y="1340"/>
                  </a:lnTo>
                  <a:lnTo>
                    <a:pt x="2022" y="134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5" name="Shape 151">
              <a:extLst>
                <a:ext uri="{FF2B5EF4-FFF2-40B4-BE49-F238E27FC236}">
                  <a16:creationId xmlns:a16="http://schemas.microsoft.com/office/drawing/2014/main" id="{7D7756B4-481E-4C0E-8917-C18E0A32435F}"/>
                </a:ext>
              </a:extLst>
            </p:cNvPr>
            <p:cNvSpPr/>
            <p:nvPr/>
          </p:nvSpPr>
          <p:spPr>
            <a:xfrm>
              <a:off x="6357500" y="3940075"/>
              <a:ext cx="18900" cy="34725"/>
            </a:xfrm>
            <a:custGeom>
              <a:avLst/>
              <a:gdLst/>
              <a:ahLst/>
              <a:cxnLst/>
              <a:rect l="0" t="0" r="0" b="0"/>
              <a:pathLst>
                <a:path w="756" h="1389" fill="none" extrusionOk="0">
                  <a:moveTo>
                    <a:pt x="585" y="682"/>
                  </a:moveTo>
                  <a:lnTo>
                    <a:pt x="585" y="682"/>
                  </a:lnTo>
                  <a:lnTo>
                    <a:pt x="512" y="779"/>
                  </a:lnTo>
                  <a:lnTo>
                    <a:pt x="439" y="877"/>
                  </a:lnTo>
                  <a:lnTo>
                    <a:pt x="390" y="974"/>
                  </a:lnTo>
                  <a:lnTo>
                    <a:pt x="390" y="1072"/>
                  </a:lnTo>
                  <a:lnTo>
                    <a:pt x="390" y="1072"/>
                  </a:lnTo>
                  <a:lnTo>
                    <a:pt x="366" y="1218"/>
                  </a:lnTo>
                  <a:lnTo>
                    <a:pt x="317" y="1291"/>
                  </a:lnTo>
                  <a:lnTo>
                    <a:pt x="293" y="1364"/>
                  </a:lnTo>
                  <a:lnTo>
                    <a:pt x="293" y="1364"/>
                  </a:lnTo>
                  <a:lnTo>
                    <a:pt x="244" y="1388"/>
                  </a:lnTo>
                  <a:lnTo>
                    <a:pt x="195" y="1388"/>
                  </a:lnTo>
                  <a:lnTo>
                    <a:pt x="147" y="1388"/>
                  </a:lnTo>
                  <a:lnTo>
                    <a:pt x="98" y="1364"/>
                  </a:lnTo>
                  <a:lnTo>
                    <a:pt x="98" y="1364"/>
                  </a:lnTo>
                  <a:lnTo>
                    <a:pt x="74" y="1291"/>
                  </a:lnTo>
                  <a:lnTo>
                    <a:pt x="25" y="1169"/>
                  </a:lnTo>
                  <a:lnTo>
                    <a:pt x="25" y="1023"/>
                  </a:lnTo>
                  <a:lnTo>
                    <a:pt x="1" y="877"/>
                  </a:lnTo>
                  <a:lnTo>
                    <a:pt x="1" y="877"/>
                  </a:lnTo>
                  <a:lnTo>
                    <a:pt x="25" y="706"/>
                  </a:lnTo>
                  <a:lnTo>
                    <a:pt x="98" y="536"/>
                  </a:lnTo>
                  <a:lnTo>
                    <a:pt x="171" y="365"/>
                  </a:lnTo>
                  <a:lnTo>
                    <a:pt x="293" y="219"/>
                  </a:lnTo>
                  <a:lnTo>
                    <a:pt x="293" y="219"/>
                  </a:lnTo>
                  <a:lnTo>
                    <a:pt x="415" y="122"/>
                  </a:lnTo>
                  <a:lnTo>
                    <a:pt x="512" y="49"/>
                  </a:lnTo>
                  <a:lnTo>
                    <a:pt x="609" y="0"/>
                  </a:lnTo>
                  <a:lnTo>
                    <a:pt x="682" y="24"/>
                  </a:lnTo>
                  <a:lnTo>
                    <a:pt x="682" y="24"/>
                  </a:lnTo>
                  <a:lnTo>
                    <a:pt x="707" y="73"/>
                  </a:lnTo>
                  <a:lnTo>
                    <a:pt x="731" y="146"/>
                  </a:lnTo>
                  <a:lnTo>
                    <a:pt x="756" y="317"/>
                  </a:lnTo>
                  <a:lnTo>
                    <a:pt x="756" y="317"/>
                  </a:lnTo>
                  <a:lnTo>
                    <a:pt x="756" y="390"/>
                  </a:lnTo>
                  <a:lnTo>
                    <a:pt x="707" y="487"/>
                  </a:lnTo>
                  <a:lnTo>
                    <a:pt x="658" y="609"/>
                  </a:lnTo>
                  <a:lnTo>
                    <a:pt x="585" y="682"/>
                  </a:lnTo>
                  <a:lnTo>
                    <a:pt x="585" y="682"/>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6" name="Shape 152">
              <a:extLst>
                <a:ext uri="{FF2B5EF4-FFF2-40B4-BE49-F238E27FC236}">
                  <a16:creationId xmlns:a16="http://schemas.microsoft.com/office/drawing/2014/main" id="{354D4616-B008-4685-BFA6-7FAC62994B1B}"/>
                </a:ext>
              </a:extLst>
            </p:cNvPr>
            <p:cNvSpPr/>
            <p:nvPr/>
          </p:nvSpPr>
          <p:spPr>
            <a:xfrm>
              <a:off x="6202850" y="3720875"/>
              <a:ext cx="204000" cy="278875"/>
            </a:xfrm>
            <a:custGeom>
              <a:avLst/>
              <a:gdLst/>
              <a:ahLst/>
              <a:cxnLst/>
              <a:rect l="0" t="0" r="0" b="0"/>
              <a:pathLst>
                <a:path w="8160" h="11155" fill="none" extrusionOk="0">
                  <a:moveTo>
                    <a:pt x="8159" y="4774"/>
                  </a:moveTo>
                  <a:lnTo>
                    <a:pt x="8159" y="4774"/>
                  </a:lnTo>
                  <a:lnTo>
                    <a:pt x="7599" y="4701"/>
                  </a:lnTo>
                  <a:lnTo>
                    <a:pt x="7283" y="4652"/>
                  </a:lnTo>
                  <a:lnTo>
                    <a:pt x="7136" y="4603"/>
                  </a:lnTo>
                  <a:lnTo>
                    <a:pt x="7136" y="4603"/>
                  </a:lnTo>
                  <a:lnTo>
                    <a:pt x="7088" y="4579"/>
                  </a:lnTo>
                  <a:lnTo>
                    <a:pt x="7015" y="4555"/>
                  </a:lnTo>
                  <a:lnTo>
                    <a:pt x="6844" y="4530"/>
                  </a:lnTo>
                  <a:lnTo>
                    <a:pt x="6844" y="4530"/>
                  </a:lnTo>
                  <a:lnTo>
                    <a:pt x="6747" y="4506"/>
                  </a:lnTo>
                  <a:lnTo>
                    <a:pt x="6649" y="4457"/>
                  </a:lnTo>
                  <a:lnTo>
                    <a:pt x="6552" y="4409"/>
                  </a:lnTo>
                  <a:lnTo>
                    <a:pt x="6454" y="4336"/>
                  </a:lnTo>
                  <a:lnTo>
                    <a:pt x="6454" y="4336"/>
                  </a:lnTo>
                  <a:lnTo>
                    <a:pt x="6381" y="4262"/>
                  </a:lnTo>
                  <a:lnTo>
                    <a:pt x="6308" y="4214"/>
                  </a:lnTo>
                  <a:lnTo>
                    <a:pt x="6235" y="4214"/>
                  </a:lnTo>
                  <a:lnTo>
                    <a:pt x="6187" y="4238"/>
                  </a:lnTo>
                  <a:lnTo>
                    <a:pt x="6187" y="4238"/>
                  </a:lnTo>
                  <a:lnTo>
                    <a:pt x="6162" y="4287"/>
                  </a:lnTo>
                  <a:lnTo>
                    <a:pt x="6162" y="4360"/>
                  </a:lnTo>
                  <a:lnTo>
                    <a:pt x="6211" y="4433"/>
                  </a:lnTo>
                  <a:lnTo>
                    <a:pt x="6284" y="4530"/>
                  </a:lnTo>
                  <a:lnTo>
                    <a:pt x="6284" y="4530"/>
                  </a:lnTo>
                  <a:lnTo>
                    <a:pt x="6357" y="4603"/>
                  </a:lnTo>
                  <a:lnTo>
                    <a:pt x="6454" y="4652"/>
                  </a:lnTo>
                  <a:lnTo>
                    <a:pt x="6576" y="4701"/>
                  </a:lnTo>
                  <a:lnTo>
                    <a:pt x="6649" y="4701"/>
                  </a:lnTo>
                  <a:lnTo>
                    <a:pt x="6649" y="4701"/>
                  </a:lnTo>
                  <a:lnTo>
                    <a:pt x="6747" y="4725"/>
                  </a:lnTo>
                  <a:lnTo>
                    <a:pt x="6844" y="4774"/>
                  </a:lnTo>
                  <a:lnTo>
                    <a:pt x="6942" y="4823"/>
                  </a:lnTo>
                  <a:lnTo>
                    <a:pt x="7039" y="4896"/>
                  </a:lnTo>
                  <a:lnTo>
                    <a:pt x="7039" y="4896"/>
                  </a:lnTo>
                  <a:lnTo>
                    <a:pt x="7063" y="4944"/>
                  </a:lnTo>
                  <a:lnTo>
                    <a:pt x="7088" y="4993"/>
                  </a:lnTo>
                  <a:lnTo>
                    <a:pt x="7063" y="5139"/>
                  </a:lnTo>
                  <a:lnTo>
                    <a:pt x="6966" y="5310"/>
                  </a:lnTo>
                  <a:lnTo>
                    <a:pt x="6844" y="5480"/>
                  </a:lnTo>
                  <a:lnTo>
                    <a:pt x="6844" y="5480"/>
                  </a:lnTo>
                  <a:lnTo>
                    <a:pt x="6674" y="5626"/>
                  </a:lnTo>
                  <a:lnTo>
                    <a:pt x="6528" y="5748"/>
                  </a:lnTo>
                  <a:lnTo>
                    <a:pt x="6381" y="5821"/>
                  </a:lnTo>
                  <a:lnTo>
                    <a:pt x="6284" y="5846"/>
                  </a:lnTo>
                  <a:lnTo>
                    <a:pt x="6284" y="5846"/>
                  </a:lnTo>
                  <a:lnTo>
                    <a:pt x="6113" y="5870"/>
                  </a:lnTo>
                  <a:lnTo>
                    <a:pt x="6040" y="5894"/>
                  </a:lnTo>
                  <a:lnTo>
                    <a:pt x="5992" y="5943"/>
                  </a:lnTo>
                  <a:lnTo>
                    <a:pt x="5992" y="5943"/>
                  </a:lnTo>
                  <a:lnTo>
                    <a:pt x="5943" y="5967"/>
                  </a:lnTo>
                  <a:lnTo>
                    <a:pt x="5894" y="5992"/>
                  </a:lnTo>
                  <a:lnTo>
                    <a:pt x="5846" y="5967"/>
                  </a:lnTo>
                  <a:lnTo>
                    <a:pt x="5797" y="5943"/>
                  </a:lnTo>
                  <a:lnTo>
                    <a:pt x="5797" y="5943"/>
                  </a:lnTo>
                  <a:lnTo>
                    <a:pt x="5773" y="5894"/>
                  </a:lnTo>
                  <a:lnTo>
                    <a:pt x="5724" y="5821"/>
                  </a:lnTo>
                  <a:lnTo>
                    <a:pt x="5699" y="5651"/>
                  </a:lnTo>
                  <a:lnTo>
                    <a:pt x="5699" y="5651"/>
                  </a:lnTo>
                  <a:lnTo>
                    <a:pt x="5675" y="5553"/>
                  </a:lnTo>
                  <a:lnTo>
                    <a:pt x="5602" y="5407"/>
                  </a:lnTo>
                  <a:lnTo>
                    <a:pt x="5480" y="5261"/>
                  </a:lnTo>
                  <a:lnTo>
                    <a:pt x="5334" y="5091"/>
                  </a:lnTo>
                  <a:lnTo>
                    <a:pt x="5334" y="5091"/>
                  </a:lnTo>
                  <a:lnTo>
                    <a:pt x="5188" y="4920"/>
                  </a:lnTo>
                  <a:lnTo>
                    <a:pt x="5066" y="4774"/>
                  </a:lnTo>
                  <a:lnTo>
                    <a:pt x="4969" y="4628"/>
                  </a:lnTo>
                  <a:lnTo>
                    <a:pt x="4944" y="4530"/>
                  </a:lnTo>
                  <a:lnTo>
                    <a:pt x="4944" y="4530"/>
                  </a:lnTo>
                  <a:lnTo>
                    <a:pt x="4944" y="4457"/>
                  </a:lnTo>
                  <a:lnTo>
                    <a:pt x="4920" y="4409"/>
                  </a:lnTo>
                  <a:lnTo>
                    <a:pt x="4896" y="4409"/>
                  </a:lnTo>
                  <a:lnTo>
                    <a:pt x="4847" y="4433"/>
                  </a:lnTo>
                  <a:lnTo>
                    <a:pt x="4847" y="4433"/>
                  </a:lnTo>
                  <a:lnTo>
                    <a:pt x="4823" y="4482"/>
                  </a:lnTo>
                  <a:lnTo>
                    <a:pt x="4774" y="4555"/>
                  </a:lnTo>
                  <a:lnTo>
                    <a:pt x="4750" y="4701"/>
                  </a:lnTo>
                  <a:lnTo>
                    <a:pt x="4750" y="4701"/>
                  </a:lnTo>
                  <a:lnTo>
                    <a:pt x="4774" y="4798"/>
                  </a:lnTo>
                  <a:lnTo>
                    <a:pt x="4847" y="4920"/>
                  </a:lnTo>
                  <a:lnTo>
                    <a:pt x="4920" y="5066"/>
                  </a:lnTo>
                  <a:lnTo>
                    <a:pt x="5042" y="5188"/>
                  </a:lnTo>
                  <a:lnTo>
                    <a:pt x="5042" y="5188"/>
                  </a:lnTo>
                  <a:lnTo>
                    <a:pt x="5139" y="5310"/>
                  </a:lnTo>
                  <a:lnTo>
                    <a:pt x="5237" y="5431"/>
                  </a:lnTo>
                  <a:lnTo>
                    <a:pt x="5310" y="5553"/>
                  </a:lnTo>
                  <a:lnTo>
                    <a:pt x="5334" y="5651"/>
                  </a:lnTo>
                  <a:lnTo>
                    <a:pt x="5334" y="5651"/>
                  </a:lnTo>
                  <a:lnTo>
                    <a:pt x="5334" y="5748"/>
                  </a:lnTo>
                  <a:lnTo>
                    <a:pt x="5383" y="5846"/>
                  </a:lnTo>
                  <a:lnTo>
                    <a:pt x="5432" y="5943"/>
                  </a:lnTo>
                  <a:lnTo>
                    <a:pt x="5505" y="6040"/>
                  </a:lnTo>
                  <a:lnTo>
                    <a:pt x="5505" y="6040"/>
                  </a:lnTo>
                  <a:lnTo>
                    <a:pt x="5626" y="6113"/>
                  </a:lnTo>
                  <a:lnTo>
                    <a:pt x="5773" y="6162"/>
                  </a:lnTo>
                  <a:lnTo>
                    <a:pt x="5919" y="6211"/>
                  </a:lnTo>
                  <a:lnTo>
                    <a:pt x="6089" y="6235"/>
                  </a:lnTo>
                  <a:lnTo>
                    <a:pt x="6089" y="6235"/>
                  </a:lnTo>
                  <a:lnTo>
                    <a:pt x="6235" y="6235"/>
                  </a:lnTo>
                  <a:lnTo>
                    <a:pt x="6357" y="6284"/>
                  </a:lnTo>
                  <a:lnTo>
                    <a:pt x="6430" y="6333"/>
                  </a:lnTo>
                  <a:lnTo>
                    <a:pt x="6454" y="6381"/>
                  </a:lnTo>
                  <a:lnTo>
                    <a:pt x="6454" y="6430"/>
                  </a:lnTo>
                  <a:lnTo>
                    <a:pt x="6454" y="6430"/>
                  </a:lnTo>
                  <a:lnTo>
                    <a:pt x="6430" y="6527"/>
                  </a:lnTo>
                  <a:lnTo>
                    <a:pt x="6308" y="6722"/>
                  </a:lnTo>
                  <a:lnTo>
                    <a:pt x="6113" y="6941"/>
                  </a:lnTo>
                  <a:lnTo>
                    <a:pt x="5894" y="7185"/>
                  </a:lnTo>
                  <a:lnTo>
                    <a:pt x="5894" y="7185"/>
                  </a:lnTo>
                  <a:lnTo>
                    <a:pt x="5675" y="7429"/>
                  </a:lnTo>
                  <a:lnTo>
                    <a:pt x="5505" y="7696"/>
                  </a:lnTo>
                  <a:lnTo>
                    <a:pt x="5358" y="7940"/>
                  </a:lnTo>
                  <a:lnTo>
                    <a:pt x="5334" y="8037"/>
                  </a:lnTo>
                  <a:lnTo>
                    <a:pt x="5334" y="8135"/>
                  </a:lnTo>
                  <a:lnTo>
                    <a:pt x="5334" y="8135"/>
                  </a:lnTo>
                  <a:lnTo>
                    <a:pt x="5334" y="8281"/>
                  </a:lnTo>
                  <a:lnTo>
                    <a:pt x="5358" y="8427"/>
                  </a:lnTo>
                  <a:lnTo>
                    <a:pt x="5383" y="8525"/>
                  </a:lnTo>
                  <a:lnTo>
                    <a:pt x="5432" y="8598"/>
                  </a:lnTo>
                  <a:lnTo>
                    <a:pt x="5432" y="8598"/>
                  </a:lnTo>
                  <a:lnTo>
                    <a:pt x="5456" y="8646"/>
                  </a:lnTo>
                  <a:lnTo>
                    <a:pt x="5480" y="8719"/>
                  </a:lnTo>
                  <a:lnTo>
                    <a:pt x="5505" y="8890"/>
                  </a:lnTo>
                  <a:lnTo>
                    <a:pt x="5505" y="8890"/>
                  </a:lnTo>
                  <a:lnTo>
                    <a:pt x="5480" y="8987"/>
                  </a:lnTo>
                  <a:lnTo>
                    <a:pt x="5383" y="9158"/>
                  </a:lnTo>
                  <a:lnTo>
                    <a:pt x="5237" y="9353"/>
                  </a:lnTo>
                  <a:lnTo>
                    <a:pt x="5042" y="9547"/>
                  </a:lnTo>
                  <a:lnTo>
                    <a:pt x="5042" y="9547"/>
                  </a:lnTo>
                  <a:lnTo>
                    <a:pt x="4847" y="9742"/>
                  </a:lnTo>
                  <a:lnTo>
                    <a:pt x="4701" y="9937"/>
                  </a:lnTo>
                  <a:lnTo>
                    <a:pt x="4603" y="10108"/>
                  </a:lnTo>
                  <a:lnTo>
                    <a:pt x="4555" y="10205"/>
                  </a:lnTo>
                  <a:lnTo>
                    <a:pt x="4555" y="10205"/>
                  </a:lnTo>
                  <a:lnTo>
                    <a:pt x="4530" y="10327"/>
                  </a:lnTo>
                  <a:lnTo>
                    <a:pt x="4457" y="10473"/>
                  </a:lnTo>
                  <a:lnTo>
                    <a:pt x="4336" y="10619"/>
                  </a:lnTo>
                  <a:lnTo>
                    <a:pt x="4189" y="10790"/>
                  </a:lnTo>
                  <a:lnTo>
                    <a:pt x="4189" y="10790"/>
                  </a:lnTo>
                  <a:lnTo>
                    <a:pt x="4019" y="10936"/>
                  </a:lnTo>
                  <a:lnTo>
                    <a:pt x="3873" y="11057"/>
                  </a:lnTo>
                  <a:lnTo>
                    <a:pt x="3727" y="11131"/>
                  </a:lnTo>
                  <a:lnTo>
                    <a:pt x="3605" y="11155"/>
                  </a:lnTo>
                  <a:lnTo>
                    <a:pt x="3605" y="11155"/>
                  </a:lnTo>
                  <a:lnTo>
                    <a:pt x="3532" y="11155"/>
                  </a:lnTo>
                  <a:lnTo>
                    <a:pt x="3434" y="11106"/>
                  </a:lnTo>
                  <a:lnTo>
                    <a:pt x="3337" y="11057"/>
                  </a:lnTo>
                  <a:lnTo>
                    <a:pt x="3240" y="10984"/>
                  </a:lnTo>
                  <a:lnTo>
                    <a:pt x="3240" y="10984"/>
                  </a:lnTo>
                  <a:lnTo>
                    <a:pt x="3167" y="10887"/>
                  </a:lnTo>
                  <a:lnTo>
                    <a:pt x="3093" y="10790"/>
                  </a:lnTo>
                  <a:lnTo>
                    <a:pt x="3069" y="10692"/>
                  </a:lnTo>
                  <a:lnTo>
                    <a:pt x="3045" y="10595"/>
                  </a:lnTo>
                  <a:lnTo>
                    <a:pt x="3045" y="10595"/>
                  </a:lnTo>
                  <a:lnTo>
                    <a:pt x="3020" y="10424"/>
                  </a:lnTo>
                  <a:lnTo>
                    <a:pt x="2996" y="10351"/>
                  </a:lnTo>
                  <a:lnTo>
                    <a:pt x="2947" y="10302"/>
                  </a:lnTo>
                  <a:lnTo>
                    <a:pt x="2947" y="10302"/>
                  </a:lnTo>
                  <a:lnTo>
                    <a:pt x="2923" y="10254"/>
                  </a:lnTo>
                  <a:lnTo>
                    <a:pt x="2874" y="10181"/>
                  </a:lnTo>
                  <a:lnTo>
                    <a:pt x="2850" y="10035"/>
                  </a:lnTo>
                  <a:lnTo>
                    <a:pt x="2850" y="10035"/>
                  </a:lnTo>
                  <a:lnTo>
                    <a:pt x="2826" y="9864"/>
                  </a:lnTo>
                  <a:lnTo>
                    <a:pt x="2801" y="9791"/>
                  </a:lnTo>
                  <a:lnTo>
                    <a:pt x="2752" y="9742"/>
                  </a:lnTo>
                  <a:lnTo>
                    <a:pt x="2752" y="9742"/>
                  </a:lnTo>
                  <a:lnTo>
                    <a:pt x="2728" y="9669"/>
                  </a:lnTo>
                  <a:lnTo>
                    <a:pt x="2704" y="9572"/>
                  </a:lnTo>
                  <a:lnTo>
                    <a:pt x="2679" y="9426"/>
                  </a:lnTo>
                  <a:lnTo>
                    <a:pt x="2655" y="9255"/>
                  </a:lnTo>
                  <a:lnTo>
                    <a:pt x="2655" y="9255"/>
                  </a:lnTo>
                  <a:lnTo>
                    <a:pt x="2679" y="9109"/>
                  </a:lnTo>
                  <a:lnTo>
                    <a:pt x="2704" y="8963"/>
                  </a:lnTo>
                  <a:lnTo>
                    <a:pt x="2728" y="8866"/>
                  </a:lnTo>
                  <a:lnTo>
                    <a:pt x="2752" y="8792"/>
                  </a:lnTo>
                  <a:lnTo>
                    <a:pt x="2752" y="8792"/>
                  </a:lnTo>
                  <a:lnTo>
                    <a:pt x="2801" y="8744"/>
                  </a:lnTo>
                  <a:lnTo>
                    <a:pt x="2826" y="8671"/>
                  </a:lnTo>
                  <a:lnTo>
                    <a:pt x="2850" y="8500"/>
                  </a:lnTo>
                  <a:lnTo>
                    <a:pt x="2850" y="8500"/>
                  </a:lnTo>
                  <a:lnTo>
                    <a:pt x="2826" y="8403"/>
                  </a:lnTo>
                  <a:lnTo>
                    <a:pt x="2777" y="8281"/>
                  </a:lnTo>
                  <a:lnTo>
                    <a:pt x="2679" y="8159"/>
                  </a:lnTo>
                  <a:lnTo>
                    <a:pt x="2582" y="8037"/>
                  </a:lnTo>
                  <a:lnTo>
                    <a:pt x="2582" y="8037"/>
                  </a:lnTo>
                  <a:lnTo>
                    <a:pt x="2460" y="7891"/>
                  </a:lnTo>
                  <a:lnTo>
                    <a:pt x="2363" y="7721"/>
                  </a:lnTo>
                  <a:lnTo>
                    <a:pt x="2314" y="7526"/>
                  </a:lnTo>
                  <a:lnTo>
                    <a:pt x="2290" y="7356"/>
                  </a:lnTo>
                  <a:lnTo>
                    <a:pt x="2290" y="7356"/>
                  </a:lnTo>
                  <a:lnTo>
                    <a:pt x="2290" y="7209"/>
                  </a:lnTo>
                  <a:lnTo>
                    <a:pt x="2265" y="7063"/>
                  </a:lnTo>
                  <a:lnTo>
                    <a:pt x="2217" y="6966"/>
                  </a:lnTo>
                  <a:lnTo>
                    <a:pt x="2192" y="6893"/>
                  </a:lnTo>
                  <a:lnTo>
                    <a:pt x="2192" y="6893"/>
                  </a:lnTo>
                  <a:lnTo>
                    <a:pt x="2144" y="6844"/>
                  </a:lnTo>
                  <a:lnTo>
                    <a:pt x="2071" y="6820"/>
                  </a:lnTo>
                  <a:lnTo>
                    <a:pt x="1900" y="6795"/>
                  </a:lnTo>
                  <a:lnTo>
                    <a:pt x="1900" y="6795"/>
                  </a:lnTo>
                  <a:lnTo>
                    <a:pt x="1754" y="6820"/>
                  </a:lnTo>
                  <a:lnTo>
                    <a:pt x="1681" y="6844"/>
                  </a:lnTo>
                  <a:lnTo>
                    <a:pt x="1632" y="6893"/>
                  </a:lnTo>
                  <a:lnTo>
                    <a:pt x="1632" y="6893"/>
                  </a:lnTo>
                  <a:lnTo>
                    <a:pt x="1559" y="6941"/>
                  </a:lnTo>
                  <a:lnTo>
                    <a:pt x="1437" y="6966"/>
                  </a:lnTo>
                  <a:lnTo>
                    <a:pt x="1291" y="6990"/>
                  </a:lnTo>
                  <a:lnTo>
                    <a:pt x="1145" y="6990"/>
                  </a:lnTo>
                  <a:lnTo>
                    <a:pt x="1145" y="6990"/>
                  </a:lnTo>
                  <a:lnTo>
                    <a:pt x="975" y="6966"/>
                  </a:lnTo>
                  <a:lnTo>
                    <a:pt x="780" y="6868"/>
                  </a:lnTo>
                  <a:lnTo>
                    <a:pt x="561" y="6747"/>
                  </a:lnTo>
                  <a:lnTo>
                    <a:pt x="390" y="6601"/>
                  </a:lnTo>
                  <a:lnTo>
                    <a:pt x="390" y="6601"/>
                  </a:lnTo>
                  <a:lnTo>
                    <a:pt x="317" y="6527"/>
                  </a:lnTo>
                  <a:lnTo>
                    <a:pt x="244" y="6406"/>
                  </a:lnTo>
                  <a:lnTo>
                    <a:pt x="122" y="6113"/>
                  </a:lnTo>
                  <a:lnTo>
                    <a:pt x="49" y="5797"/>
                  </a:lnTo>
                  <a:lnTo>
                    <a:pt x="0" y="5480"/>
                  </a:lnTo>
                  <a:lnTo>
                    <a:pt x="0" y="5480"/>
                  </a:lnTo>
                  <a:lnTo>
                    <a:pt x="25" y="5310"/>
                  </a:lnTo>
                  <a:lnTo>
                    <a:pt x="49" y="5139"/>
                  </a:lnTo>
                  <a:lnTo>
                    <a:pt x="147" y="4798"/>
                  </a:lnTo>
                  <a:lnTo>
                    <a:pt x="220" y="4628"/>
                  </a:lnTo>
                  <a:lnTo>
                    <a:pt x="293" y="4482"/>
                  </a:lnTo>
                  <a:lnTo>
                    <a:pt x="390" y="4336"/>
                  </a:lnTo>
                  <a:lnTo>
                    <a:pt x="487" y="4238"/>
                  </a:lnTo>
                  <a:lnTo>
                    <a:pt x="487" y="4238"/>
                  </a:lnTo>
                  <a:lnTo>
                    <a:pt x="682" y="4043"/>
                  </a:lnTo>
                  <a:lnTo>
                    <a:pt x="877" y="3897"/>
                  </a:lnTo>
                  <a:lnTo>
                    <a:pt x="1048" y="3800"/>
                  </a:lnTo>
                  <a:lnTo>
                    <a:pt x="1145" y="3751"/>
                  </a:lnTo>
                  <a:lnTo>
                    <a:pt x="1145" y="3751"/>
                  </a:lnTo>
                  <a:lnTo>
                    <a:pt x="1316" y="3727"/>
                  </a:lnTo>
                  <a:lnTo>
                    <a:pt x="1389" y="3702"/>
                  </a:lnTo>
                  <a:lnTo>
                    <a:pt x="1437" y="3654"/>
                  </a:lnTo>
                  <a:lnTo>
                    <a:pt x="1437" y="3654"/>
                  </a:lnTo>
                  <a:lnTo>
                    <a:pt x="1510" y="3629"/>
                  </a:lnTo>
                  <a:lnTo>
                    <a:pt x="1608" y="3605"/>
                  </a:lnTo>
                  <a:lnTo>
                    <a:pt x="1754" y="3581"/>
                  </a:lnTo>
                  <a:lnTo>
                    <a:pt x="1900" y="3581"/>
                  </a:lnTo>
                  <a:lnTo>
                    <a:pt x="1900" y="3581"/>
                  </a:lnTo>
                  <a:lnTo>
                    <a:pt x="2071" y="3581"/>
                  </a:lnTo>
                  <a:lnTo>
                    <a:pt x="2241" y="3629"/>
                  </a:lnTo>
                  <a:lnTo>
                    <a:pt x="2363" y="3678"/>
                  </a:lnTo>
                  <a:lnTo>
                    <a:pt x="2485" y="3751"/>
                  </a:lnTo>
                  <a:lnTo>
                    <a:pt x="2485" y="3751"/>
                  </a:lnTo>
                  <a:lnTo>
                    <a:pt x="2558" y="3824"/>
                  </a:lnTo>
                  <a:lnTo>
                    <a:pt x="2655" y="3897"/>
                  </a:lnTo>
                  <a:lnTo>
                    <a:pt x="2777" y="3946"/>
                  </a:lnTo>
                  <a:lnTo>
                    <a:pt x="2850" y="3946"/>
                  </a:lnTo>
                  <a:lnTo>
                    <a:pt x="2850" y="3946"/>
                  </a:lnTo>
                  <a:lnTo>
                    <a:pt x="3020" y="3970"/>
                  </a:lnTo>
                  <a:lnTo>
                    <a:pt x="3093" y="4019"/>
                  </a:lnTo>
                  <a:lnTo>
                    <a:pt x="3142" y="4043"/>
                  </a:lnTo>
                  <a:lnTo>
                    <a:pt x="3142" y="4043"/>
                  </a:lnTo>
                  <a:lnTo>
                    <a:pt x="3191" y="4068"/>
                  </a:lnTo>
                  <a:lnTo>
                    <a:pt x="3240" y="4092"/>
                  </a:lnTo>
                  <a:lnTo>
                    <a:pt x="3288" y="4068"/>
                  </a:lnTo>
                  <a:lnTo>
                    <a:pt x="3337" y="4043"/>
                  </a:lnTo>
                  <a:lnTo>
                    <a:pt x="3337" y="4043"/>
                  </a:lnTo>
                  <a:lnTo>
                    <a:pt x="3386" y="4019"/>
                  </a:lnTo>
                  <a:lnTo>
                    <a:pt x="3459" y="3970"/>
                  </a:lnTo>
                  <a:lnTo>
                    <a:pt x="3605" y="3946"/>
                  </a:lnTo>
                  <a:lnTo>
                    <a:pt x="3605" y="3946"/>
                  </a:lnTo>
                  <a:lnTo>
                    <a:pt x="3775" y="3970"/>
                  </a:lnTo>
                  <a:lnTo>
                    <a:pt x="3848" y="4019"/>
                  </a:lnTo>
                  <a:lnTo>
                    <a:pt x="3897" y="4043"/>
                  </a:lnTo>
                  <a:lnTo>
                    <a:pt x="3897" y="4043"/>
                  </a:lnTo>
                  <a:lnTo>
                    <a:pt x="3970" y="4092"/>
                  </a:lnTo>
                  <a:lnTo>
                    <a:pt x="4068" y="4116"/>
                  </a:lnTo>
                  <a:lnTo>
                    <a:pt x="4214" y="4141"/>
                  </a:lnTo>
                  <a:lnTo>
                    <a:pt x="4384" y="4141"/>
                  </a:lnTo>
                  <a:lnTo>
                    <a:pt x="4384" y="4141"/>
                  </a:lnTo>
                  <a:lnTo>
                    <a:pt x="4530" y="4141"/>
                  </a:lnTo>
                  <a:lnTo>
                    <a:pt x="4677" y="4116"/>
                  </a:lnTo>
                  <a:lnTo>
                    <a:pt x="4774" y="4092"/>
                  </a:lnTo>
                  <a:lnTo>
                    <a:pt x="4847" y="4043"/>
                  </a:lnTo>
                  <a:lnTo>
                    <a:pt x="4847" y="4043"/>
                  </a:lnTo>
                  <a:lnTo>
                    <a:pt x="4896" y="3995"/>
                  </a:lnTo>
                  <a:lnTo>
                    <a:pt x="4920" y="3921"/>
                  </a:lnTo>
                  <a:lnTo>
                    <a:pt x="4944" y="3751"/>
                  </a:lnTo>
                  <a:lnTo>
                    <a:pt x="4944" y="3751"/>
                  </a:lnTo>
                  <a:lnTo>
                    <a:pt x="4944" y="3727"/>
                  </a:lnTo>
                  <a:lnTo>
                    <a:pt x="4920" y="3678"/>
                  </a:lnTo>
                  <a:lnTo>
                    <a:pt x="4823" y="3629"/>
                  </a:lnTo>
                  <a:lnTo>
                    <a:pt x="4701" y="3581"/>
                  </a:lnTo>
                  <a:lnTo>
                    <a:pt x="4555" y="3581"/>
                  </a:lnTo>
                  <a:lnTo>
                    <a:pt x="4555" y="3581"/>
                  </a:lnTo>
                  <a:lnTo>
                    <a:pt x="4409" y="3556"/>
                  </a:lnTo>
                  <a:lnTo>
                    <a:pt x="4238" y="3507"/>
                  </a:lnTo>
                  <a:lnTo>
                    <a:pt x="4092" y="3459"/>
                  </a:lnTo>
                  <a:lnTo>
                    <a:pt x="3995" y="3386"/>
                  </a:lnTo>
                  <a:lnTo>
                    <a:pt x="3995" y="3386"/>
                  </a:lnTo>
                  <a:lnTo>
                    <a:pt x="3897" y="3313"/>
                  </a:lnTo>
                  <a:lnTo>
                    <a:pt x="3800" y="3240"/>
                  </a:lnTo>
                  <a:lnTo>
                    <a:pt x="3702" y="3215"/>
                  </a:lnTo>
                  <a:lnTo>
                    <a:pt x="3605" y="3191"/>
                  </a:lnTo>
                  <a:lnTo>
                    <a:pt x="3605" y="3191"/>
                  </a:lnTo>
                  <a:lnTo>
                    <a:pt x="3532" y="3166"/>
                  </a:lnTo>
                  <a:lnTo>
                    <a:pt x="3434" y="3142"/>
                  </a:lnTo>
                  <a:lnTo>
                    <a:pt x="3337" y="3069"/>
                  </a:lnTo>
                  <a:lnTo>
                    <a:pt x="3240" y="2996"/>
                  </a:lnTo>
                  <a:lnTo>
                    <a:pt x="3240" y="2996"/>
                  </a:lnTo>
                  <a:lnTo>
                    <a:pt x="3167" y="2923"/>
                  </a:lnTo>
                  <a:lnTo>
                    <a:pt x="3069" y="2899"/>
                  </a:lnTo>
                  <a:lnTo>
                    <a:pt x="2996" y="2874"/>
                  </a:lnTo>
                  <a:lnTo>
                    <a:pt x="2947" y="2899"/>
                  </a:lnTo>
                  <a:lnTo>
                    <a:pt x="2947" y="2899"/>
                  </a:lnTo>
                  <a:lnTo>
                    <a:pt x="2899" y="2923"/>
                  </a:lnTo>
                  <a:lnTo>
                    <a:pt x="2826" y="2923"/>
                  </a:lnTo>
                  <a:lnTo>
                    <a:pt x="2752" y="2874"/>
                  </a:lnTo>
                  <a:lnTo>
                    <a:pt x="2655" y="2801"/>
                  </a:lnTo>
                  <a:lnTo>
                    <a:pt x="2655" y="2801"/>
                  </a:lnTo>
                  <a:lnTo>
                    <a:pt x="2582" y="2752"/>
                  </a:lnTo>
                  <a:lnTo>
                    <a:pt x="2509" y="2704"/>
                  </a:lnTo>
                  <a:lnTo>
                    <a:pt x="2436" y="2704"/>
                  </a:lnTo>
                  <a:lnTo>
                    <a:pt x="2387" y="2704"/>
                  </a:lnTo>
                  <a:lnTo>
                    <a:pt x="2387" y="2704"/>
                  </a:lnTo>
                  <a:lnTo>
                    <a:pt x="2338" y="2752"/>
                  </a:lnTo>
                  <a:lnTo>
                    <a:pt x="2265" y="2777"/>
                  </a:lnTo>
                  <a:lnTo>
                    <a:pt x="2095" y="2801"/>
                  </a:lnTo>
                  <a:lnTo>
                    <a:pt x="2095" y="2801"/>
                  </a:lnTo>
                  <a:lnTo>
                    <a:pt x="1997" y="2850"/>
                  </a:lnTo>
                  <a:lnTo>
                    <a:pt x="1851" y="2923"/>
                  </a:lnTo>
                  <a:lnTo>
                    <a:pt x="1681" y="3045"/>
                  </a:lnTo>
                  <a:lnTo>
                    <a:pt x="1535" y="3191"/>
                  </a:lnTo>
                  <a:lnTo>
                    <a:pt x="1535" y="3191"/>
                  </a:lnTo>
                  <a:lnTo>
                    <a:pt x="1364" y="3337"/>
                  </a:lnTo>
                  <a:lnTo>
                    <a:pt x="1194" y="3459"/>
                  </a:lnTo>
                  <a:lnTo>
                    <a:pt x="1072" y="3532"/>
                  </a:lnTo>
                  <a:lnTo>
                    <a:pt x="950" y="3581"/>
                  </a:lnTo>
                  <a:lnTo>
                    <a:pt x="950" y="3581"/>
                  </a:lnTo>
                  <a:lnTo>
                    <a:pt x="804" y="3532"/>
                  </a:lnTo>
                  <a:lnTo>
                    <a:pt x="731" y="3507"/>
                  </a:lnTo>
                  <a:lnTo>
                    <a:pt x="682" y="3483"/>
                  </a:lnTo>
                  <a:lnTo>
                    <a:pt x="682" y="3483"/>
                  </a:lnTo>
                  <a:lnTo>
                    <a:pt x="634" y="3434"/>
                  </a:lnTo>
                  <a:lnTo>
                    <a:pt x="609" y="3361"/>
                  </a:lnTo>
                  <a:lnTo>
                    <a:pt x="585" y="3191"/>
                  </a:lnTo>
                  <a:lnTo>
                    <a:pt x="585" y="3191"/>
                  </a:lnTo>
                  <a:lnTo>
                    <a:pt x="609" y="3020"/>
                  </a:lnTo>
                  <a:lnTo>
                    <a:pt x="634" y="2947"/>
                  </a:lnTo>
                  <a:lnTo>
                    <a:pt x="682" y="2899"/>
                  </a:lnTo>
                  <a:lnTo>
                    <a:pt x="682" y="2899"/>
                  </a:lnTo>
                  <a:lnTo>
                    <a:pt x="731" y="2874"/>
                  </a:lnTo>
                  <a:lnTo>
                    <a:pt x="853" y="2850"/>
                  </a:lnTo>
                  <a:lnTo>
                    <a:pt x="999" y="2826"/>
                  </a:lnTo>
                  <a:lnTo>
                    <a:pt x="1145" y="2801"/>
                  </a:lnTo>
                  <a:lnTo>
                    <a:pt x="1145" y="2801"/>
                  </a:lnTo>
                  <a:lnTo>
                    <a:pt x="1291" y="2801"/>
                  </a:lnTo>
                  <a:lnTo>
                    <a:pt x="1413" y="2752"/>
                  </a:lnTo>
                  <a:lnTo>
                    <a:pt x="1486" y="2704"/>
                  </a:lnTo>
                  <a:lnTo>
                    <a:pt x="1510" y="2655"/>
                  </a:lnTo>
                  <a:lnTo>
                    <a:pt x="1535" y="2631"/>
                  </a:lnTo>
                  <a:lnTo>
                    <a:pt x="1535" y="2631"/>
                  </a:lnTo>
                  <a:lnTo>
                    <a:pt x="1486" y="2460"/>
                  </a:lnTo>
                  <a:lnTo>
                    <a:pt x="1462" y="2387"/>
                  </a:lnTo>
                  <a:lnTo>
                    <a:pt x="1437" y="2338"/>
                  </a:lnTo>
                  <a:lnTo>
                    <a:pt x="1437" y="2338"/>
                  </a:lnTo>
                  <a:lnTo>
                    <a:pt x="1389" y="2290"/>
                  </a:lnTo>
                  <a:lnTo>
                    <a:pt x="1389" y="2241"/>
                  </a:lnTo>
                  <a:lnTo>
                    <a:pt x="1389" y="2192"/>
                  </a:lnTo>
                  <a:lnTo>
                    <a:pt x="1437" y="2144"/>
                  </a:lnTo>
                  <a:lnTo>
                    <a:pt x="1437" y="2144"/>
                  </a:lnTo>
                  <a:lnTo>
                    <a:pt x="1486" y="2119"/>
                  </a:lnTo>
                  <a:lnTo>
                    <a:pt x="1559" y="2070"/>
                  </a:lnTo>
                  <a:lnTo>
                    <a:pt x="1705" y="2046"/>
                  </a:lnTo>
                  <a:lnTo>
                    <a:pt x="1705" y="2046"/>
                  </a:lnTo>
                  <a:lnTo>
                    <a:pt x="1803" y="2046"/>
                  </a:lnTo>
                  <a:lnTo>
                    <a:pt x="1900" y="1997"/>
                  </a:lnTo>
                  <a:lnTo>
                    <a:pt x="1997" y="1924"/>
                  </a:lnTo>
                  <a:lnTo>
                    <a:pt x="2095" y="1851"/>
                  </a:lnTo>
                  <a:lnTo>
                    <a:pt x="2095" y="1851"/>
                  </a:lnTo>
                  <a:lnTo>
                    <a:pt x="2168" y="1778"/>
                  </a:lnTo>
                  <a:lnTo>
                    <a:pt x="2241" y="1681"/>
                  </a:lnTo>
                  <a:lnTo>
                    <a:pt x="2265" y="1559"/>
                  </a:lnTo>
                  <a:lnTo>
                    <a:pt x="2290" y="1486"/>
                  </a:lnTo>
                  <a:lnTo>
                    <a:pt x="2290" y="1486"/>
                  </a:lnTo>
                  <a:lnTo>
                    <a:pt x="2265" y="1315"/>
                  </a:lnTo>
                  <a:lnTo>
                    <a:pt x="2217" y="1242"/>
                  </a:lnTo>
                  <a:lnTo>
                    <a:pt x="2192" y="1194"/>
                  </a:lnTo>
                  <a:lnTo>
                    <a:pt x="2192" y="1194"/>
                  </a:lnTo>
                  <a:lnTo>
                    <a:pt x="2192" y="1169"/>
                  </a:lnTo>
                  <a:lnTo>
                    <a:pt x="2192" y="1121"/>
                  </a:lnTo>
                  <a:lnTo>
                    <a:pt x="2265" y="999"/>
                  </a:lnTo>
                  <a:lnTo>
                    <a:pt x="2387" y="828"/>
                  </a:lnTo>
                  <a:lnTo>
                    <a:pt x="2582" y="634"/>
                  </a:lnTo>
                  <a:lnTo>
                    <a:pt x="2582" y="634"/>
                  </a:lnTo>
                  <a:lnTo>
                    <a:pt x="2679" y="536"/>
                  </a:lnTo>
                  <a:lnTo>
                    <a:pt x="2826" y="439"/>
                  </a:lnTo>
                  <a:lnTo>
                    <a:pt x="2972" y="366"/>
                  </a:lnTo>
                  <a:lnTo>
                    <a:pt x="3142" y="293"/>
                  </a:lnTo>
                  <a:lnTo>
                    <a:pt x="3483" y="195"/>
                  </a:lnTo>
                  <a:lnTo>
                    <a:pt x="3654" y="171"/>
                  </a:lnTo>
                  <a:lnTo>
                    <a:pt x="3800" y="146"/>
                  </a:lnTo>
                  <a:lnTo>
                    <a:pt x="3800" y="146"/>
                  </a:lnTo>
                  <a:lnTo>
                    <a:pt x="4116" y="171"/>
                  </a:lnTo>
                  <a:lnTo>
                    <a:pt x="4360" y="171"/>
                  </a:lnTo>
                  <a:lnTo>
                    <a:pt x="4555" y="220"/>
                  </a:lnTo>
                  <a:lnTo>
                    <a:pt x="4652" y="244"/>
                  </a:lnTo>
                  <a:lnTo>
                    <a:pt x="4652" y="244"/>
                  </a:lnTo>
                  <a:lnTo>
                    <a:pt x="4701" y="268"/>
                  </a:lnTo>
                  <a:lnTo>
                    <a:pt x="4750" y="293"/>
                  </a:lnTo>
                  <a:lnTo>
                    <a:pt x="4798" y="268"/>
                  </a:lnTo>
                  <a:lnTo>
                    <a:pt x="4847" y="244"/>
                  </a:lnTo>
                  <a:lnTo>
                    <a:pt x="4847" y="244"/>
                  </a:lnTo>
                  <a:lnTo>
                    <a:pt x="5018" y="195"/>
                  </a:lnTo>
                  <a:lnTo>
                    <a:pt x="5407" y="122"/>
                  </a:lnTo>
                  <a:lnTo>
                    <a:pt x="5821" y="25"/>
                  </a:lnTo>
                  <a:lnTo>
                    <a:pt x="6138" y="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15" name="Picture 14">
            <a:extLst>
              <a:ext uri="{FF2B5EF4-FFF2-40B4-BE49-F238E27FC236}">
                <a16:creationId xmlns:a16="http://schemas.microsoft.com/office/drawing/2014/main" id="{42517C1C-78D2-48C8-AEF1-DB8AD3C6428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9426635" y="2767168"/>
            <a:ext cx="2765289" cy="2753033"/>
          </a:xfrm>
          <a:prstGeom prst="rect">
            <a:avLst/>
          </a:prstGeom>
        </p:spPr>
      </p:pic>
      <p:sp>
        <p:nvSpPr>
          <p:cNvPr id="95" name="Shape 95"/>
          <p:cNvSpPr txBox="1">
            <a:spLocks noGrp="1"/>
          </p:cNvSpPr>
          <p:nvPr>
            <p:ph type="title"/>
          </p:nvPr>
        </p:nvSpPr>
        <p:spPr>
          <a:xfrm>
            <a:off x="980332" y="401278"/>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Shape 157">
            <a:extLst>
              <a:ext uri="{FF2B5EF4-FFF2-40B4-BE49-F238E27FC236}">
                <a16:creationId xmlns:a16="http://schemas.microsoft.com/office/drawing/2014/main" id="{3AEF1BED-7D27-47AA-B5C9-8930C79C2DC4}"/>
              </a:ext>
            </a:extLst>
          </p:cNvPr>
          <p:cNvSpPr/>
          <p:nvPr userDrawn="1"/>
        </p:nvSpPr>
        <p:spPr>
          <a:xfrm>
            <a:off x="9426698" y="6"/>
            <a:ext cx="1383599"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6" name="Shape 158">
            <a:extLst>
              <a:ext uri="{FF2B5EF4-FFF2-40B4-BE49-F238E27FC236}">
                <a16:creationId xmlns:a16="http://schemas.microsoft.com/office/drawing/2014/main" id="{CA280468-D426-40E2-8F18-E20AE365CF86}"/>
              </a:ext>
            </a:extLst>
          </p:cNvPr>
          <p:cNvSpPr/>
          <p:nvPr userDrawn="1"/>
        </p:nvSpPr>
        <p:spPr>
          <a:xfrm>
            <a:off x="10808326" y="1383617"/>
            <a:ext cx="1383599" cy="13835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7" name="Shape 159">
            <a:extLst>
              <a:ext uri="{FF2B5EF4-FFF2-40B4-BE49-F238E27FC236}">
                <a16:creationId xmlns:a16="http://schemas.microsoft.com/office/drawing/2014/main" id="{5FD5A4E6-0FC2-4ADC-AD89-49DC501027B6}"/>
              </a:ext>
            </a:extLst>
          </p:cNvPr>
          <p:cNvSpPr/>
          <p:nvPr userDrawn="1"/>
        </p:nvSpPr>
        <p:spPr>
          <a:xfrm>
            <a:off x="9426698" y="4136602"/>
            <a:ext cx="1383599" cy="13835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8" name="Shape 160">
            <a:extLst>
              <a:ext uri="{FF2B5EF4-FFF2-40B4-BE49-F238E27FC236}">
                <a16:creationId xmlns:a16="http://schemas.microsoft.com/office/drawing/2014/main" id="{280454B1-B62B-461F-9D6A-951D887DD38D}"/>
              </a:ext>
            </a:extLst>
          </p:cNvPr>
          <p:cNvSpPr/>
          <p:nvPr userDrawn="1"/>
        </p:nvSpPr>
        <p:spPr>
          <a:xfrm>
            <a:off x="9" y="5474393"/>
            <a:ext cx="1383599" cy="1383599"/>
          </a:xfrm>
          <a:prstGeom prst="rect">
            <a:avLst/>
          </a:prstGeom>
          <a:solidFill>
            <a:srgbClr val="EDC67B"/>
          </a:solidFill>
          <a:ln>
            <a:noFill/>
          </a:ln>
        </p:spPr>
        <p:txBody>
          <a:bodyPr lIns="121900" tIns="121900" rIns="121900" bIns="121900" anchor="ctr" anchorCtr="0">
            <a:noAutofit/>
          </a:bodyPr>
          <a:lstStyle/>
          <a:p>
            <a:pPr lvl="0">
              <a:spcBef>
                <a:spcPts val="0"/>
              </a:spcBef>
              <a:buNone/>
            </a:pPr>
            <a:endParaRPr sz="2400"/>
          </a:p>
        </p:txBody>
      </p:sp>
      <p:sp>
        <p:nvSpPr>
          <p:cNvPr id="9" name="Shape 161">
            <a:extLst>
              <a:ext uri="{FF2B5EF4-FFF2-40B4-BE49-F238E27FC236}">
                <a16:creationId xmlns:a16="http://schemas.microsoft.com/office/drawing/2014/main" id="{8A3F40F4-0F2B-40FD-8035-5E312FB52FD7}"/>
              </a:ext>
            </a:extLst>
          </p:cNvPr>
          <p:cNvSpPr/>
          <p:nvPr userDrawn="1"/>
        </p:nvSpPr>
        <p:spPr>
          <a:xfrm>
            <a:off x="1383600" y="5474396"/>
            <a:ext cx="691600" cy="6916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0" name="Shape 162">
            <a:extLst>
              <a:ext uri="{FF2B5EF4-FFF2-40B4-BE49-F238E27FC236}">
                <a16:creationId xmlns:a16="http://schemas.microsoft.com/office/drawing/2014/main" id="{B27CB7B0-9671-4047-88E2-9B3FD6260685}"/>
              </a:ext>
            </a:extLst>
          </p:cNvPr>
          <p:cNvSpPr/>
          <p:nvPr userDrawn="1"/>
        </p:nvSpPr>
        <p:spPr>
          <a:xfrm>
            <a:off x="-12" y="61663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1" name="Shape 163">
            <a:extLst>
              <a:ext uri="{FF2B5EF4-FFF2-40B4-BE49-F238E27FC236}">
                <a16:creationId xmlns:a16="http://schemas.microsoft.com/office/drawing/2014/main" id="{D5364B31-76D6-4B5A-9CBB-C29BCACEB634}"/>
              </a:ext>
            </a:extLst>
          </p:cNvPr>
          <p:cNvSpPr/>
          <p:nvPr userDrawn="1"/>
        </p:nvSpPr>
        <p:spPr>
          <a:xfrm>
            <a:off x="10116629" y="1383587"/>
            <a:ext cx="691600" cy="691600"/>
          </a:xfrm>
          <a:prstGeom prst="rect">
            <a:avLst/>
          </a:prstGeom>
          <a:solidFill>
            <a:srgbClr val="EDC67B"/>
          </a:solidFill>
          <a:ln>
            <a:noFill/>
          </a:ln>
        </p:spPr>
        <p:txBody>
          <a:bodyPr lIns="121900" tIns="121900" rIns="121900" bIns="121900" anchor="ctr" anchorCtr="0">
            <a:noAutofit/>
          </a:bodyPr>
          <a:lstStyle/>
          <a:p>
            <a:pPr lvl="0">
              <a:spcBef>
                <a:spcPts val="0"/>
              </a:spcBef>
              <a:buNone/>
            </a:pPr>
            <a:endParaRPr sz="2400"/>
          </a:p>
        </p:txBody>
      </p:sp>
      <p:sp>
        <p:nvSpPr>
          <p:cNvPr id="12" name="Shape 164">
            <a:extLst>
              <a:ext uri="{FF2B5EF4-FFF2-40B4-BE49-F238E27FC236}">
                <a16:creationId xmlns:a16="http://schemas.microsoft.com/office/drawing/2014/main" id="{AF261941-CFF3-4EBD-871A-6C0CE6B92532}"/>
              </a:ext>
            </a:extLst>
          </p:cNvPr>
          <p:cNvSpPr/>
          <p:nvPr userDrawn="1"/>
        </p:nvSpPr>
        <p:spPr>
          <a:xfrm>
            <a:off x="11500387" y="6919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3" name="Shape 165">
            <a:extLst>
              <a:ext uri="{FF2B5EF4-FFF2-40B4-BE49-F238E27FC236}">
                <a16:creationId xmlns:a16="http://schemas.microsoft.com/office/drawing/2014/main" id="{CADDD484-514E-47EF-B42B-0F1170B7FD58}"/>
              </a:ext>
            </a:extLst>
          </p:cNvPr>
          <p:cNvSpPr/>
          <p:nvPr userDrawn="1"/>
        </p:nvSpPr>
        <p:spPr>
          <a:xfrm>
            <a:off x="11415494" y="1868878"/>
            <a:ext cx="607133" cy="552299"/>
          </a:xfrm>
          <a:custGeom>
            <a:avLst/>
            <a:gdLst/>
            <a:ahLst/>
            <a:cxnLst/>
            <a:rect l="0" t="0" r="0" b="0"/>
            <a:pathLst>
              <a:path w="16173" h="14711" fill="none" extrusionOk="0">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w="9525" cap="rnd" cmpd="sng">
            <a:solidFill>
              <a:srgbClr val="FFFFFF"/>
            </a:solidFill>
            <a:prstDash val="solid"/>
            <a:round/>
            <a:headEnd type="none" w="med" len="med"/>
            <a:tailEnd type="none" w="med" len="med"/>
          </a:ln>
        </p:spPr>
        <p:txBody>
          <a:bodyPr lIns="121900" tIns="121900" rIns="121900" bIns="121900" anchor="ctr" anchorCtr="0">
            <a:noAutofit/>
          </a:bodyPr>
          <a:lstStyle/>
          <a:p>
            <a:pPr lvl="0">
              <a:spcBef>
                <a:spcPts val="0"/>
              </a:spcBef>
              <a:buNone/>
            </a:pPr>
            <a:endParaRPr sz="2400"/>
          </a:p>
        </p:txBody>
      </p:sp>
      <p:sp>
        <p:nvSpPr>
          <p:cNvPr id="14" name="Shape 166">
            <a:extLst>
              <a:ext uri="{FF2B5EF4-FFF2-40B4-BE49-F238E27FC236}">
                <a16:creationId xmlns:a16="http://schemas.microsoft.com/office/drawing/2014/main" id="{462462E4-951C-4612-9007-BCD98EFA8AAF}"/>
              </a:ext>
            </a:extLst>
          </p:cNvPr>
          <p:cNvSpPr/>
          <p:nvPr userDrawn="1"/>
        </p:nvSpPr>
        <p:spPr>
          <a:xfrm flipH="1">
            <a:off x="10952334" y="1545671"/>
            <a:ext cx="403947" cy="367431"/>
          </a:xfrm>
          <a:custGeom>
            <a:avLst/>
            <a:gdLst/>
            <a:ahLst/>
            <a:cxnLst/>
            <a:rect l="0" t="0" r="0" b="0"/>
            <a:pathLst>
              <a:path w="16173" h="14711" fill="none" extrusionOk="0">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w="9525" cap="rnd" cmpd="sng">
            <a:solidFill>
              <a:srgbClr val="FFFFFF"/>
            </a:solidFill>
            <a:prstDash val="solid"/>
            <a:round/>
            <a:headEnd type="none" w="med" len="med"/>
            <a:tailEnd type="none" w="med" len="med"/>
          </a:ln>
        </p:spPr>
        <p:txBody>
          <a:bodyPr lIns="121900" tIns="121900" rIns="121900" bIns="121900" anchor="ctr" anchorCtr="0">
            <a:noAutofit/>
          </a:bodyPr>
          <a:lstStyle/>
          <a:p>
            <a:pPr lvl="0">
              <a:spcBef>
                <a:spcPts val="0"/>
              </a:spcBef>
              <a:buNone/>
            </a:pPr>
            <a:endParaRPr sz="2400"/>
          </a:p>
        </p:txBody>
      </p:sp>
      <p:pic>
        <p:nvPicPr>
          <p:cNvPr id="18" name="Picture 17">
            <a:extLst>
              <a:ext uri="{FF2B5EF4-FFF2-40B4-BE49-F238E27FC236}">
                <a16:creationId xmlns:a16="http://schemas.microsoft.com/office/drawing/2014/main" id="{A42CC20A-3551-431D-AC68-2B20FE2FE1F4}"/>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10808229" y="-4167"/>
            <a:ext cx="1381691" cy="1401949"/>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26" name="Picture 25">
            <a:extLst>
              <a:ext uri="{FF2B5EF4-FFF2-40B4-BE49-F238E27FC236}">
                <a16:creationId xmlns:a16="http://schemas.microsoft.com/office/drawing/2014/main" id="{6F663688-519C-49E7-AA82-AD30B28E1050}"/>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6209" t="11672" r="35974" b="31291"/>
          <a:stretch/>
        </p:blipFill>
        <p:spPr>
          <a:xfrm>
            <a:off x="-1" y="5469361"/>
            <a:ext cx="1383188" cy="1388626"/>
          </a:xfrm>
          <a:prstGeom prst="rect">
            <a:avLst/>
          </a:prstGeom>
        </p:spPr>
      </p:pic>
      <p:pic>
        <p:nvPicPr>
          <p:cNvPr id="28" name="Picture 27">
            <a:extLst>
              <a:ext uri="{FF2B5EF4-FFF2-40B4-BE49-F238E27FC236}">
                <a16:creationId xmlns:a16="http://schemas.microsoft.com/office/drawing/2014/main" id="{A8F7F13F-304B-4CD4-A6C2-E8A1C09218A3}"/>
              </a:ext>
            </a:extLst>
          </p:cNvPr>
          <p:cNvPicPr>
            <a:picLocks noChangeAspect="1"/>
          </p:cNvPicPr>
          <p:nvPr userDrawn="1"/>
        </p:nvPicPr>
        <p:blipFill rotWithShape="1">
          <a:blip r:embed="rId3" cstate="hqprint">
            <a:extLst>
              <a:ext uri="{28A0092B-C50C-407E-A947-70E740481C1C}">
                <a14:useLocalDpi xmlns:a14="http://schemas.microsoft.com/office/drawing/2010/main" val="0"/>
              </a:ext>
            </a:extLst>
          </a:blip>
          <a:srcRect r="33485"/>
          <a:stretch/>
        </p:blipFill>
        <p:spPr>
          <a:xfrm>
            <a:off x="0" y="4090729"/>
            <a:ext cx="1383188" cy="1385807"/>
          </a:xfrm>
          <a:prstGeom prst="rect">
            <a:avLst/>
          </a:prstGeom>
        </p:spPr>
      </p:pic>
      <p:pic>
        <p:nvPicPr>
          <p:cNvPr id="24" name="Picture 23">
            <a:extLst>
              <a:ext uri="{FF2B5EF4-FFF2-40B4-BE49-F238E27FC236}">
                <a16:creationId xmlns:a16="http://schemas.microsoft.com/office/drawing/2014/main" id="{CB733942-D09A-4FD2-AADE-AE0001CE4E9C}"/>
              </a:ext>
            </a:extLst>
          </p:cNvPr>
          <p:cNvPicPr>
            <a:picLocks noChangeAspect="1"/>
          </p:cNvPicPr>
          <p:nvPr userDrawn="1"/>
        </p:nvPicPr>
        <p:blipFill rotWithShape="1">
          <a:blip r:embed="rId4" cstate="hqprint">
            <a:extLst>
              <a:ext uri="{28A0092B-C50C-407E-A947-70E740481C1C}">
                <a14:useLocalDpi xmlns:a14="http://schemas.microsoft.com/office/drawing/2010/main" val="0"/>
              </a:ext>
            </a:extLst>
          </a:blip>
          <a:srcRect l="32655"/>
          <a:stretch/>
        </p:blipFill>
        <p:spPr>
          <a:xfrm>
            <a:off x="10808331" y="2766459"/>
            <a:ext cx="1397300" cy="1384322"/>
          </a:xfrm>
          <a:prstGeom prst="rect">
            <a:avLst/>
          </a:prstGeom>
        </p:spPr>
      </p:pic>
      <p:pic>
        <p:nvPicPr>
          <p:cNvPr id="22" name="Picture 21">
            <a:extLst>
              <a:ext uri="{FF2B5EF4-FFF2-40B4-BE49-F238E27FC236}">
                <a16:creationId xmlns:a16="http://schemas.microsoft.com/office/drawing/2014/main" id="{32B2AF72-26B6-4F0D-8AF4-04D2C2035500}"/>
              </a:ext>
            </a:extLst>
          </p:cNvPr>
          <p:cNvPicPr>
            <a:picLocks noChangeAspect="1"/>
          </p:cNvPicPr>
          <p:nvPr userDrawn="1"/>
        </p:nvPicPr>
        <p:blipFill rotWithShape="1">
          <a:blip r:embed="rId5" cstate="hqprint">
            <a:extLst>
              <a:ext uri="{28A0092B-C50C-407E-A947-70E740481C1C}">
                <a14:useLocalDpi xmlns:a14="http://schemas.microsoft.com/office/drawing/2010/main" val="0"/>
              </a:ext>
            </a:extLst>
          </a:blip>
          <a:srcRect l="31248"/>
          <a:stretch/>
        </p:blipFill>
        <p:spPr>
          <a:xfrm>
            <a:off x="10784373" y="-5985"/>
            <a:ext cx="1421258" cy="1395559"/>
          </a:xfrm>
          <a:prstGeom prst="rect">
            <a:avLst/>
          </a:prstGeom>
        </p:spPr>
      </p:pic>
      <p:sp>
        <p:nvSpPr>
          <p:cNvPr id="109" name="Shape 109"/>
          <p:cNvSpPr txBox="1">
            <a:spLocks noGrp="1"/>
          </p:cNvSpPr>
          <p:nvPr>
            <p:ph type="body" idx="1"/>
          </p:nvPr>
        </p:nvSpPr>
        <p:spPr>
          <a:xfrm>
            <a:off x="2459827" y="5889817"/>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6" name="Shape 172">
            <a:extLst>
              <a:ext uri="{FF2B5EF4-FFF2-40B4-BE49-F238E27FC236}">
                <a16:creationId xmlns:a16="http://schemas.microsoft.com/office/drawing/2014/main" id="{3C7AEAD9-0AD9-4F0D-8D53-4AA8DCC6201B}"/>
              </a:ext>
            </a:extLst>
          </p:cNvPr>
          <p:cNvSpPr/>
          <p:nvPr userDrawn="1"/>
        </p:nvSpPr>
        <p:spPr>
          <a:xfrm>
            <a:off x="10808331" y="1383606"/>
            <a:ext cx="1383599"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7" name="Shape 173">
            <a:extLst>
              <a:ext uri="{FF2B5EF4-FFF2-40B4-BE49-F238E27FC236}">
                <a16:creationId xmlns:a16="http://schemas.microsoft.com/office/drawing/2014/main" id="{2813E667-2113-4017-8C8A-1072CC44F68F}"/>
              </a:ext>
            </a:extLst>
          </p:cNvPr>
          <p:cNvSpPr/>
          <p:nvPr userDrawn="1"/>
        </p:nvSpPr>
        <p:spPr>
          <a:xfrm>
            <a:off x="9426698" y="2"/>
            <a:ext cx="1383599" cy="13835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8" name="Shape 174">
            <a:extLst>
              <a:ext uri="{FF2B5EF4-FFF2-40B4-BE49-F238E27FC236}">
                <a16:creationId xmlns:a16="http://schemas.microsoft.com/office/drawing/2014/main" id="{B17E8615-C3DC-4344-88F2-80451B6DA4D9}"/>
              </a:ext>
            </a:extLst>
          </p:cNvPr>
          <p:cNvSpPr/>
          <p:nvPr userDrawn="1"/>
        </p:nvSpPr>
        <p:spPr>
          <a:xfrm>
            <a:off x="9426710" y="1383592"/>
            <a:ext cx="1383599" cy="13835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9" name="Shape 175">
            <a:extLst>
              <a:ext uri="{FF2B5EF4-FFF2-40B4-BE49-F238E27FC236}">
                <a16:creationId xmlns:a16="http://schemas.microsoft.com/office/drawing/2014/main" id="{AE4766A7-F1BF-46C5-B3F7-137A986A7A63}"/>
              </a:ext>
            </a:extLst>
          </p:cNvPr>
          <p:cNvSpPr/>
          <p:nvPr userDrawn="1"/>
        </p:nvSpPr>
        <p:spPr>
          <a:xfrm>
            <a:off x="0" y="3399129"/>
            <a:ext cx="691600" cy="6916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0" name="Shape 176">
            <a:extLst>
              <a:ext uri="{FF2B5EF4-FFF2-40B4-BE49-F238E27FC236}">
                <a16:creationId xmlns:a16="http://schemas.microsoft.com/office/drawing/2014/main" id="{5A90BF67-EFBE-4A9D-9E98-704A459C45BD}"/>
              </a:ext>
            </a:extLst>
          </p:cNvPr>
          <p:cNvSpPr/>
          <p:nvPr userDrawn="1"/>
        </p:nvSpPr>
        <p:spPr>
          <a:xfrm>
            <a:off x="691587" y="61663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1" name="Shape 177">
            <a:extLst>
              <a:ext uri="{FF2B5EF4-FFF2-40B4-BE49-F238E27FC236}">
                <a16:creationId xmlns:a16="http://schemas.microsoft.com/office/drawing/2014/main" id="{BD5E73A6-0250-47CB-9102-EC5223DDB14B}"/>
              </a:ext>
            </a:extLst>
          </p:cNvPr>
          <p:cNvSpPr/>
          <p:nvPr userDrawn="1"/>
        </p:nvSpPr>
        <p:spPr>
          <a:xfrm>
            <a:off x="11498263" y="4137939"/>
            <a:ext cx="691600" cy="6916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2" name="Shape 178">
            <a:extLst>
              <a:ext uri="{FF2B5EF4-FFF2-40B4-BE49-F238E27FC236}">
                <a16:creationId xmlns:a16="http://schemas.microsoft.com/office/drawing/2014/main" id="{A6EF5B95-4B51-4685-8906-2F5D0A4FB9C4}"/>
              </a:ext>
            </a:extLst>
          </p:cNvPr>
          <p:cNvSpPr/>
          <p:nvPr userDrawn="1"/>
        </p:nvSpPr>
        <p:spPr>
          <a:xfrm>
            <a:off x="11498253" y="691987"/>
            <a:ext cx="691600" cy="6916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14" name="Shape 180">
            <a:extLst>
              <a:ext uri="{FF2B5EF4-FFF2-40B4-BE49-F238E27FC236}">
                <a16:creationId xmlns:a16="http://schemas.microsoft.com/office/drawing/2014/main" id="{4FE26FB6-1D85-46B5-BE0E-ADACD836B696}"/>
              </a:ext>
            </a:extLst>
          </p:cNvPr>
          <p:cNvGrpSpPr/>
          <p:nvPr userDrawn="1"/>
        </p:nvGrpSpPr>
        <p:grpSpPr>
          <a:xfrm>
            <a:off x="9775634" y="387184"/>
            <a:ext cx="685740" cy="609233"/>
            <a:chOff x="5292575" y="3681900"/>
            <a:chExt cx="420150" cy="373275"/>
          </a:xfrm>
        </p:grpSpPr>
        <p:sp>
          <p:nvSpPr>
            <p:cNvPr id="15" name="Shape 181">
              <a:extLst>
                <a:ext uri="{FF2B5EF4-FFF2-40B4-BE49-F238E27FC236}">
                  <a16:creationId xmlns:a16="http://schemas.microsoft.com/office/drawing/2014/main" id="{CA333535-12BD-4CF6-8988-DBD98742F2DB}"/>
                </a:ext>
              </a:extLst>
            </p:cNvPr>
            <p:cNvSpPr/>
            <p:nvPr/>
          </p:nvSpPr>
          <p:spPr>
            <a:xfrm>
              <a:off x="5292575" y="3706875"/>
              <a:ext cx="420150" cy="266700"/>
            </a:xfrm>
            <a:custGeom>
              <a:avLst/>
              <a:gdLst/>
              <a:ahLst/>
              <a:cxnLst/>
              <a:rect l="0" t="0" r="0" b="0"/>
              <a:pathLst>
                <a:path w="16806" h="10668" fill="none" extrusionOk="0">
                  <a:moveTo>
                    <a:pt x="16319" y="0"/>
                  </a:moveTo>
                  <a:lnTo>
                    <a:pt x="488" y="0"/>
                  </a:lnTo>
                  <a:lnTo>
                    <a:pt x="488" y="0"/>
                  </a:lnTo>
                  <a:lnTo>
                    <a:pt x="390" y="0"/>
                  </a:lnTo>
                  <a:lnTo>
                    <a:pt x="293" y="25"/>
                  </a:lnTo>
                  <a:lnTo>
                    <a:pt x="196" y="73"/>
                  </a:lnTo>
                  <a:lnTo>
                    <a:pt x="123" y="146"/>
                  </a:lnTo>
                  <a:lnTo>
                    <a:pt x="74" y="219"/>
                  </a:lnTo>
                  <a:lnTo>
                    <a:pt x="25" y="292"/>
                  </a:lnTo>
                  <a:lnTo>
                    <a:pt x="1" y="390"/>
                  </a:lnTo>
                  <a:lnTo>
                    <a:pt x="1" y="487"/>
                  </a:lnTo>
                  <a:lnTo>
                    <a:pt x="1" y="10181"/>
                  </a:lnTo>
                  <a:lnTo>
                    <a:pt x="1" y="10181"/>
                  </a:lnTo>
                  <a:lnTo>
                    <a:pt x="1" y="10278"/>
                  </a:lnTo>
                  <a:lnTo>
                    <a:pt x="25" y="10375"/>
                  </a:lnTo>
                  <a:lnTo>
                    <a:pt x="74" y="10448"/>
                  </a:lnTo>
                  <a:lnTo>
                    <a:pt x="123" y="10522"/>
                  </a:lnTo>
                  <a:lnTo>
                    <a:pt x="196" y="10570"/>
                  </a:lnTo>
                  <a:lnTo>
                    <a:pt x="293" y="10619"/>
                  </a:lnTo>
                  <a:lnTo>
                    <a:pt x="390" y="10643"/>
                  </a:lnTo>
                  <a:lnTo>
                    <a:pt x="488" y="10668"/>
                  </a:lnTo>
                  <a:lnTo>
                    <a:pt x="16319" y="10668"/>
                  </a:lnTo>
                  <a:lnTo>
                    <a:pt x="16319" y="10668"/>
                  </a:lnTo>
                  <a:lnTo>
                    <a:pt x="16416" y="10643"/>
                  </a:lnTo>
                  <a:lnTo>
                    <a:pt x="16513" y="10619"/>
                  </a:lnTo>
                  <a:lnTo>
                    <a:pt x="16611" y="10570"/>
                  </a:lnTo>
                  <a:lnTo>
                    <a:pt x="16684" y="10522"/>
                  </a:lnTo>
                  <a:lnTo>
                    <a:pt x="16733" y="10448"/>
                  </a:lnTo>
                  <a:lnTo>
                    <a:pt x="16781" y="10375"/>
                  </a:lnTo>
                  <a:lnTo>
                    <a:pt x="16806" y="10278"/>
                  </a:lnTo>
                  <a:lnTo>
                    <a:pt x="16806" y="10181"/>
                  </a:lnTo>
                  <a:lnTo>
                    <a:pt x="16806" y="487"/>
                  </a:lnTo>
                  <a:lnTo>
                    <a:pt x="16806" y="487"/>
                  </a:lnTo>
                  <a:lnTo>
                    <a:pt x="16806" y="390"/>
                  </a:lnTo>
                  <a:lnTo>
                    <a:pt x="16781" y="292"/>
                  </a:lnTo>
                  <a:lnTo>
                    <a:pt x="16733" y="219"/>
                  </a:lnTo>
                  <a:lnTo>
                    <a:pt x="16684" y="146"/>
                  </a:lnTo>
                  <a:lnTo>
                    <a:pt x="16611" y="73"/>
                  </a:lnTo>
                  <a:lnTo>
                    <a:pt x="16513" y="25"/>
                  </a:lnTo>
                  <a:lnTo>
                    <a:pt x="16416" y="0"/>
                  </a:lnTo>
                  <a:lnTo>
                    <a:pt x="16319" y="0"/>
                  </a:lnTo>
                  <a:lnTo>
                    <a:pt x="16319" y="0"/>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16" name="Shape 182">
              <a:extLst>
                <a:ext uri="{FF2B5EF4-FFF2-40B4-BE49-F238E27FC236}">
                  <a16:creationId xmlns:a16="http://schemas.microsoft.com/office/drawing/2014/main" id="{CCA8E3B5-40BE-4430-92B0-31EE173360BE}"/>
                </a:ext>
              </a:extLst>
            </p:cNvPr>
            <p:cNvSpPr/>
            <p:nvPr/>
          </p:nvSpPr>
          <p:spPr>
            <a:xfrm>
              <a:off x="5490475" y="3681900"/>
              <a:ext cx="24375" cy="25000"/>
            </a:xfrm>
            <a:custGeom>
              <a:avLst/>
              <a:gdLst/>
              <a:ahLst/>
              <a:cxnLst/>
              <a:rect l="0" t="0" r="0" b="0"/>
              <a:pathLst>
                <a:path w="975" h="1000" fill="none" extrusionOk="0">
                  <a:moveTo>
                    <a:pt x="974" y="999"/>
                  </a:moveTo>
                  <a:lnTo>
                    <a:pt x="974" y="488"/>
                  </a:lnTo>
                  <a:lnTo>
                    <a:pt x="974" y="488"/>
                  </a:lnTo>
                  <a:lnTo>
                    <a:pt x="974" y="390"/>
                  </a:lnTo>
                  <a:lnTo>
                    <a:pt x="926" y="293"/>
                  </a:lnTo>
                  <a:lnTo>
                    <a:pt x="901" y="220"/>
                  </a:lnTo>
                  <a:lnTo>
                    <a:pt x="828" y="147"/>
                  </a:lnTo>
                  <a:lnTo>
                    <a:pt x="755" y="74"/>
                  </a:lnTo>
                  <a:lnTo>
                    <a:pt x="682" y="49"/>
                  </a:lnTo>
                  <a:lnTo>
                    <a:pt x="585" y="1"/>
                  </a:lnTo>
                  <a:lnTo>
                    <a:pt x="487" y="1"/>
                  </a:lnTo>
                  <a:lnTo>
                    <a:pt x="487" y="1"/>
                  </a:lnTo>
                  <a:lnTo>
                    <a:pt x="390" y="1"/>
                  </a:lnTo>
                  <a:lnTo>
                    <a:pt x="292" y="49"/>
                  </a:lnTo>
                  <a:lnTo>
                    <a:pt x="219" y="74"/>
                  </a:lnTo>
                  <a:lnTo>
                    <a:pt x="146" y="147"/>
                  </a:lnTo>
                  <a:lnTo>
                    <a:pt x="73" y="220"/>
                  </a:lnTo>
                  <a:lnTo>
                    <a:pt x="49" y="293"/>
                  </a:lnTo>
                  <a:lnTo>
                    <a:pt x="0" y="390"/>
                  </a:lnTo>
                  <a:lnTo>
                    <a:pt x="0" y="488"/>
                  </a:lnTo>
                  <a:lnTo>
                    <a:pt x="0" y="999"/>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17" name="Shape 183">
              <a:extLst>
                <a:ext uri="{FF2B5EF4-FFF2-40B4-BE49-F238E27FC236}">
                  <a16:creationId xmlns:a16="http://schemas.microsoft.com/office/drawing/2014/main" id="{7A4F0D29-583C-499C-9C31-90D95CA995C7}"/>
                </a:ext>
              </a:extLst>
            </p:cNvPr>
            <p:cNvSpPr/>
            <p:nvPr/>
          </p:nvSpPr>
          <p:spPr>
            <a:xfrm>
              <a:off x="5358350" y="3973550"/>
              <a:ext cx="60900" cy="81625"/>
            </a:xfrm>
            <a:custGeom>
              <a:avLst/>
              <a:gdLst/>
              <a:ahLst/>
              <a:cxnLst/>
              <a:rect l="0" t="0" r="0" b="0"/>
              <a:pathLst>
                <a:path w="2436" h="3265" fill="none" extrusionOk="0">
                  <a:moveTo>
                    <a:pt x="1340" y="1"/>
                  </a:moveTo>
                  <a:lnTo>
                    <a:pt x="49" y="2558"/>
                  </a:lnTo>
                  <a:lnTo>
                    <a:pt x="49" y="2558"/>
                  </a:lnTo>
                  <a:lnTo>
                    <a:pt x="24" y="2631"/>
                  </a:lnTo>
                  <a:lnTo>
                    <a:pt x="0" y="2728"/>
                  </a:lnTo>
                  <a:lnTo>
                    <a:pt x="0" y="2826"/>
                  </a:lnTo>
                  <a:lnTo>
                    <a:pt x="24" y="2923"/>
                  </a:lnTo>
                  <a:lnTo>
                    <a:pt x="73" y="2996"/>
                  </a:lnTo>
                  <a:lnTo>
                    <a:pt x="122" y="3094"/>
                  </a:lnTo>
                  <a:lnTo>
                    <a:pt x="195" y="3142"/>
                  </a:lnTo>
                  <a:lnTo>
                    <a:pt x="268" y="3215"/>
                  </a:lnTo>
                  <a:lnTo>
                    <a:pt x="268" y="3215"/>
                  </a:lnTo>
                  <a:lnTo>
                    <a:pt x="390" y="3240"/>
                  </a:lnTo>
                  <a:lnTo>
                    <a:pt x="487" y="3264"/>
                  </a:lnTo>
                  <a:lnTo>
                    <a:pt x="487" y="3264"/>
                  </a:lnTo>
                  <a:lnTo>
                    <a:pt x="633" y="3240"/>
                  </a:lnTo>
                  <a:lnTo>
                    <a:pt x="755" y="3191"/>
                  </a:lnTo>
                  <a:lnTo>
                    <a:pt x="853" y="3094"/>
                  </a:lnTo>
                  <a:lnTo>
                    <a:pt x="926" y="2996"/>
                  </a:lnTo>
                  <a:lnTo>
                    <a:pt x="2436"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18" name="Shape 184">
              <a:extLst>
                <a:ext uri="{FF2B5EF4-FFF2-40B4-BE49-F238E27FC236}">
                  <a16:creationId xmlns:a16="http://schemas.microsoft.com/office/drawing/2014/main" id="{3E3B4113-3AD5-4389-9B08-B3963B45E26D}"/>
                </a:ext>
              </a:extLst>
            </p:cNvPr>
            <p:cNvSpPr/>
            <p:nvPr/>
          </p:nvSpPr>
          <p:spPr>
            <a:xfrm>
              <a:off x="5586050" y="3973550"/>
              <a:ext cx="60925" cy="81625"/>
            </a:xfrm>
            <a:custGeom>
              <a:avLst/>
              <a:gdLst/>
              <a:ahLst/>
              <a:cxnLst/>
              <a:rect l="0" t="0" r="0" b="0"/>
              <a:pathLst>
                <a:path w="2437" h="3265" fill="none" extrusionOk="0">
                  <a:moveTo>
                    <a:pt x="1" y="1"/>
                  </a:moveTo>
                  <a:lnTo>
                    <a:pt x="1511" y="2996"/>
                  </a:lnTo>
                  <a:lnTo>
                    <a:pt x="1511" y="2996"/>
                  </a:lnTo>
                  <a:lnTo>
                    <a:pt x="1584" y="3094"/>
                  </a:lnTo>
                  <a:lnTo>
                    <a:pt x="1681" y="3191"/>
                  </a:lnTo>
                  <a:lnTo>
                    <a:pt x="1803" y="3240"/>
                  </a:lnTo>
                  <a:lnTo>
                    <a:pt x="1949" y="3264"/>
                  </a:lnTo>
                  <a:lnTo>
                    <a:pt x="1949" y="3264"/>
                  </a:lnTo>
                  <a:lnTo>
                    <a:pt x="2047" y="3240"/>
                  </a:lnTo>
                  <a:lnTo>
                    <a:pt x="2168" y="3215"/>
                  </a:lnTo>
                  <a:lnTo>
                    <a:pt x="2168" y="3215"/>
                  </a:lnTo>
                  <a:lnTo>
                    <a:pt x="2241" y="3142"/>
                  </a:lnTo>
                  <a:lnTo>
                    <a:pt x="2315" y="3094"/>
                  </a:lnTo>
                  <a:lnTo>
                    <a:pt x="2363" y="2996"/>
                  </a:lnTo>
                  <a:lnTo>
                    <a:pt x="2412" y="2923"/>
                  </a:lnTo>
                  <a:lnTo>
                    <a:pt x="2436" y="2826"/>
                  </a:lnTo>
                  <a:lnTo>
                    <a:pt x="2436" y="2728"/>
                  </a:lnTo>
                  <a:lnTo>
                    <a:pt x="2412" y="2631"/>
                  </a:lnTo>
                  <a:lnTo>
                    <a:pt x="2388" y="2558"/>
                  </a:lnTo>
                  <a:lnTo>
                    <a:pt x="1097"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19" name="Shape 185">
              <a:extLst>
                <a:ext uri="{FF2B5EF4-FFF2-40B4-BE49-F238E27FC236}">
                  <a16:creationId xmlns:a16="http://schemas.microsoft.com/office/drawing/2014/main" id="{17C02352-8515-4868-9AA0-D585C97BA984}"/>
                </a:ext>
              </a:extLst>
            </p:cNvPr>
            <p:cNvSpPr/>
            <p:nvPr/>
          </p:nvSpPr>
          <p:spPr>
            <a:xfrm>
              <a:off x="5316925" y="3731225"/>
              <a:ext cx="371450" cy="218000"/>
            </a:xfrm>
            <a:custGeom>
              <a:avLst/>
              <a:gdLst/>
              <a:ahLst/>
              <a:cxnLst/>
              <a:rect l="0" t="0" r="0" b="0"/>
              <a:pathLst>
                <a:path w="14858" h="8720" fill="none" extrusionOk="0">
                  <a:moveTo>
                    <a:pt x="1" y="0"/>
                  </a:moveTo>
                  <a:lnTo>
                    <a:pt x="1" y="8719"/>
                  </a:lnTo>
                  <a:lnTo>
                    <a:pt x="14857" y="8719"/>
                  </a:lnTo>
                  <a:lnTo>
                    <a:pt x="14857" y="0"/>
                  </a:lnTo>
                  <a:lnTo>
                    <a:pt x="1" y="0"/>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 name="Shape 186">
              <a:extLst>
                <a:ext uri="{FF2B5EF4-FFF2-40B4-BE49-F238E27FC236}">
                  <a16:creationId xmlns:a16="http://schemas.microsoft.com/office/drawing/2014/main" id="{D6A21517-36BC-4320-96EB-7D67EE5E9CF4}"/>
                </a:ext>
              </a:extLst>
            </p:cNvPr>
            <p:cNvSpPr/>
            <p:nvPr/>
          </p:nvSpPr>
          <p:spPr>
            <a:xfrm>
              <a:off x="5380250" y="3784800"/>
              <a:ext cx="230200" cy="115725"/>
            </a:xfrm>
            <a:custGeom>
              <a:avLst/>
              <a:gdLst/>
              <a:ahLst/>
              <a:cxnLst/>
              <a:rect l="0" t="0" r="0" b="0"/>
              <a:pathLst>
                <a:path w="9208" h="4629" fill="none" extrusionOk="0">
                  <a:moveTo>
                    <a:pt x="9207" y="1"/>
                  </a:moveTo>
                  <a:lnTo>
                    <a:pt x="5213" y="3995"/>
                  </a:lnTo>
                  <a:lnTo>
                    <a:pt x="5213" y="3995"/>
                  </a:lnTo>
                  <a:lnTo>
                    <a:pt x="5140" y="4044"/>
                  </a:lnTo>
                  <a:lnTo>
                    <a:pt x="5067" y="4092"/>
                  </a:lnTo>
                  <a:lnTo>
                    <a:pt x="4969" y="4117"/>
                  </a:lnTo>
                  <a:lnTo>
                    <a:pt x="4872" y="4141"/>
                  </a:lnTo>
                  <a:lnTo>
                    <a:pt x="4774" y="4117"/>
                  </a:lnTo>
                  <a:lnTo>
                    <a:pt x="4677" y="4092"/>
                  </a:lnTo>
                  <a:lnTo>
                    <a:pt x="4604" y="4044"/>
                  </a:lnTo>
                  <a:lnTo>
                    <a:pt x="4531" y="3995"/>
                  </a:lnTo>
                  <a:lnTo>
                    <a:pt x="2582" y="2046"/>
                  </a:lnTo>
                  <a:lnTo>
                    <a:pt x="1" y="4628"/>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1" name="Shape 187">
              <a:extLst>
                <a:ext uri="{FF2B5EF4-FFF2-40B4-BE49-F238E27FC236}">
                  <a16:creationId xmlns:a16="http://schemas.microsoft.com/office/drawing/2014/main" id="{DBA07547-8163-4234-8B9F-1E45168F4319}"/>
                </a:ext>
              </a:extLst>
            </p:cNvPr>
            <p:cNvSpPr/>
            <p:nvPr/>
          </p:nvSpPr>
          <p:spPr>
            <a:xfrm>
              <a:off x="5547700" y="3779925"/>
              <a:ext cx="68825" cy="68825"/>
            </a:xfrm>
            <a:custGeom>
              <a:avLst/>
              <a:gdLst/>
              <a:ahLst/>
              <a:cxnLst/>
              <a:rect l="0" t="0" r="0" b="0"/>
              <a:pathLst>
                <a:path w="2753" h="2753" fill="none" extrusionOk="0">
                  <a:moveTo>
                    <a:pt x="0" y="1"/>
                  </a:moveTo>
                  <a:lnTo>
                    <a:pt x="2265" y="1"/>
                  </a:lnTo>
                  <a:lnTo>
                    <a:pt x="2265" y="1"/>
                  </a:lnTo>
                  <a:lnTo>
                    <a:pt x="2363" y="1"/>
                  </a:lnTo>
                  <a:lnTo>
                    <a:pt x="2460" y="25"/>
                  </a:lnTo>
                  <a:lnTo>
                    <a:pt x="2533" y="74"/>
                  </a:lnTo>
                  <a:lnTo>
                    <a:pt x="2606" y="147"/>
                  </a:lnTo>
                  <a:lnTo>
                    <a:pt x="2680" y="220"/>
                  </a:lnTo>
                  <a:lnTo>
                    <a:pt x="2728" y="293"/>
                  </a:lnTo>
                  <a:lnTo>
                    <a:pt x="2753" y="390"/>
                  </a:lnTo>
                  <a:lnTo>
                    <a:pt x="2753" y="488"/>
                  </a:lnTo>
                  <a:lnTo>
                    <a:pt x="2753" y="2753"/>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1">
    <p:spTree>
      <p:nvGrpSpPr>
        <p:cNvPr id="1" name="Shape 188"/>
        <p:cNvGrpSpPr/>
        <p:nvPr/>
      </p:nvGrpSpPr>
      <p:grpSpPr>
        <a:xfrm>
          <a:off x="0" y="0"/>
          <a:ext cx="0" cy="0"/>
          <a:chOff x="0" y="0"/>
          <a:chExt cx="0" cy="0"/>
        </a:xfrm>
      </p:grpSpPr>
      <p:pic>
        <p:nvPicPr>
          <p:cNvPr id="20" name="Picture 19">
            <a:extLst>
              <a:ext uri="{FF2B5EF4-FFF2-40B4-BE49-F238E27FC236}">
                <a16:creationId xmlns:a16="http://schemas.microsoft.com/office/drawing/2014/main" id="{38BC4AF4-BC74-41F1-BFD6-EF5DA3E6C6C7}"/>
              </a:ext>
            </a:extLst>
          </p:cNvPr>
          <p:cNvPicPr>
            <a:picLocks noChangeAspect="1"/>
          </p:cNvPicPr>
          <p:nvPr userDrawn="1"/>
        </p:nvPicPr>
        <p:blipFill rotWithShape="1">
          <a:blip r:embed="rId2">
            <a:extLst>
              <a:ext uri="{BEBA8EAE-BF5A-486C-A8C5-ECC9F3942E4B}">
                <a14:imgProps xmlns:a14="http://schemas.microsoft.com/office/drawing/2010/main">
                  <a14:imgLayer r:embed="rId3">
                    <a14:imgEffect>
                      <a14:brightnessContrast bright="40000" contrast="-40000"/>
                    </a14:imgEffect>
                  </a14:imgLayer>
                </a14:imgProps>
              </a:ext>
              <a:ext uri="{28A0092B-C50C-407E-A947-70E740481C1C}">
                <a14:useLocalDpi xmlns:a14="http://schemas.microsoft.com/office/drawing/2010/main" val="0"/>
              </a:ext>
            </a:extLst>
          </a:blip>
          <a:srcRect l="28658" t="10056" r="28659" b="34039"/>
          <a:stretch/>
        </p:blipFill>
        <p:spPr>
          <a:xfrm>
            <a:off x="10951112" y="2467127"/>
            <a:ext cx="1240887" cy="1236717"/>
          </a:xfrm>
          <a:prstGeom prst="rect">
            <a:avLst/>
          </a:prstGeom>
        </p:spPr>
      </p:pic>
      <p:pic>
        <p:nvPicPr>
          <p:cNvPr id="19" name="Picture 18">
            <a:extLst>
              <a:ext uri="{FF2B5EF4-FFF2-40B4-BE49-F238E27FC236}">
                <a16:creationId xmlns:a16="http://schemas.microsoft.com/office/drawing/2014/main" id="{4E62A7B4-81E3-4574-AF2A-A92FBF015359}"/>
              </a:ext>
            </a:extLst>
          </p:cNvPr>
          <p:cNvPicPr>
            <a:picLocks noChangeAspect="1"/>
          </p:cNvPicPr>
          <p:nvPr userDrawn="1"/>
        </p:nvPicPr>
        <p:blipFill rotWithShape="1">
          <a:blip r:embed="rId4">
            <a:extLst>
              <a:ext uri="{28A0092B-C50C-407E-A947-70E740481C1C}">
                <a14:useLocalDpi xmlns:a14="http://schemas.microsoft.com/office/drawing/2010/main" val="0"/>
              </a:ext>
            </a:extLst>
          </a:blip>
          <a:srcRect l="3255" r="38561" b="10983"/>
          <a:stretch/>
        </p:blipFill>
        <p:spPr>
          <a:xfrm flipH="1">
            <a:off x="9712063" y="12893"/>
            <a:ext cx="2479831" cy="2454234"/>
          </a:xfrm>
          <a:prstGeom prst="rect">
            <a:avLst/>
          </a:prstGeom>
        </p:spPr>
      </p:pic>
      <p:sp>
        <p:nvSpPr>
          <p:cNvPr id="191" name="Shape 191"/>
          <p:cNvSpPr/>
          <p:nvPr/>
        </p:nvSpPr>
        <p:spPr>
          <a:xfrm>
            <a:off x="9712065" y="2448484"/>
            <a:ext cx="1240800" cy="12408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92" name="Shape 192"/>
          <p:cNvSpPr/>
          <p:nvPr/>
        </p:nvSpPr>
        <p:spPr>
          <a:xfrm>
            <a:off x="10951113" y="3687491"/>
            <a:ext cx="1240800" cy="12408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193" name="Shape 193"/>
          <p:cNvSpPr/>
          <p:nvPr/>
        </p:nvSpPr>
        <p:spPr>
          <a:xfrm>
            <a:off x="9712065" y="11"/>
            <a:ext cx="1240800" cy="12408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94" name="Shape 194"/>
          <p:cNvSpPr/>
          <p:nvPr/>
        </p:nvSpPr>
        <p:spPr>
          <a:xfrm>
            <a:off x="7" y="5617177"/>
            <a:ext cx="1240800" cy="1240800"/>
          </a:xfrm>
          <a:prstGeom prst="rect">
            <a:avLst/>
          </a:prstGeom>
          <a:solidFill>
            <a:srgbClr val="FAA99C"/>
          </a:solidFill>
          <a:ln>
            <a:noFill/>
          </a:ln>
        </p:spPr>
        <p:txBody>
          <a:bodyPr lIns="121900" tIns="121900" rIns="121900" bIns="121900" anchor="ctr" anchorCtr="0">
            <a:noAutofit/>
          </a:bodyPr>
          <a:lstStyle/>
          <a:p>
            <a:pPr lvl="0">
              <a:spcBef>
                <a:spcPts val="0"/>
              </a:spcBef>
              <a:buNone/>
            </a:pPr>
            <a:endParaRPr sz="2400"/>
          </a:p>
        </p:txBody>
      </p:sp>
      <p:sp>
        <p:nvSpPr>
          <p:cNvPr id="195" name="Shape 195"/>
          <p:cNvSpPr/>
          <p:nvPr/>
        </p:nvSpPr>
        <p:spPr>
          <a:xfrm>
            <a:off x="0" y="4996951"/>
            <a:ext cx="620400" cy="6204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196" name="Shape 196"/>
          <p:cNvSpPr/>
          <p:nvPr/>
        </p:nvSpPr>
        <p:spPr>
          <a:xfrm>
            <a:off x="620217" y="5617173"/>
            <a:ext cx="620400" cy="6204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197" name="Shape 197"/>
          <p:cNvSpPr/>
          <p:nvPr/>
        </p:nvSpPr>
        <p:spPr>
          <a:xfrm>
            <a:off x="9091833" y="0"/>
            <a:ext cx="620400" cy="620400"/>
          </a:xfrm>
          <a:prstGeom prst="rect">
            <a:avLst/>
          </a:prstGeom>
          <a:solidFill>
            <a:srgbClr val="00B0F0"/>
          </a:solidFill>
          <a:ln>
            <a:noFill/>
          </a:ln>
        </p:spPr>
        <p:txBody>
          <a:bodyPr lIns="121900" tIns="121900" rIns="121900" bIns="121900" anchor="ctr" anchorCtr="0">
            <a:noAutofit/>
          </a:bodyPr>
          <a:lstStyle/>
          <a:p>
            <a:pPr lvl="0">
              <a:spcBef>
                <a:spcPts val="0"/>
              </a:spcBef>
              <a:buNone/>
            </a:pPr>
            <a:endParaRPr sz="2400"/>
          </a:p>
        </p:txBody>
      </p:sp>
      <p:sp>
        <p:nvSpPr>
          <p:cNvPr id="198" name="Shape 198"/>
          <p:cNvSpPr/>
          <p:nvPr/>
        </p:nvSpPr>
        <p:spPr>
          <a:xfrm>
            <a:off x="10330791" y="3060000"/>
            <a:ext cx="620400" cy="6204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199" name="Shape 199"/>
          <p:cNvGrpSpPr/>
          <p:nvPr/>
        </p:nvGrpSpPr>
        <p:grpSpPr>
          <a:xfrm>
            <a:off x="10026452" y="322619"/>
            <a:ext cx="595633" cy="595599"/>
            <a:chOff x="1923675" y="1633650"/>
            <a:chExt cx="436000" cy="435975"/>
          </a:xfrm>
        </p:grpSpPr>
        <p:sp>
          <p:nvSpPr>
            <p:cNvPr id="200" name="Shape 200"/>
            <p:cNvSpPr/>
            <p:nvPr/>
          </p:nvSpPr>
          <p:spPr>
            <a:xfrm>
              <a:off x="2209250" y="1633650"/>
              <a:ext cx="150425" cy="150425"/>
            </a:xfrm>
            <a:custGeom>
              <a:avLst/>
              <a:gdLst/>
              <a:ahLst/>
              <a:cxnLst/>
              <a:rect l="0" t="0" r="0" b="0"/>
              <a:pathLst>
                <a:path w="6017" h="6017" fill="none" extrusionOk="0">
                  <a:moveTo>
                    <a:pt x="5846" y="3605"/>
                  </a:moveTo>
                  <a:lnTo>
                    <a:pt x="2412" y="171"/>
                  </a:lnTo>
                  <a:lnTo>
                    <a:pt x="2412" y="171"/>
                  </a:lnTo>
                  <a:lnTo>
                    <a:pt x="2314" y="98"/>
                  </a:lnTo>
                  <a:lnTo>
                    <a:pt x="2217" y="49"/>
                  </a:lnTo>
                  <a:lnTo>
                    <a:pt x="2095" y="25"/>
                  </a:lnTo>
                  <a:lnTo>
                    <a:pt x="1997" y="1"/>
                  </a:lnTo>
                  <a:lnTo>
                    <a:pt x="1876" y="25"/>
                  </a:lnTo>
                  <a:lnTo>
                    <a:pt x="1778" y="49"/>
                  </a:lnTo>
                  <a:lnTo>
                    <a:pt x="1681" y="98"/>
                  </a:lnTo>
                  <a:lnTo>
                    <a:pt x="1583" y="171"/>
                  </a:lnTo>
                  <a:lnTo>
                    <a:pt x="0" y="1778"/>
                  </a:lnTo>
                  <a:lnTo>
                    <a:pt x="4238" y="6016"/>
                  </a:lnTo>
                  <a:lnTo>
                    <a:pt x="5846" y="4433"/>
                  </a:lnTo>
                  <a:lnTo>
                    <a:pt x="5846" y="4433"/>
                  </a:lnTo>
                  <a:lnTo>
                    <a:pt x="5919" y="4336"/>
                  </a:lnTo>
                  <a:lnTo>
                    <a:pt x="5967" y="4238"/>
                  </a:lnTo>
                  <a:lnTo>
                    <a:pt x="5992" y="4141"/>
                  </a:lnTo>
                  <a:lnTo>
                    <a:pt x="6016" y="4019"/>
                  </a:lnTo>
                  <a:lnTo>
                    <a:pt x="5992" y="3922"/>
                  </a:lnTo>
                  <a:lnTo>
                    <a:pt x="5967" y="3800"/>
                  </a:lnTo>
                  <a:lnTo>
                    <a:pt x="5919" y="3703"/>
                  </a:lnTo>
                  <a:lnTo>
                    <a:pt x="5846" y="3605"/>
                  </a:lnTo>
                  <a:lnTo>
                    <a:pt x="5846" y="3605"/>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1" name="Shape 201"/>
            <p:cNvSpPr/>
            <p:nvPr/>
          </p:nvSpPr>
          <p:spPr>
            <a:xfrm>
              <a:off x="2019900" y="1757250"/>
              <a:ext cx="261825" cy="261850"/>
            </a:xfrm>
            <a:custGeom>
              <a:avLst/>
              <a:gdLst/>
              <a:ahLst/>
              <a:cxnLst/>
              <a:rect l="0" t="0" r="0" b="0"/>
              <a:pathLst>
                <a:path w="10473" h="10474" fill="none" extrusionOk="0">
                  <a:moveTo>
                    <a:pt x="10473" y="1"/>
                  </a:moveTo>
                  <a:lnTo>
                    <a:pt x="0" y="10473"/>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2" name="Shape 202"/>
            <p:cNvSpPr/>
            <p:nvPr/>
          </p:nvSpPr>
          <p:spPr>
            <a:xfrm>
              <a:off x="1923675" y="1681150"/>
              <a:ext cx="388500" cy="388475"/>
            </a:xfrm>
            <a:custGeom>
              <a:avLst/>
              <a:gdLst/>
              <a:ahLst/>
              <a:cxnLst/>
              <a:rect l="0" t="0" r="0" b="0"/>
              <a:pathLst>
                <a:path w="15540" h="15539" fill="none" extrusionOk="0">
                  <a:moveTo>
                    <a:pt x="11277" y="0"/>
                  </a:moveTo>
                  <a:lnTo>
                    <a:pt x="756" y="10546"/>
                  </a:lnTo>
                  <a:lnTo>
                    <a:pt x="756" y="10546"/>
                  </a:lnTo>
                  <a:lnTo>
                    <a:pt x="683" y="10619"/>
                  </a:lnTo>
                  <a:lnTo>
                    <a:pt x="634" y="10692"/>
                  </a:lnTo>
                  <a:lnTo>
                    <a:pt x="610" y="10765"/>
                  </a:lnTo>
                  <a:lnTo>
                    <a:pt x="585" y="10863"/>
                  </a:lnTo>
                  <a:lnTo>
                    <a:pt x="1" y="14881"/>
                  </a:lnTo>
                  <a:lnTo>
                    <a:pt x="1" y="14881"/>
                  </a:lnTo>
                  <a:lnTo>
                    <a:pt x="1" y="15003"/>
                  </a:lnTo>
                  <a:lnTo>
                    <a:pt x="25" y="15149"/>
                  </a:lnTo>
                  <a:lnTo>
                    <a:pt x="98" y="15271"/>
                  </a:lnTo>
                  <a:lnTo>
                    <a:pt x="171" y="15368"/>
                  </a:lnTo>
                  <a:lnTo>
                    <a:pt x="171" y="15368"/>
                  </a:lnTo>
                  <a:lnTo>
                    <a:pt x="269" y="15441"/>
                  </a:lnTo>
                  <a:lnTo>
                    <a:pt x="366" y="15490"/>
                  </a:lnTo>
                  <a:lnTo>
                    <a:pt x="464" y="15514"/>
                  </a:lnTo>
                  <a:lnTo>
                    <a:pt x="585" y="15539"/>
                  </a:lnTo>
                  <a:lnTo>
                    <a:pt x="585" y="15539"/>
                  </a:lnTo>
                  <a:lnTo>
                    <a:pt x="659" y="15539"/>
                  </a:lnTo>
                  <a:lnTo>
                    <a:pt x="4677" y="14954"/>
                  </a:lnTo>
                  <a:lnTo>
                    <a:pt x="4677" y="14954"/>
                  </a:lnTo>
                  <a:lnTo>
                    <a:pt x="4848" y="14905"/>
                  </a:lnTo>
                  <a:lnTo>
                    <a:pt x="4921" y="14857"/>
                  </a:lnTo>
                  <a:lnTo>
                    <a:pt x="4994" y="14784"/>
                  </a:lnTo>
                  <a:lnTo>
                    <a:pt x="15539" y="4262"/>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3" name="Shape 203"/>
            <p:cNvSpPr/>
            <p:nvPr/>
          </p:nvSpPr>
          <p:spPr>
            <a:xfrm>
              <a:off x="1974225" y="1711575"/>
              <a:ext cx="261825" cy="261850"/>
            </a:xfrm>
            <a:custGeom>
              <a:avLst/>
              <a:gdLst/>
              <a:ahLst/>
              <a:cxnLst/>
              <a:rect l="0" t="0" r="0" b="0"/>
              <a:pathLst>
                <a:path w="10473" h="10474" fill="none" extrusionOk="0">
                  <a:moveTo>
                    <a:pt x="0" y="10474"/>
                  </a:moveTo>
                  <a:lnTo>
                    <a:pt x="10473"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4" name="Shape 204"/>
            <p:cNvSpPr/>
            <p:nvPr/>
          </p:nvSpPr>
          <p:spPr>
            <a:xfrm>
              <a:off x="1934650" y="2014200"/>
              <a:ext cx="44475" cy="44475"/>
            </a:xfrm>
            <a:custGeom>
              <a:avLst/>
              <a:gdLst/>
              <a:ahLst/>
              <a:cxnLst/>
              <a:rect l="0" t="0" r="0" b="0"/>
              <a:pathLst>
                <a:path w="1779" h="1779" fill="none" extrusionOk="0">
                  <a:moveTo>
                    <a:pt x="1778" y="1778"/>
                  </a:moveTo>
                  <a:lnTo>
                    <a:pt x="0" y="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05" name="Shape 205"/>
            <p:cNvSpPr/>
            <p:nvPr/>
          </p:nvSpPr>
          <p:spPr>
            <a:xfrm>
              <a:off x="1944375" y="1947225"/>
              <a:ext cx="101725" cy="101700"/>
            </a:xfrm>
            <a:custGeom>
              <a:avLst/>
              <a:gdLst/>
              <a:ahLst/>
              <a:cxnLst/>
              <a:rect l="0" t="0" r="0" b="0"/>
              <a:pathLst>
                <a:path w="4069" h="4068" fill="none" extrusionOk="0">
                  <a:moveTo>
                    <a:pt x="1" y="49"/>
                  </a:moveTo>
                  <a:lnTo>
                    <a:pt x="1" y="49"/>
                  </a:lnTo>
                  <a:lnTo>
                    <a:pt x="25" y="0"/>
                  </a:lnTo>
                  <a:lnTo>
                    <a:pt x="25" y="0"/>
                  </a:lnTo>
                  <a:lnTo>
                    <a:pt x="4068" y="4043"/>
                  </a:lnTo>
                  <a:lnTo>
                    <a:pt x="4068" y="4043"/>
                  </a:lnTo>
                  <a:lnTo>
                    <a:pt x="4068" y="4043"/>
                  </a:lnTo>
                  <a:lnTo>
                    <a:pt x="4020" y="4068"/>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Tree>
    <p:extLst>
      <p:ext uri="{BB962C8B-B14F-4D97-AF65-F5344CB8AC3E}">
        <p14:creationId xmlns:p14="http://schemas.microsoft.com/office/powerpoint/2010/main" val="2606279669"/>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2">
    <p:spTree>
      <p:nvGrpSpPr>
        <p:cNvPr id="1" name="Shape 206"/>
        <p:cNvGrpSpPr/>
        <p:nvPr/>
      </p:nvGrpSpPr>
      <p:grpSpPr>
        <a:xfrm>
          <a:off x="0" y="0"/>
          <a:ext cx="0" cy="0"/>
          <a:chOff x="0" y="0"/>
          <a:chExt cx="0" cy="0"/>
        </a:xfrm>
      </p:grpSpPr>
      <p:pic>
        <p:nvPicPr>
          <p:cNvPr id="23" name="Picture 22">
            <a:extLst>
              <a:ext uri="{FF2B5EF4-FFF2-40B4-BE49-F238E27FC236}">
                <a16:creationId xmlns:a16="http://schemas.microsoft.com/office/drawing/2014/main" id="{0C40BFDE-54B0-403A-A488-DE94AD3FAEB9}"/>
              </a:ext>
            </a:extLst>
          </p:cNvPr>
          <p:cNvPicPr>
            <a:picLocks noChangeAspect="1"/>
          </p:cNvPicPr>
          <p:nvPr userDrawn="1"/>
        </p:nvPicPr>
        <p:blipFill rotWithShape="1">
          <a:blip r:embed="rId2" cstate="hqprint">
            <a:extLst>
              <a:ext uri="{28A0092B-C50C-407E-A947-70E740481C1C}">
                <a14:useLocalDpi xmlns:a14="http://schemas.microsoft.com/office/drawing/2010/main" val="0"/>
              </a:ext>
            </a:extLst>
          </a:blip>
          <a:srcRect t="23810" b="9168"/>
          <a:stretch/>
        </p:blipFill>
        <p:spPr>
          <a:xfrm>
            <a:off x="10935431" y="0"/>
            <a:ext cx="1256569" cy="1262288"/>
          </a:xfrm>
          <a:prstGeom prst="rect">
            <a:avLst/>
          </a:prstGeom>
        </p:spPr>
      </p:pic>
      <p:pic>
        <p:nvPicPr>
          <p:cNvPr id="3" name="Picture 2">
            <a:extLst>
              <a:ext uri="{FF2B5EF4-FFF2-40B4-BE49-F238E27FC236}">
                <a16:creationId xmlns:a16="http://schemas.microsoft.com/office/drawing/2014/main" id="{BE9513C8-44C9-4322-9649-81E4ED63F9B6}"/>
              </a:ext>
            </a:extLst>
          </p:cNvPr>
          <p:cNvPicPr>
            <a:picLocks noChangeAspect="1"/>
          </p:cNvPicPr>
          <p:nvPr userDrawn="1"/>
        </p:nvPicPr>
        <p:blipFill rotWithShape="1">
          <a:blip r:embed="rId3" cstate="hqprint">
            <a:extLst>
              <a:ext uri="{28A0092B-C50C-407E-A947-70E740481C1C}">
                <a14:useLocalDpi xmlns:a14="http://schemas.microsoft.com/office/drawing/2010/main" val="0"/>
              </a:ext>
            </a:extLst>
          </a:blip>
          <a:srcRect l="-1" t="14556" r="1" b="9410"/>
          <a:stretch/>
        </p:blipFill>
        <p:spPr>
          <a:xfrm>
            <a:off x="9699826" y="1215216"/>
            <a:ext cx="2491944" cy="2526316"/>
          </a:xfrm>
          <a:prstGeom prst="rect">
            <a:avLst/>
          </a:prstGeom>
        </p:spPr>
      </p:pic>
      <p:sp>
        <p:nvSpPr>
          <p:cNvPr id="208" name="Shape 208"/>
          <p:cNvSpPr/>
          <p:nvPr/>
        </p:nvSpPr>
        <p:spPr>
          <a:xfrm>
            <a:off x="9699859" y="2494327"/>
            <a:ext cx="1249199" cy="1249199"/>
          </a:xfrm>
          <a:prstGeom prst="rect">
            <a:avLst/>
          </a:prstGeom>
          <a:solidFill>
            <a:srgbClr val="CEDBE0">
              <a:alpha val="32690"/>
            </a:srgbClr>
          </a:solidFill>
          <a:ln>
            <a:noFill/>
          </a:ln>
        </p:spPr>
        <p:txBody>
          <a:bodyPr lIns="121900" tIns="121900" rIns="121900" bIns="121900" anchor="ctr" anchorCtr="0">
            <a:noAutofit/>
          </a:bodyPr>
          <a:lstStyle/>
          <a:p>
            <a:pPr lvl="0">
              <a:spcBef>
                <a:spcPts val="0"/>
              </a:spcBef>
              <a:buNone/>
            </a:pPr>
            <a:endParaRPr sz="2400"/>
          </a:p>
        </p:txBody>
      </p:sp>
      <p:sp>
        <p:nvSpPr>
          <p:cNvPr id="210" name="Shape 210"/>
          <p:cNvSpPr/>
          <p:nvPr/>
        </p:nvSpPr>
        <p:spPr>
          <a:xfrm>
            <a:off x="10942807" y="3724372"/>
            <a:ext cx="1249199" cy="12491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211" name="Shape 211"/>
          <p:cNvSpPr/>
          <p:nvPr/>
        </p:nvSpPr>
        <p:spPr>
          <a:xfrm>
            <a:off x="9699870" y="74"/>
            <a:ext cx="1249199" cy="12491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212" name="Shape 212"/>
          <p:cNvSpPr/>
          <p:nvPr/>
        </p:nvSpPr>
        <p:spPr>
          <a:xfrm>
            <a:off x="18" y="5608985"/>
            <a:ext cx="1249199" cy="1249199"/>
          </a:xfrm>
          <a:prstGeom prst="rect">
            <a:avLst/>
          </a:prstGeom>
          <a:solidFill>
            <a:srgbClr val="37A9DD"/>
          </a:solidFill>
          <a:ln>
            <a:noFill/>
          </a:ln>
        </p:spPr>
        <p:txBody>
          <a:bodyPr lIns="121900" tIns="121900" rIns="121900" bIns="121900" anchor="ctr" anchorCtr="0">
            <a:noAutofit/>
          </a:bodyPr>
          <a:lstStyle/>
          <a:p>
            <a:pPr lvl="0">
              <a:spcBef>
                <a:spcPts val="0"/>
              </a:spcBef>
              <a:buNone/>
            </a:pPr>
            <a:endParaRPr sz="2400"/>
          </a:p>
        </p:txBody>
      </p:sp>
      <p:sp>
        <p:nvSpPr>
          <p:cNvPr id="213" name="Shape 213"/>
          <p:cNvSpPr/>
          <p:nvPr/>
        </p:nvSpPr>
        <p:spPr>
          <a:xfrm>
            <a:off x="1249020" y="6233315"/>
            <a:ext cx="624400" cy="624400"/>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214" name="Shape 214"/>
          <p:cNvSpPr/>
          <p:nvPr/>
        </p:nvSpPr>
        <p:spPr>
          <a:xfrm>
            <a:off x="0" y="5608980"/>
            <a:ext cx="624400" cy="624400"/>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215" name="Shape 215"/>
          <p:cNvSpPr/>
          <p:nvPr/>
        </p:nvSpPr>
        <p:spPr>
          <a:xfrm>
            <a:off x="11567567" y="4971607"/>
            <a:ext cx="624400" cy="624400"/>
          </a:xfrm>
          <a:prstGeom prst="rect">
            <a:avLst/>
          </a:prstGeom>
          <a:solidFill>
            <a:srgbClr val="37A9DD"/>
          </a:solidFill>
          <a:ln>
            <a:noFill/>
          </a:ln>
        </p:spPr>
        <p:txBody>
          <a:bodyPr lIns="121900" tIns="121900" rIns="121900" bIns="121900" anchor="ctr" anchorCtr="0">
            <a:noAutofit/>
          </a:bodyPr>
          <a:lstStyle/>
          <a:p>
            <a:pPr lvl="0">
              <a:spcBef>
                <a:spcPts val="0"/>
              </a:spcBef>
              <a:buNone/>
            </a:pPr>
            <a:endParaRPr sz="2400"/>
          </a:p>
        </p:txBody>
      </p:sp>
      <p:sp>
        <p:nvSpPr>
          <p:cNvPr id="216" name="Shape 216"/>
          <p:cNvSpPr/>
          <p:nvPr/>
        </p:nvSpPr>
        <p:spPr>
          <a:xfrm>
            <a:off x="11567573" y="4347281"/>
            <a:ext cx="624400" cy="624400"/>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217" name="Shape 217"/>
          <p:cNvGrpSpPr/>
          <p:nvPr/>
        </p:nvGrpSpPr>
        <p:grpSpPr>
          <a:xfrm>
            <a:off x="10126151" y="2820699"/>
            <a:ext cx="396867" cy="629149"/>
            <a:chOff x="6718575" y="2318625"/>
            <a:chExt cx="256950" cy="407375"/>
          </a:xfrm>
        </p:grpSpPr>
        <p:sp>
          <p:nvSpPr>
            <p:cNvPr id="218" name="Shape 218"/>
            <p:cNvSpPr/>
            <p:nvPr/>
          </p:nvSpPr>
          <p:spPr>
            <a:xfrm>
              <a:off x="6795900" y="2673600"/>
              <a:ext cx="102300" cy="22550"/>
            </a:xfrm>
            <a:custGeom>
              <a:avLst/>
              <a:gdLst/>
              <a:ahLst/>
              <a:cxnLst/>
              <a:rect l="0" t="0" r="0" b="0"/>
              <a:pathLst>
                <a:path w="4092" h="902" fill="none" extrusionOk="0">
                  <a:moveTo>
                    <a:pt x="4092" y="902"/>
                  </a:moveTo>
                  <a:lnTo>
                    <a:pt x="4092" y="1"/>
                  </a:lnTo>
                  <a:lnTo>
                    <a:pt x="0" y="1"/>
                  </a:lnTo>
                  <a:lnTo>
                    <a:pt x="0" y="902"/>
                  </a:lnTo>
                  <a:lnTo>
                    <a:pt x="4092" y="902"/>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19" name="Shape 219"/>
            <p:cNvSpPr/>
            <p:nvPr/>
          </p:nvSpPr>
          <p:spPr>
            <a:xfrm>
              <a:off x="6795900" y="2650475"/>
              <a:ext cx="102300" cy="22550"/>
            </a:xfrm>
            <a:custGeom>
              <a:avLst/>
              <a:gdLst/>
              <a:ahLst/>
              <a:cxnLst/>
              <a:rect l="0" t="0" r="0" b="0"/>
              <a:pathLst>
                <a:path w="4092" h="902" fill="none" extrusionOk="0">
                  <a:moveTo>
                    <a:pt x="4092" y="901"/>
                  </a:moveTo>
                  <a:lnTo>
                    <a:pt x="4092" y="0"/>
                  </a:lnTo>
                  <a:lnTo>
                    <a:pt x="0" y="0"/>
                  </a:lnTo>
                  <a:lnTo>
                    <a:pt x="0" y="901"/>
                  </a:lnTo>
                  <a:lnTo>
                    <a:pt x="4092" y="901"/>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0" name="Shape 220"/>
            <p:cNvSpPr/>
            <p:nvPr/>
          </p:nvSpPr>
          <p:spPr>
            <a:xfrm>
              <a:off x="6795900" y="2696125"/>
              <a:ext cx="102300" cy="29875"/>
            </a:xfrm>
            <a:custGeom>
              <a:avLst/>
              <a:gdLst/>
              <a:ahLst/>
              <a:cxnLst/>
              <a:rect l="0" t="0" r="0" b="0"/>
              <a:pathLst>
                <a:path w="4092" h="1195" fill="none" extrusionOk="0">
                  <a:moveTo>
                    <a:pt x="0" y="1"/>
                  </a:moveTo>
                  <a:lnTo>
                    <a:pt x="0" y="171"/>
                  </a:lnTo>
                  <a:lnTo>
                    <a:pt x="0" y="171"/>
                  </a:lnTo>
                  <a:lnTo>
                    <a:pt x="24" y="318"/>
                  </a:lnTo>
                  <a:lnTo>
                    <a:pt x="98" y="464"/>
                  </a:lnTo>
                  <a:lnTo>
                    <a:pt x="195" y="585"/>
                  </a:lnTo>
                  <a:lnTo>
                    <a:pt x="341" y="659"/>
                  </a:lnTo>
                  <a:lnTo>
                    <a:pt x="1875" y="1170"/>
                  </a:lnTo>
                  <a:lnTo>
                    <a:pt x="1875" y="1170"/>
                  </a:lnTo>
                  <a:lnTo>
                    <a:pt x="2046" y="1194"/>
                  </a:lnTo>
                  <a:lnTo>
                    <a:pt x="2046" y="1194"/>
                  </a:lnTo>
                  <a:lnTo>
                    <a:pt x="2216" y="1170"/>
                  </a:lnTo>
                  <a:lnTo>
                    <a:pt x="3751" y="659"/>
                  </a:lnTo>
                  <a:lnTo>
                    <a:pt x="3751" y="659"/>
                  </a:lnTo>
                  <a:lnTo>
                    <a:pt x="3897" y="585"/>
                  </a:lnTo>
                  <a:lnTo>
                    <a:pt x="3994" y="464"/>
                  </a:lnTo>
                  <a:lnTo>
                    <a:pt x="4067" y="318"/>
                  </a:lnTo>
                  <a:lnTo>
                    <a:pt x="4092" y="171"/>
                  </a:lnTo>
                  <a:lnTo>
                    <a:pt x="4092" y="1"/>
                  </a:lnTo>
                  <a:lnTo>
                    <a:pt x="0" y="1"/>
                  </a:lnTo>
                  <a:close/>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1" name="Shape 221"/>
            <p:cNvSpPr/>
            <p:nvPr/>
          </p:nvSpPr>
          <p:spPr>
            <a:xfrm>
              <a:off x="6784925" y="2459275"/>
              <a:ext cx="35350" cy="166875"/>
            </a:xfrm>
            <a:custGeom>
              <a:avLst/>
              <a:gdLst/>
              <a:ahLst/>
              <a:cxnLst/>
              <a:rect l="0" t="0" r="0" b="0"/>
              <a:pathLst>
                <a:path w="1414" h="6675" fill="none" extrusionOk="0">
                  <a:moveTo>
                    <a:pt x="1413" y="6674"/>
                  </a:moveTo>
                  <a:lnTo>
                    <a:pt x="1413" y="6674"/>
                  </a:lnTo>
                  <a:lnTo>
                    <a:pt x="585" y="2850"/>
                  </a:lnTo>
                  <a:lnTo>
                    <a:pt x="1"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2" name="Shape 222"/>
            <p:cNvSpPr/>
            <p:nvPr/>
          </p:nvSpPr>
          <p:spPr>
            <a:xfrm>
              <a:off x="6718575" y="2318625"/>
              <a:ext cx="256950" cy="307525"/>
            </a:xfrm>
            <a:custGeom>
              <a:avLst/>
              <a:gdLst/>
              <a:ahLst/>
              <a:cxnLst/>
              <a:rect l="0" t="0" r="0" b="0"/>
              <a:pathLst>
                <a:path w="10278" h="12301" fill="none" extrusionOk="0">
                  <a:moveTo>
                    <a:pt x="7185" y="12300"/>
                  </a:moveTo>
                  <a:lnTo>
                    <a:pt x="7185" y="12300"/>
                  </a:lnTo>
                  <a:lnTo>
                    <a:pt x="7307" y="11764"/>
                  </a:lnTo>
                  <a:lnTo>
                    <a:pt x="7477" y="11253"/>
                  </a:lnTo>
                  <a:lnTo>
                    <a:pt x="7672" y="10766"/>
                  </a:lnTo>
                  <a:lnTo>
                    <a:pt x="7891" y="10327"/>
                  </a:lnTo>
                  <a:lnTo>
                    <a:pt x="8135" y="9913"/>
                  </a:lnTo>
                  <a:lnTo>
                    <a:pt x="8378" y="9499"/>
                  </a:lnTo>
                  <a:lnTo>
                    <a:pt x="8914" y="8720"/>
                  </a:lnTo>
                  <a:lnTo>
                    <a:pt x="9182" y="8330"/>
                  </a:lnTo>
                  <a:lnTo>
                    <a:pt x="9425" y="7941"/>
                  </a:lnTo>
                  <a:lnTo>
                    <a:pt x="9645" y="7551"/>
                  </a:lnTo>
                  <a:lnTo>
                    <a:pt x="9864" y="7113"/>
                  </a:lnTo>
                  <a:lnTo>
                    <a:pt x="10034" y="6674"/>
                  </a:lnTo>
                  <a:lnTo>
                    <a:pt x="10156" y="6187"/>
                  </a:lnTo>
                  <a:lnTo>
                    <a:pt x="10229" y="5676"/>
                  </a:lnTo>
                  <a:lnTo>
                    <a:pt x="10253" y="5408"/>
                  </a:lnTo>
                  <a:lnTo>
                    <a:pt x="10278" y="5140"/>
                  </a:lnTo>
                  <a:lnTo>
                    <a:pt x="10278" y="5140"/>
                  </a:lnTo>
                  <a:lnTo>
                    <a:pt x="10229" y="4604"/>
                  </a:lnTo>
                  <a:lnTo>
                    <a:pt x="10156" y="4093"/>
                  </a:lnTo>
                  <a:lnTo>
                    <a:pt x="10034" y="3605"/>
                  </a:lnTo>
                  <a:lnTo>
                    <a:pt x="9864" y="3143"/>
                  </a:lnTo>
                  <a:lnTo>
                    <a:pt x="9645" y="2680"/>
                  </a:lnTo>
                  <a:lnTo>
                    <a:pt x="9401" y="2266"/>
                  </a:lnTo>
                  <a:lnTo>
                    <a:pt x="9084" y="1876"/>
                  </a:lnTo>
                  <a:lnTo>
                    <a:pt x="8768" y="1511"/>
                  </a:lnTo>
                  <a:lnTo>
                    <a:pt x="8402" y="1170"/>
                  </a:lnTo>
                  <a:lnTo>
                    <a:pt x="8013" y="878"/>
                  </a:lnTo>
                  <a:lnTo>
                    <a:pt x="7574" y="634"/>
                  </a:lnTo>
                  <a:lnTo>
                    <a:pt x="7136" y="415"/>
                  </a:lnTo>
                  <a:lnTo>
                    <a:pt x="6673" y="244"/>
                  </a:lnTo>
                  <a:lnTo>
                    <a:pt x="6162" y="98"/>
                  </a:lnTo>
                  <a:lnTo>
                    <a:pt x="5675" y="25"/>
                  </a:lnTo>
                  <a:lnTo>
                    <a:pt x="5139" y="1"/>
                  </a:lnTo>
                  <a:lnTo>
                    <a:pt x="5139" y="1"/>
                  </a:lnTo>
                  <a:lnTo>
                    <a:pt x="4603" y="25"/>
                  </a:lnTo>
                  <a:lnTo>
                    <a:pt x="4116" y="98"/>
                  </a:lnTo>
                  <a:lnTo>
                    <a:pt x="3605" y="244"/>
                  </a:lnTo>
                  <a:lnTo>
                    <a:pt x="3142" y="415"/>
                  </a:lnTo>
                  <a:lnTo>
                    <a:pt x="2703" y="634"/>
                  </a:lnTo>
                  <a:lnTo>
                    <a:pt x="2265" y="878"/>
                  </a:lnTo>
                  <a:lnTo>
                    <a:pt x="1875" y="1170"/>
                  </a:lnTo>
                  <a:lnTo>
                    <a:pt x="1510" y="1511"/>
                  </a:lnTo>
                  <a:lnTo>
                    <a:pt x="1193" y="1876"/>
                  </a:lnTo>
                  <a:lnTo>
                    <a:pt x="877" y="2266"/>
                  </a:lnTo>
                  <a:lnTo>
                    <a:pt x="633" y="2680"/>
                  </a:lnTo>
                  <a:lnTo>
                    <a:pt x="414" y="3143"/>
                  </a:lnTo>
                  <a:lnTo>
                    <a:pt x="244" y="3605"/>
                  </a:lnTo>
                  <a:lnTo>
                    <a:pt x="122" y="4093"/>
                  </a:lnTo>
                  <a:lnTo>
                    <a:pt x="49" y="4604"/>
                  </a:lnTo>
                  <a:lnTo>
                    <a:pt x="0" y="5140"/>
                  </a:lnTo>
                  <a:lnTo>
                    <a:pt x="0" y="5140"/>
                  </a:lnTo>
                  <a:lnTo>
                    <a:pt x="24" y="5408"/>
                  </a:lnTo>
                  <a:lnTo>
                    <a:pt x="49" y="5676"/>
                  </a:lnTo>
                  <a:lnTo>
                    <a:pt x="122" y="6187"/>
                  </a:lnTo>
                  <a:lnTo>
                    <a:pt x="244" y="6674"/>
                  </a:lnTo>
                  <a:lnTo>
                    <a:pt x="414" y="7113"/>
                  </a:lnTo>
                  <a:lnTo>
                    <a:pt x="633" y="7551"/>
                  </a:lnTo>
                  <a:lnTo>
                    <a:pt x="852" y="7941"/>
                  </a:lnTo>
                  <a:lnTo>
                    <a:pt x="1096" y="8330"/>
                  </a:lnTo>
                  <a:lnTo>
                    <a:pt x="1364" y="8720"/>
                  </a:lnTo>
                  <a:lnTo>
                    <a:pt x="1900" y="9499"/>
                  </a:lnTo>
                  <a:lnTo>
                    <a:pt x="2143" y="9913"/>
                  </a:lnTo>
                  <a:lnTo>
                    <a:pt x="2387" y="10327"/>
                  </a:lnTo>
                  <a:lnTo>
                    <a:pt x="2606" y="10766"/>
                  </a:lnTo>
                  <a:lnTo>
                    <a:pt x="2801" y="11253"/>
                  </a:lnTo>
                  <a:lnTo>
                    <a:pt x="2971" y="11764"/>
                  </a:lnTo>
                  <a:lnTo>
                    <a:pt x="3093" y="1230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3" name="Shape 223"/>
            <p:cNvSpPr/>
            <p:nvPr/>
          </p:nvSpPr>
          <p:spPr>
            <a:xfrm>
              <a:off x="6873825" y="2459275"/>
              <a:ext cx="35350" cy="166875"/>
            </a:xfrm>
            <a:custGeom>
              <a:avLst/>
              <a:gdLst/>
              <a:ahLst/>
              <a:cxnLst/>
              <a:rect l="0" t="0" r="0" b="0"/>
              <a:pathLst>
                <a:path w="1414" h="6675" fill="none" extrusionOk="0">
                  <a:moveTo>
                    <a:pt x="1413" y="1"/>
                  </a:moveTo>
                  <a:lnTo>
                    <a:pt x="1413" y="1"/>
                  </a:lnTo>
                  <a:lnTo>
                    <a:pt x="829" y="2850"/>
                  </a:lnTo>
                  <a:lnTo>
                    <a:pt x="1" y="6674"/>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4" name="Shape 224"/>
            <p:cNvSpPr/>
            <p:nvPr/>
          </p:nvSpPr>
          <p:spPr>
            <a:xfrm>
              <a:off x="6801975" y="2453200"/>
              <a:ext cx="90150" cy="19500"/>
            </a:xfrm>
            <a:custGeom>
              <a:avLst/>
              <a:gdLst/>
              <a:ahLst/>
              <a:cxnLst/>
              <a:rect l="0" t="0" r="0" b="0"/>
              <a:pathLst>
                <a:path w="3606" h="780" fill="none" extrusionOk="0">
                  <a:moveTo>
                    <a:pt x="1" y="73"/>
                  </a:moveTo>
                  <a:lnTo>
                    <a:pt x="829" y="780"/>
                  </a:lnTo>
                  <a:lnTo>
                    <a:pt x="1657" y="73"/>
                  </a:lnTo>
                  <a:lnTo>
                    <a:pt x="1657" y="73"/>
                  </a:lnTo>
                  <a:lnTo>
                    <a:pt x="1730" y="25"/>
                  </a:lnTo>
                  <a:lnTo>
                    <a:pt x="1803" y="0"/>
                  </a:lnTo>
                  <a:lnTo>
                    <a:pt x="1876" y="25"/>
                  </a:lnTo>
                  <a:lnTo>
                    <a:pt x="1949" y="73"/>
                  </a:lnTo>
                  <a:lnTo>
                    <a:pt x="2777" y="780"/>
                  </a:lnTo>
                  <a:lnTo>
                    <a:pt x="3605" y="73"/>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25" name="Shape 225"/>
            <p:cNvSpPr/>
            <p:nvPr/>
          </p:nvSpPr>
          <p:spPr>
            <a:xfrm>
              <a:off x="6795900" y="2628550"/>
              <a:ext cx="102300" cy="25"/>
            </a:xfrm>
            <a:custGeom>
              <a:avLst/>
              <a:gdLst/>
              <a:ahLst/>
              <a:cxnLst/>
              <a:rect l="0" t="0" r="0" b="0"/>
              <a:pathLst>
                <a:path w="4092" h="1" fill="none" extrusionOk="0">
                  <a:moveTo>
                    <a:pt x="0" y="1"/>
                  </a:moveTo>
                  <a:lnTo>
                    <a:pt x="4092"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Tree>
    <p:extLst>
      <p:ext uri="{BB962C8B-B14F-4D97-AF65-F5344CB8AC3E}">
        <p14:creationId xmlns:p14="http://schemas.microsoft.com/office/powerpoint/2010/main" val="2167533917"/>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3">
    <p:spTree>
      <p:nvGrpSpPr>
        <p:cNvPr id="1" name="Shape 226"/>
        <p:cNvGrpSpPr/>
        <p:nvPr/>
      </p:nvGrpSpPr>
      <p:grpSpPr>
        <a:xfrm>
          <a:off x="0" y="0"/>
          <a:ext cx="0" cy="0"/>
          <a:chOff x="0" y="0"/>
          <a:chExt cx="0" cy="0"/>
        </a:xfrm>
      </p:grpSpPr>
      <p:pic>
        <p:nvPicPr>
          <p:cNvPr id="21" name="Picture 20">
            <a:extLst>
              <a:ext uri="{FF2B5EF4-FFF2-40B4-BE49-F238E27FC236}">
                <a16:creationId xmlns:a16="http://schemas.microsoft.com/office/drawing/2014/main" id="{D4023105-4C91-4175-94AB-A3125D9B7E05}"/>
              </a:ext>
            </a:extLst>
          </p:cNvPr>
          <p:cNvPicPr>
            <a:picLocks noChangeAspect="1"/>
          </p:cNvPicPr>
          <p:nvPr userDrawn="1"/>
        </p:nvPicPr>
        <p:blipFill rotWithShape="1">
          <a:blip r:embed="rId2" cstate="hqprint">
            <a:extLst>
              <a:ext uri="{28A0092B-C50C-407E-A947-70E740481C1C}">
                <a14:useLocalDpi xmlns:a14="http://schemas.microsoft.com/office/drawing/2010/main" val="0"/>
              </a:ext>
            </a:extLst>
          </a:blip>
          <a:srcRect l="31248"/>
          <a:stretch/>
        </p:blipFill>
        <p:spPr>
          <a:xfrm flipH="1">
            <a:off x="9689902" y="2490790"/>
            <a:ext cx="1256719" cy="1233995"/>
          </a:xfrm>
          <a:prstGeom prst="rect">
            <a:avLst/>
          </a:prstGeom>
        </p:spPr>
      </p:pic>
      <p:pic>
        <p:nvPicPr>
          <p:cNvPr id="3" name="Picture 2">
            <a:extLst>
              <a:ext uri="{FF2B5EF4-FFF2-40B4-BE49-F238E27FC236}">
                <a16:creationId xmlns:a16="http://schemas.microsoft.com/office/drawing/2014/main" id="{9D293B06-B180-41E2-A592-E8D693EBAE22}"/>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16683" r="16676"/>
          <a:stretch/>
        </p:blipFill>
        <p:spPr>
          <a:xfrm>
            <a:off x="9701121" y="-204"/>
            <a:ext cx="2491000" cy="2490994"/>
          </a:xfrm>
          <a:prstGeom prst="rect">
            <a:avLst/>
          </a:prstGeom>
        </p:spPr>
      </p:pic>
      <p:sp>
        <p:nvSpPr>
          <p:cNvPr id="229" name="Shape 229"/>
          <p:cNvSpPr/>
          <p:nvPr/>
        </p:nvSpPr>
        <p:spPr>
          <a:xfrm>
            <a:off x="8459718" y="17"/>
            <a:ext cx="1243999" cy="12439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230" name="Shape 230"/>
          <p:cNvSpPr/>
          <p:nvPr/>
        </p:nvSpPr>
        <p:spPr>
          <a:xfrm>
            <a:off x="10947867" y="2483574"/>
            <a:ext cx="1243999" cy="12439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231" name="Shape 231"/>
          <p:cNvSpPr/>
          <p:nvPr/>
        </p:nvSpPr>
        <p:spPr>
          <a:xfrm>
            <a:off x="10947857" y="1240291"/>
            <a:ext cx="1243999" cy="12439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32" name="Shape 232"/>
          <p:cNvSpPr/>
          <p:nvPr/>
        </p:nvSpPr>
        <p:spPr>
          <a:xfrm>
            <a:off x="-381" y="4991826"/>
            <a:ext cx="1243999" cy="1243999"/>
          </a:xfrm>
          <a:prstGeom prst="rect">
            <a:avLst/>
          </a:prstGeom>
          <a:solidFill>
            <a:srgbClr val="B0D85B"/>
          </a:solidFill>
          <a:ln>
            <a:noFill/>
          </a:ln>
        </p:spPr>
        <p:txBody>
          <a:bodyPr lIns="121900" tIns="121900" rIns="121900" bIns="121900" anchor="ctr" anchorCtr="0">
            <a:noAutofit/>
          </a:bodyPr>
          <a:lstStyle/>
          <a:p>
            <a:pPr lvl="0">
              <a:spcBef>
                <a:spcPts val="0"/>
              </a:spcBef>
              <a:buNone/>
            </a:pPr>
            <a:endParaRPr sz="2400"/>
          </a:p>
        </p:txBody>
      </p:sp>
      <p:sp>
        <p:nvSpPr>
          <p:cNvPr id="233" name="Shape 233"/>
          <p:cNvSpPr/>
          <p:nvPr/>
        </p:nvSpPr>
        <p:spPr>
          <a:xfrm>
            <a:off x="-389" y="6235797"/>
            <a:ext cx="621999" cy="6219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234" name="Shape 234"/>
          <p:cNvSpPr/>
          <p:nvPr/>
        </p:nvSpPr>
        <p:spPr>
          <a:xfrm>
            <a:off x="-400" y="4991822"/>
            <a:ext cx="621999" cy="6219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35" name="Shape 235"/>
          <p:cNvSpPr/>
          <p:nvPr/>
        </p:nvSpPr>
        <p:spPr>
          <a:xfrm>
            <a:off x="11570003" y="3731987"/>
            <a:ext cx="621999" cy="621999"/>
          </a:xfrm>
          <a:prstGeom prst="rect">
            <a:avLst/>
          </a:prstGeom>
          <a:solidFill>
            <a:srgbClr val="B0D85B"/>
          </a:solidFill>
          <a:ln>
            <a:noFill/>
          </a:ln>
        </p:spPr>
        <p:txBody>
          <a:bodyPr lIns="121900" tIns="121900" rIns="121900" bIns="121900" anchor="ctr" anchorCtr="0">
            <a:noAutofit/>
          </a:bodyPr>
          <a:lstStyle/>
          <a:p>
            <a:pPr lvl="0">
              <a:spcBef>
                <a:spcPts val="0"/>
              </a:spcBef>
              <a:buNone/>
            </a:pPr>
            <a:endParaRPr sz="2400"/>
          </a:p>
        </p:txBody>
      </p:sp>
      <p:sp>
        <p:nvSpPr>
          <p:cNvPr id="236" name="Shape 236"/>
          <p:cNvSpPr/>
          <p:nvPr/>
        </p:nvSpPr>
        <p:spPr>
          <a:xfrm>
            <a:off x="9703658" y="1"/>
            <a:ext cx="621999" cy="6219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grpSp>
        <p:nvGrpSpPr>
          <p:cNvPr id="237" name="Shape 237"/>
          <p:cNvGrpSpPr/>
          <p:nvPr/>
        </p:nvGrpSpPr>
        <p:grpSpPr>
          <a:xfrm>
            <a:off x="11242443" y="1534994"/>
            <a:ext cx="654085" cy="654085"/>
            <a:chOff x="5941025" y="3634400"/>
            <a:chExt cx="467650" cy="467650"/>
          </a:xfrm>
        </p:grpSpPr>
        <p:sp>
          <p:nvSpPr>
            <p:cNvPr id="238" name="Shape 238"/>
            <p:cNvSpPr/>
            <p:nvPr/>
          </p:nvSpPr>
          <p:spPr>
            <a:xfrm>
              <a:off x="5941025" y="3634400"/>
              <a:ext cx="467650" cy="467650"/>
            </a:xfrm>
            <a:custGeom>
              <a:avLst/>
              <a:gdLst/>
              <a:ahLst/>
              <a:cxnLst/>
              <a:rect l="0" t="0" r="0" b="0"/>
              <a:pathLst>
                <a:path w="18706" h="18706" fill="none" extrusionOk="0">
                  <a:moveTo>
                    <a:pt x="9353" y="1"/>
                  </a:moveTo>
                  <a:lnTo>
                    <a:pt x="9353" y="1"/>
                  </a:lnTo>
                  <a:lnTo>
                    <a:pt x="8866" y="25"/>
                  </a:lnTo>
                  <a:lnTo>
                    <a:pt x="8403" y="50"/>
                  </a:lnTo>
                  <a:lnTo>
                    <a:pt x="7940" y="123"/>
                  </a:lnTo>
                  <a:lnTo>
                    <a:pt x="7478" y="196"/>
                  </a:lnTo>
                  <a:lnTo>
                    <a:pt x="7015" y="293"/>
                  </a:lnTo>
                  <a:lnTo>
                    <a:pt x="6577" y="439"/>
                  </a:lnTo>
                  <a:lnTo>
                    <a:pt x="6138" y="585"/>
                  </a:lnTo>
                  <a:lnTo>
                    <a:pt x="5724" y="732"/>
                  </a:lnTo>
                  <a:lnTo>
                    <a:pt x="5310" y="926"/>
                  </a:lnTo>
                  <a:lnTo>
                    <a:pt x="4896" y="1146"/>
                  </a:lnTo>
                  <a:lnTo>
                    <a:pt x="4506" y="1365"/>
                  </a:lnTo>
                  <a:lnTo>
                    <a:pt x="4117" y="1608"/>
                  </a:lnTo>
                  <a:lnTo>
                    <a:pt x="3751" y="1876"/>
                  </a:lnTo>
                  <a:lnTo>
                    <a:pt x="3410" y="2144"/>
                  </a:lnTo>
                  <a:lnTo>
                    <a:pt x="3069" y="2436"/>
                  </a:lnTo>
                  <a:lnTo>
                    <a:pt x="2753" y="2753"/>
                  </a:lnTo>
                  <a:lnTo>
                    <a:pt x="2436" y="3070"/>
                  </a:lnTo>
                  <a:lnTo>
                    <a:pt x="2144" y="3411"/>
                  </a:lnTo>
                  <a:lnTo>
                    <a:pt x="1876" y="3752"/>
                  </a:lnTo>
                  <a:lnTo>
                    <a:pt x="1608" y="4117"/>
                  </a:lnTo>
                  <a:lnTo>
                    <a:pt x="1365" y="4507"/>
                  </a:lnTo>
                  <a:lnTo>
                    <a:pt x="1145" y="4896"/>
                  </a:lnTo>
                  <a:lnTo>
                    <a:pt x="926" y="5310"/>
                  </a:lnTo>
                  <a:lnTo>
                    <a:pt x="731" y="5724"/>
                  </a:lnTo>
                  <a:lnTo>
                    <a:pt x="585" y="6138"/>
                  </a:lnTo>
                  <a:lnTo>
                    <a:pt x="439" y="6577"/>
                  </a:lnTo>
                  <a:lnTo>
                    <a:pt x="293" y="7015"/>
                  </a:lnTo>
                  <a:lnTo>
                    <a:pt x="196" y="7478"/>
                  </a:lnTo>
                  <a:lnTo>
                    <a:pt x="123" y="7941"/>
                  </a:lnTo>
                  <a:lnTo>
                    <a:pt x="49" y="8403"/>
                  </a:lnTo>
                  <a:lnTo>
                    <a:pt x="25" y="8866"/>
                  </a:lnTo>
                  <a:lnTo>
                    <a:pt x="1" y="9353"/>
                  </a:lnTo>
                  <a:lnTo>
                    <a:pt x="1" y="9353"/>
                  </a:lnTo>
                  <a:lnTo>
                    <a:pt x="25" y="9840"/>
                  </a:lnTo>
                  <a:lnTo>
                    <a:pt x="49" y="10303"/>
                  </a:lnTo>
                  <a:lnTo>
                    <a:pt x="123" y="10766"/>
                  </a:lnTo>
                  <a:lnTo>
                    <a:pt x="196" y="11229"/>
                  </a:lnTo>
                  <a:lnTo>
                    <a:pt x="293" y="11691"/>
                  </a:lnTo>
                  <a:lnTo>
                    <a:pt x="439" y="12130"/>
                  </a:lnTo>
                  <a:lnTo>
                    <a:pt x="585" y="12568"/>
                  </a:lnTo>
                  <a:lnTo>
                    <a:pt x="731" y="12982"/>
                  </a:lnTo>
                  <a:lnTo>
                    <a:pt x="926" y="13396"/>
                  </a:lnTo>
                  <a:lnTo>
                    <a:pt x="1145" y="13810"/>
                  </a:lnTo>
                  <a:lnTo>
                    <a:pt x="1365" y="14200"/>
                  </a:lnTo>
                  <a:lnTo>
                    <a:pt x="1608" y="14590"/>
                  </a:lnTo>
                  <a:lnTo>
                    <a:pt x="1876" y="14955"/>
                  </a:lnTo>
                  <a:lnTo>
                    <a:pt x="2144" y="15296"/>
                  </a:lnTo>
                  <a:lnTo>
                    <a:pt x="2436" y="15637"/>
                  </a:lnTo>
                  <a:lnTo>
                    <a:pt x="2753" y="15953"/>
                  </a:lnTo>
                  <a:lnTo>
                    <a:pt x="3069" y="16270"/>
                  </a:lnTo>
                  <a:lnTo>
                    <a:pt x="3410" y="16562"/>
                  </a:lnTo>
                  <a:lnTo>
                    <a:pt x="3751" y="16830"/>
                  </a:lnTo>
                  <a:lnTo>
                    <a:pt x="4117" y="17098"/>
                  </a:lnTo>
                  <a:lnTo>
                    <a:pt x="4506" y="17342"/>
                  </a:lnTo>
                  <a:lnTo>
                    <a:pt x="4896" y="17561"/>
                  </a:lnTo>
                  <a:lnTo>
                    <a:pt x="5310" y="17780"/>
                  </a:lnTo>
                  <a:lnTo>
                    <a:pt x="5724" y="17975"/>
                  </a:lnTo>
                  <a:lnTo>
                    <a:pt x="6138" y="18121"/>
                  </a:lnTo>
                  <a:lnTo>
                    <a:pt x="6577" y="18267"/>
                  </a:lnTo>
                  <a:lnTo>
                    <a:pt x="7015" y="18413"/>
                  </a:lnTo>
                  <a:lnTo>
                    <a:pt x="7478" y="18511"/>
                  </a:lnTo>
                  <a:lnTo>
                    <a:pt x="7940" y="18584"/>
                  </a:lnTo>
                  <a:lnTo>
                    <a:pt x="8403" y="18657"/>
                  </a:lnTo>
                  <a:lnTo>
                    <a:pt x="8866" y="18681"/>
                  </a:lnTo>
                  <a:lnTo>
                    <a:pt x="9353" y="18706"/>
                  </a:lnTo>
                  <a:lnTo>
                    <a:pt x="9353" y="18706"/>
                  </a:lnTo>
                  <a:lnTo>
                    <a:pt x="9840" y="18681"/>
                  </a:lnTo>
                  <a:lnTo>
                    <a:pt x="10303" y="18657"/>
                  </a:lnTo>
                  <a:lnTo>
                    <a:pt x="10766" y="18584"/>
                  </a:lnTo>
                  <a:lnTo>
                    <a:pt x="11228" y="18511"/>
                  </a:lnTo>
                  <a:lnTo>
                    <a:pt x="11691" y="18413"/>
                  </a:lnTo>
                  <a:lnTo>
                    <a:pt x="12130" y="18267"/>
                  </a:lnTo>
                  <a:lnTo>
                    <a:pt x="12568" y="18121"/>
                  </a:lnTo>
                  <a:lnTo>
                    <a:pt x="12982" y="17975"/>
                  </a:lnTo>
                  <a:lnTo>
                    <a:pt x="13396" y="17780"/>
                  </a:lnTo>
                  <a:lnTo>
                    <a:pt x="13810" y="17561"/>
                  </a:lnTo>
                  <a:lnTo>
                    <a:pt x="14200" y="17342"/>
                  </a:lnTo>
                  <a:lnTo>
                    <a:pt x="14589" y="17098"/>
                  </a:lnTo>
                  <a:lnTo>
                    <a:pt x="14955" y="16830"/>
                  </a:lnTo>
                  <a:lnTo>
                    <a:pt x="15296" y="16562"/>
                  </a:lnTo>
                  <a:lnTo>
                    <a:pt x="15637" y="16270"/>
                  </a:lnTo>
                  <a:lnTo>
                    <a:pt x="15953" y="15953"/>
                  </a:lnTo>
                  <a:lnTo>
                    <a:pt x="16270" y="15637"/>
                  </a:lnTo>
                  <a:lnTo>
                    <a:pt x="16562" y="15296"/>
                  </a:lnTo>
                  <a:lnTo>
                    <a:pt x="16830" y="14955"/>
                  </a:lnTo>
                  <a:lnTo>
                    <a:pt x="17098" y="14590"/>
                  </a:lnTo>
                  <a:lnTo>
                    <a:pt x="17341" y="14200"/>
                  </a:lnTo>
                  <a:lnTo>
                    <a:pt x="17561" y="13810"/>
                  </a:lnTo>
                  <a:lnTo>
                    <a:pt x="17780" y="13396"/>
                  </a:lnTo>
                  <a:lnTo>
                    <a:pt x="17975" y="12982"/>
                  </a:lnTo>
                  <a:lnTo>
                    <a:pt x="18121" y="12568"/>
                  </a:lnTo>
                  <a:lnTo>
                    <a:pt x="18267" y="12130"/>
                  </a:lnTo>
                  <a:lnTo>
                    <a:pt x="18413" y="11691"/>
                  </a:lnTo>
                  <a:lnTo>
                    <a:pt x="18511" y="11229"/>
                  </a:lnTo>
                  <a:lnTo>
                    <a:pt x="18584" y="10766"/>
                  </a:lnTo>
                  <a:lnTo>
                    <a:pt x="18657" y="10303"/>
                  </a:lnTo>
                  <a:lnTo>
                    <a:pt x="18681" y="9840"/>
                  </a:lnTo>
                  <a:lnTo>
                    <a:pt x="18705" y="9353"/>
                  </a:lnTo>
                  <a:lnTo>
                    <a:pt x="18705" y="9353"/>
                  </a:lnTo>
                  <a:lnTo>
                    <a:pt x="18681" y="8866"/>
                  </a:lnTo>
                  <a:lnTo>
                    <a:pt x="18657" y="8403"/>
                  </a:lnTo>
                  <a:lnTo>
                    <a:pt x="18584" y="7941"/>
                  </a:lnTo>
                  <a:lnTo>
                    <a:pt x="18511" y="7478"/>
                  </a:lnTo>
                  <a:lnTo>
                    <a:pt x="18413" y="7015"/>
                  </a:lnTo>
                  <a:lnTo>
                    <a:pt x="18267" y="6577"/>
                  </a:lnTo>
                  <a:lnTo>
                    <a:pt x="18121" y="6138"/>
                  </a:lnTo>
                  <a:lnTo>
                    <a:pt x="17975" y="5724"/>
                  </a:lnTo>
                  <a:lnTo>
                    <a:pt x="17780" y="5310"/>
                  </a:lnTo>
                  <a:lnTo>
                    <a:pt x="17561" y="4896"/>
                  </a:lnTo>
                  <a:lnTo>
                    <a:pt x="17341" y="4507"/>
                  </a:lnTo>
                  <a:lnTo>
                    <a:pt x="17098" y="4117"/>
                  </a:lnTo>
                  <a:lnTo>
                    <a:pt x="16830" y="3752"/>
                  </a:lnTo>
                  <a:lnTo>
                    <a:pt x="16562" y="3411"/>
                  </a:lnTo>
                  <a:lnTo>
                    <a:pt x="16270" y="3070"/>
                  </a:lnTo>
                  <a:lnTo>
                    <a:pt x="15953" y="2753"/>
                  </a:lnTo>
                  <a:lnTo>
                    <a:pt x="15637" y="2436"/>
                  </a:lnTo>
                  <a:lnTo>
                    <a:pt x="15296" y="2144"/>
                  </a:lnTo>
                  <a:lnTo>
                    <a:pt x="14955" y="1876"/>
                  </a:lnTo>
                  <a:lnTo>
                    <a:pt x="14589" y="1608"/>
                  </a:lnTo>
                  <a:lnTo>
                    <a:pt x="14200" y="1365"/>
                  </a:lnTo>
                  <a:lnTo>
                    <a:pt x="13810" y="1146"/>
                  </a:lnTo>
                  <a:lnTo>
                    <a:pt x="13396" y="926"/>
                  </a:lnTo>
                  <a:lnTo>
                    <a:pt x="12982" y="732"/>
                  </a:lnTo>
                  <a:lnTo>
                    <a:pt x="12568" y="585"/>
                  </a:lnTo>
                  <a:lnTo>
                    <a:pt x="12130" y="439"/>
                  </a:lnTo>
                  <a:lnTo>
                    <a:pt x="11691" y="293"/>
                  </a:lnTo>
                  <a:lnTo>
                    <a:pt x="11228" y="196"/>
                  </a:lnTo>
                  <a:lnTo>
                    <a:pt x="10766" y="123"/>
                  </a:lnTo>
                  <a:lnTo>
                    <a:pt x="10303" y="50"/>
                  </a:lnTo>
                  <a:lnTo>
                    <a:pt x="9840" y="25"/>
                  </a:lnTo>
                  <a:lnTo>
                    <a:pt x="9353" y="1"/>
                  </a:lnTo>
                  <a:lnTo>
                    <a:pt x="9353" y="1"/>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39" name="Shape 239"/>
            <p:cNvSpPr/>
            <p:nvPr/>
          </p:nvSpPr>
          <p:spPr>
            <a:xfrm>
              <a:off x="6211975" y="3753150"/>
              <a:ext cx="19525" cy="18900"/>
            </a:xfrm>
            <a:custGeom>
              <a:avLst/>
              <a:gdLst/>
              <a:ahLst/>
              <a:cxnLst/>
              <a:rect l="0" t="0" r="0" b="0"/>
              <a:pathLst>
                <a:path w="781" h="756" fill="none" extrusionOk="0">
                  <a:moveTo>
                    <a:pt x="585" y="0"/>
                  </a:moveTo>
                  <a:lnTo>
                    <a:pt x="585" y="0"/>
                  </a:lnTo>
                  <a:lnTo>
                    <a:pt x="658" y="24"/>
                  </a:lnTo>
                  <a:lnTo>
                    <a:pt x="707" y="49"/>
                  </a:lnTo>
                  <a:lnTo>
                    <a:pt x="756" y="122"/>
                  </a:lnTo>
                  <a:lnTo>
                    <a:pt x="780" y="195"/>
                  </a:lnTo>
                  <a:lnTo>
                    <a:pt x="780" y="195"/>
                  </a:lnTo>
                  <a:lnTo>
                    <a:pt x="756" y="268"/>
                  </a:lnTo>
                  <a:lnTo>
                    <a:pt x="707" y="390"/>
                  </a:lnTo>
                  <a:lnTo>
                    <a:pt x="658" y="487"/>
                  </a:lnTo>
                  <a:lnTo>
                    <a:pt x="585" y="560"/>
                  </a:lnTo>
                  <a:lnTo>
                    <a:pt x="585" y="560"/>
                  </a:lnTo>
                  <a:lnTo>
                    <a:pt x="488" y="633"/>
                  </a:lnTo>
                  <a:lnTo>
                    <a:pt x="390" y="706"/>
                  </a:lnTo>
                  <a:lnTo>
                    <a:pt x="293" y="755"/>
                  </a:lnTo>
                  <a:lnTo>
                    <a:pt x="196" y="755"/>
                  </a:lnTo>
                  <a:lnTo>
                    <a:pt x="196" y="755"/>
                  </a:lnTo>
                  <a:lnTo>
                    <a:pt x="122" y="755"/>
                  </a:lnTo>
                  <a:lnTo>
                    <a:pt x="74" y="706"/>
                  </a:lnTo>
                  <a:lnTo>
                    <a:pt x="25" y="633"/>
                  </a:lnTo>
                  <a:lnTo>
                    <a:pt x="1" y="560"/>
                  </a:lnTo>
                  <a:lnTo>
                    <a:pt x="1" y="560"/>
                  </a:lnTo>
                  <a:lnTo>
                    <a:pt x="25" y="487"/>
                  </a:lnTo>
                  <a:lnTo>
                    <a:pt x="74" y="390"/>
                  </a:lnTo>
                  <a:lnTo>
                    <a:pt x="122" y="268"/>
                  </a:lnTo>
                  <a:lnTo>
                    <a:pt x="196" y="195"/>
                  </a:lnTo>
                  <a:lnTo>
                    <a:pt x="196" y="195"/>
                  </a:lnTo>
                  <a:lnTo>
                    <a:pt x="293" y="122"/>
                  </a:lnTo>
                  <a:lnTo>
                    <a:pt x="390" y="49"/>
                  </a:lnTo>
                  <a:lnTo>
                    <a:pt x="488" y="24"/>
                  </a:lnTo>
                  <a:lnTo>
                    <a:pt x="585" y="0"/>
                  </a:lnTo>
                  <a:lnTo>
                    <a:pt x="585" y="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40" name="Shape 240"/>
            <p:cNvSpPr/>
            <p:nvPr/>
          </p:nvSpPr>
          <p:spPr>
            <a:xfrm>
              <a:off x="5943475" y="3695900"/>
              <a:ext cx="177800" cy="351350"/>
            </a:xfrm>
            <a:custGeom>
              <a:avLst/>
              <a:gdLst/>
              <a:ahLst/>
              <a:cxnLst/>
              <a:rect l="0" t="0" r="0" b="0"/>
              <a:pathLst>
                <a:path w="7112" h="14054" fill="none" extrusionOk="0">
                  <a:moveTo>
                    <a:pt x="2582" y="780"/>
                  </a:moveTo>
                  <a:lnTo>
                    <a:pt x="2582" y="780"/>
                  </a:lnTo>
                  <a:lnTo>
                    <a:pt x="2752" y="780"/>
                  </a:lnTo>
                  <a:lnTo>
                    <a:pt x="2752" y="780"/>
                  </a:lnTo>
                  <a:lnTo>
                    <a:pt x="2996" y="780"/>
                  </a:lnTo>
                  <a:lnTo>
                    <a:pt x="3215" y="829"/>
                  </a:lnTo>
                  <a:lnTo>
                    <a:pt x="3386" y="878"/>
                  </a:lnTo>
                  <a:lnTo>
                    <a:pt x="3507" y="951"/>
                  </a:lnTo>
                  <a:lnTo>
                    <a:pt x="3507" y="951"/>
                  </a:lnTo>
                  <a:lnTo>
                    <a:pt x="3605" y="1024"/>
                  </a:lnTo>
                  <a:lnTo>
                    <a:pt x="3702" y="1048"/>
                  </a:lnTo>
                  <a:lnTo>
                    <a:pt x="3800" y="1024"/>
                  </a:lnTo>
                  <a:lnTo>
                    <a:pt x="3897" y="951"/>
                  </a:lnTo>
                  <a:lnTo>
                    <a:pt x="3897" y="951"/>
                  </a:lnTo>
                  <a:lnTo>
                    <a:pt x="3970" y="878"/>
                  </a:lnTo>
                  <a:lnTo>
                    <a:pt x="4092" y="829"/>
                  </a:lnTo>
                  <a:lnTo>
                    <a:pt x="4189" y="780"/>
                  </a:lnTo>
                  <a:lnTo>
                    <a:pt x="4262" y="780"/>
                  </a:lnTo>
                  <a:lnTo>
                    <a:pt x="4262" y="780"/>
                  </a:lnTo>
                  <a:lnTo>
                    <a:pt x="4384" y="731"/>
                  </a:lnTo>
                  <a:lnTo>
                    <a:pt x="4506" y="658"/>
                  </a:lnTo>
                  <a:lnTo>
                    <a:pt x="4676" y="537"/>
                  </a:lnTo>
                  <a:lnTo>
                    <a:pt x="4847" y="390"/>
                  </a:lnTo>
                  <a:lnTo>
                    <a:pt x="4847" y="390"/>
                  </a:lnTo>
                  <a:lnTo>
                    <a:pt x="5042" y="244"/>
                  </a:lnTo>
                  <a:lnTo>
                    <a:pt x="5285" y="123"/>
                  </a:lnTo>
                  <a:lnTo>
                    <a:pt x="5529" y="49"/>
                  </a:lnTo>
                  <a:lnTo>
                    <a:pt x="5797" y="1"/>
                  </a:lnTo>
                  <a:lnTo>
                    <a:pt x="5797" y="1"/>
                  </a:lnTo>
                  <a:lnTo>
                    <a:pt x="5894" y="25"/>
                  </a:lnTo>
                  <a:lnTo>
                    <a:pt x="5992" y="49"/>
                  </a:lnTo>
                  <a:lnTo>
                    <a:pt x="6040" y="74"/>
                  </a:lnTo>
                  <a:lnTo>
                    <a:pt x="6089" y="123"/>
                  </a:lnTo>
                  <a:lnTo>
                    <a:pt x="6089" y="171"/>
                  </a:lnTo>
                  <a:lnTo>
                    <a:pt x="6089" y="244"/>
                  </a:lnTo>
                  <a:lnTo>
                    <a:pt x="6040" y="317"/>
                  </a:lnTo>
                  <a:lnTo>
                    <a:pt x="5992" y="390"/>
                  </a:lnTo>
                  <a:lnTo>
                    <a:pt x="5992" y="390"/>
                  </a:lnTo>
                  <a:lnTo>
                    <a:pt x="5845" y="561"/>
                  </a:lnTo>
                  <a:lnTo>
                    <a:pt x="5772" y="707"/>
                  </a:lnTo>
                  <a:lnTo>
                    <a:pt x="5748" y="853"/>
                  </a:lnTo>
                  <a:lnTo>
                    <a:pt x="5772" y="926"/>
                  </a:lnTo>
                  <a:lnTo>
                    <a:pt x="5797" y="951"/>
                  </a:lnTo>
                  <a:lnTo>
                    <a:pt x="5797" y="951"/>
                  </a:lnTo>
                  <a:lnTo>
                    <a:pt x="5870" y="1048"/>
                  </a:lnTo>
                  <a:lnTo>
                    <a:pt x="5918" y="1145"/>
                  </a:lnTo>
                  <a:lnTo>
                    <a:pt x="5967" y="1243"/>
                  </a:lnTo>
                  <a:lnTo>
                    <a:pt x="5992" y="1340"/>
                  </a:lnTo>
                  <a:lnTo>
                    <a:pt x="5992" y="1340"/>
                  </a:lnTo>
                  <a:lnTo>
                    <a:pt x="5967" y="1438"/>
                  </a:lnTo>
                  <a:lnTo>
                    <a:pt x="5918" y="1535"/>
                  </a:lnTo>
                  <a:lnTo>
                    <a:pt x="5870" y="1633"/>
                  </a:lnTo>
                  <a:lnTo>
                    <a:pt x="5797" y="1730"/>
                  </a:lnTo>
                  <a:lnTo>
                    <a:pt x="5797" y="1730"/>
                  </a:lnTo>
                  <a:lnTo>
                    <a:pt x="5748" y="1754"/>
                  </a:lnTo>
                  <a:lnTo>
                    <a:pt x="5699" y="1754"/>
                  </a:lnTo>
                  <a:lnTo>
                    <a:pt x="5553" y="1754"/>
                  </a:lnTo>
                  <a:lnTo>
                    <a:pt x="5383" y="1657"/>
                  </a:lnTo>
                  <a:lnTo>
                    <a:pt x="5212" y="1535"/>
                  </a:lnTo>
                  <a:lnTo>
                    <a:pt x="5212" y="1535"/>
                  </a:lnTo>
                  <a:lnTo>
                    <a:pt x="5066" y="1389"/>
                  </a:lnTo>
                  <a:lnTo>
                    <a:pt x="4896" y="1316"/>
                  </a:lnTo>
                  <a:lnTo>
                    <a:pt x="4749" y="1292"/>
                  </a:lnTo>
                  <a:lnTo>
                    <a:pt x="4701" y="1316"/>
                  </a:lnTo>
                  <a:lnTo>
                    <a:pt x="4652" y="1340"/>
                  </a:lnTo>
                  <a:lnTo>
                    <a:pt x="4652" y="1340"/>
                  </a:lnTo>
                  <a:lnTo>
                    <a:pt x="4555" y="1413"/>
                  </a:lnTo>
                  <a:lnTo>
                    <a:pt x="4457" y="1486"/>
                  </a:lnTo>
                  <a:lnTo>
                    <a:pt x="4360" y="1511"/>
                  </a:lnTo>
                  <a:lnTo>
                    <a:pt x="4262" y="1535"/>
                  </a:lnTo>
                  <a:lnTo>
                    <a:pt x="4262" y="1535"/>
                  </a:lnTo>
                  <a:lnTo>
                    <a:pt x="4116" y="1559"/>
                  </a:lnTo>
                  <a:lnTo>
                    <a:pt x="4043" y="1584"/>
                  </a:lnTo>
                  <a:lnTo>
                    <a:pt x="3994" y="1633"/>
                  </a:lnTo>
                  <a:lnTo>
                    <a:pt x="3994" y="1633"/>
                  </a:lnTo>
                  <a:lnTo>
                    <a:pt x="3946" y="1657"/>
                  </a:lnTo>
                  <a:lnTo>
                    <a:pt x="3873" y="1681"/>
                  </a:lnTo>
                  <a:lnTo>
                    <a:pt x="3702" y="1730"/>
                  </a:lnTo>
                  <a:lnTo>
                    <a:pt x="3702" y="1730"/>
                  </a:lnTo>
                  <a:lnTo>
                    <a:pt x="3605" y="1730"/>
                  </a:lnTo>
                  <a:lnTo>
                    <a:pt x="3507" y="1779"/>
                  </a:lnTo>
                  <a:lnTo>
                    <a:pt x="3410" y="1827"/>
                  </a:lnTo>
                  <a:lnTo>
                    <a:pt x="3312" y="1900"/>
                  </a:lnTo>
                  <a:lnTo>
                    <a:pt x="3312" y="1900"/>
                  </a:lnTo>
                  <a:lnTo>
                    <a:pt x="3288" y="1949"/>
                  </a:lnTo>
                  <a:lnTo>
                    <a:pt x="3288" y="2022"/>
                  </a:lnTo>
                  <a:lnTo>
                    <a:pt x="3288" y="2144"/>
                  </a:lnTo>
                  <a:lnTo>
                    <a:pt x="3386" y="2314"/>
                  </a:lnTo>
                  <a:lnTo>
                    <a:pt x="3507" y="2485"/>
                  </a:lnTo>
                  <a:lnTo>
                    <a:pt x="3507" y="2485"/>
                  </a:lnTo>
                  <a:lnTo>
                    <a:pt x="3605" y="2558"/>
                  </a:lnTo>
                  <a:lnTo>
                    <a:pt x="3702" y="2582"/>
                  </a:lnTo>
                  <a:lnTo>
                    <a:pt x="3800" y="2607"/>
                  </a:lnTo>
                  <a:lnTo>
                    <a:pt x="3921" y="2607"/>
                  </a:lnTo>
                  <a:lnTo>
                    <a:pt x="4043" y="2582"/>
                  </a:lnTo>
                  <a:lnTo>
                    <a:pt x="4141" y="2534"/>
                  </a:lnTo>
                  <a:lnTo>
                    <a:pt x="4262" y="2461"/>
                  </a:lnTo>
                  <a:lnTo>
                    <a:pt x="4360" y="2388"/>
                  </a:lnTo>
                  <a:lnTo>
                    <a:pt x="4360" y="2388"/>
                  </a:lnTo>
                  <a:lnTo>
                    <a:pt x="4555" y="2193"/>
                  </a:lnTo>
                  <a:lnTo>
                    <a:pt x="4749" y="2047"/>
                  </a:lnTo>
                  <a:lnTo>
                    <a:pt x="4920" y="1949"/>
                  </a:lnTo>
                  <a:lnTo>
                    <a:pt x="5042" y="1900"/>
                  </a:lnTo>
                  <a:lnTo>
                    <a:pt x="5042" y="1900"/>
                  </a:lnTo>
                  <a:lnTo>
                    <a:pt x="5115" y="1925"/>
                  </a:lnTo>
                  <a:lnTo>
                    <a:pt x="5163" y="1974"/>
                  </a:lnTo>
                  <a:lnTo>
                    <a:pt x="5212" y="2022"/>
                  </a:lnTo>
                  <a:lnTo>
                    <a:pt x="5212" y="2095"/>
                  </a:lnTo>
                  <a:lnTo>
                    <a:pt x="5212" y="2095"/>
                  </a:lnTo>
                  <a:lnTo>
                    <a:pt x="5236" y="2168"/>
                  </a:lnTo>
                  <a:lnTo>
                    <a:pt x="5285" y="2241"/>
                  </a:lnTo>
                  <a:lnTo>
                    <a:pt x="5334" y="2266"/>
                  </a:lnTo>
                  <a:lnTo>
                    <a:pt x="5407" y="2290"/>
                  </a:lnTo>
                  <a:lnTo>
                    <a:pt x="5407" y="2290"/>
                  </a:lnTo>
                  <a:lnTo>
                    <a:pt x="5504" y="2314"/>
                  </a:lnTo>
                  <a:lnTo>
                    <a:pt x="5602" y="2339"/>
                  </a:lnTo>
                  <a:lnTo>
                    <a:pt x="5699" y="2412"/>
                  </a:lnTo>
                  <a:lnTo>
                    <a:pt x="5797" y="2485"/>
                  </a:lnTo>
                  <a:lnTo>
                    <a:pt x="5797" y="2485"/>
                  </a:lnTo>
                  <a:lnTo>
                    <a:pt x="5845" y="2558"/>
                  </a:lnTo>
                  <a:lnTo>
                    <a:pt x="5870" y="2680"/>
                  </a:lnTo>
                  <a:lnTo>
                    <a:pt x="5845" y="2777"/>
                  </a:lnTo>
                  <a:lnTo>
                    <a:pt x="5797" y="2850"/>
                  </a:lnTo>
                  <a:lnTo>
                    <a:pt x="5797" y="2850"/>
                  </a:lnTo>
                  <a:lnTo>
                    <a:pt x="5699" y="2923"/>
                  </a:lnTo>
                  <a:lnTo>
                    <a:pt x="5602" y="2996"/>
                  </a:lnTo>
                  <a:lnTo>
                    <a:pt x="5504" y="3045"/>
                  </a:lnTo>
                  <a:lnTo>
                    <a:pt x="5407" y="3045"/>
                  </a:lnTo>
                  <a:lnTo>
                    <a:pt x="5407" y="3045"/>
                  </a:lnTo>
                  <a:lnTo>
                    <a:pt x="5310" y="3069"/>
                  </a:lnTo>
                  <a:lnTo>
                    <a:pt x="5163" y="3167"/>
                  </a:lnTo>
                  <a:lnTo>
                    <a:pt x="4993" y="3289"/>
                  </a:lnTo>
                  <a:lnTo>
                    <a:pt x="4847" y="3435"/>
                  </a:lnTo>
                  <a:lnTo>
                    <a:pt x="4847" y="3435"/>
                  </a:lnTo>
                  <a:lnTo>
                    <a:pt x="4676" y="3581"/>
                  </a:lnTo>
                  <a:lnTo>
                    <a:pt x="4506" y="3703"/>
                  </a:lnTo>
                  <a:lnTo>
                    <a:pt x="4384" y="3776"/>
                  </a:lnTo>
                  <a:lnTo>
                    <a:pt x="4262" y="3800"/>
                  </a:lnTo>
                  <a:lnTo>
                    <a:pt x="4262" y="3800"/>
                  </a:lnTo>
                  <a:lnTo>
                    <a:pt x="4141" y="3849"/>
                  </a:lnTo>
                  <a:lnTo>
                    <a:pt x="3970" y="3971"/>
                  </a:lnTo>
                  <a:lnTo>
                    <a:pt x="3726" y="4165"/>
                  </a:lnTo>
                  <a:lnTo>
                    <a:pt x="3483" y="4409"/>
                  </a:lnTo>
                  <a:lnTo>
                    <a:pt x="3142" y="4750"/>
                  </a:lnTo>
                  <a:lnTo>
                    <a:pt x="3142" y="4750"/>
                  </a:lnTo>
                  <a:lnTo>
                    <a:pt x="3020" y="4847"/>
                  </a:lnTo>
                  <a:lnTo>
                    <a:pt x="2874" y="4969"/>
                  </a:lnTo>
                  <a:lnTo>
                    <a:pt x="2557" y="5164"/>
                  </a:lnTo>
                  <a:lnTo>
                    <a:pt x="2265" y="5286"/>
                  </a:lnTo>
                  <a:lnTo>
                    <a:pt x="2119" y="5310"/>
                  </a:lnTo>
                  <a:lnTo>
                    <a:pt x="1997" y="5335"/>
                  </a:lnTo>
                  <a:lnTo>
                    <a:pt x="1997" y="5335"/>
                  </a:lnTo>
                  <a:lnTo>
                    <a:pt x="1754" y="5335"/>
                  </a:lnTo>
                  <a:lnTo>
                    <a:pt x="1535" y="5383"/>
                  </a:lnTo>
                  <a:lnTo>
                    <a:pt x="1364" y="5456"/>
                  </a:lnTo>
                  <a:lnTo>
                    <a:pt x="1242" y="5529"/>
                  </a:lnTo>
                  <a:lnTo>
                    <a:pt x="1242" y="5529"/>
                  </a:lnTo>
                  <a:lnTo>
                    <a:pt x="1169" y="5602"/>
                  </a:lnTo>
                  <a:lnTo>
                    <a:pt x="1096" y="5700"/>
                  </a:lnTo>
                  <a:lnTo>
                    <a:pt x="1047" y="5797"/>
                  </a:lnTo>
                  <a:lnTo>
                    <a:pt x="1047" y="5895"/>
                  </a:lnTo>
                  <a:lnTo>
                    <a:pt x="1047" y="5895"/>
                  </a:lnTo>
                  <a:lnTo>
                    <a:pt x="1047" y="5992"/>
                  </a:lnTo>
                  <a:lnTo>
                    <a:pt x="1096" y="6090"/>
                  </a:lnTo>
                  <a:lnTo>
                    <a:pt x="1169" y="6187"/>
                  </a:lnTo>
                  <a:lnTo>
                    <a:pt x="1242" y="6284"/>
                  </a:lnTo>
                  <a:lnTo>
                    <a:pt x="1242" y="6284"/>
                  </a:lnTo>
                  <a:lnTo>
                    <a:pt x="1315" y="6357"/>
                  </a:lnTo>
                  <a:lnTo>
                    <a:pt x="1413" y="6406"/>
                  </a:lnTo>
                  <a:lnTo>
                    <a:pt x="1535" y="6455"/>
                  </a:lnTo>
                  <a:lnTo>
                    <a:pt x="1608" y="6455"/>
                  </a:lnTo>
                  <a:lnTo>
                    <a:pt x="1608" y="6455"/>
                  </a:lnTo>
                  <a:lnTo>
                    <a:pt x="1729" y="6504"/>
                  </a:lnTo>
                  <a:lnTo>
                    <a:pt x="1876" y="6601"/>
                  </a:lnTo>
                  <a:lnTo>
                    <a:pt x="2070" y="6747"/>
                  </a:lnTo>
                  <a:lnTo>
                    <a:pt x="2290" y="6942"/>
                  </a:lnTo>
                  <a:lnTo>
                    <a:pt x="2290" y="6942"/>
                  </a:lnTo>
                  <a:lnTo>
                    <a:pt x="2484" y="7137"/>
                  </a:lnTo>
                  <a:lnTo>
                    <a:pt x="2679" y="7283"/>
                  </a:lnTo>
                  <a:lnTo>
                    <a:pt x="2825" y="7380"/>
                  </a:lnTo>
                  <a:lnTo>
                    <a:pt x="2947" y="7405"/>
                  </a:lnTo>
                  <a:lnTo>
                    <a:pt x="2947" y="7405"/>
                  </a:lnTo>
                  <a:lnTo>
                    <a:pt x="3093" y="7380"/>
                  </a:lnTo>
                  <a:lnTo>
                    <a:pt x="3166" y="7356"/>
                  </a:lnTo>
                  <a:lnTo>
                    <a:pt x="3239" y="7332"/>
                  </a:lnTo>
                  <a:lnTo>
                    <a:pt x="3239" y="7332"/>
                  </a:lnTo>
                  <a:lnTo>
                    <a:pt x="3288" y="7283"/>
                  </a:lnTo>
                  <a:lnTo>
                    <a:pt x="3410" y="7259"/>
                  </a:lnTo>
                  <a:lnTo>
                    <a:pt x="3556" y="7234"/>
                  </a:lnTo>
                  <a:lnTo>
                    <a:pt x="3702" y="7234"/>
                  </a:lnTo>
                  <a:lnTo>
                    <a:pt x="3702" y="7234"/>
                  </a:lnTo>
                  <a:lnTo>
                    <a:pt x="3873" y="7234"/>
                  </a:lnTo>
                  <a:lnTo>
                    <a:pt x="4019" y="7283"/>
                  </a:lnTo>
                  <a:lnTo>
                    <a:pt x="4165" y="7332"/>
                  </a:lnTo>
                  <a:lnTo>
                    <a:pt x="4262" y="7429"/>
                  </a:lnTo>
                  <a:lnTo>
                    <a:pt x="4262" y="7429"/>
                  </a:lnTo>
                  <a:lnTo>
                    <a:pt x="4360" y="7502"/>
                  </a:lnTo>
                  <a:lnTo>
                    <a:pt x="4457" y="7551"/>
                  </a:lnTo>
                  <a:lnTo>
                    <a:pt x="4555" y="7600"/>
                  </a:lnTo>
                  <a:lnTo>
                    <a:pt x="4652" y="7600"/>
                  </a:lnTo>
                  <a:lnTo>
                    <a:pt x="4652" y="7600"/>
                  </a:lnTo>
                  <a:lnTo>
                    <a:pt x="4749" y="7648"/>
                  </a:lnTo>
                  <a:lnTo>
                    <a:pt x="4896" y="7721"/>
                  </a:lnTo>
                  <a:lnTo>
                    <a:pt x="5066" y="7843"/>
                  </a:lnTo>
                  <a:lnTo>
                    <a:pt x="5212" y="7989"/>
                  </a:lnTo>
                  <a:lnTo>
                    <a:pt x="5212" y="7989"/>
                  </a:lnTo>
                  <a:lnTo>
                    <a:pt x="5383" y="8135"/>
                  </a:lnTo>
                  <a:lnTo>
                    <a:pt x="5553" y="8257"/>
                  </a:lnTo>
                  <a:lnTo>
                    <a:pt x="5699" y="8330"/>
                  </a:lnTo>
                  <a:lnTo>
                    <a:pt x="5797" y="8355"/>
                  </a:lnTo>
                  <a:lnTo>
                    <a:pt x="5797" y="8355"/>
                  </a:lnTo>
                  <a:lnTo>
                    <a:pt x="5870" y="8379"/>
                  </a:lnTo>
                  <a:lnTo>
                    <a:pt x="5992" y="8428"/>
                  </a:lnTo>
                  <a:lnTo>
                    <a:pt x="6089" y="8476"/>
                  </a:lnTo>
                  <a:lnTo>
                    <a:pt x="6162" y="8549"/>
                  </a:lnTo>
                  <a:lnTo>
                    <a:pt x="6162" y="8549"/>
                  </a:lnTo>
                  <a:lnTo>
                    <a:pt x="6259" y="8622"/>
                  </a:lnTo>
                  <a:lnTo>
                    <a:pt x="6357" y="8695"/>
                  </a:lnTo>
                  <a:lnTo>
                    <a:pt x="6454" y="8720"/>
                  </a:lnTo>
                  <a:lnTo>
                    <a:pt x="6552" y="8744"/>
                  </a:lnTo>
                  <a:lnTo>
                    <a:pt x="6552" y="8744"/>
                  </a:lnTo>
                  <a:lnTo>
                    <a:pt x="6649" y="8769"/>
                  </a:lnTo>
                  <a:lnTo>
                    <a:pt x="6747" y="8793"/>
                  </a:lnTo>
                  <a:lnTo>
                    <a:pt x="6844" y="8866"/>
                  </a:lnTo>
                  <a:lnTo>
                    <a:pt x="6941" y="8939"/>
                  </a:lnTo>
                  <a:lnTo>
                    <a:pt x="6941" y="8939"/>
                  </a:lnTo>
                  <a:lnTo>
                    <a:pt x="7014" y="9036"/>
                  </a:lnTo>
                  <a:lnTo>
                    <a:pt x="7063" y="9134"/>
                  </a:lnTo>
                  <a:lnTo>
                    <a:pt x="7112" y="9231"/>
                  </a:lnTo>
                  <a:lnTo>
                    <a:pt x="7112" y="9304"/>
                  </a:lnTo>
                  <a:lnTo>
                    <a:pt x="7112" y="9304"/>
                  </a:lnTo>
                  <a:lnTo>
                    <a:pt x="7112" y="9402"/>
                  </a:lnTo>
                  <a:lnTo>
                    <a:pt x="7063" y="9499"/>
                  </a:lnTo>
                  <a:lnTo>
                    <a:pt x="7014" y="9597"/>
                  </a:lnTo>
                  <a:lnTo>
                    <a:pt x="6941" y="9694"/>
                  </a:lnTo>
                  <a:lnTo>
                    <a:pt x="6941" y="9694"/>
                  </a:lnTo>
                  <a:lnTo>
                    <a:pt x="6868" y="9791"/>
                  </a:lnTo>
                  <a:lnTo>
                    <a:pt x="6795" y="9889"/>
                  </a:lnTo>
                  <a:lnTo>
                    <a:pt x="6747" y="9986"/>
                  </a:lnTo>
                  <a:lnTo>
                    <a:pt x="6747" y="10084"/>
                  </a:lnTo>
                  <a:lnTo>
                    <a:pt x="6747" y="10084"/>
                  </a:lnTo>
                  <a:lnTo>
                    <a:pt x="6722" y="10181"/>
                  </a:lnTo>
                  <a:lnTo>
                    <a:pt x="6625" y="10327"/>
                  </a:lnTo>
                  <a:lnTo>
                    <a:pt x="6503" y="10473"/>
                  </a:lnTo>
                  <a:lnTo>
                    <a:pt x="6357" y="10644"/>
                  </a:lnTo>
                  <a:lnTo>
                    <a:pt x="6357" y="10644"/>
                  </a:lnTo>
                  <a:lnTo>
                    <a:pt x="6211" y="10814"/>
                  </a:lnTo>
                  <a:lnTo>
                    <a:pt x="6089" y="10961"/>
                  </a:lnTo>
                  <a:lnTo>
                    <a:pt x="6016" y="11107"/>
                  </a:lnTo>
                  <a:lnTo>
                    <a:pt x="5992" y="11204"/>
                  </a:lnTo>
                  <a:lnTo>
                    <a:pt x="5992" y="11204"/>
                  </a:lnTo>
                  <a:lnTo>
                    <a:pt x="5943" y="11326"/>
                  </a:lnTo>
                  <a:lnTo>
                    <a:pt x="5870" y="11472"/>
                  </a:lnTo>
                  <a:lnTo>
                    <a:pt x="5748" y="11618"/>
                  </a:lnTo>
                  <a:lnTo>
                    <a:pt x="5602" y="11789"/>
                  </a:lnTo>
                  <a:lnTo>
                    <a:pt x="5602" y="11789"/>
                  </a:lnTo>
                  <a:lnTo>
                    <a:pt x="5456" y="11935"/>
                  </a:lnTo>
                  <a:lnTo>
                    <a:pt x="5334" y="12105"/>
                  </a:lnTo>
                  <a:lnTo>
                    <a:pt x="5261" y="12251"/>
                  </a:lnTo>
                  <a:lnTo>
                    <a:pt x="5212" y="12349"/>
                  </a:lnTo>
                  <a:lnTo>
                    <a:pt x="5212" y="12349"/>
                  </a:lnTo>
                  <a:lnTo>
                    <a:pt x="5188" y="12446"/>
                  </a:lnTo>
                  <a:lnTo>
                    <a:pt x="5139" y="12568"/>
                  </a:lnTo>
                  <a:lnTo>
                    <a:pt x="5042" y="12714"/>
                  </a:lnTo>
                  <a:lnTo>
                    <a:pt x="4944" y="12836"/>
                  </a:lnTo>
                  <a:lnTo>
                    <a:pt x="4944" y="12836"/>
                  </a:lnTo>
                  <a:lnTo>
                    <a:pt x="4822" y="12958"/>
                  </a:lnTo>
                  <a:lnTo>
                    <a:pt x="4725" y="13079"/>
                  </a:lnTo>
                  <a:lnTo>
                    <a:pt x="4676" y="13201"/>
                  </a:lnTo>
                  <a:lnTo>
                    <a:pt x="4652" y="13299"/>
                  </a:lnTo>
                  <a:lnTo>
                    <a:pt x="4652" y="13299"/>
                  </a:lnTo>
                  <a:lnTo>
                    <a:pt x="4676" y="13469"/>
                  </a:lnTo>
                  <a:lnTo>
                    <a:pt x="4701" y="13542"/>
                  </a:lnTo>
                  <a:lnTo>
                    <a:pt x="4749" y="13591"/>
                  </a:lnTo>
                  <a:lnTo>
                    <a:pt x="4749" y="13591"/>
                  </a:lnTo>
                  <a:lnTo>
                    <a:pt x="4774" y="13640"/>
                  </a:lnTo>
                  <a:lnTo>
                    <a:pt x="4822" y="13713"/>
                  </a:lnTo>
                  <a:lnTo>
                    <a:pt x="4847" y="13883"/>
                  </a:lnTo>
                  <a:lnTo>
                    <a:pt x="4847" y="13883"/>
                  </a:lnTo>
                  <a:lnTo>
                    <a:pt x="4822" y="13956"/>
                  </a:lnTo>
                  <a:lnTo>
                    <a:pt x="4774" y="14005"/>
                  </a:lnTo>
                  <a:lnTo>
                    <a:pt x="4725" y="14054"/>
                  </a:lnTo>
                  <a:lnTo>
                    <a:pt x="4652" y="14054"/>
                  </a:lnTo>
                  <a:lnTo>
                    <a:pt x="4652" y="14054"/>
                  </a:lnTo>
                  <a:lnTo>
                    <a:pt x="4555" y="14054"/>
                  </a:lnTo>
                  <a:lnTo>
                    <a:pt x="4457" y="14005"/>
                  </a:lnTo>
                  <a:lnTo>
                    <a:pt x="4360" y="13956"/>
                  </a:lnTo>
                  <a:lnTo>
                    <a:pt x="4262" y="13883"/>
                  </a:lnTo>
                  <a:lnTo>
                    <a:pt x="4262" y="13883"/>
                  </a:lnTo>
                  <a:lnTo>
                    <a:pt x="4189" y="13761"/>
                  </a:lnTo>
                  <a:lnTo>
                    <a:pt x="4141" y="13615"/>
                  </a:lnTo>
                  <a:lnTo>
                    <a:pt x="4092" y="13469"/>
                  </a:lnTo>
                  <a:lnTo>
                    <a:pt x="4092" y="13299"/>
                  </a:lnTo>
                  <a:lnTo>
                    <a:pt x="4092" y="13299"/>
                  </a:lnTo>
                  <a:lnTo>
                    <a:pt x="4067" y="13152"/>
                  </a:lnTo>
                  <a:lnTo>
                    <a:pt x="4019" y="12982"/>
                  </a:lnTo>
                  <a:lnTo>
                    <a:pt x="3970" y="12836"/>
                  </a:lnTo>
                  <a:lnTo>
                    <a:pt x="3897" y="12738"/>
                  </a:lnTo>
                  <a:lnTo>
                    <a:pt x="3897" y="12738"/>
                  </a:lnTo>
                  <a:lnTo>
                    <a:pt x="3848" y="12690"/>
                  </a:lnTo>
                  <a:lnTo>
                    <a:pt x="3824" y="12592"/>
                  </a:lnTo>
                  <a:lnTo>
                    <a:pt x="3751" y="12349"/>
                  </a:lnTo>
                  <a:lnTo>
                    <a:pt x="3726" y="12056"/>
                  </a:lnTo>
                  <a:lnTo>
                    <a:pt x="3702" y="11716"/>
                  </a:lnTo>
                  <a:lnTo>
                    <a:pt x="3702" y="11472"/>
                  </a:lnTo>
                  <a:lnTo>
                    <a:pt x="3702" y="11472"/>
                  </a:lnTo>
                  <a:lnTo>
                    <a:pt x="3702" y="11301"/>
                  </a:lnTo>
                  <a:lnTo>
                    <a:pt x="3653" y="11107"/>
                  </a:lnTo>
                  <a:lnTo>
                    <a:pt x="3629" y="10936"/>
                  </a:lnTo>
                  <a:lnTo>
                    <a:pt x="3556" y="10741"/>
                  </a:lnTo>
                  <a:lnTo>
                    <a:pt x="3483" y="10571"/>
                  </a:lnTo>
                  <a:lnTo>
                    <a:pt x="3410" y="10425"/>
                  </a:lnTo>
                  <a:lnTo>
                    <a:pt x="3312" y="10279"/>
                  </a:lnTo>
                  <a:lnTo>
                    <a:pt x="3239" y="10181"/>
                  </a:lnTo>
                  <a:lnTo>
                    <a:pt x="3239" y="10181"/>
                  </a:lnTo>
                  <a:lnTo>
                    <a:pt x="3045" y="9962"/>
                  </a:lnTo>
                  <a:lnTo>
                    <a:pt x="2898" y="9767"/>
                  </a:lnTo>
                  <a:lnTo>
                    <a:pt x="2801" y="9621"/>
                  </a:lnTo>
                  <a:lnTo>
                    <a:pt x="2752" y="9499"/>
                  </a:lnTo>
                  <a:lnTo>
                    <a:pt x="2752" y="9499"/>
                  </a:lnTo>
                  <a:lnTo>
                    <a:pt x="2728" y="9353"/>
                  </a:lnTo>
                  <a:lnTo>
                    <a:pt x="2704" y="9280"/>
                  </a:lnTo>
                  <a:lnTo>
                    <a:pt x="2655" y="9231"/>
                  </a:lnTo>
                  <a:lnTo>
                    <a:pt x="2655" y="9231"/>
                  </a:lnTo>
                  <a:lnTo>
                    <a:pt x="2631" y="9158"/>
                  </a:lnTo>
                  <a:lnTo>
                    <a:pt x="2582" y="9036"/>
                  </a:lnTo>
                  <a:lnTo>
                    <a:pt x="2582" y="8890"/>
                  </a:lnTo>
                  <a:lnTo>
                    <a:pt x="2557" y="8744"/>
                  </a:lnTo>
                  <a:lnTo>
                    <a:pt x="2557" y="8744"/>
                  </a:lnTo>
                  <a:lnTo>
                    <a:pt x="2582" y="8598"/>
                  </a:lnTo>
                  <a:lnTo>
                    <a:pt x="2582" y="8452"/>
                  </a:lnTo>
                  <a:lnTo>
                    <a:pt x="2631" y="8330"/>
                  </a:lnTo>
                  <a:lnTo>
                    <a:pt x="2655" y="8281"/>
                  </a:lnTo>
                  <a:lnTo>
                    <a:pt x="2655" y="8281"/>
                  </a:lnTo>
                  <a:lnTo>
                    <a:pt x="2704" y="8208"/>
                  </a:lnTo>
                  <a:lnTo>
                    <a:pt x="2728" y="8160"/>
                  </a:lnTo>
                  <a:lnTo>
                    <a:pt x="2752" y="7989"/>
                  </a:lnTo>
                  <a:lnTo>
                    <a:pt x="2752" y="7989"/>
                  </a:lnTo>
                  <a:lnTo>
                    <a:pt x="2728" y="7819"/>
                  </a:lnTo>
                  <a:lnTo>
                    <a:pt x="2704" y="7746"/>
                  </a:lnTo>
                  <a:lnTo>
                    <a:pt x="2655" y="7697"/>
                  </a:lnTo>
                  <a:lnTo>
                    <a:pt x="2655" y="7697"/>
                  </a:lnTo>
                  <a:lnTo>
                    <a:pt x="2606" y="7673"/>
                  </a:lnTo>
                  <a:lnTo>
                    <a:pt x="2533" y="7624"/>
                  </a:lnTo>
                  <a:lnTo>
                    <a:pt x="2363" y="7600"/>
                  </a:lnTo>
                  <a:lnTo>
                    <a:pt x="2363" y="7600"/>
                  </a:lnTo>
                  <a:lnTo>
                    <a:pt x="2265" y="7575"/>
                  </a:lnTo>
                  <a:lnTo>
                    <a:pt x="2119" y="7502"/>
                  </a:lnTo>
                  <a:lnTo>
                    <a:pt x="1973" y="7380"/>
                  </a:lnTo>
                  <a:lnTo>
                    <a:pt x="1802" y="7234"/>
                  </a:lnTo>
                  <a:lnTo>
                    <a:pt x="1802" y="7234"/>
                  </a:lnTo>
                  <a:lnTo>
                    <a:pt x="1632" y="7088"/>
                  </a:lnTo>
                  <a:lnTo>
                    <a:pt x="1486" y="6966"/>
                  </a:lnTo>
                  <a:lnTo>
                    <a:pt x="1340" y="6869"/>
                  </a:lnTo>
                  <a:lnTo>
                    <a:pt x="1242" y="6845"/>
                  </a:lnTo>
                  <a:lnTo>
                    <a:pt x="1242" y="6845"/>
                  </a:lnTo>
                  <a:lnTo>
                    <a:pt x="1121" y="6796"/>
                  </a:lnTo>
                  <a:lnTo>
                    <a:pt x="926" y="6674"/>
                  </a:lnTo>
                  <a:lnTo>
                    <a:pt x="706" y="6504"/>
                  </a:lnTo>
                  <a:lnTo>
                    <a:pt x="463" y="6284"/>
                  </a:lnTo>
                  <a:lnTo>
                    <a:pt x="463" y="6284"/>
                  </a:lnTo>
                  <a:lnTo>
                    <a:pt x="171" y="5919"/>
                  </a:lnTo>
                  <a:lnTo>
                    <a:pt x="0" y="5700"/>
                  </a:lnTo>
                  <a:lnTo>
                    <a:pt x="0" y="5700"/>
                  </a:lnTo>
                  <a:lnTo>
                    <a:pt x="0" y="5724"/>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41" name="Shape 241"/>
            <p:cNvSpPr/>
            <p:nvPr/>
          </p:nvSpPr>
          <p:spPr>
            <a:xfrm>
              <a:off x="6128575" y="3695900"/>
              <a:ext cx="86475" cy="47525"/>
            </a:xfrm>
            <a:custGeom>
              <a:avLst/>
              <a:gdLst/>
              <a:ahLst/>
              <a:cxnLst/>
              <a:rect l="0" t="0" r="0" b="0"/>
              <a:pathLst>
                <a:path w="3459" h="1901" fill="none" extrusionOk="0">
                  <a:moveTo>
                    <a:pt x="2022" y="1340"/>
                  </a:moveTo>
                  <a:lnTo>
                    <a:pt x="2022" y="1340"/>
                  </a:lnTo>
                  <a:lnTo>
                    <a:pt x="1924" y="1413"/>
                  </a:lnTo>
                  <a:lnTo>
                    <a:pt x="1827" y="1486"/>
                  </a:lnTo>
                  <a:lnTo>
                    <a:pt x="1729" y="1511"/>
                  </a:lnTo>
                  <a:lnTo>
                    <a:pt x="1632" y="1535"/>
                  </a:lnTo>
                  <a:lnTo>
                    <a:pt x="1632" y="1535"/>
                  </a:lnTo>
                  <a:lnTo>
                    <a:pt x="1559" y="1535"/>
                  </a:lnTo>
                  <a:lnTo>
                    <a:pt x="1461" y="1584"/>
                  </a:lnTo>
                  <a:lnTo>
                    <a:pt x="1340" y="1657"/>
                  </a:lnTo>
                  <a:lnTo>
                    <a:pt x="1267" y="1730"/>
                  </a:lnTo>
                  <a:lnTo>
                    <a:pt x="1267" y="1730"/>
                  </a:lnTo>
                  <a:lnTo>
                    <a:pt x="1169" y="1803"/>
                  </a:lnTo>
                  <a:lnTo>
                    <a:pt x="1072" y="1852"/>
                  </a:lnTo>
                  <a:lnTo>
                    <a:pt x="974" y="1900"/>
                  </a:lnTo>
                  <a:lnTo>
                    <a:pt x="877" y="1900"/>
                  </a:lnTo>
                  <a:lnTo>
                    <a:pt x="877" y="1900"/>
                  </a:lnTo>
                  <a:lnTo>
                    <a:pt x="779" y="1900"/>
                  </a:lnTo>
                  <a:lnTo>
                    <a:pt x="682" y="1852"/>
                  </a:lnTo>
                  <a:lnTo>
                    <a:pt x="585" y="1803"/>
                  </a:lnTo>
                  <a:lnTo>
                    <a:pt x="512" y="1730"/>
                  </a:lnTo>
                  <a:lnTo>
                    <a:pt x="512" y="1730"/>
                  </a:lnTo>
                  <a:lnTo>
                    <a:pt x="438" y="1633"/>
                  </a:lnTo>
                  <a:lnTo>
                    <a:pt x="414" y="1535"/>
                  </a:lnTo>
                  <a:lnTo>
                    <a:pt x="438" y="1438"/>
                  </a:lnTo>
                  <a:lnTo>
                    <a:pt x="512" y="1340"/>
                  </a:lnTo>
                  <a:lnTo>
                    <a:pt x="512" y="1340"/>
                  </a:lnTo>
                  <a:lnTo>
                    <a:pt x="585" y="1243"/>
                  </a:lnTo>
                  <a:lnTo>
                    <a:pt x="633" y="1145"/>
                  </a:lnTo>
                  <a:lnTo>
                    <a:pt x="682" y="1048"/>
                  </a:lnTo>
                  <a:lnTo>
                    <a:pt x="682" y="951"/>
                  </a:lnTo>
                  <a:lnTo>
                    <a:pt x="682" y="951"/>
                  </a:lnTo>
                  <a:lnTo>
                    <a:pt x="658" y="804"/>
                  </a:lnTo>
                  <a:lnTo>
                    <a:pt x="633" y="731"/>
                  </a:lnTo>
                  <a:lnTo>
                    <a:pt x="585" y="683"/>
                  </a:lnTo>
                  <a:lnTo>
                    <a:pt x="585" y="683"/>
                  </a:lnTo>
                  <a:lnTo>
                    <a:pt x="536" y="634"/>
                  </a:lnTo>
                  <a:lnTo>
                    <a:pt x="463" y="610"/>
                  </a:lnTo>
                  <a:lnTo>
                    <a:pt x="317" y="585"/>
                  </a:lnTo>
                  <a:lnTo>
                    <a:pt x="317" y="585"/>
                  </a:lnTo>
                  <a:lnTo>
                    <a:pt x="146" y="561"/>
                  </a:lnTo>
                  <a:lnTo>
                    <a:pt x="73" y="512"/>
                  </a:lnTo>
                  <a:lnTo>
                    <a:pt x="24" y="488"/>
                  </a:lnTo>
                  <a:lnTo>
                    <a:pt x="24" y="488"/>
                  </a:lnTo>
                  <a:lnTo>
                    <a:pt x="0" y="439"/>
                  </a:lnTo>
                  <a:lnTo>
                    <a:pt x="24" y="366"/>
                  </a:lnTo>
                  <a:lnTo>
                    <a:pt x="49" y="293"/>
                  </a:lnTo>
                  <a:lnTo>
                    <a:pt x="122" y="196"/>
                  </a:lnTo>
                  <a:lnTo>
                    <a:pt x="122" y="196"/>
                  </a:lnTo>
                  <a:lnTo>
                    <a:pt x="171" y="171"/>
                  </a:lnTo>
                  <a:lnTo>
                    <a:pt x="268" y="123"/>
                  </a:lnTo>
                  <a:lnTo>
                    <a:pt x="512" y="74"/>
                  </a:lnTo>
                  <a:lnTo>
                    <a:pt x="804" y="25"/>
                  </a:lnTo>
                  <a:lnTo>
                    <a:pt x="1145" y="1"/>
                  </a:lnTo>
                  <a:lnTo>
                    <a:pt x="2509" y="1"/>
                  </a:lnTo>
                  <a:lnTo>
                    <a:pt x="2509" y="1"/>
                  </a:lnTo>
                  <a:lnTo>
                    <a:pt x="2850" y="25"/>
                  </a:lnTo>
                  <a:lnTo>
                    <a:pt x="3142" y="49"/>
                  </a:lnTo>
                  <a:lnTo>
                    <a:pt x="3337" y="74"/>
                  </a:lnTo>
                  <a:lnTo>
                    <a:pt x="3434" y="98"/>
                  </a:lnTo>
                  <a:lnTo>
                    <a:pt x="3434" y="98"/>
                  </a:lnTo>
                  <a:lnTo>
                    <a:pt x="3458" y="123"/>
                  </a:lnTo>
                  <a:lnTo>
                    <a:pt x="3434" y="171"/>
                  </a:lnTo>
                  <a:lnTo>
                    <a:pt x="3361" y="317"/>
                  </a:lnTo>
                  <a:lnTo>
                    <a:pt x="3239" y="488"/>
                  </a:lnTo>
                  <a:lnTo>
                    <a:pt x="3069" y="683"/>
                  </a:lnTo>
                  <a:lnTo>
                    <a:pt x="3069" y="683"/>
                  </a:lnTo>
                  <a:lnTo>
                    <a:pt x="2874" y="853"/>
                  </a:lnTo>
                  <a:lnTo>
                    <a:pt x="2679" y="999"/>
                  </a:lnTo>
                  <a:lnTo>
                    <a:pt x="2509" y="1121"/>
                  </a:lnTo>
                  <a:lnTo>
                    <a:pt x="2411" y="1145"/>
                  </a:lnTo>
                  <a:lnTo>
                    <a:pt x="2411" y="1145"/>
                  </a:lnTo>
                  <a:lnTo>
                    <a:pt x="2314" y="1170"/>
                  </a:lnTo>
                  <a:lnTo>
                    <a:pt x="2216" y="1194"/>
                  </a:lnTo>
                  <a:lnTo>
                    <a:pt x="2119" y="1267"/>
                  </a:lnTo>
                  <a:lnTo>
                    <a:pt x="2022" y="1340"/>
                  </a:lnTo>
                  <a:lnTo>
                    <a:pt x="2022" y="134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42" name="Shape 242"/>
            <p:cNvSpPr/>
            <p:nvPr/>
          </p:nvSpPr>
          <p:spPr>
            <a:xfrm>
              <a:off x="6357500" y="3940075"/>
              <a:ext cx="18900" cy="34725"/>
            </a:xfrm>
            <a:custGeom>
              <a:avLst/>
              <a:gdLst/>
              <a:ahLst/>
              <a:cxnLst/>
              <a:rect l="0" t="0" r="0" b="0"/>
              <a:pathLst>
                <a:path w="756" h="1389" fill="none" extrusionOk="0">
                  <a:moveTo>
                    <a:pt x="585" y="682"/>
                  </a:moveTo>
                  <a:lnTo>
                    <a:pt x="585" y="682"/>
                  </a:lnTo>
                  <a:lnTo>
                    <a:pt x="512" y="779"/>
                  </a:lnTo>
                  <a:lnTo>
                    <a:pt x="439" y="877"/>
                  </a:lnTo>
                  <a:lnTo>
                    <a:pt x="390" y="974"/>
                  </a:lnTo>
                  <a:lnTo>
                    <a:pt x="390" y="1072"/>
                  </a:lnTo>
                  <a:lnTo>
                    <a:pt x="390" y="1072"/>
                  </a:lnTo>
                  <a:lnTo>
                    <a:pt x="366" y="1218"/>
                  </a:lnTo>
                  <a:lnTo>
                    <a:pt x="317" y="1291"/>
                  </a:lnTo>
                  <a:lnTo>
                    <a:pt x="293" y="1364"/>
                  </a:lnTo>
                  <a:lnTo>
                    <a:pt x="293" y="1364"/>
                  </a:lnTo>
                  <a:lnTo>
                    <a:pt x="244" y="1388"/>
                  </a:lnTo>
                  <a:lnTo>
                    <a:pt x="195" y="1388"/>
                  </a:lnTo>
                  <a:lnTo>
                    <a:pt x="147" y="1388"/>
                  </a:lnTo>
                  <a:lnTo>
                    <a:pt x="98" y="1364"/>
                  </a:lnTo>
                  <a:lnTo>
                    <a:pt x="98" y="1364"/>
                  </a:lnTo>
                  <a:lnTo>
                    <a:pt x="74" y="1291"/>
                  </a:lnTo>
                  <a:lnTo>
                    <a:pt x="25" y="1169"/>
                  </a:lnTo>
                  <a:lnTo>
                    <a:pt x="25" y="1023"/>
                  </a:lnTo>
                  <a:lnTo>
                    <a:pt x="1" y="877"/>
                  </a:lnTo>
                  <a:lnTo>
                    <a:pt x="1" y="877"/>
                  </a:lnTo>
                  <a:lnTo>
                    <a:pt x="25" y="706"/>
                  </a:lnTo>
                  <a:lnTo>
                    <a:pt x="98" y="536"/>
                  </a:lnTo>
                  <a:lnTo>
                    <a:pt x="171" y="365"/>
                  </a:lnTo>
                  <a:lnTo>
                    <a:pt x="293" y="219"/>
                  </a:lnTo>
                  <a:lnTo>
                    <a:pt x="293" y="219"/>
                  </a:lnTo>
                  <a:lnTo>
                    <a:pt x="415" y="122"/>
                  </a:lnTo>
                  <a:lnTo>
                    <a:pt x="512" y="49"/>
                  </a:lnTo>
                  <a:lnTo>
                    <a:pt x="609" y="0"/>
                  </a:lnTo>
                  <a:lnTo>
                    <a:pt x="682" y="24"/>
                  </a:lnTo>
                  <a:lnTo>
                    <a:pt x="682" y="24"/>
                  </a:lnTo>
                  <a:lnTo>
                    <a:pt x="707" y="73"/>
                  </a:lnTo>
                  <a:lnTo>
                    <a:pt x="731" y="146"/>
                  </a:lnTo>
                  <a:lnTo>
                    <a:pt x="756" y="317"/>
                  </a:lnTo>
                  <a:lnTo>
                    <a:pt x="756" y="317"/>
                  </a:lnTo>
                  <a:lnTo>
                    <a:pt x="756" y="390"/>
                  </a:lnTo>
                  <a:lnTo>
                    <a:pt x="707" y="487"/>
                  </a:lnTo>
                  <a:lnTo>
                    <a:pt x="658" y="609"/>
                  </a:lnTo>
                  <a:lnTo>
                    <a:pt x="585" y="682"/>
                  </a:lnTo>
                  <a:lnTo>
                    <a:pt x="585" y="682"/>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sp>
          <p:nvSpPr>
            <p:cNvPr id="243" name="Shape 243"/>
            <p:cNvSpPr/>
            <p:nvPr/>
          </p:nvSpPr>
          <p:spPr>
            <a:xfrm>
              <a:off x="6202850" y="3720875"/>
              <a:ext cx="204000" cy="278875"/>
            </a:xfrm>
            <a:custGeom>
              <a:avLst/>
              <a:gdLst/>
              <a:ahLst/>
              <a:cxnLst/>
              <a:rect l="0" t="0" r="0" b="0"/>
              <a:pathLst>
                <a:path w="8160" h="11155" fill="none" extrusionOk="0">
                  <a:moveTo>
                    <a:pt x="8159" y="4774"/>
                  </a:moveTo>
                  <a:lnTo>
                    <a:pt x="8159" y="4774"/>
                  </a:lnTo>
                  <a:lnTo>
                    <a:pt x="7599" y="4701"/>
                  </a:lnTo>
                  <a:lnTo>
                    <a:pt x="7283" y="4652"/>
                  </a:lnTo>
                  <a:lnTo>
                    <a:pt x="7136" y="4603"/>
                  </a:lnTo>
                  <a:lnTo>
                    <a:pt x="7136" y="4603"/>
                  </a:lnTo>
                  <a:lnTo>
                    <a:pt x="7088" y="4579"/>
                  </a:lnTo>
                  <a:lnTo>
                    <a:pt x="7015" y="4555"/>
                  </a:lnTo>
                  <a:lnTo>
                    <a:pt x="6844" y="4530"/>
                  </a:lnTo>
                  <a:lnTo>
                    <a:pt x="6844" y="4530"/>
                  </a:lnTo>
                  <a:lnTo>
                    <a:pt x="6747" y="4506"/>
                  </a:lnTo>
                  <a:lnTo>
                    <a:pt x="6649" y="4457"/>
                  </a:lnTo>
                  <a:lnTo>
                    <a:pt x="6552" y="4409"/>
                  </a:lnTo>
                  <a:lnTo>
                    <a:pt x="6454" y="4336"/>
                  </a:lnTo>
                  <a:lnTo>
                    <a:pt x="6454" y="4336"/>
                  </a:lnTo>
                  <a:lnTo>
                    <a:pt x="6381" y="4262"/>
                  </a:lnTo>
                  <a:lnTo>
                    <a:pt x="6308" y="4214"/>
                  </a:lnTo>
                  <a:lnTo>
                    <a:pt x="6235" y="4214"/>
                  </a:lnTo>
                  <a:lnTo>
                    <a:pt x="6187" y="4238"/>
                  </a:lnTo>
                  <a:lnTo>
                    <a:pt x="6187" y="4238"/>
                  </a:lnTo>
                  <a:lnTo>
                    <a:pt x="6162" y="4287"/>
                  </a:lnTo>
                  <a:lnTo>
                    <a:pt x="6162" y="4360"/>
                  </a:lnTo>
                  <a:lnTo>
                    <a:pt x="6211" y="4433"/>
                  </a:lnTo>
                  <a:lnTo>
                    <a:pt x="6284" y="4530"/>
                  </a:lnTo>
                  <a:lnTo>
                    <a:pt x="6284" y="4530"/>
                  </a:lnTo>
                  <a:lnTo>
                    <a:pt x="6357" y="4603"/>
                  </a:lnTo>
                  <a:lnTo>
                    <a:pt x="6454" y="4652"/>
                  </a:lnTo>
                  <a:lnTo>
                    <a:pt x="6576" y="4701"/>
                  </a:lnTo>
                  <a:lnTo>
                    <a:pt x="6649" y="4701"/>
                  </a:lnTo>
                  <a:lnTo>
                    <a:pt x="6649" y="4701"/>
                  </a:lnTo>
                  <a:lnTo>
                    <a:pt x="6747" y="4725"/>
                  </a:lnTo>
                  <a:lnTo>
                    <a:pt x="6844" y="4774"/>
                  </a:lnTo>
                  <a:lnTo>
                    <a:pt x="6942" y="4823"/>
                  </a:lnTo>
                  <a:lnTo>
                    <a:pt x="7039" y="4896"/>
                  </a:lnTo>
                  <a:lnTo>
                    <a:pt x="7039" y="4896"/>
                  </a:lnTo>
                  <a:lnTo>
                    <a:pt x="7063" y="4944"/>
                  </a:lnTo>
                  <a:lnTo>
                    <a:pt x="7088" y="4993"/>
                  </a:lnTo>
                  <a:lnTo>
                    <a:pt x="7063" y="5139"/>
                  </a:lnTo>
                  <a:lnTo>
                    <a:pt x="6966" y="5310"/>
                  </a:lnTo>
                  <a:lnTo>
                    <a:pt x="6844" y="5480"/>
                  </a:lnTo>
                  <a:lnTo>
                    <a:pt x="6844" y="5480"/>
                  </a:lnTo>
                  <a:lnTo>
                    <a:pt x="6674" y="5626"/>
                  </a:lnTo>
                  <a:lnTo>
                    <a:pt x="6528" y="5748"/>
                  </a:lnTo>
                  <a:lnTo>
                    <a:pt x="6381" y="5821"/>
                  </a:lnTo>
                  <a:lnTo>
                    <a:pt x="6284" y="5846"/>
                  </a:lnTo>
                  <a:lnTo>
                    <a:pt x="6284" y="5846"/>
                  </a:lnTo>
                  <a:lnTo>
                    <a:pt x="6113" y="5870"/>
                  </a:lnTo>
                  <a:lnTo>
                    <a:pt x="6040" y="5894"/>
                  </a:lnTo>
                  <a:lnTo>
                    <a:pt x="5992" y="5943"/>
                  </a:lnTo>
                  <a:lnTo>
                    <a:pt x="5992" y="5943"/>
                  </a:lnTo>
                  <a:lnTo>
                    <a:pt x="5943" y="5967"/>
                  </a:lnTo>
                  <a:lnTo>
                    <a:pt x="5894" y="5992"/>
                  </a:lnTo>
                  <a:lnTo>
                    <a:pt x="5846" y="5967"/>
                  </a:lnTo>
                  <a:lnTo>
                    <a:pt x="5797" y="5943"/>
                  </a:lnTo>
                  <a:lnTo>
                    <a:pt x="5797" y="5943"/>
                  </a:lnTo>
                  <a:lnTo>
                    <a:pt x="5773" y="5894"/>
                  </a:lnTo>
                  <a:lnTo>
                    <a:pt x="5724" y="5821"/>
                  </a:lnTo>
                  <a:lnTo>
                    <a:pt x="5699" y="5651"/>
                  </a:lnTo>
                  <a:lnTo>
                    <a:pt x="5699" y="5651"/>
                  </a:lnTo>
                  <a:lnTo>
                    <a:pt x="5675" y="5553"/>
                  </a:lnTo>
                  <a:lnTo>
                    <a:pt x="5602" y="5407"/>
                  </a:lnTo>
                  <a:lnTo>
                    <a:pt x="5480" y="5261"/>
                  </a:lnTo>
                  <a:lnTo>
                    <a:pt x="5334" y="5091"/>
                  </a:lnTo>
                  <a:lnTo>
                    <a:pt x="5334" y="5091"/>
                  </a:lnTo>
                  <a:lnTo>
                    <a:pt x="5188" y="4920"/>
                  </a:lnTo>
                  <a:lnTo>
                    <a:pt x="5066" y="4774"/>
                  </a:lnTo>
                  <a:lnTo>
                    <a:pt x="4969" y="4628"/>
                  </a:lnTo>
                  <a:lnTo>
                    <a:pt x="4944" y="4530"/>
                  </a:lnTo>
                  <a:lnTo>
                    <a:pt x="4944" y="4530"/>
                  </a:lnTo>
                  <a:lnTo>
                    <a:pt x="4944" y="4457"/>
                  </a:lnTo>
                  <a:lnTo>
                    <a:pt x="4920" y="4409"/>
                  </a:lnTo>
                  <a:lnTo>
                    <a:pt x="4896" y="4409"/>
                  </a:lnTo>
                  <a:lnTo>
                    <a:pt x="4847" y="4433"/>
                  </a:lnTo>
                  <a:lnTo>
                    <a:pt x="4847" y="4433"/>
                  </a:lnTo>
                  <a:lnTo>
                    <a:pt x="4823" y="4482"/>
                  </a:lnTo>
                  <a:lnTo>
                    <a:pt x="4774" y="4555"/>
                  </a:lnTo>
                  <a:lnTo>
                    <a:pt x="4750" y="4701"/>
                  </a:lnTo>
                  <a:lnTo>
                    <a:pt x="4750" y="4701"/>
                  </a:lnTo>
                  <a:lnTo>
                    <a:pt x="4774" y="4798"/>
                  </a:lnTo>
                  <a:lnTo>
                    <a:pt x="4847" y="4920"/>
                  </a:lnTo>
                  <a:lnTo>
                    <a:pt x="4920" y="5066"/>
                  </a:lnTo>
                  <a:lnTo>
                    <a:pt x="5042" y="5188"/>
                  </a:lnTo>
                  <a:lnTo>
                    <a:pt x="5042" y="5188"/>
                  </a:lnTo>
                  <a:lnTo>
                    <a:pt x="5139" y="5310"/>
                  </a:lnTo>
                  <a:lnTo>
                    <a:pt x="5237" y="5431"/>
                  </a:lnTo>
                  <a:lnTo>
                    <a:pt x="5310" y="5553"/>
                  </a:lnTo>
                  <a:lnTo>
                    <a:pt x="5334" y="5651"/>
                  </a:lnTo>
                  <a:lnTo>
                    <a:pt x="5334" y="5651"/>
                  </a:lnTo>
                  <a:lnTo>
                    <a:pt x="5334" y="5748"/>
                  </a:lnTo>
                  <a:lnTo>
                    <a:pt x="5383" y="5846"/>
                  </a:lnTo>
                  <a:lnTo>
                    <a:pt x="5432" y="5943"/>
                  </a:lnTo>
                  <a:lnTo>
                    <a:pt x="5505" y="6040"/>
                  </a:lnTo>
                  <a:lnTo>
                    <a:pt x="5505" y="6040"/>
                  </a:lnTo>
                  <a:lnTo>
                    <a:pt x="5626" y="6113"/>
                  </a:lnTo>
                  <a:lnTo>
                    <a:pt x="5773" y="6162"/>
                  </a:lnTo>
                  <a:lnTo>
                    <a:pt x="5919" y="6211"/>
                  </a:lnTo>
                  <a:lnTo>
                    <a:pt x="6089" y="6235"/>
                  </a:lnTo>
                  <a:lnTo>
                    <a:pt x="6089" y="6235"/>
                  </a:lnTo>
                  <a:lnTo>
                    <a:pt x="6235" y="6235"/>
                  </a:lnTo>
                  <a:lnTo>
                    <a:pt x="6357" y="6284"/>
                  </a:lnTo>
                  <a:lnTo>
                    <a:pt x="6430" y="6333"/>
                  </a:lnTo>
                  <a:lnTo>
                    <a:pt x="6454" y="6381"/>
                  </a:lnTo>
                  <a:lnTo>
                    <a:pt x="6454" y="6430"/>
                  </a:lnTo>
                  <a:lnTo>
                    <a:pt x="6454" y="6430"/>
                  </a:lnTo>
                  <a:lnTo>
                    <a:pt x="6430" y="6527"/>
                  </a:lnTo>
                  <a:lnTo>
                    <a:pt x="6308" y="6722"/>
                  </a:lnTo>
                  <a:lnTo>
                    <a:pt x="6113" y="6941"/>
                  </a:lnTo>
                  <a:lnTo>
                    <a:pt x="5894" y="7185"/>
                  </a:lnTo>
                  <a:lnTo>
                    <a:pt x="5894" y="7185"/>
                  </a:lnTo>
                  <a:lnTo>
                    <a:pt x="5675" y="7429"/>
                  </a:lnTo>
                  <a:lnTo>
                    <a:pt x="5505" y="7696"/>
                  </a:lnTo>
                  <a:lnTo>
                    <a:pt x="5358" y="7940"/>
                  </a:lnTo>
                  <a:lnTo>
                    <a:pt x="5334" y="8037"/>
                  </a:lnTo>
                  <a:lnTo>
                    <a:pt x="5334" y="8135"/>
                  </a:lnTo>
                  <a:lnTo>
                    <a:pt x="5334" y="8135"/>
                  </a:lnTo>
                  <a:lnTo>
                    <a:pt x="5334" y="8281"/>
                  </a:lnTo>
                  <a:lnTo>
                    <a:pt x="5358" y="8427"/>
                  </a:lnTo>
                  <a:lnTo>
                    <a:pt x="5383" y="8525"/>
                  </a:lnTo>
                  <a:lnTo>
                    <a:pt x="5432" y="8598"/>
                  </a:lnTo>
                  <a:lnTo>
                    <a:pt x="5432" y="8598"/>
                  </a:lnTo>
                  <a:lnTo>
                    <a:pt x="5456" y="8646"/>
                  </a:lnTo>
                  <a:lnTo>
                    <a:pt x="5480" y="8719"/>
                  </a:lnTo>
                  <a:lnTo>
                    <a:pt x="5505" y="8890"/>
                  </a:lnTo>
                  <a:lnTo>
                    <a:pt x="5505" y="8890"/>
                  </a:lnTo>
                  <a:lnTo>
                    <a:pt x="5480" y="8987"/>
                  </a:lnTo>
                  <a:lnTo>
                    <a:pt x="5383" y="9158"/>
                  </a:lnTo>
                  <a:lnTo>
                    <a:pt x="5237" y="9353"/>
                  </a:lnTo>
                  <a:lnTo>
                    <a:pt x="5042" y="9547"/>
                  </a:lnTo>
                  <a:lnTo>
                    <a:pt x="5042" y="9547"/>
                  </a:lnTo>
                  <a:lnTo>
                    <a:pt x="4847" y="9742"/>
                  </a:lnTo>
                  <a:lnTo>
                    <a:pt x="4701" y="9937"/>
                  </a:lnTo>
                  <a:lnTo>
                    <a:pt x="4603" y="10108"/>
                  </a:lnTo>
                  <a:lnTo>
                    <a:pt x="4555" y="10205"/>
                  </a:lnTo>
                  <a:lnTo>
                    <a:pt x="4555" y="10205"/>
                  </a:lnTo>
                  <a:lnTo>
                    <a:pt x="4530" y="10327"/>
                  </a:lnTo>
                  <a:lnTo>
                    <a:pt x="4457" y="10473"/>
                  </a:lnTo>
                  <a:lnTo>
                    <a:pt x="4336" y="10619"/>
                  </a:lnTo>
                  <a:lnTo>
                    <a:pt x="4189" y="10790"/>
                  </a:lnTo>
                  <a:lnTo>
                    <a:pt x="4189" y="10790"/>
                  </a:lnTo>
                  <a:lnTo>
                    <a:pt x="4019" y="10936"/>
                  </a:lnTo>
                  <a:lnTo>
                    <a:pt x="3873" y="11057"/>
                  </a:lnTo>
                  <a:lnTo>
                    <a:pt x="3727" y="11131"/>
                  </a:lnTo>
                  <a:lnTo>
                    <a:pt x="3605" y="11155"/>
                  </a:lnTo>
                  <a:lnTo>
                    <a:pt x="3605" y="11155"/>
                  </a:lnTo>
                  <a:lnTo>
                    <a:pt x="3532" y="11155"/>
                  </a:lnTo>
                  <a:lnTo>
                    <a:pt x="3434" y="11106"/>
                  </a:lnTo>
                  <a:lnTo>
                    <a:pt x="3337" y="11057"/>
                  </a:lnTo>
                  <a:lnTo>
                    <a:pt x="3240" y="10984"/>
                  </a:lnTo>
                  <a:lnTo>
                    <a:pt x="3240" y="10984"/>
                  </a:lnTo>
                  <a:lnTo>
                    <a:pt x="3167" y="10887"/>
                  </a:lnTo>
                  <a:lnTo>
                    <a:pt x="3093" y="10790"/>
                  </a:lnTo>
                  <a:lnTo>
                    <a:pt x="3069" y="10692"/>
                  </a:lnTo>
                  <a:lnTo>
                    <a:pt x="3045" y="10595"/>
                  </a:lnTo>
                  <a:lnTo>
                    <a:pt x="3045" y="10595"/>
                  </a:lnTo>
                  <a:lnTo>
                    <a:pt x="3020" y="10424"/>
                  </a:lnTo>
                  <a:lnTo>
                    <a:pt x="2996" y="10351"/>
                  </a:lnTo>
                  <a:lnTo>
                    <a:pt x="2947" y="10302"/>
                  </a:lnTo>
                  <a:lnTo>
                    <a:pt x="2947" y="10302"/>
                  </a:lnTo>
                  <a:lnTo>
                    <a:pt x="2923" y="10254"/>
                  </a:lnTo>
                  <a:lnTo>
                    <a:pt x="2874" y="10181"/>
                  </a:lnTo>
                  <a:lnTo>
                    <a:pt x="2850" y="10035"/>
                  </a:lnTo>
                  <a:lnTo>
                    <a:pt x="2850" y="10035"/>
                  </a:lnTo>
                  <a:lnTo>
                    <a:pt x="2826" y="9864"/>
                  </a:lnTo>
                  <a:lnTo>
                    <a:pt x="2801" y="9791"/>
                  </a:lnTo>
                  <a:lnTo>
                    <a:pt x="2752" y="9742"/>
                  </a:lnTo>
                  <a:lnTo>
                    <a:pt x="2752" y="9742"/>
                  </a:lnTo>
                  <a:lnTo>
                    <a:pt x="2728" y="9669"/>
                  </a:lnTo>
                  <a:lnTo>
                    <a:pt x="2704" y="9572"/>
                  </a:lnTo>
                  <a:lnTo>
                    <a:pt x="2679" y="9426"/>
                  </a:lnTo>
                  <a:lnTo>
                    <a:pt x="2655" y="9255"/>
                  </a:lnTo>
                  <a:lnTo>
                    <a:pt x="2655" y="9255"/>
                  </a:lnTo>
                  <a:lnTo>
                    <a:pt x="2679" y="9109"/>
                  </a:lnTo>
                  <a:lnTo>
                    <a:pt x="2704" y="8963"/>
                  </a:lnTo>
                  <a:lnTo>
                    <a:pt x="2728" y="8866"/>
                  </a:lnTo>
                  <a:lnTo>
                    <a:pt x="2752" y="8792"/>
                  </a:lnTo>
                  <a:lnTo>
                    <a:pt x="2752" y="8792"/>
                  </a:lnTo>
                  <a:lnTo>
                    <a:pt x="2801" y="8744"/>
                  </a:lnTo>
                  <a:lnTo>
                    <a:pt x="2826" y="8671"/>
                  </a:lnTo>
                  <a:lnTo>
                    <a:pt x="2850" y="8500"/>
                  </a:lnTo>
                  <a:lnTo>
                    <a:pt x="2850" y="8500"/>
                  </a:lnTo>
                  <a:lnTo>
                    <a:pt x="2826" y="8403"/>
                  </a:lnTo>
                  <a:lnTo>
                    <a:pt x="2777" y="8281"/>
                  </a:lnTo>
                  <a:lnTo>
                    <a:pt x="2679" y="8159"/>
                  </a:lnTo>
                  <a:lnTo>
                    <a:pt x="2582" y="8037"/>
                  </a:lnTo>
                  <a:lnTo>
                    <a:pt x="2582" y="8037"/>
                  </a:lnTo>
                  <a:lnTo>
                    <a:pt x="2460" y="7891"/>
                  </a:lnTo>
                  <a:lnTo>
                    <a:pt x="2363" y="7721"/>
                  </a:lnTo>
                  <a:lnTo>
                    <a:pt x="2314" y="7526"/>
                  </a:lnTo>
                  <a:lnTo>
                    <a:pt x="2290" y="7356"/>
                  </a:lnTo>
                  <a:lnTo>
                    <a:pt x="2290" y="7356"/>
                  </a:lnTo>
                  <a:lnTo>
                    <a:pt x="2290" y="7209"/>
                  </a:lnTo>
                  <a:lnTo>
                    <a:pt x="2265" y="7063"/>
                  </a:lnTo>
                  <a:lnTo>
                    <a:pt x="2217" y="6966"/>
                  </a:lnTo>
                  <a:lnTo>
                    <a:pt x="2192" y="6893"/>
                  </a:lnTo>
                  <a:lnTo>
                    <a:pt x="2192" y="6893"/>
                  </a:lnTo>
                  <a:lnTo>
                    <a:pt x="2144" y="6844"/>
                  </a:lnTo>
                  <a:lnTo>
                    <a:pt x="2071" y="6820"/>
                  </a:lnTo>
                  <a:lnTo>
                    <a:pt x="1900" y="6795"/>
                  </a:lnTo>
                  <a:lnTo>
                    <a:pt x="1900" y="6795"/>
                  </a:lnTo>
                  <a:lnTo>
                    <a:pt x="1754" y="6820"/>
                  </a:lnTo>
                  <a:lnTo>
                    <a:pt x="1681" y="6844"/>
                  </a:lnTo>
                  <a:lnTo>
                    <a:pt x="1632" y="6893"/>
                  </a:lnTo>
                  <a:lnTo>
                    <a:pt x="1632" y="6893"/>
                  </a:lnTo>
                  <a:lnTo>
                    <a:pt x="1559" y="6941"/>
                  </a:lnTo>
                  <a:lnTo>
                    <a:pt x="1437" y="6966"/>
                  </a:lnTo>
                  <a:lnTo>
                    <a:pt x="1291" y="6990"/>
                  </a:lnTo>
                  <a:lnTo>
                    <a:pt x="1145" y="6990"/>
                  </a:lnTo>
                  <a:lnTo>
                    <a:pt x="1145" y="6990"/>
                  </a:lnTo>
                  <a:lnTo>
                    <a:pt x="975" y="6966"/>
                  </a:lnTo>
                  <a:lnTo>
                    <a:pt x="780" y="6868"/>
                  </a:lnTo>
                  <a:lnTo>
                    <a:pt x="561" y="6747"/>
                  </a:lnTo>
                  <a:lnTo>
                    <a:pt x="390" y="6601"/>
                  </a:lnTo>
                  <a:lnTo>
                    <a:pt x="390" y="6601"/>
                  </a:lnTo>
                  <a:lnTo>
                    <a:pt x="317" y="6527"/>
                  </a:lnTo>
                  <a:lnTo>
                    <a:pt x="244" y="6406"/>
                  </a:lnTo>
                  <a:lnTo>
                    <a:pt x="122" y="6113"/>
                  </a:lnTo>
                  <a:lnTo>
                    <a:pt x="49" y="5797"/>
                  </a:lnTo>
                  <a:lnTo>
                    <a:pt x="0" y="5480"/>
                  </a:lnTo>
                  <a:lnTo>
                    <a:pt x="0" y="5480"/>
                  </a:lnTo>
                  <a:lnTo>
                    <a:pt x="25" y="5310"/>
                  </a:lnTo>
                  <a:lnTo>
                    <a:pt x="49" y="5139"/>
                  </a:lnTo>
                  <a:lnTo>
                    <a:pt x="147" y="4798"/>
                  </a:lnTo>
                  <a:lnTo>
                    <a:pt x="220" y="4628"/>
                  </a:lnTo>
                  <a:lnTo>
                    <a:pt x="293" y="4482"/>
                  </a:lnTo>
                  <a:lnTo>
                    <a:pt x="390" y="4336"/>
                  </a:lnTo>
                  <a:lnTo>
                    <a:pt x="487" y="4238"/>
                  </a:lnTo>
                  <a:lnTo>
                    <a:pt x="487" y="4238"/>
                  </a:lnTo>
                  <a:lnTo>
                    <a:pt x="682" y="4043"/>
                  </a:lnTo>
                  <a:lnTo>
                    <a:pt x="877" y="3897"/>
                  </a:lnTo>
                  <a:lnTo>
                    <a:pt x="1048" y="3800"/>
                  </a:lnTo>
                  <a:lnTo>
                    <a:pt x="1145" y="3751"/>
                  </a:lnTo>
                  <a:lnTo>
                    <a:pt x="1145" y="3751"/>
                  </a:lnTo>
                  <a:lnTo>
                    <a:pt x="1316" y="3727"/>
                  </a:lnTo>
                  <a:lnTo>
                    <a:pt x="1389" y="3702"/>
                  </a:lnTo>
                  <a:lnTo>
                    <a:pt x="1437" y="3654"/>
                  </a:lnTo>
                  <a:lnTo>
                    <a:pt x="1437" y="3654"/>
                  </a:lnTo>
                  <a:lnTo>
                    <a:pt x="1510" y="3629"/>
                  </a:lnTo>
                  <a:lnTo>
                    <a:pt x="1608" y="3605"/>
                  </a:lnTo>
                  <a:lnTo>
                    <a:pt x="1754" y="3581"/>
                  </a:lnTo>
                  <a:lnTo>
                    <a:pt x="1900" y="3581"/>
                  </a:lnTo>
                  <a:lnTo>
                    <a:pt x="1900" y="3581"/>
                  </a:lnTo>
                  <a:lnTo>
                    <a:pt x="2071" y="3581"/>
                  </a:lnTo>
                  <a:lnTo>
                    <a:pt x="2241" y="3629"/>
                  </a:lnTo>
                  <a:lnTo>
                    <a:pt x="2363" y="3678"/>
                  </a:lnTo>
                  <a:lnTo>
                    <a:pt x="2485" y="3751"/>
                  </a:lnTo>
                  <a:lnTo>
                    <a:pt x="2485" y="3751"/>
                  </a:lnTo>
                  <a:lnTo>
                    <a:pt x="2558" y="3824"/>
                  </a:lnTo>
                  <a:lnTo>
                    <a:pt x="2655" y="3897"/>
                  </a:lnTo>
                  <a:lnTo>
                    <a:pt x="2777" y="3946"/>
                  </a:lnTo>
                  <a:lnTo>
                    <a:pt x="2850" y="3946"/>
                  </a:lnTo>
                  <a:lnTo>
                    <a:pt x="2850" y="3946"/>
                  </a:lnTo>
                  <a:lnTo>
                    <a:pt x="3020" y="3970"/>
                  </a:lnTo>
                  <a:lnTo>
                    <a:pt x="3093" y="4019"/>
                  </a:lnTo>
                  <a:lnTo>
                    <a:pt x="3142" y="4043"/>
                  </a:lnTo>
                  <a:lnTo>
                    <a:pt x="3142" y="4043"/>
                  </a:lnTo>
                  <a:lnTo>
                    <a:pt x="3191" y="4068"/>
                  </a:lnTo>
                  <a:lnTo>
                    <a:pt x="3240" y="4092"/>
                  </a:lnTo>
                  <a:lnTo>
                    <a:pt x="3288" y="4068"/>
                  </a:lnTo>
                  <a:lnTo>
                    <a:pt x="3337" y="4043"/>
                  </a:lnTo>
                  <a:lnTo>
                    <a:pt x="3337" y="4043"/>
                  </a:lnTo>
                  <a:lnTo>
                    <a:pt x="3386" y="4019"/>
                  </a:lnTo>
                  <a:lnTo>
                    <a:pt x="3459" y="3970"/>
                  </a:lnTo>
                  <a:lnTo>
                    <a:pt x="3605" y="3946"/>
                  </a:lnTo>
                  <a:lnTo>
                    <a:pt x="3605" y="3946"/>
                  </a:lnTo>
                  <a:lnTo>
                    <a:pt x="3775" y="3970"/>
                  </a:lnTo>
                  <a:lnTo>
                    <a:pt x="3848" y="4019"/>
                  </a:lnTo>
                  <a:lnTo>
                    <a:pt x="3897" y="4043"/>
                  </a:lnTo>
                  <a:lnTo>
                    <a:pt x="3897" y="4043"/>
                  </a:lnTo>
                  <a:lnTo>
                    <a:pt x="3970" y="4092"/>
                  </a:lnTo>
                  <a:lnTo>
                    <a:pt x="4068" y="4116"/>
                  </a:lnTo>
                  <a:lnTo>
                    <a:pt x="4214" y="4141"/>
                  </a:lnTo>
                  <a:lnTo>
                    <a:pt x="4384" y="4141"/>
                  </a:lnTo>
                  <a:lnTo>
                    <a:pt x="4384" y="4141"/>
                  </a:lnTo>
                  <a:lnTo>
                    <a:pt x="4530" y="4141"/>
                  </a:lnTo>
                  <a:lnTo>
                    <a:pt x="4677" y="4116"/>
                  </a:lnTo>
                  <a:lnTo>
                    <a:pt x="4774" y="4092"/>
                  </a:lnTo>
                  <a:lnTo>
                    <a:pt x="4847" y="4043"/>
                  </a:lnTo>
                  <a:lnTo>
                    <a:pt x="4847" y="4043"/>
                  </a:lnTo>
                  <a:lnTo>
                    <a:pt x="4896" y="3995"/>
                  </a:lnTo>
                  <a:lnTo>
                    <a:pt x="4920" y="3921"/>
                  </a:lnTo>
                  <a:lnTo>
                    <a:pt x="4944" y="3751"/>
                  </a:lnTo>
                  <a:lnTo>
                    <a:pt x="4944" y="3751"/>
                  </a:lnTo>
                  <a:lnTo>
                    <a:pt x="4944" y="3727"/>
                  </a:lnTo>
                  <a:lnTo>
                    <a:pt x="4920" y="3678"/>
                  </a:lnTo>
                  <a:lnTo>
                    <a:pt x="4823" y="3629"/>
                  </a:lnTo>
                  <a:lnTo>
                    <a:pt x="4701" y="3581"/>
                  </a:lnTo>
                  <a:lnTo>
                    <a:pt x="4555" y="3581"/>
                  </a:lnTo>
                  <a:lnTo>
                    <a:pt x="4555" y="3581"/>
                  </a:lnTo>
                  <a:lnTo>
                    <a:pt x="4409" y="3556"/>
                  </a:lnTo>
                  <a:lnTo>
                    <a:pt x="4238" y="3507"/>
                  </a:lnTo>
                  <a:lnTo>
                    <a:pt x="4092" y="3459"/>
                  </a:lnTo>
                  <a:lnTo>
                    <a:pt x="3995" y="3386"/>
                  </a:lnTo>
                  <a:lnTo>
                    <a:pt x="3995" y="3386"/>
                  </a:lnTo>
                  <a:lnTo>
                    <a:pt x="3897" y="3313"/>
                  </a:lnTo>
                  <a:lnTo>
                    <a:pt x="3800" y="3240"/>
                  </a:lnTo>
                  <a:lnTo>
                    <a:pt x="3702" y="3215"/>
                  </a:lnTo>
                  <a:lnTo>
                    <a:pt x="3605" y="3191"/>
                  </a:lnTo>
                  <a:lnTo>
                    <a:pt x="3605" y="3191"/>
                  </a:lnTo>
                  <a:lnTo>
                    <a:pt x="3532" y="3166"/>
                  </a:lnTo>
                  <a:lnTo>
                    <a:pt x="3434" y="3142"/>
                  </a:lnTo>
                  <a:lnTo>
                    <a:pt x="3337" y="3069"/>
                  </a:lnTo>
                  <a:lnTo>
                    <a:pt x="3240" y="2996"/>
                  </a:lnTo>
                  <a:lnTo>
                    <a:pt x="3240" y="2996"/>
                  </a:lnTo>
                  <a:lnTo>
                    <a:pt x="3167" y="2923"/>
                  </a:lnTo>
                  <a:lnTo>
                    <a:pt x="3069" y="2899"/>
                  </a:lnTo>
                  <a:lnTo>
                    <a:pt x="2996" y="2874"/>
                  </a:lnTo>
                  <a:lnTo>
                    <a:pt x="2947" y="2899"/>
                  </a:lnTo>
                  <a:lnTo>
                    <a:pt x="2947" y="2899"/>
                  </a:lnTo>
                  <a:lnTo>
                    <a:pt x="2899" y="2923"/>
                  </a:lnTo>
                  <a:lnTo>
                    <a:pt x="2826" y="2923"/>
                  </a:lnTo>
                  <a:lnTo>
                    <a:pt x="2752" y="2874"/>
                  </a:lnTo>
                  <a:lnTo>
                    <a:pt x="2655" y="2801"/>
                  </a:lnTo>
                  <a:lnTo>
                    <a:pt x="2655" y="2801"/>
                  </a:lnTo>
                  <a:lnTo>
                    <a:pt x="2582" y="2752"/>
                  </a:lnTo>
                  <a:lnTo>
                    <a:pt x="2509" y="2704"/>
                  </a:lnTo>
                  <a:lnTo>
                    <a:pt x="2436" y="2704"/>
                  </a:lnTo>
                  <a:lnTo>
                    <a:pt x="2387" y="2704"/>
                  </a:lnTo>
                  <a:lnTo>
                    <a:pt x="2387" y="2704"/>
                  </a:lnTo>
                  <a:lnTo>
                    <a:pt x="2338" y="2752"/>
                  </a:lnTo>
                  <a:lnTo>
                    <a:pt x="2265" y="2777"/>
                  </a:lnTo>
                  <a:lnTo>
                    <a:pt x="2095" y="2801"/>
                  </a:lnTo>
                  <a:lnTo>
                    <a:pt x="2095" y="2801"/>
                  </a:lnTo>
                  <a:lnTo>
                    <a:pt x="1997" y="2850"/>
                  </a:lnTo>
                  <a:lnTo>
                    <a:pt x="1851" y="2923"/>
                  </a:lnTo>
                  <a:lnTo>
                    <a:pt x="1681" y="3045"/>
                  </a:lnTo>
                  <a:lnTo>
                    <a:pt x="1535" y="3191"/>
                  </a:lnTo>
                  <a:lnTo>
                    <a:pt x="1535" y="3191"/>
                  </a:lnTo>
                  <a:lnTo>
                    <a:pt x="1364" y="3337"/>
                  </a:lnTo>
                  <a:lnTo>
                    <a:pt x="1194" y="3459"/>
                  </a:lnTo>
                  <a:lnTo>
                    <a:pt x="1072" y="3532"/>
                  </a:lnTo>
                  <a:lnTo>
                    <a:pt x="950" y="3581"/>
                  </a:lnTo>
                  <a:lnTo>
                    <a:pt x="950" y="3581"/>
                  </a:lnTo>
                  <a:lnTo>
                    <a:pt x="804" y="3532"/>
                  </a:lnTo>
                  <a:lnTo>
                    <a:pt x="731" y="3507"/>
                  </a:lnTo>
                  <a:lnTo>
                    <a:pt x="682" y="3483"/>
                  </a:lnTo>
                  <a:lnTo>
                    <a:pt x="682" y="3483"/>
                  </a:lnTo>
                  <a:lnTo>
                    <a:pt x="634" y="3434"/>
                  </a:lnTo>
                  <a:lnTo>
                    <a:pt x="609" y="3361"/>
                  </a:lnTo>
                  <a:lnTo>
                    <a:pt x="585" y="3191"/>
                  </a:lnTo>
                  <a:lnTo>
                    <a:pt x="585" y="3191"/>
                  </a:lnTo>
                  <a:lnTo>
                    <a:pt x="609" y="3020"/>
                  </a:lnTo>
                  <a:lnTo>
                    <a:pt x="634" y="2947"/>
                  </a:lnTo>
                  <a:lnTo>
                    <a:pt x="682" y="2899"/>
                  </a:lnTo>
                  <a:lnTo>
                    <a:pt x="682" y="2899"/>
                  </a:lnTo>
                  <a:lnTo>
                    <a:pt x="731" y="2874"/>
                  </a:lnTo>
                  <a:lnTo>
                    <a:pt x="853" y="2850"/>
                  </a:lnTo>
                  <a:lnTo>
                    <a:pt x="999" y="2826"/>
                  </a:lnTo>
                  <a:lnTo>
                    <a:pt x="1145" y="2801"/>
                  </a:lnTo>
                  <a:lnTo>
                    <a:pt x="1145" y="2801"/>
                  </a:lnTo>
                  <a:lnTo>
                    <a:pt x="1291" y="2801"/>
                  </a:lnTo>
                  <a:lnTo>
                    <a:pt x="1413" y="2752"/>
                  </a:lnTo>
                  <a:lnTo>
                    <a:pt x="1486" y="2704"/>
                  </a:lnTo>
                  <a:lnTo>
                    <a:pt x="1510" y="2655"/>
                  </a:lnTo>
                  <a:lnTo>
                    <a:pt x="1535" y="2631"/>
                  </a:lnTo>
                  <a:lnTo>
                    <a:pt x="1535" y="2631"/>
                  </a:lnTo>
                  <a:lnTo>
                    <a:pt x="1486" y="2460"/>
                  </a:lnTo>
                  <a:lnTo>
                    <a:pt x="1462" y="2387"/>
                  </a:lnTo>
                  <a:lnTo>
                    <a:pt x="1437" y="2338"/>
                  </a:lnTo>
                  <a:lnTo>
                    <a:pt x="1437" y="2338"/>
                  </a:lnTo>
                  <a:lnTo>
                    <a:pt x="1389" y="2290"/>
                  </a:lnTo>
                  <a:lnTo>
                    <a:pt x="1389" y="2241"/>
                  </a:lnTo>
                  <a:lnTo>
                    <a:pt x="1389" y="2192"/>
                  </a:lnTo>
                  <a:lnTo>
                    <a:pt x="1437" y="2144"/>
                  </a:lnTo>
                  <a:lnTo>
                    <a:pt x="1437" y="2144"/>
                  </a:lnTo>
                  <a:lnTo>
                    <a:pt x="1486" y="2119"/>
                  </a:lnTo>
                  <a:lnTo>
                    <a:pt x="1559" y="2070"/>
                  </a:lnTo>
                  <a:lnTo>
                    <a:pt x="1705" y="2046"/>
                  </a:lnTo>
                  <a:lnTo>
                    <a:pt x="1705" y="2046"/>
                  </a:lnTo>
                  <a:lnTo>
                    <a:pt x="1803" y="2046"/>
                  </a:lnTo>
                  <a:lnTo>
                    <a:pt x="1900" y="1997"/>
                  </a:lnTo>
                  <a:lnTo>
                    <a:pt x="1997" y="1924"/>
                  </a:lnTo>
                  <a:lnTo>
                    <a:pt x="2095" y="1851"/>
                  </a:lnTo>
                  <a:lnTo>
                    <a:pt x="2095" y="1851"/>
                  </a:lnTo>
                  <a:lnTo>
                    <a:pt x="2168" y="1778"/>
                  </a:lnTo>
                  <a:lnTo>
                    <a:pt x="2241" y="1681"/>
                  </a:lnTo>
                  <a:lnTo>
                    <a:pt x="2265" y="1559"/>
                  </a:lnTo>
                  <a:lnTo>
                    <a:pt x="2290" y="1486"/>
                  </a:lnTo>
                  <a:lnTo>
                    <a:pt x="2290" y="1486"/>
                  </a:lnTo>
                  <a:lnTo>
                    <a:pt x="2265" y="1315"/>
                  </a:lnTo>
                  <a:lnTo>
                    <a:pt x="2217" y="1242"/>
                  </a:lnTo>
                  <a:lnTo>
                    <a:pt x="2192" y="1194"/>
                  </a:lnTo>
                  <a:lnTo>
                    <a:pt x="2192" y="1194"/>
                  </a:lnTo>
                  <a:lnTo>
                    <a:pt x="2192" y="1169"/>
                  </a:lnTo>
                  <a:lnTo>
                    <a:pt x="2192" y="1121"/>
                  </a:lnTo>
                  <a:lnTo>
                    <a:pt x="2265" y="999"/>
                  </a:lnTo>
                  <a:lnTo>
                    <a:pt x="2387" y="828"/>
                  </a:lnTo>
                  <a:lnTo>
                    <a:pt x="2582" y="634"/>
                  </a:lnTo>
                  <a:lnTo>
                    <a:pt x="2582" y="634"/>
                  </a:lnTo>
                  <a:lnTo>
                    <a:pt x="2679" y="536"/>
                  </a:lnTo>
                  <a:lnTo>
                    <a:pt x="2826" y="439"/>
                  </a:lnTo>
                  <a:lnTo>
                    <a:pt x="2972" y="366"/>
                  </a:lnTo>
                  <a:lnTo>
                    <a:pt x="3142" y="293"/>
                  </a:lnTo>
                  <a:lnTo>
                    <a:pt x="3483" y="195"/>
                  </a:lnTo>
                  <a:lnTo>
                    <a:pt x="3654" y="171"/>
                  </a:lnTo>
                  <a:lnTo>
                    <a:pt x="3800" y="146"/>
                  </a:lnTo>
                  <a:lnTo>
                    <a:pt x="3800" y="146"/>
                  </a:lnTo>
                  <a:lnTo>
                    <a:pt x="4116" y="171"/>
                  </a:lnTo>
                  <a:lnTo>
                    <a:pt x="4360" y="171"/>
                  </a:lnTo>
                  <a:lnTo>
                    <a:pt x="4555" y="220"/>
                  </a:lnTo>
                  <a:lnTo>
                    <a:pt x="4652" y="244"/>
                  </a:lnTo>
                  <a:lnTo>
                    <a:pt x="4652" y="244"/>
                  </a:lnTo>
                  <a:lnTo>
                    <a:pt x="4701" y="268"/>
                  </a:lnTo>
                  <a:lnTo>
                    <a:pt x="4750" y="293"/>
                  </a:lnTo>
                  <a:lnTo>
                    <a:pt x="4798" y="268"/>
                  </a:lnTo>
                  <a:lnTo>
                    <a:pt x="4847" y="244"/>
                  </a:lnTo>
                  <a:lnTo>
                    <a:pt x="4847" y="244"/>
                  </a:lnTo>
                  <a:lnTo>
                    <a:pt x="5018" y="195"/>
                  </a:lnTo>
                  <a:lnTo>
                    <a:pt x="5407" y="122"/>
                  </a:lnTo>
                  <a:lnTo>
                    <a:pt x="5821" y="25"/>
                  </a:lnTo>
                  <a:lnTo>
                    <a:pt x="6138" y="0"/>
                  </a:lnTo>
                </a:path>
              </a:pathLst>
            </a:custGeom>
            <a:noFill/>
            <a:ln w="952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sz="2400"/>
            </a:p>
          </p:txBody>
        </p:sp>
      </p:grpSp>
    </p:spTree>
    <p:extLst>
      <p:ext uri="{BB962C8B-B14F-4D97-AF65-F5344CB8AC3E}">
        <p14:creationId xmlns:p14="http://schemas.microsoft.com/office/powerpoint/2010/main" val="3809089273"/>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4">
    <p:spTree>
      <p:nvGrpSpPr>
        <p:cNvPr id="1" name="Shape 244"/>
        <p:cNvGrpSpPr/>
        <p:nvPr/>
      </p:nvGrpSpPr>
      <p:grpSpPr>
        <a:xfrm>
          <a:off x="0" y="0"/>
          <a:ext cx="0" cy="0"/>
          <a:chOff x="0" y="0"/>
          <a:chExt cx="0" cy="0"/>
        </a:xfrm>
      </p:grpSpPr>
      <p:pic>
        <p:nvPicPr>
          <p:cNvPr id="3" name="Picture 2">
            <a:extLst>
              <a:ext uri="{FF2B5EF4-FFF2-40B4-BE49-F238E27FC236}">
                <a16:creationId xmlns:a16="http://schemas.microsoft.com/office/drawing/2014/main" id="{80492915-00E7-4026-9EF3-6DC75828F447}"/>
              </a:ext>
            </a:extLst>
          </p:cNvPr>
          <p:cNvPicPr>
            <a:picLocks noChangeAspect="1"/>
          </p:cNvPicPr>
          <p:nvPr userDrawn="1"/>
        </p:nvPicPr>
        <p:blipFill rotWithShape="1">
          <a:blip r:embed="rId2" cstate="hqprint">
            <a:extLst>
              <a:ext uri="{28A0092B-C50C-407E-A947-70E740481C1C}">
                <a14:useLocalDpi xmlns:a14="http://schemas.microsoft.com/office/drawing/2010/main" val="0"/>
              </a:ext>
            </a:extLst>
          </a:blip>
          <a:srcRect l="25355" t="8069" r="18797" b="7858"/>
          <a:stretch/>
        </p:blipFill>
        <p:spPr>
          <a:xfrm>
            <a:off x="9700278" y="2493085"/>
            <a:ext cx="2491628" cy="2500545"/>
          </a:xfrm>
          <a:prstGeom prst="rect">
            <a:avLst/>
          </a:prstGeom>
        </p:spPr>
      </p:pic>
      <p:sp>
        <p:nvSpPr>
          <p:cNvPr id="247" name="Shape 247"/>
          <p:cNvSpPr/>
          <p:nvPr/>
        </p:nvSpPr>
        <p:spPr>
          <a:xfrm>
            <a:off x="9700278" y="5"/>
            <a:ext cx="1246799" cy="12467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248" name="Shape 248"/>
          <p:cNvSpPr/>
          <p:nvPr/>
        </p:nvSpPr>
        <p:spPr>
          <a:xfrm>
            <a:off x="10945199" y="1246715"/>
            <a:ext cx="1246799" cy="1246799"/>
          </a:xfrm>
          <a:prstGeom prst="rect">
            <a:avLst/>
          </a:prstGeom>
          <a:solidFill>
            <a:srgbClr val="7198A9"/>
          </a:solidFill>
          <a:ln>
            <a:noFill/>
          </a:ln>
        </p:spPr>
        <p:txBody>
          <a:bodyPr lIns="121900" tIns="121900" rIns="121900" bIns="121900" anchor="ctr" anchorCtr="0">
            <a:noAutofit/>
          </a:bodyPr>
          <a:lstStyle/>
          <a:p>
            <a:pPr lvl="0">
              <a:spcBef>
                <a:spcPts val="0"/>
              </a:spcBef>
              <a:buNone/>
            </a:pPr>
            <a:endParaRPr sz="2400"/>
          </a:p>
        </p:txBody>
      </p:sp>
      <p:sp>
        <p:nvSpPr>
          <p:cNvPr id="249" name="Shape 249"/>
          <p:cNvSpPr/>
          <p:nvPr/>
        </p:nvSpPr>
        <p:spPr>
          <a:xfrm>
            <a:off x="9700278" y="3727309"/>
            <a:ext cx="1246799" cy="12467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50" name="Shape 250"/>
          <p:cNvSpPr/>
          <p:nvPr/>
        </p:nvSpPr>
        <p:spPr>
          <a:xfrm>
            <a:off x="18" y="5611298"/>
            <a:ext cx="1246799" cy="1246799"/>
          </a:xfrm>
          <a:prstGeom prst="rect">
            <a:avLst/>
          </a:prstGeom>
          <a:solidFill>
            <a:srgbClr val="EDC67B"/>
          </a:solidFill>
          <a:ln>
            <a:noFill/>
          </a:ln>
        </p:spPr>
        <p:txBody>
          <a:bodyPr lIns="121900" tIns="121900" rIns="121900" bIns="121900" anchor="ctr" anchorCtr="0">
            <a:noAutofit/>
          </a:bodyPr>
          <a:lstStyle/>
          <a:p>
            <a:pPr lvl="0">
              <a:spcBef>
                <a:spcPts val="0"/>
              </a:spcBef>
              <a:buNone/>
            </a:pPr>
            <a:endParaRPr sz="2400"/>
          </a:p>
        </p:txBody>
      </p:sp>
      <p:sp>
        <p:nvSpPr>
          <p:cNvPr id="251" name="Shape 251"/>
          <p:cNvSpPr/>
          <p:nvPr/>
        </p:nvSpPr>
        <p:spPr>
          <a:xfrm>
            <a:off x="1246709" y="5611302"/>
            <a:ext cx="623199" cy="623199"/>
          </a:xfrm>
          <a:prstGeom prst="rect">
            <a:avLst/>
          </a:prstGeom>
          <a:solidFill>
            <a:srgbClr val="CEDBE0"/>
          </a:solidFill>
          <a:ln>
            <a:noFill/>
          </a:ln>
        </p:spPr>
        <p:txBody>
          <a:bodyPr lIns="121900" tIns="121900" rIns="121900" bIns="121900" anchor="ctr" anchorCtr="0">
            <a:noAutofit/>
          </a:bodyPr>
          <a:lstStyle/>
          <a:p>
            <a:pPr lvl="0">
              <a:spcBef>
                <a:spcPts val="0"/>
              </a:spcBef>
              <a:buNone/>
            </a:pPr>
            <a:endParaRPr sz="2400"/>
          </a:p>
        </p:txBody>
      </p:sp>
      <p:sp>
        <p:nvSpPr>
          <p:cNvPr id="252" name="Shape 252"/>
          <p:cNvSpPr/>
          <p:nvPr/>
        </p:nvSpPr>
        <p:spPr>
          <a:xfrm>
            <a:off x="1" y="6234825"/>
            <a:ext cx="623199" cy="6231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53" name="Shape 253"/>
          <p:cNvSpPr/>
          <p:nvPr/>
        </p:nvSpPr>
        <p:spPr>
          <a:xfrm>
            <a:off x="10321943" y="1246689"/>
            <a:ext cx="623199" cy="623199"/>
          </a:xfrm>
          <a:prstGeom prst="rect">
            <a:avLst/>
          </a:prstGeom>
          <a:solidFill>
            <a:srgbClr val="EDC67B"/>
          </a:solidFill>
          <a:ln>
            <a:noFill/>
          </a:ln>
        </p:spPr>
        <p:txBody>
          <a:bodyPr lIns="121900" tIns="121900" rIns="121900" bIns="121900" anchor="ctr" anchorCtr="0">
            <a:noAutofit/>
          </a:bodyPr>
          <a:lstStyle/>
          <a:p>
            <a:pPr lvl="0">
              <a:spcBef>
                <a:spcPts val="0"/>
              </a:spcBef>
              <a:buNone/>
            </a:pPr>
            <a:endParaRPr sz="2400"/>
          </a:p>
        </p:txBody>
      </p:sp>
      <p:sp>
        <p:nvSpPr>
          <p:cNvPr id="254" name="Shape 254"/>
          <p:cNvSpPr/>
          <p:nvPr/>
        </p:nvSpPr>
        <p:spPr>
          <a:xfrm>
            <a:off x="11568786" y="623518"/>
            <a:ext cx="623199" cy="623199"/>
          </a:xfrm>
          <a:prstGeom prst="rect">
            <a:avLst/>
          </a:prstGeom>
          <a:solidFill>
            <a:srgbClr val="7198A9">
              <a:alpha val="41150"/>
            </a:srgbClr>
          </a:solidFill>
          <a:ln>
            <a:noFill/>
          </a:ln>
        </p:spPr>
        <p:txBody>
          <a:bodyPr lIns="121900" tIns="121900" rIns="121900" bIns="121900" anchor="ctr" anchorCtr="0">
            <a:noAutofit/>
          </a:bodyPr>
          <a:lstStyle/>
          <a:p>
            <a:pPr lvl="0">
              <a:spcBef>
                <a:spcPts val="0"/>
              </a:spcBef>
              <a:buNone/>
            </a:pPr>
            <a:endParaRPr sz="2400"/>
          </a:p>
        </p:txBody>
      </p:sp>
      <p:sp>
        <p:nvSpPr>
          <p:cNvPr id="255" name="Shape 255"/>
          <p:cNvSpPr/>
          <p:nvPr/>
        </p:nvSpPr>
        <p:spPr>
          <a:xfrm>
            <a:off x="10252714" y="4133529"/>
            <a:ext cx="547077" cy="497672"/>
          </a:xfrm>
          <a:custGeom>
            <a:avLst/>
            <a:gdLst/>
            <a:ahLst/>
            <a:cxnLst/>
            <a:rect l="0" t="0" r="0" b="0"/>
            <a:pathLst>
              <a:path w="16173" h="14711" fill="none" extrusionOk="0">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w="9525" cap="rnd" cmpd="sng">
            <a:solidFill>
              <a:srgbClr val="FFFFFF"/>
            </a:solidFill>
            <a:prstDash val="solid"/>
            <a:round/>
            <a:headEnd type="none" w="med" len="med"/>
            <a:tailEnd type="none" w="med" len="med"/>
          </a:ln>
        </p:spPr>
        <p:txBody>
          <a:bodyPr lIns="121900" tIns="121900" rIns="121900" bIns="121900" anchor="ctr" anchorCtr="0">
            <a:noAutofit/>
          </a:bodyPr>
          <a:lstStyle/>
          <a:p>
            <a:pPr lvl="0">
              <a:spcBef>
                <a:spcPts val="0"/>
              </a:spcBef>
              <a:buNone/>
            </a:pPr>
            <a:endParaRPr sz="2400"/>
          </a:p>
        </p:txBody>
      </p:sp>
      <p:sp>
        <p:nvSpPr>
          <p:cNvPr id="256" name="Shape 256"/>
          <p:cNvSpPr/>
          <p:nvPr/>
        </p:nvSpPr>
        <p:spPr>
          <a:xfrm flipH="1">
            <a:off x="9847445" y="4070141"/>
            <a:ext cx="364000" cy="331095"/>
          </a:xfrm>
          <a:custGeom>
            <a:avLst/>
            <a:gdLst/>
            <a:ahLst/>
            <a:cxnLst/>
            <a:rect l="0" t="0" r="0" b="0"/>
            <a:pathLst>
              <a:path w="16173" h="14711" fill="none" extrusionOk="0">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w="9525" cap="rnd" cmpd="sng">
            <a:solidFill>
              <a:srgbClr val="FFFFFF"/>
            </a:solidFill>
            <a:prstDash val="solid"/>
            <a:round/>
            <a:headEnd type="none" w="med" len="med"/>
            <a:tailEnd type="none" w="med" len="med"/>
          </a:ln>
        </p:spPr>
        <p:txBody>
          <a:bodyPr lIns="121900" tIns="121900" rIns="121900" bIns="121900" anchor="ctr" anchorCtr="0">
            <a:noAutofit/>
          </a:bodyPr>
          <a:lstStyle/>
          <a:p>
            <a:pPr lvl="0">
              <a:spcBef>
                <a:spcPts val="0"/>
              </a:spcBef>
              <a:buNone/>
            </a:pPr>
            <a:endParaRPr sz="2400"/>
          </a:p>
        </p:txBody>
      </p:sp>
      <p:pic>
        <p:nvPicPr>
          <p:cNvPr id="5" name="Picture 4">
            <a:extLst>
              <a:ext uri="{FF2B5EF4-FFF2-40B4-BE49-F238E27FC236}">
                <a16:creationId xmlns:a16="http://schemas.microsoft.com/office/drawing/2014/main" id="{66321E18-34E1-4749-A4B7-EDD8D484CEB2}"/>
              </a:ext>
            </a:extLst>
          </p:cNvPr>
          <p:cNvPicPr>
            <a:picLocks noChangeAspect="1"/>
          </p:cNvPicPr>
          <p:nvPr userDrawn="1"/>
        </p:nvPicPr>
        <p:blipFill rotWithShape="1">
          <a:blip r:embed="rId3" cstate="hqprint">
            <a:extLst>
              <a:ext uri="{28A0092B-C50C-407E-A947-70E740481C1C}">
                <a14:useLocalDpi xmlns:a14="http://schemas.microsoft.com/office/drawing/2010/main" val="0"/>
              </a:ext>
            </a:extLst>
          </a:blip>
          <a:srcRect l="6869" t="-812" r="34209" b="22259"/>
          <a:stretch/>
        </p:blipFill>
        <p:spPr>
          <a:xfrm>
            <a:off x="10945142" y="-19516"/>
            <a:ext cx="1246858" cy="1266206"/>
          </a:xfrm>
          <a:prstGeom prst="rect">
            <a:avLst/>
          </a:prstGeom>
        </p:spPr>
      </p:pic>
    </p:spTree>
    <p:extLst>
      <p:ext uri="{BB962C8B-B14F-4D97-AF65-F5344CB8AC3E}">
        <p14:creationId xmlns:p14="http://schemas.microsoft.com/office/powerpoint/2010/main" val="3396033009"/>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60" r:id="rId9"/>
    <p:sldLayoutId id="2147483661" r:id="rId10"/>
    <p:sldLayoutId id="2147483662" r:id="rId11"/>
    <p:sldLayoutId id="2147483663" r:id="rId12"/>
    <p:sldLayoutId id="2147483659"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42.jp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6.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2.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977243" y="2325312"/>
            <a:ext cx="6237515" cy="2207377"/>
          </a:xfrm>
          <a:prstGeom prst="rect">
            <a:avLst/>
          </a:prstGeom>
        </p:spPr>
        <p:txBody>
          <a:bodyPr lIns="91425" tIns="91425" rIns="91425" bIns="91425" anchor="b" anchorCtr="0">
            <a:noAutofit/>
          </a:bodyPr>
          <a:lstStyle/>
          <a:p>
            <a:pPr lvl="0">
              <a:spcBef>
                <a:spcPts val="0"/>
              </a:spcBef>
              <a:buNone/>
            </a:pPr>
            <a:r>
              <a:rPr lang="en" sz="7200" dirty="0" smtClean="0"/>
              <a:t>CREATIVE </a:t>
            </a:r>
            <a:r>
              <a:rPr lang="en" sz="7200" dirty="0" smtClean="0">
                <a:solidFill>
                  <a:schemeClr val="accent1">
                    <a:lumMod val="75000"/>
                  </a:schemeClr>
                </a:solidFill>
              </a:rPr>
              <a:t>FRAME</a:t>
            </a:r>
            <a:endParaRPr lang="en" sz="7200" dirty="0">
              <a:solidFill>
                <a:schemeClr val="accent1">
                  <a:lumMod val="75000"/>
                </a:schemeClr>
              </a:solidFill>
            </a:endParaRPr>
          </a:p>
        </p:txBody>
      </p:sp>
      <p:sp>
        <p:nvSpPr>
          <p:cNvPr id="3" name="Rectangle 2">
            <a:extLst>
              <a:ext uri="{FF2B5EF4-FFF2-40B4-BE49-F238E27FC236}">
                <a16:creationId xmlns:a16="http://schemas.microsoft.com/office/drawing/2014/main" id="{8043581E-3C11-4D1E-A2A5-DAC60A32EDB2}"/>
              </a:ext>
            </a:extLst>
          </p:cNvPr>
          <p:cNvSpPr/>
          <p:nvPr/>
        </p:nvSpPr>
        <p:spPr>
          <a:xfrm>
            <a:off x="4441444" y="4363412"/>
            <a:ext cx="3309111" cy="338554"/>
          </a:xfrm>
          <a:prstGeom prst="rect">
            <a:avLst/>
          </a:prstGeom>
        </p:spPr>
        <p:txBody>
          <a:bodyPr wrap="none">
            <a:spAutoFit/>
          </a:bodyPr>
          <a:lstStyle/>
          <a:p>
            <a:pPr algn="just"/>
            <a:r>
              <a:rPr lang="en-US" sz="1600" dirty="0"/>
              <a:t>PowerPoint &amp; Google Slides </a:t>
            </a:r>
            <a:r>
              <a:rPr lang="en-US" sz="1600" dirty="0" smtClean="0"/>
              <a:t>Template</a:t>
            </a:r>
            <a:endParaRPr lang="en-US" sz="1600" dirty="0"/>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3">
            <a:extLst>
              <a:ext uri="{FF2B5EF4-FFF2-40B4-BE49-F238E27FC236}">
                <a16:creationId xmlns:a16="http://schemas.microsoft.com/office/drawing/2014/main" id="{EEA9C83D-A586-4E5A-AD71-A5A4538ED1BB}"/>
              </a:ext>
            </a:extLst>
          </p:cNvPr>
          <p:cNvSpPr txBox="1">
            <a:spLocks/>
          </p:cNvSpPr>
          <p:nvPr/>
        </p:nvSpPr>
        <p:spPr>
          <a:xfrm>
            <a:off x="1001994" y="2054619"/>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3" name="Shape 81">
            <a:extLst>
              <a:ext uri="{FF2B5EF4-FFF2-40B4-BE49-F238E27FC236}">
                <a16:creationId xmlns:a16="http://schemas.microsoft.com/office/drawing/2014/main" id="{401B3313-368E-4EFF-90F9-C0E28E4FF4C2}"/>
              </a:ext>
            </a:extLst>
          </p:cNvPr>
          <p:cNvSpPr txBox="1">
            <a:spLocks/>
          </p:cNvSpPr>
          <p:nvPr/>
        </p:nvSpPr>
        <p:spPr>
          <a:xfrm>
            <a:off x="553663" y="867192"/>
            <a:ext cx="6136947" cy="78473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t>INSTRUCTIONS FOR USE</a:t>
            </a:r>
          </a:p>
        </p:txBody>
      </p:sp>
      <p:sp>
        <p:nvSpPr>
          <p:cNvPr id="4" name="Rectangle 3">
            <a:extLst>
              <a:ext uri="{FF2B5EF4-FFF2-40B4-BE49-F238E27FC236}">
                <a16:creationId xmlns:a16="http://schemas.microsoft.com/office/drawing/2014/main" id="{12B0B935-32F8-4FC2-8073-DD3159CD19C1}"/>
              </a:ext>
            </a:extLst>
          </p:cNvPr>
          <p:cNvSpPr/>
          <p:nvPr/>
        </p:nvSpPr>
        <p:spPr>
          <a:xfrm>
            <a:off x="553663" y="1690297"/>
            <a:ext cx="2999006" cy="3539430"/>
          </a:xfrm>
          <a:prstGeom prst="rect">
            <a:avLst/>
          </a:prstGeom>
        </p:spPr>
        <p:txBody>
          <a:bodyPr wrap="square">
            <a:spAutoFit/>
          </a:bodyPr>
          <a:lstStyle/>
          <a:p>
            <a:r>
              <a:rPr lang="en-US" sz="1600" dirty="0">
                <a:solidFill>
                  <a:srgbClr val="8FDCF8"/>
                </a:solidFill>
                <a:latin typeface="Roboto" pitchFamily="2" charset="0"/>
              </a:rPr>
              <a:t>DOWNLOAD AS POWERPOINT TEMPLATE</a:t>
            </a:r>
          </a:p>
          <a:p>
            <a:r>
              <a:rPr lang="en-US" sz="1600" dirty="0"/>
              <a:t/>
            </a:r>
            <a:br>
              <a:rPr lang="en-US" sz="1600" dirty="0"/>
            </a:br>
            <a:r>
              <a:rPr lang="en-US" sz="1600" dirty="0">
                <a:latin typeface="Roboto" pitchFamily="2" charset="0"/>
              </a:rPr>
              <a:t>Click on the button under the presentation preview that says "Download as PowerPoint template". You will get a .pptx file that you can edit in PowerPoint.  </a:t>
            </a:r>
            <a:endParaRPr lang="en-US" sz="1600" dirty="0"/>
          </a:p>
          <a:p>
            <a:pPr algn="just"/>
            <a:r>
              <a:rPr lang="en-US" sz="1600" dirty="0">
                <a:latin typeface="Roboto" pitchFamily="2" charset="0"/>
              </a:rPr>
              <a:t>Remember to download and install the fonts used in this presentation.</a:t>
            </a:r>
            <a:endParaRPr lang="en-US" sz="1600" dirty="0"/>
          </a:p>
          <a:p>
            <a:r>
              <a:rPr lang="en-US" sz="1600" dirty="0"/>
              <a:t/>
            </a:r>
            <a:br>
              <a:rPr lang="en-US" sz="1600" dirty="0"/>
            </a:br>
            <a:r>
              <a:rPr lang="en-US" sz="1600" dirty="0">
                <a:latin typeface="Roboto" pitchFamily="2" charset="0"/>
              </a:rPr>
              <a:t>Google Font: ROBOTO</a:t>
            </a:r>
            <a:endParaRPr lang="en-US" sz="1600" dirty="0"/>
          </a:p>
        </p:txBody>
      </p:sp>
      <p:sp>
        <p:nvSpPr>
          <p:cNvPr id="5" name="Rectangle 4">
            <a:extLst>
              <a:ext uri="{FF2B5EF4-FFF2-40B4-BE49-F238E27FC236}">
                <a16:creationId xmlns:a16="http://schemas.microsoft.com/office/drawing/2014/main" id="{304EC666-1331-41A9-A1A0-CF52A4699E83}"/>
              </a:ext>
            </a:extLst>
          </p:cNvPr>
          <p:cNvSpPr/>
          <p:nvPr/>
        </p:nvSpPr>
        <p:spPr>
          <a:xfrm>
            <a:off x="3713753" y="1690297"/>
            <a:ext cx="3112957" cy="2893100"/>
          </a:xfrm>
          <a:prstGeom prst="rect">
            <a:avLst/>
          </a:prstGeom>
        </p:spPr>
        <p:txBody>
          <a:bodyPr wrap="square">
            <a:spAutoFit/>
          </a:bodyPr>
          <a:lstStyle/>
          <a:p>
            <a:r>
              <a:rPr lang="en-US" dirty="0">
                <a:solidFill>
                  <a:srgbClr val="8FDCF8"/>
                </a:solidFill>
                <a:latin typeface="Roboto" pitchFamily="2" charset="0"/>
              </a:rPr>
              <a:t>USE AS GOOGLE SLIDES </a:t>
            </a:r>
            <a:endParaRPr lang="en-US" dirty="0">
              <a:solidFill>
                <a:srgbClr val="8FDCF8"/>
              </a:solidFill>
            </a:endParaRPr>
          </a:p>
          <a:p>
            <a:r>
              <a:rPr lang="en-US" dirty="0">
                <a:solidFill>
                  <a:srgbClr val="8FDCF8"/>
                </a:solidFill>
                <a:latin typeface="Roboto" pitchFamily="2" charset="0"/>
              </a:rPr>
              <a:t>THEME</a:t>
            </a:r>
          </a:p>
          <a:p>
            <a:r>
              <a:rPr lang="en-US" dirty="0"/>
              <a:t/>
            </a:r>
            <a:br>
              <a:rPr lang="en-US" dirty="0"/>
            </a:br>
            <a:r>
              <a:rPr lang="en-US" sz="1600" dirty="0">
                <a:latin typeface="Roboto" pitchFamily="2" charset="0"/>
              </a:rPr>
              <a:t>Click on the button that says "Use as Google Slides Theme".</a:t>
            </a:r>
            <a:endParaRPr lang="en-US" sz="1600" dirty="0"/>
          </a:p>
          <a:p>
            <a:pPr algn="just"/>
            <a:r>
              <a:rPr lang="en-US" sz="1600" dirty="0">
                <a:latin typeface="Roboto" pitchFamily="2" charset="0"/>
              </a:rPr>
              <a:t>You will get a copy of this document on your Google Drive and will be able to edit, add or delete slides.</a:t>
            </a:r>
            <a:endParaRPr lang="en-US" sz="1600" dirty="0"/>
          </a:p>
          <a:p>
            <a:r>
              <a:rPr lang="en-US" sz="1600" dirty="0">
                <a:latin typeface="Roboto" pitchFamily="2" charset="0"/>
              </a:rPr>
              <a:t>Remember you must be signed in to your Google account.</a:t>
            </a:r>
            <a:endParaRPr lang="en-US" sz="1600" dirty="0"/>
          </a:p>
        </p:txBody>
      </p:sp>
      <p:sp>
        <p:nvSpPr>
          <p:cNvPr id="6" name="Shape 111">
            <a:extLst>
              <a:ext uri="{FF2B5EF4-FFF2-40B4-BE49-F238E27FC236}">
                <a16:creationId xmlns:a16="http://schemas.microsoft.com/office/drawing/2014/main" id="{D7F92939-7114-4383-A3A6-E3A284C36472}"/>
              </a:ext>
            </a:extLst>
          </p:cNvPr>
          <p:cNvSpPr txBox="1"/>
          <p:nvPr/>
        </p:nvSpPr>
        <p:spPr>
          <a:xfrm>
            <a:off x="1649582" y="6271344"/>
            <a:ext cx="9368189" cy="826499"/>
          </a:xfrm>
          <a:prstGeom prst="rect">
            <a:avLst/>
          </a:prstGeom>
          <a:noFill/>
          <a:ln>
            <a:noFill/>
          </a:ln>
        </p:spPr>
        <p:txBody>
          <a:bodyPr lIns="91425" tIns="91425" rIns="91425" bIns="91425" anchor="t" anchorCtr="0">
            <a:noAutofit/>
          </a:bodyPr>
          <a:lstStyle/>
          <a:p>
            <a:pPr lvl="0" algn="just" rtl="0">
              <a:spcBef>
                <a:spcPts val="1000"/>
              </a:spcBef>
              <a:spcAft>
                <a:spcPts val="1000"/>
              </a:spcAft>
              <a:buNone/>
            </a:pPr>
            <a:r>
              <a:rPr lang="en" sz="1200" dirty="0">
                <a:latin typeface="Roboto" pitchFamily="2" charset="0"/>
                <a:ea typeface="Roboto" pitchFamily="2" charset="0"/>
                <a:cs typeface="Muli"/>
                <a:sym typeface="Muli"/>
              </a:rPr>
              <a:t>This template is free to use under Creative Commons Attribution license. </a:t>
            </a:r>
            <a:r>
              <a:rPr lang="en-US" sz="1200" dirty="0">
                <a:latin typeface="Roboto" pitchFamily="2" charset="0"/>
                <a:ea typeface="Roboto" pitchFamily="2" charset="0"/>
                <a:cs typeface="Muli"/>
                <a:sym typeface="Muli"/>
              </a:rPr>
              <a:t>Please </a:t>
            </a:r>
            <a:r>
              <a:rPr lang="en" sz="1200" dirty="0">
                <a:latin typeface="Roboto" pitchFamily="2" charset="0"/>
                <a:ea typeface="Roboto" pitchFamily="2" charset="0"/>
                <a:cs typeface="Muli"/>
                <a:sym typeface="Muli"/>
              </a:rPr>
              <a:t>mention </a:t>
            </a:r>
            <a:r>
              <a:rPr lang="en-US" sz="1200" dirty="0">
                <a:latin typeface="Roboto" pitchFamily="2" charset="0"/>
                <a:ea typeface="Roboto" pitchFamily="2" charset="0"/>
                <a:cs typeface="Muli"/>
                <a:sym typeface="Muli"/>
              </a:rPr>
              <a:t>Slidehood.com</a:t>
            </a:r>
            <a:r>
              <a:rPr lang="en" sz="1200" dirty="0">
                <a:latin typeface="Roboto" pitchFamily="2" charset="0"/>
                <a:ea typeface="Roboto" pitchFamily="2" charset="0"/>
                <a:cs typeface="Muli"/>
                <a:sym typeface="Muli"/>
              </a:rPr>
              <a:t> and other resources used in a slide footer.</a:t>
            </a:r>
          </a:p>
          <a:p>
            <a:pPr lvl="0" algn="just" rtl="0">
              <a:spcBef>
                <a:spcPts val="1000"/>
              </a:spcBef>
              <a:spcAft>
                <a:spcPts val="1000"/>
              </a:spcAft>
              <a:buNone/>
            </a:pPr>
            <a:endParaRPr sz="1200" dirty="0">
              <a:latin typeface="Roboto" pitchFamily="2" charset="0"/>
              <a:ea typeface="Roboto" pitchFamily="2" charset="0"/>
              <a:cs typeface="Muli"/>
              <a:sym typeface="Muli"/>
            </a:endParaRPr>
          </a:p>
          <a:p>
            <a:pPr lvl="0" algn="just" rtl="0">
              <a:spcBef>
                <a:spcPts val="1000"/>
              </a:spcBef>
              <a:spcAft>
                <a:spcPts val="1000"/>
              </a:spcAft>
              <a:buNone/>
            </a:pPr>
            <a:endParaRPr sz="1200" dirty="0">
              <a:latin typeface="Roboto" pitchFamily="2" charset="0"/>
              <a:ea typeface="Roboto" pitchFamily="2" charset="0"/>
              <a:cs typeface="Muli"/>
              <a:sym typeface="Muli"/>
            </a:endParaRPr>
          </a:p>
        </p:txBody>
      </p:sp>
    </p:spTree>
    <p:extLst>
      <p:ext uri="{BB962C8B-B14F-4D97-AF65-F5344CB8AC3E}">
        <p14:creationId xmlns:p14="http://schemas.microsoft.com/office/powerpoint/2010/main" val="1401344936"/>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327400" y="1785257"/>
            <a:ext cx="5008199" cy="2154571"/>
          </a:xfrm>
          <a:prstGeom prst="rect">
            <a:avLst/>
          </a:prstGeom>
        </p:spPr>
        <p:txBody>
          <a:bodyPr lIns="91425" tIns="91425" rIns="91425" bIns="91425" anchor="b" anchorCtr="0">
            <a:noAutofit/>
          </a:bodyPr>
          <a:lstStyle/>
          <a:p>
            <a:pPr lvl="0" rtl="0">
              <a:spcBef>
                <a:spcPts val="0"/>
              </a:spcBef>
              <a:buNone/>
            </a:pPr>
            <a:r>
              <a:rPr lang="en" dirty="0"/>
              <a:t>1.</a:t>
            </a:r>
          </a:p>
          <a:p>
            <a:pPr lvl="0" rtl="0">
              <a:spcBef>
                <a:spcPts val="0"/>
              </a:spcBef>
              <a:buNone/>
            </a:pPr>
            <a:r>
              <a:rPr lang="en" dirty="0"/>
              <a:t>YOUR FIRST HEADLINE</a:t>
            </a:r>
          </a:p>
        </p:txBody>
      </p:sp>
      <p:sp>
        <p:nvSpPr>
          <p:cNvPr id="5" name="Shape 99"/>
          <p:cNvSpPr txBox="1">
            <a:spLocks noGrp="1"/>
          </p:cNvSpPr>
          <p:nvPr>
            <p:ph type="subTitle" idx="1"/>
          </p:nvPr>
        </p:nvSpPr>
        <p:spPr>
          <a:xfrm>
            <a:off x="3327400" y="3933371"/>
            <a:ext cx="5008199" cy="823450"/>
          </a:xfrm>
          <a:prstGeom prst="rect">
            <a:avLst/>
          </a:prstGeom>
        </p:spPr>
        <p:txBody>
          <a:bodyPr lIns="91425" tIns="91425" rIns="91425" bIns="91425" anchor="ctr" anchorCtr="0">
            <a:noAutofit/>
          </a:bodyPr>
          <a:lstStyle/>
          <a:p>
            <a:pPr lvl="0" rtl="0">
              <a:spcBef>
                <a:spcPts val="0"/>
              </a:spcBef>
              <a:buNone/>
            </a:pPr>
            <a:r>
              <a:rPr lang="en"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567" y="2848132"/>
            <a:ext cx="6256800" cy="1442262"/>
          </a:xfrm>
        </p:spPr>
        <p:txBody>
          <a:bodyPr>
            <a:normAutofit lnSpcReduction="10000"/>
          </a:bodyPr>
          <a:lstStyle/>
          <a:p>
            <a:pPr marL="0" indent="0">
              <a:buNone/>
            </a:pPr>
            <a:r>
              <a:rPr lang="en-US" b="0" dirty="0">
                <a:solidFill>
                  <a:srgbClr val="7030A0"/>
                </a:solidFill>
              </a:rPr>
              <a:t>A fine quotation is a diamond in the hand of a man of wit and a pebble in the hand of a fool. </a:t>
            </a:r>
          </a:p>
          <a:p>
            <a:pPr marL="0" indent="0">
              <a:buNone/>
            </a:pPr>
            <a:endParaRPr lang="en-US" b="0" dirty="0"/>
          </a:p>
        </p:txBody>
      </p:sp>
      <p:sp>
        <p:nvSpPr>
          <p:cNvPr id="3" name="Rectangle 2">
            <a:extLst>
              <a:ext uri="{FF2B5EF4-FFF2-40B4-BE49-F238E27FC236}">
                <a16:creationId xmlns:a16="http://schemas.microsoft.com/office/drawing/2014/main" id="{9551A355-2361-426B-8B96-7C54D4254724}"/>
              </a:ext>
            </a:extLst>
          </p:cNvPr>
          <p:cNvSpPr/>
          <p:nvPr/>
        </p:nvSpPr>
        <p:spPr>
          <a:xfrm rot="10800000">
            <a:off x="5601280" y="447475"/>
            <a:ext cx="989373" cy="2400657"/>
          </a:xfrm>
          <a:prstGeom prst="rect">
            <a:avLst/>
          </a:prstGeom>
          <a:noFill/>
        </p:spPr>
        <p:txBody>
          <a:bodyPr wrap="none" lIns="91440" tIns="45720" rIns="91440" bIns="45720">
            <a:spAutoFit/>
          </a:bodyPr>
          <a:lstStyle/>
          <a:p>
            <a:pPr algn="ctr"/>
            <a:r>
              <a:rPr lang="en-US" sz="15000" b="0" cap="none" spc="0" dirty="0">
                <a:ln w="0"/>
                <a:solidFill>
                  <a:schemeClr val="tx1"/>
                </a:solidFill>
                <a:effectLst>
                  <a:outerShdw blurRad="38100" dist="19050" dir="2700000" algn="tl" rotWithShape="0">
                    <a:schemeClr val="dk1">
                      <a:alpha val="40000"/>
                    </a:schemeClr>
                  </a:outerShdw>
                </a:effectLst>
              </a:rPr>
              <a:t>“</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815397" y="2105864"/>
            <a:ext cx="517859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b="1" dirty="0">
                <a:solidFill>
                  <a:schemeClr val="accent4">
                    <a:lumMod val="75000"/>
                  </a:schemeClr>
                </a:solidFill>
              </a:rPr>
              <a:t>BIG IDEA</a:t>
            </a:r>
          </a:p>
        </p:txBody>
      </p:sp>
      <p:sp>
        <p:nvSpPr>
          <p:cNvPr id="5" name="Shape 130"/>
          <p:cNvSpPr txBox="1">
            <a:spLocks/>
          </p:cNvSpPr>
          <p:nvPr/>
        </p:nvSpPr>
        <p:spPr>
          <a:xfrm>
            <a:off x="844425" y="3030550"/>
            <a:ext cx="5178599" cy="1643050"/>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2000" dirty="0">
                <a:solidFill>
                  <a:srgbClr val="7030A0"/>
                </a:solidFill>
              </a:rPr>
              <a:t>Grab the attention of your </a:t>
            </a:r>
            <a:r>
              <a:rPr lang="en-US" sz="2000" dirty="0">
                <a:solidFill>
                  <a:srgbClr val="7030A0"/>
                </a:solidFill>
              </a:rPr>
              <a:t>audience</a:t>
            </a:r>
            <a:r>
              <a:rPr lang="en" sz="2000" dirty="0">
                <a:solidFill>
                  <a:srgbClr val="7030A0"/>
                </a:solidFill>
              </a:rPr>
              <a:t> </a:t>
            </a:r>
          </a:p>
          <a:p>
            <a:pPr>
              <a:spcBef>
                <a:spcPts val="0"/>
              </a:spcBef>
              <a:buFont typeface="Arial" panose="020B0604020202020204" pitchFamily="34" charset="0"/>
              <a:buNone/>
            </a:pPr>
            <a:r>
              <a:rPr lang="en-US" sz="2000" dirty="0">
                <a:solidFill>
                  <a:srgbClr val="7030A0"/>
                </a:solidFill>
              </a:rPr>
              <a:t>b</a:t>
            </a:r>
            <a:r>
              <a:rPr lang="en" sz="2000" dirty="0">
                <a:solidFill>
                  <a:srgbClr val="7030A0"/>
                </a:solidFill>
              </a:rPr>
              <a:t>y using icons and impressive</a:t>
            </a:r>
          </a:p>
          <a:p>
            <a:pPr>
              <a:spcBef>
                <a:spcPts val="0"/>
              </a:spcBef>
              <a:buFont typeface="Arial" panose="020B0604020202020204" pitchFamily="34" charset="0"/>
              <a:buNone/>
            </a:pPr>
            <a:r>
              <a:rPr lang="en" sz="2000" dirty="0">
                <a:solidFill>
                  <a:srgbClr val="7030A0"/>
                </a:solidFill>
              </a:rPr>
              <a:t>images</a:t>
            </a:r>
          </a:p>
        </p:txBody>
      </p:sp>
      <p:sp>
        <p:nvSpPr>
          <p:cNvPr id="2" name="Rectangle 1">
            <a:extLst>
              <a:ext uri="{FF2B5EF4-FFF2-40B4-BE49-F238E27FC236}">
                <a16:creationId xmlns:a16="http://schemas.microsoft.com/office/drawing/2014/main" id="{605B2B0A-AB12-4194-BAE3-1B200BFA2439}"/>
              </a:ext>
            </a:extLst>
          </p:cNvPr>
          <p:cNvSpPr/>
          <p:nvPr/>
        </p:nvSpPr>
        <p:spPr>
          <a:xfrm>
            <a:off x="815397" y="0"/>
            <a:ext cx="3596946" cy="2105864"/>
          </a:xfrm>
          <a:prstGeom prst="rect">
            <a:avLst/>
          </a:prstGeom>
          <a:solidFill>
            <a:srgbClr val="8FDCF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 name="Shape 725">
            <a:extLst>
              <a:ext uri="{FF2B5EF4-FFF2-40B4-BE49-F238E27FC236}">
                <a16:creationId xmlns:a16="http://schemas.microsoft.com/office/drawing/2014/main" id="{791E1E8A-A8EA-4B47-87AD-71E7C27CBA58}"/>
              </a:ext>
            </a:extLst>
          </p:cNvPr>
          <p:cNvGrpSpPr/>
          <p:nvPr/>
        </p:nvGrpSpPr>
        <p:grpSpPr>
          <a:xfrm>
            <a:off x="1616759" y="233328"/>
            <a:ext cx="1692498" cy="1692498"/>
            <a:chOff x="5964175" y="4329750"/>
            <a:chExt cx="421350" cy="421350"/>
          </a:xfrm>
        </p:grpSpPr>
        <p:sp>
          <p:nvSpPr>
            <p:cNvPr id="7" name="Shape 726">
              <a:extLst>
                <a:ext uri="{FF2B5EF4-FFF2-40B4-BE49-F238E27FC236}">
                  <a16:creationId xmlns:a16="http://schemas.microsoft.com/office/drawing/2014/main" id="{E4C77855-2264-4752-9D17-B2A009E753A5}"/>
                </a:ext>
              </a:extLst>
            </p:cNvPr>
            <p:cNvSpPr/>
            <p:nvPr/>
          </p:nvSpPr>
          <p:spPr>
            <a:xfrm>
              <a:off x="5964175" y="4329750"/>
              <a:ext cx="421350" cy="421350"/>
            </a:xfrm>
            <a:custGeom>
              <a:avLst/>
              <a:gdLst/>
              <a:ahLst/>
              <a:cxnLst/>
              <a:rect l="0" t="0" r="0" b="0"/>
              <a:pathLst>
                <a:path w="16854" h="16854" fill="none" extrusionOk="0">
                  <a:moveTo>
                    <a:pt x="15636" y="14004"/>
                  </a:moveTo>
                  <a:lnTo>
                    <a:pt x="13517" y="6260"/>
                  </a:lnTo>
                  <a:lnTo>
                    <a:pt x="16196" y="3605"/>
                  </a:lnTo>
                  <a:lnTo>
                    <a:pt x="16196" y="3605"/>
                  </a:lnTo>
                  <a:lnTo>
                    <a:pt x="16318" y="3434"/>
                  </a:lnTo>
                  <a:lnTo>
                    <a:pt x="16440" y="3239"/>
                  </a:lnTo>
                  <a:lnTo>
                    <a:pt x="16537" y="3020"/>
                  </a:lnTo>
                  <a:lnTo>
                    <a:pt x="16610" y="2777"/>
                  </a:lnTo>
                  <a:lnTo>
                    <a:pt x="16732" y="2338"/>
                  </a:lnTo>
                  <a:lnTo>
                    <a:pt x="16805" y="2046"/>
                  </a:lnTo>
                  <a:lnTo>
                    <a:pt x="16805" y="2046"/>
                  </a:lnTo>
                  <a:lnTo>
                    <a:pt x="16830" y="1729"/>
                  </a:lnTo>
                  <a:lnTo>
                    <a:pt x="16854" y="1437"/>
                  </a:lnTo>
                  <a:lnTo>
                    <a:pt x="16854" y="1194"/>
                  </a:lnTo>
                  <a:lnTo>
                    <a:pt x="16854" y="950"/>
                  </a:lnTo>
                  <a:lnTo>
                    <a:pt x="16805" y="755"/>
                  </a:lnTo>
                  <a:lnTo>
                    <a:pt x="16732" y="585"/>
                  </a:lnTo>
                  <a:lnTo>
                    <a:pt x="16659" y="414"/>
                  </a:lnTo>
                  <a:lnTo>
                    <a:pt x="16562" y="293"/>
                  </a:lnTo>
                  <a:lnTo>
                    <a:pt x="16562" y="293"/>
                  </a:lnTo>
                  <a:lnTo>
                    <a:pt x="16440" y="195"/>
                  </a:lnTo>
                  <a:lnTo>
                    <a:pt x="16269" y="122"/>
                  </a:lnTo>
                  <a:lnTo>
                    <a:pt x="16099" y="49"/>
                  </a:lnTo>
                  <a:lnTo>
                    <a:pt x="15904" y="0"/>
                  </a:lnTo>
                  <a:lnTo>
                    <a:pt x="15660" y="0"/>
                  </a:lnTo>
                  <a:lnTo>
                    <a:pt x="15417" y="0"/>
                  </a:lnTo>
                  <a:lnTo>
                    <a:pt x="15125" y="25"/>
                  </a:lnTo>
                  <a:lnTo>
                    <a:pt x="14808" y="49"/>
                  </a:lnTo>
                  <a:lnTo>
                    <a:pt x="14808" y="49"/>
                  </a:lnTo>
                  <a:lnTo>
                    <a:pt x="14516" y="122"/>
                  </a:lnTo>
                  <a:lnTo>
                    <a:pt x="14077" y="244"/>
                  </a:lnTo>
                  <a:lnTo>
                    <a:pt x="13834" y="317"/>
                  </a:lnTo>
                  <a:lnTo>
                    <a:pt x="13615" y="414"/>
                  </a:lnTo>
                  <a:lnTo>
                    <a:pt x="13420" y="536"/>
                  </a:lnTo>
                  <a:lnTo>
                    <a:pt x="13249" y="658"/>
                  </a:lnTo>
                  <a:lnTo>
                    <a:pt x="10595" y="3337"/>
                  </a:lnTo>
                  <a:lnTo>
                    <a:pt x="2850" y="1218"/>
                  </a:lnTo>
                  <a:lnTo>
                    <a:pt x="2850" y="1218"/>
                  </a:lnTo>
                  <a:lnTo>
                    <a:pt x="2704" y="1194"/>
                  </a:lnTo>
                  <a:lnTo>
                    <a:pt x="2582" y="1218"/>
                  </a:lnTo>
                  <a:lnTo>
                    <a:pt x="2460" y="1267"/>
                  </a:lnTo>
                  <a:lnTo>
                    <a:pt x="2338" y="1340"/>
                  </a:lnTo>
                  <a:lnTo>
                    <a:pt x="1608" y="2095"/>
                  </a:lnTo>
                  <a:lnTo>
                    <a:pt x="1608" y="2095"/>
                  </a:lnTo>
                  <a:lnTo>
                    <a:pt x="1535" y="2192"/>
                  </a:lnTo>
                  <a:lnTo>
                    <a:pt x="1486" y="2290"/>
                  </a:lnTo>
                  <a:lnTo>
                    <a:pt x="1462" y="2411"/>
                  </a:lnTo>
                  <a:lnTo>
                    <a:pt x="1462" y="2509"/>
                  </a:lnTo>
                  <a:lnTo>
                    <a:pt x="1462" y="2509"/>
                  </a:lnTo>
                  <a:lnTo>
                    <a:pt x="1486" y="2606"/>
                  </a:lnTo>
                  <a:lnTo>
                    <a:pt x="1510" y="2679"/>
                  </a:lnTo>
                  <a:lnTo>
                    <a:pt x="1608" y="2825"/>
                  </a:lnTo>
                  <a:lnTo>
                    <a:pt x="1608" y="2825"/>
                  </a:lnTo>
                  <a:lnTo>
                    <a:pt x="1705" y="2899"/>
                  </a:lnTo>
                  <a:lnTo>
                    <a:pt x="7404" y="6600"/>
                  </a:lnTo>
                  <a:lnTo>
                    <a:pt x="4165" y="10863"/>
                  </a:lnTo>
                  <a:lnTo>
                    <a:pt x="926" y="10302"/>
                  </a:lnTo>
                  <a:lnTo>
                    <a:pt x="926" y="10302"/>
                  </a:lnTo>
                  <a:lnTo>
                    <a:pt x="828" y="10302"/>
                  </a:lnTo>
                  <a:lnTo>
                    <a:pt x="707" y="10327"/>
                  </a:lnTo>
                  <a:lnTo>
                    <a:pt x="609" y="10375"/>
                  </a:lnTo>
                  <a:lnTo>
                    <a:pt x="512" y="10449"/>
                  </a:lnTo>
                  <a:lnTo>
                    <a:pt x="146" y="10814"/>
                  </a:lnTo>
                  <a:lnTo>
                    <a:pt x="146" y="10814"/>
                  </a:lnTo>
                  <a:lnTo>
                    <a:pt x="73" y="10911"/>
                  </a:lnTo>
                  <a:lnTo>
                    <a:pt x="25" y="11033"/>
                  </a:lnTo>
                  <a:lnTo>
                    <a:pt x="0" y="11155"/>
                  </a:lnTo>
                  <a:lnTo>
                    <a:pt x="0" y="11277"/>
                  </a:lnTo>
                  <a:lnTo>
                    <a:pt x="0" y="11277"/>
                  </a:lnTo>
                  <a:lnTo>
                    <a:pt x="49" y="11423"/>
                  </a:lnTo>
                  <a:lnTo>
                    <a:pt x="146" y="11569"/>
                  </a:lnTo>
                  <a:lnTo>
                    <a:pt x="146" y="11569"/>
                  </a:lnTo>
                  <a:lnTo>
                    <a:pt x="244" y="11642"/>
                  </a:lnTo>
                  <a:lnTo>
                    <a:pt x="3434" y="13420"/>
                  </a:lnTo>
                  <a:lnTo>
                    <a:pt x="5212" y="16610"/>
                  </a:lnTo>
                  <a:lnTo>
                    <a:pt x="5212" y="16610"/>
                  </a:lnTo>
                  <a:lnTo>
                    <a:pt x="5285" y="16708"/>
                  </a:lnTo>
                  <a:lnTo>
                    <a:pt x="5285" y="16708"/>
                  </a:lnTo>
                  <a:lnTo>
                    <a:pt x="5431" y="16805"/>
                  </a:lnTo>
                  <a:lnTo>
                    <a:pt x="5578" y="16854"/>
                  </a:lnTo>
                  <a:lnTo>
                    <a:pt x="5578" y="16854"/>
                  </a:lnTo>
                  <a:lnTo>
                    <a:pt x="5699" y="16854"/>
                  </a:lnTo>
                  <a:lnTo>
                    <a:pt x="5821" y="16830"/>
                  </a:lnTo>
                  <a:lnTo>
                    <a:pt x="5943" y="16781"/>
                  </a:lnTo>
                  <a:lnTo>
                    <a:pt x="6040" y="16708"/>
                  </a:lnTo>
                  <a:lnTo>
                    <a:pt x="6406" y="16342"/>
                  </a:lnTo>
                  <a:lnTo>
                    <a:pt x="6406" y="16342"/>
                  </a:lnTo>
                  <a:lnTo>
                    <a:pt x="6479" y="16245"/>
                  </a:lnTo>
                  <a:lnTo>
                    <a:pt x="6527" y="16148"/>
                  </a:lnTo>
                  <a:lnTo>
                    <a:pt x="6552" y="16026"/>
                  </a:lnTo>
                  <a:lnTo>
                    <a:pt x="6552" y="15928"/>
                  </a:lnTo>
                  <a:lnTo>
                    <a:pt x="5992" y="12689"/>
                  </a:lnTo>
                  <a:lnTo>
                    <a:pt x="10254" y="9450"/>
                  </a:lnTo>
                  <a:lnTo>
                    <a:pt x="13956" y="15149"/>
                  </a:lnTo>
                  <a:lnTo>
                    <a:pt x="13956" y="15149"/>
                  </a:lnTo>
                  <a:lnTo>
                    <a:pt x="14029" y="15246"/>
                  </a:lnTo>
                  <a:lnTo>
                    <a:pt x="14029" y="15246"/>
                  </a:lnTo>
                  <a:lnTo>
                    <a:pt x="14175" y="15344"/>
                  </a:lnTo>
                  <a:lnTo>
                    <a:pt x="14248" y="15368"/>
                  </a:lnTo>
                  <a:lnTo>
                    <a:pt x="14345" y="15393"/>
                  </a:lnTo>
                  <a:lnTo>
                    <a:pt x="14345" y="15393"/>
                  </a:lnTo>
                  <a:lnTo>
                    <a:pt x="14443" y="15393"/>
                  </a:lnTo>
                  <a:lnTo>
                    <a:pt x="14565" y="15368"/>
                  </a:lnTo>
                  <a:lnTo>
                    <a:pt x="14662" y="15320"/>
                  </a:lnTo>
                  <a:lnTo>
                    <a:pt x="14759" y="15246"/>
                  </a:lnTo>
                  <a:lnTo>
                    <a:pt x="15514" y="14516"/>
                  </a:lnTo>
                  <a:lnTo>
                    <a:pt x="15514" y="14516"/>
                  </a:lnTo>
                  <a:lnTo>
                    <a:pt x="15587" y="14394"/>
                  </a:lnTo>
                  <a:lnTo>
                    <a:pt x="15636" y="14272"/>
                  </a:lnTo>
                  <a:lnTo>
                    <a:pt x="15660" y="14151"/>
                  </a:lnTo>
                  <a:lnTo>
                    <a:pt x="15636" y="14004"/>
                  </a:lnTo>
                  <a:lnTo>
                    <a:pt x="15636" y="14004"/>
                  </a:lnTo>
                </a:path>
              </a:pathLst>
            </a:custGeom>
            <a:noFill/>
            <a:ln w="19050" cap="rnd" cmpd="sng">
              <a:solidFill>
                <a:schemeClr val="bg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727">
              <a:extLst>
                <a:ext uri="{FF2B5EF4-FFF2-40B4-BE49-F238E27FC236}">
                  <a16:creationId xmlns:a16="http://schemas.microsoft.com/office/drawing/2014/main" id="{56B9D253-9E41-43EF-A7B5-D58A01994F1E}"/>
                </a:ext>
              </a:extLst>
            </p:cNvPr>
            <p:cNvSpPr/>
            <p:nvPr/>
          </p:nvSpPr>
          <p:spPr>
            <a:xfrm>
              <a:off x="6322800" y="4360800"/>
              <a:ext cx="31675" cy="30475"/>
            </a:xfrm>
            <a:custGeom>
              <a:avLst/>
              <a:gdLst/>
              <a:ahLst/>
              <a:cxnLst/>
              <a:rect l="0" t="0" r="0" b="0"/>
              <a:pathLst>
                <a:path w="1267" h="1219" fill="none" extrusionOk="0">
                  <a:moveTo>
                    <a:pt x="1267" y="1218"/>
                  </a:moveTo>
                  <a:lnTo>
                    <a:pt x="1267" y="1218"/>
                  </a:lnTo>
                  <a:lnTo>
                    <a:pt x="1242" y="999"/>
                  </a:lnTo>
                  <a:lnTo>
                    <a:pt x="1169" y="755"/>
                  </a:lnTo>
                  <a:lnTo>
                    <a:pt x="1048" y="561"/>
                  </a:lnTo>
                  <a:lnTo>
                    <a:pt x="901" y="366"/>
                  </a:lnTo>
                  <a:lnTo>
                    <a:pt x="901" y="366"/>
                  </a:lnTo>
                  <a:lnTo>
                    <a:pt x="707" y="220"/>
                  </a:lnTo>
                  <a:lnTo>
                    <a:pt x="487" y="98"/>
                  </a:lnTo>
                  <a:lnTo>
                    <a:pt x="244" y="25"/>
                  </a:lnTo>
                  <a:lnTo>
                    <a:pt x="0" y="0"/>
                  </a:lnTo>
                </a:path>
              </a:pathLst>
            </a:custGeom>
            <a:noFill/>
            <a:ln w="19050" cap="rnd" cmpd="sng">
              <a:solidFill>
                <a:schemeClr val="bg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4294967295"/>
          </p:nvPr>
        </p:nvSpPr>
        <p:spPr>
          <a:xfrm>
            <a:off x="1178255" y="2287968"/>
            <a:ext cx="3264416" cy="3764489"/>
          </a:xfrm>
          <a:prstGeom prst="rect">
            <a:avLst/>
          </a:prstGeom>
        </p:spPr>
        <p:txBody>
          <a:bodyPr lIns="91425" tIns="91425" rIns="91425" bIns="91425" anchor="t" anchorCtr="0">
            <a:noAutofit/>
          </a:bodyPr>
          <a:lstStyle/>
          <a:p>
            <a:pPr algn="just">
              <a:buNone/>
            </a:pPr>
            <a:r>
              <a:rPr lang="en-US" sz="1600" b="1" dirty="0">
                <a:solidFill>
                  <a:srgbClr val="7030A0"/>
                </a:solidFill>
                <a:latin typeface="+mj-lt"/>
              </a:rPr>
              <a:t>	Chris Hadfield</a:t>
            </a:r>
            <a:r>
              <a:rPr lang="en-US" sz="1600" dirty="0">
                <a:solidFill>
                  <a:srgbClr val="7030A0"/>
                </a:solidFill>
                <a:latin typeface="+mj-lt"/>
              </a:rPr>
              <a:t>	</a:t>
            </a:r>
          </a:p>
          <a:p>
            <a:pPr lvl="0" algn="just">
              <a:buNone/>
            </a:pPr>
            <a:r>
              <a:rPr lang="en-US" sz="1600" dirty="0">
                <a:latin typeface="+mj-lt"/>
              </a:rPr>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latin typeface="+mj-lt"/>
            </a:endParaRPr>
          </a:p>
        </p:txBody>
      </p:sp>
      <p:sp>
        <p:nvSpPr>
          <p:cNvPr id="6" name="Shape 165"/>
          <p:cNvSpPr txBox="1">
            <a:spLocks noGrp="1"/>
          </p:cNvSpPr>
          <p:nvPr>
            <p:ph type="title"/>
          </p:nvPr>
        </p:nvSpPr>
        <p:spPr>
          <a:xfrm>
            <a:off x="1337912" y="928915"/>
            <a:ext cx="7980260" cy="1464910"/>
          </a:xfrm>
          <a:prstGeom prst="rect">
            <a:avLst/>
          </a:prstGeom>
        </p:spPr>
        <p:txBody>
          <a:bodyPr lIns="91425" tIns="91425" rIns="91425" bIns="91425" anchor="b" anchorCtr="0">
            <a:noAutofit/>
          </a:bodyPr>
          <a:lstStyle/>
          <a:p>
            <a:pPr lvl="0">
              <a:spcBef>
                <a:spcPts val="0"/>
              </a:spcBef>
              <a:buNone/>
            </a:pPr>
            <a:r>
              <a:rPr lang="en" sz="4000" dirty="0">
                <a:solidFill>
                  <a:schemeClr val="accent4">
                    <a:lumMod val="75000"/>
                  </a:schemeClr>
                </a:solidFill>
              </a:rPr>
              <a:t>YOU CAN ALSO SPLIT YOUR CONTENT</a:t>
            </a:r>
          </a:p>
        </p:txBody>
      </p:sp>
      <p:sp>
        <p:nvSpPr>
          <p:cNvPr id="7" name="Shape 166"/>
          <p:cNvSpPr txBox="1">
            <a:spLocks noGrp="1"/>
          </p:cNvSpPr>
          <p:nvPr>
            <p:ph type="body" idx="4294967295"/>
          </p:nvPr>
        </p:nvSpPr>
        <p:spPr>
          <a:xfrm>
            <a:off x="4805526" y="2287967"/>
            <a:ext cx="3104759" cy="3764489"/>
          </a:xfrm>
          <a:prstGeom prst="rect">
            <a:avLst/>
          </a:prstGeom>
        </p:spPr>
        <p:txBody>
          <a:bodyPr lIns="91425" tIns="91425" rIns="91425" bIns="91425" anchor="t" anchorCtr="0">
            <a:noAutofit/>
          </a:bodyPr>
          <a:lstStyle/>
          <a:p>
            <a:pPr lvl="0" algn="just">
              <a:buNone/>
            </a:pPr>
            <a:r>
              <a:rPr lang="en-US" sz="1600" dirty="0">
                <a:solidFill>
                  <a:srgbClr val="7030A0"/>
                </a:solidFill>
                <a:latin typeface="+mj-lt"/>
              </a:rPr>
              <a:t>	</a:t>
            </a:r>
            <a:r>
              <a:rPr lang="en-US" sz="1600" b="1" dirty="0">
                <a:solidFill>
                  <a:srgbClr val="7030A0"/>
                </a:solidFill>
                <a:latin typeface="+mj-lt"/>
              </a:rPr>
              <a:t>Erin Cummings</a:t>
            </a:r>
          </a:p>
          <a:p>
            <a:pPr lvl="0" algn="just">
              <a:buNone/>
            </a:pPr>
            <a:r>
              <a:rPr lang="en-US" sz="1600" dirty="0">
                <a:latin typeface="+mj-lt"/>
              </a:rPr>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600" i="1" dirty="0">
                <a:latin typeface="+mj-lt"/>
              </a:rPr>
              <a:t/>
            </a:r>
            <a:br>
              <a:rPr lang="en-US" sz="1600" i="1" dirty="0">
                <a:latin typeface="+mj-lt"/>
              </a:rPr>
            </a:br>
            <a:endParaRPr lang="en" sz="1600" i="1" dirty="0">
              <a:latin typeface="+mj-lt"/>
            </a:endParaRPr>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304091" y="1364217"/>
            <a:ext cx="7835118" cy="1139999"/>
          </a:xfrm>
          <a:prstGeom prst="rect">
            <a:avLst/>
          </a:prstGeom>
        </p:spPr>
        <p:txBody>
          <a:bodyPr lIns="91425" tIns="91425" rIns="91425" bIns="91425" anchor="b" anchorCtr="0">
            <a:noAutofit/>
          </a:bodyPr>
          <a:lstStyle/>
          <a:p>
            <a:pPr lvl="0">
              <a:spcBef>
                <a:spcPts val="0"/>
              </a:spcBef>
              <a:buNone/>
            </a:pPr>
            <a:r>
              <a:rPr lang="en" dirty="0">
                <a:solidFill>
                  <a:schemeClr val="accent4">
                    <a:lumMod val="75000"/>
                  </a:schemeClr>
                </a:solidFill>
              </a:rPr>
              <a:t>IN TWO OR THREE COLUMNS</a:t>
            </a:r>
          </a:p>
        </p:txBody>
      </p:sp>
      <p:sp>
        <p:nvSpPr>
          <p:cNvPr id="9" name="Shape 181"/>
          <p:cNvSpPr txBox="1">
            <a:spLocks noGrp="1"/>
          </p:cNvSpPr>
          <p:nvPr>
            <p:ph type="body" idx="4294967295"/>
          </p:nvPr>
        </p:nvSpPr>
        <p:spPr>
          <a:xfrm>
            <a:off x="1173463" y="2506468"/>
            <a:ext cx="2626686" cy="3206986"/>
          </a:xfrm>
          <a:prstGeom prst="rect">
            <a:avLst/>
          </a:prstGeom>
        </p:spPr>
        <p:txBody>
          <a:bodyPr lIns="91425" tIns="91425" rIns="91425" bIns="91425" anchor="t" anchorCtr="0">
            <a:noAutofit/>
          </a:bodyPr>
          <a:lstStyle/>
          <a:p>
            <a:pPr lvl="0" algn="just">
              <a:buNone/>
            </a:pPr>
            <a:r>
              <a:rPr lang="en-US" sz="1600" b="1" dirty="0">
                <a:solidFill>
                  <a:srgbClr val="7030A0"/>
                </a:solidFill>
                <a:latin typeface="+mj-lt"/>
              </a:rPr>
              <a:t>	Helen Keller </a:t>
            </a:r>
            <a:r>
              <a:rPr lang="en-US" sz="1600" dirty="0">
                <a:solidFill>
                  <a:srgbClr val="7030A0"/>
                </a:solidFill>
                <a:latin typeface="+mj-lt"/>
              </a:rPr>
              <a:t>	</a:t>
            </a:r>
          </a:p>
          <a:p>
            <a:pPr lvl="0" algn="just">
              <a:buNone/>
            </a:pPr>
            <a:r>
              <a:rPr lang="en-US" sz="1600" dirty="0">
                <a:latin typeface="+mj-lt"/>
              </a:rPr>
              <a:t>	Character cannot be developed in ease and quiet. Only through experience of trial and suffering can the soul be strengthened, ambition inspired, and success achieved.</a:t>
            </a:r>
            <a:endParaRPr lang="en" sz="1600" dirty="0">
              <a:latin typeface="+mj-lt"/>
            </a:endParaRPr>
          </a:p>
        </p:txBody>
      </p:sp>
      <p:sp>
        <p:nvSpPr>
          <p:cNvPr id="10" name="Shape 182"/>
          <p:cNvSpPr txBox="1">
            <a:spLocks noGrp="1"/>
          </p:cNvSpPr>
          <p:nvPr>
            <p:ph type="body" idx="4294967295"/>
          </p:nvPr>
        </p:nvSpPr>
        <p:spPr>
          <a:xfrm>
            <a:off x="3842793" y="2488454"/>
            <a:ext cx="2410768" cy="3225000"/>
          </a:xfrm>
          <a:prstGeom prst="rect">
            <a:avLst/>
          </a:prstGeom>
        </p:spPr>
        <p:txBody>
          <a:bodyPr lIns="91425" tIns="91425" rIns="91425" bIns="91425" anchor="t" anchorCtr="0">
            <a:noAutofit/>
          </a:bodyPr>
          <a:lstStyle/>
          <a:p>
            <a:pPr algn="just">
              <a:buNone/>
            </a:pPr>
            <a:r>
              <a:rPr lang="en-US" sz="1600" dirty="0">
                <a:solidFill>
                  <a:srgbClr val="7030A0"/>
                </a:solidFill>
                <a:latin typeface="+mj-lt"/>
              </a:rPr>
              <a:t>	</a:t>
            </a:r>
            <a:r>
              <a:rPr lang="en-US" sz="1600" b="1" dirty="0">
                <a:solidFill>
                  <a:srgbClr val="7030A0"/>
                </a:solidFill>
                <a:latin typeface="+mj-lt"/>
              </a:rPr>
              <a:t>Mario Andretti</a:t>
            </a:r>
            <a:r>
              <a:rPr lang="en-US" sz="1600" dirty="0">
                <a:solidFill>
                  <a:srgbClr val="7030A0"/>
                </a:solidFill>
                <a:latin typeface="+mj-lt"/>
              </a:rPr>
              <a:t>	</a:t>
            </a:r>
          </a:p>
          <a:p>
            <a:pPr lvl="0" algn="just">
              <a:buNone/>
            </a:pPr>
            <a:r>
              <a:rPr lang="en-US" sz="1600" dirty="0">
                <a:latin typeface="+mj-lt"/>
              </a:rPr>
              <a:t>	Desire is the key to motivation, but it's determination and commitment to an unrelenting pursuit of your goal a commitment to excellence - that will enable you to attain the success you seek. </a:t>
            </a:r>
            <a:endParaRPr lang="en" sz="1600" dirty="0">
              <a:latin typeface="+mj-lt"/>
            </a:endParaRPr>
          </a:p>
        </p:txBody>
      </p:sp>
      <p:sp>
        <p:nvSpPr>
          <p:cNvPr id="11" name="Shape 183"/>
          <p:cNvSpPr txBox="1">
            <a:spLocks noGrp="1"/>
          </p:cNvSpPr>
          <p:nvPr>
            <p:ph type="body" idx="4294967295"/>
          </p:nvPr>
        </p:nvSpPr>
        <p:spPr>
          <a:xfrm>
            <a:off x="6296206" y="2488454"/>
            <a:ext cx="2627085" cy="3225000"/>
          </a:xfrm>
          <a:prstGeom prst="rect">
            <a:avLst/>
          </a:prstGeom>
        </p:spPr>
        <p:txBody>
          <a:bodyPr lIns="91425" tIns="91425" rIns="91425" bIns="91425" anchor="t" anchorCtr="0">
            <a:noAutofit/>
          </a:bodyPr>
          <a:lstStyle/>
          <a:p>
            <a:pPr algn="just">
              <a:buNone/>
            </a:pPr>
            <a:r>
              <a:rPr lang="en-US" sz="1600" dirty="0">
                <a:solidFill>
                  <a:srgbClr val="7030A0"/>
                </a:solidFill>
                <a:latin typeface="+mj-lt"/>
              </a:rPr>
              <a:t>	</a:t>
            </a:r>
            <a:r>
              <a:rPr lang="en-US" sz="1600" b="1" dirty="0">
                <a:solidFill>
                  <a:srgbClr val="7030A0"/>
                </a:solidFill>
                <a:latin typeface="+mj-lt"/>
              </a:rPr>
              <a:t>Dwight D. Eisenhower</a:t>
            </a:r>
            <a:endParaRPr lang="en-US" sz="1600" dirty="0">
              <a:solidFill>
                <a:srgbClr val="7030A0"/>
              </a:solidFill>
              <a:latin typeface="+mj-lt"/>
            </a:endParaRPr>
          </a:p>
          <a:p>
            <a:pPr lvl="0" algn="just">
              <a:buNone/>
            </a:pPr>
            <a:r>
              <a:rPr lang="en-US" sz="1600" dirty="0">
                <a:latin typeface="+mj-lt"/>
              </a:rPr>
              <a:t>	The supreme quality for leadership is unquestionably integrity. Without it, no real success is possible, no matter whether it is on a section gang, a football field, in an army, or in an office. </a:t>
            </a:r>
            <a:endParaRPr sz="1600" dirty="0">
              <a:latin typeface="+mj-lt"/>
            </a:endParaRPr>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bg>
      <p:bgPr>
        <a:blipFill dpi="0" rotWithShape="1">
          <a:blip r:embed="rId2">
            <a:alphaModFix amt="96000"/>
            <a:lum/>
          </a:blip>
          <a:srcRect/>
          <a:stretch>
            <a:fillRect t="-9000" b="-9000"/>
          </a:stretch>
        </a:blipFill>
        <a:effectLst/>
      </p:bgPr>
    </p:bg>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0FC480F3-EA3E-4DBC-A7B2-C11AADC1A37B}"/>
              </a:ext>
            </a:extLst>
          </p:cNvPr>
          <p:cNvSpPr/>
          <p:nvPr/>
        </p:nvSpPr>
        <p:spPr>
          <a:xfrm>
            <a:off x="-7449" y="2666526"/>
            <a:ext cx="5341257" cy="1538514"/>
          </a:xfrm>
          <a:prstGeom prst="rect">
            <a:avLst/>
          </a:prstGeom>
          <a:solidFill>
            <a:srgbClr val="F5C7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p:cNvSpPr>
            <a:spLocks noGrp="1"/>
          </p:cNvSpPr>
          <p:nvPr>
            <p:ph type="title"/>
          </p:nvPr>
        </p:nvSpPr>
        <p:spPr>
          <a:xfrm>
            <a:off x="283220" y="2768124"/>
            <a:ext cx="5021560" cy="1353933"/>
          </a:xfrm>
        </p:spPr>
        <p:txBody>
          <a:bodyPr>
            <a:normAutofit fontScale="90000"/>
          </a:body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751212738"/>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218">
            <a:extLst>
              <a:ext uri="{FF2B5EF4-FFF2-40B4-BE49-F238E27FC236}">
                <a16:creationId xmlns:a16="http://schemas.microsoft.com/office/drawing/2014/main" id="{6F8BE7C9-EED5-4D09-803B-3D322AF0AFF1}"/>
              </a:ext>
            </a:extLst>
          </p:cNvPr>
          <p:cNvSpPr txBox="1">
            <a:spLocks/>
          </p:cNvSpPr>
          <p:nvPr/>
        </p:nvSpPr>
        <p:spPr>
          <a:xfrm>
            <a:off x="232104" y="209550"/>
            <a:ext cx="6492546" cy="78105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7030A0"/>
                </a:solidFill>
              </a:rPr>
              <a:t>USE </a:t>
            </a:r>
            <a:r>
              <a:rPr lang="en" sz="3600" dirty="0">
                <a:solidFill>
                  <a:schemeClr val="accent1"/>
                </a:solidFill>
              </a:rPr>
              <a:t>CHARTS</a:t>
            </a:r>
          </a:p>
        </p:txBody>
      </p:sp>
      <p:graphicFrame>
        <p:nvGraphicFramePr>
          <p:cNvPr id="9" name="Chart 8">
            <a:extLst>
              <a:ext uri="{FF2B5EF4-FFF2-40B4-BE49-F238E27FC236}">
                <a16:creationId xmlns:a16="http://schemas.microsoft.com/office/drawing/2014/main" id="{F3040F44-7E37-4D4A-AAF1-C45DBAA7AF60}"/>
              </a:ext>
            </a:extLst>
          </p:cNvPr>
          <p:cNvGraphicFramePr/>
          <p:nvPr>
            <p:extLst>
              <p:ext uri="{D42A27DB-BD31-4B8C-83A1-F6EECF244321}">
                <p14:modId xmlns:p14="http://schemas.microsoft.com/office/powerpoint/2010/main" val="2490327638"/>
              </p:ext>
            </p:extLst>
          </p:nvPr>
        </p:nvGraphicFramePr>
        <p:xfrm>
          <a:off x="1201291" y="1385209"/>
          <a:ext cx="8212354" cy="5339442"/>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251073145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D20F6645-9323-420C-8255-843DFCADB370}"/>
              </a:ext>
            </a:extLst>
          </p:cNvPr>
          <p:cNvSpPr/>
          <p:nvPr/>
        </p:nvSpPr>
        <p:spPr>
          <a:xfrm>
            <a:off x="541487" y="280654"/>
            <a:ext cx="6197787" cy="646331"/>
          </a:xfrm>
          <a:prstGeom prst="rect">
            <a:avLst/>
          </a:prstGeom>
        </p:spPr>
        <p:txBody>
          <a:bodyPr wrap="none">
            <a:spAutoFit/>
          </a:bodyPr>
          <a:lstStyle/>
          <a:p>
            <a:r>
              <a:rPr lang="en" sz="3600" dirty="0">
                <a:solidFill>
                  <a:schemeClr val="accent1"/>
                </a:solidFill>
              </a:rPr>
              <a:t>TABLES</a:t>
            </a:r>
            <a:r>
              <a:rPr lang="en" sz="3600" dirty="0">
                <a:solidFill>
                  <a:srgbClr val="7030A0"/>
                </a:solidFill>
              </a:rPr>
              <a:t> TO EXPLAIN YOUR IDEAS</a:t>
            </a:r>
            <a:endParaRPr lang="en-US" sz="3600" dirty="0"/>
          </a:p>
        </p:txBody>
      </p:sp>
      <p:graphicFrame>
        <p:nvGraphicFramePr>
          <p:cNvPr id="3" name="Table 2">
            <a:extLst>
              <a:ext uri="{FF2B5EF4-FFF2-40B4-BE49-F238E27FC236}">
                <a16:creationId xmlns:a16="http://schemas.microsoft.com/office/drawing/2014/main" id="{00DD8F9D-AB83-4636-BD65-A385C150231D}"/>
              </a:ext>
            </a:extLst>
          </p:cNvPr>
          <p:cNvGraphicFramePr>
            <a:graphicFrameLocks noGrp="1"/>
          </p:cNvGraphicFramePr>
          <p:nvPr>
            <p:extLst>
              <p:ext uri="{D42A27DB-BD31-4B8C-83A1-F6EECF244321}">
                <p14:modId xmlns:p14="http://schemas.microsoft.com/office/powerpoint/2010/main" val="4220093694"/>
              </p:ext>
            </p:extLst>
          </p:nvPr>
        </p:nvGraphicFramePr>
        <p:xfrm>
          <a:off x="685800" y="1291166"/>
          <a:ext cx="8877300" cy="4047621"/>
        </p:xfrm>
        <a:graphic>
          <a:graphicData uri="http://schemas.openxmlformats.org/drawingml/2006/table">
            <a:tbl>
              <a:tblPr firstRow="1" bandRow="1">
                <a:tableStyleId>{5C22544A-7EE6-4342-B048-85BDC9FD1C3A}</a:tableStyleId>
              </a:tblPr>
              <a:tblGrid>
                <a:gridCol w="2219325">
                  <a:extLst>
                    <a:ext uri="{9D8B030D-6E8A-4147-A177-3AD203B41FA5}">
                      <a16:colId xmlns:a16="http://schemas.microsoft.com/office/drawing/2014/main" val="4168601412"/>
                    </a:ext>
                  </a:extLst>
                </a:gridCol>
                <a:gridCol w="2219325">
                  <a:extLst>
                    <a:ext uri="{9D8B030D-6E8A-4147-A177-3AD203B41FA5}">
                      <a16:colId xmlns:a16="http://schemas.microsoft.com/office/drawing/2014/main" val="420473854"/>
                    </a:ext>
                  </a:extLst>
                </a:gridCol>
                <a:gridCol w="2219325">
                  <a:extLst>
                    <a:ext uri="{9D8B030D-6E8A-4147-A177-3AD203B41FA5}">
                      <a16:colId xmlns:a16="http://schemas.microsoft.com/office/drawing/2014/main" val="3982735606"/>
                    </a:ext>
                  </a:extLst>
                </a:gridCol>
                <a:gridCol w="2219325">
                  <a:extLst>
                    <a:ext uri="{9D8B030D-6E8A-4147-A177-3AD203B41FA5}">
                      <a16:colId xmlns:a16="http://schemas.microsoft.com/office/drawing/2014/main" val="2375836755"/>
                    </a:ext>
                  </a:extLst>
                </a:gridCol>
              </a:tblGrid>
              <a:tr h="402723">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TOO MUCH DATA</a:t>
                      </a:r>
                    </a:p>
                  </a:txBody>
                  <a:tcPr/>
                </a:tc>
                <a:extLst>
                  <a:ext uri="{0D108BD9-81ED-4DB2-BD59-A6C34878D82A}">
                    <a16:rowId xmlns:a16="http://schemas.microsoft.com/office/drawing/2014/main" val="3116846332"/>
                  </a:ext>
                </a:extLst>
              </a:tr>
              <a:tr h="607483">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298639664"/>
                  </a:ext>
                </a:extLst>
              </a:tr>
              <a:tr h="607483">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344195727"/>
                  </a:ext>
                </a:extLst>
              </a:tr>
              <a:tr h="607483">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661552171"/>
                  </a:ext>
                </a:extLst>
              </a:tr>
              <a:tr h="607483">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1097470"/>
                  </a:ext>
                </a:extLst>
              </a:tr>
              <a:tr h="607483">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25568782"/>
                  </a:ext>
                </a:extLst>
              </a:tr>
              <a:tr h="607483">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486535573"/>
                  </a:ext>
                </a:extLst>
              </a:tr>
            </a:tbl>
          </a:graphicData>
        </a:graphic>
      </p:graphicFrame>
    </p:spTree>
    <p:extLst>
      <p:ext uri="{BB962C8B-B14F-4D97-AF65-F5344CB8AC3E}">
        <p14:creationId xmlns:p14="http://schemas.microsoft.com/office/powerpoint/2010/main" val="2538843422"/>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bg>
      <p:bgPr>
        <a:gradFill>
          <a:gsLst>
            <a:gs pos="90000">
              <a:schemeClr val="bg1"/>
            </a:gs>
            <a:gs pos="100000">
              <a:schemeClr val="bg1">
                <a:lumMod val="85000"/>
              </a:schemeClr>
            </a:gs>
            <a:gs pos="3000">
              <a:schemeClr val="accent1">
                <a:lumMod val="40000"/>
                <a:lumOff val="60000"/>
              </a:schemeClr>
            </a:gs>
          </a:gsLst>
          <a:path path="circle">
            <a:fillToRect l="100000" t="100000"/>
          </a:path>
        </a:gradFill>
        <a:effectLst/>
      </p:bgPr>
    </p:bg>
    <p:spTree>
      <p:nvGrpSpPr>
        <p:cNvPr id="1" name=""/>
        <p:cNvGrpSpPr/>
        <p:nvPr/>
      </p:nvGrpSpPr>
      <p:grpSpPr>
        <a:xfrm>
          <a:off x="0" y="0"/>
          <a:ext cx="0" cy="0"/>
          <a:chOff x="0" y="0"/>
          <a:chExt cx="0" cy="0"/>
        </a:xfrm>
      </p:grpSpPr>
      <p:sp>
        <p:nvSpPr>
          <p:cNvPr id="2" name="Shape 250"/>
          <p:cNvSpPr txBox="1">
            <a:spLocks/>
          </p:cNvSpPr>
          <p:nvPr/>
        </p:nvSpPr>
        <p:spPr>
          <a:xfrm>
            <a:off x="297107" y="27284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rgbClr val="7030A0"/>
                </a:solidFill>
              </a:rPr>
              <a:t>USE </a:t>
            </a:r>
            <a:r>
              <a:rPr lang="en" dirty="0">
                <a:solidFill>
                  <a:schemeClr val="accent1"/>
                </a:solidFill>
              </a:rPr>
              <a:t>MAPS</a:t>
            </a:r>
          </a:p>
        </p:txBody>
      </p:sp>
      <p:grpSp>
        <p:nvGrpSpPr>
          <p:cNvPr id="10" name="Group 9"/>
          <p:cNvGrpSpPr/>
          <p:nvPr/>
        </p:nvGrpSpPr>
        <p:grpSpPr>
          <a:xfrm>
            <a:off x="1033111" y="1522968"/>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579921" y="1613822"/>
              <a:ext cx="1318722" cy="434934"/>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1400" dirty="0">
                  <a:solidFill>
                    <a:srgbClr val="FFFFFF"/>
                  </a:solidFill>
                  <a:latin typeface="Dosis"/>
                  <a:ea typeface="Dosis"/>
                  <a:cs typeface="Dosis"/>
                  <a:sym typeface="Dosis"/>
                </a:rPr>
                <a:t>OUR OFFICE</a:t>
              </a:r>
            </a:p>
          </p:txBody>
        </p:sp>
        <p:sp>
          <p:nvSpPr>
            <p:cNvPr id="5" name="Shape 253"/>
            <p:cNvSpPr/>
            <p:nvPr/>
          </p:nvSpPr>
          <p:spPr>
            <a:xfrm rot="8100000">
              <a:off x="1728686" y="2305842"/>
              <a:ext cx="227603" cy="227603"/>
            </a:xfrm>
            <a:prstGeom prst="teardrop">
              <a:avLst>
                <a:gd name="adj" fmla="val 100000"/>
              </a:avLst>
            </a:prstGeom>
            <a:solidFill>
              <a:srgbClr val="7030A0"/>
            </a:solidFill>
            <a:ln>
              <a:noFill/>
            </a:ln>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34291" y="3740828"/>
              <a:ext cx="227603" cy="227603"/>
            </a:xfrm>
            <a:prstGeom prst="teardrop">
              <a:avLst>
                <a:gd name="adj" fmla="val 100000"/>
              </a:avLst>
            </a:prstGeom>
            <a:solidFill>
              <a:srgbClr val="7030A0"/>
            </a:solidFill>
            <a:ln>
              <a:noFill/>
            </a:ln>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57114" y="3190878"/>
              <a:ext cx="227603" cy="227603"/>
            </a:xfrm>
            <a:prstGeom prst="teardrop">
              <a:avLst>
                <a:gd name="adj" fmla="val 100000"/>
              </a:avLst>
            </a:prstGeom>
            <a:solidFill>
              <a:srgbClr val="7030A0"/>
            </a:solidFill>
            <a:ln>
              <a:noFill/>
            </a:ln>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222311801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bg>
      <p:bgPr>
        <a:gradFill>
          <a:gsLst>
            <a:gs pos="63000">
              <a:schemeClr val="bg1"/>
            </a:gs>
            <a:gs pos="100000">
              <a:schemeClr val="bg1">
                <a:lumMod val="85000"/>
              </a:schemeClr>
            </a:gs>
            <a:gs pos="3000">
              <a:schemeClr val="accent1">
                <a:lumMod val="40000"/>
                <a:lumOff val="60000"/>
              </a:schemeClr>
            </a:gs>
          </a:gsLst>
          <a:path path="circle">
            <a:fillToRect l="100000" t="100000"/>
          </a:path>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200366608"/>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3" name="TextBox 2">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CC099"/>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4" name="TextBox 3">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1ED6E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5" name="TextBox 4">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3E8DCF"/>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6" name="TextBox 5">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3A8C51"/>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 name="Rectangle 6">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3E8DCF"/>
                </a:solidFill>
                <a:latin typeface="Roboto" pitchFamily="2" charset="0"/>
                <a:ea typeface="Roboto" pitchFamily="2" charset="0"/>
                <a:cs typeface="Lato" panose="020F0502020204030203" pitchFamily="34" charset="0"/>
              </a:rPr>
              <a:t>OUR PROCESS IS </a:t>
            </a:r>
            <a:r>
              <a:rPr lang="en-US" sz="4000" b="1" cap="none" spc="0" dirty="0">
                <a:ln w="0"/>
                <a:solidFill>
                  <a:srgbClr val="3E8DCF"/>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1"/>
          </a:solidFill>
          <a:effectLst>
            <a:outerShdw blurRad="50800" dist="38100" algn="l" rotWithShape="0">
              <a:prstClr val="black">
                <a:alpha val="23000"/>
              </a:prstClr>
            </a:outerShdw>
          </a:effectLst>
        </p:grpSpPr>
        <p:sp>
          <p:nvSpPr>
            <p:cNvPr id="1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1"/>
          </a:solidFill>
          <a:effectLst>
            <a:outerShdw blurRad="50800" dist="38100" algn="l" rotWithShape="0">
              <a:prstClr val="black">
                <a:alpha val="23000"/>
              </a:prstClr>
            </a:outerShdw>
          </a:effectLst>
        </p:grpSpPr>
        <p:sp>
          <p:nvSpPr>
            <p:cNvPr id="1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755681542"/>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90000">
              <a:schemeClr val="bg1"/>
            </a:gs>
            <a:gs pos="100000">
              <a:schemeClr val="bg1">
                <a:lumMod val="70000"/>
                <a:lumOff val="30000"/>
              </a:schemeClr>
            </a:gs>
            <a:gs pos="3000">
              <a:schemeClr val="accent1">
                <a:lumMod val="18000"/>
                <a:lumOff val="82000"/>
              </a:schemeClr>
            </a:gs>
          </a:gsLst>
          <a:path path="circle">
            <a:fillToRect l="100000" t="100000"/>
          </a:path>
        </a:gradFill>
        <a:effectLst/>
      </p:bgPr>
    </p:bg>
    <p:spTree>
      <p:nvGrpSpPr>
        <p:cNvPr id="1" name=""/>
        <p:cNvGrpSpPr/>
        <p:nvPr/>
      </p:nvGrpSpPr>
      <p:grpSpPr>
        <a:xfrm>
          <a:off x="0" y="0"/>
          <a:ext cx="0" cy="0"/>
          <a:chOff x="0" y="0"/>
          <a:chExt cx="0" cy="0"/>
        </a:xfrm>
      </p:grpSpPr>
      <p:cxnSp>
        <p:nvCxnSpPr>
          <p:cNvPr id="66" name="Straight Connector 65"/>
          <p:cNvCxnSpPr/>
          <p:nvPr/>
        </p:nvCxnSpPr>
        <p:spPr>
          <a:xfrm>
            <a:off x="9597826" y="1136129"/>
            <a:ext cx="1531869" cy="0"/>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67" name="Straight Connector 66"/>
          <p:cNvCxnSpPr/>
          <p:nvPr/>
        </p:nvCxnSpPr>
        <p:spPr>
          <a:xfrm flipH="1">
            <a:off x="11050462" y="953569"/>
            <a:ext cx="28433" cy="4553442"/>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68" name="Straight Connector 67"/>
          <p:cNvCxnSpPr/>
          <p:nvPr/>
        </p:nvCxnSpPr>
        <p:spPr>
          <a:xfrm>
            <a:off x="8839858" y="5613245"/>
            <a:ext cx="2195856" cy="13711"/>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69" name="Straight Connector 68"/>
          <p:cNvCxnSpPr/>
          <p:nvPr/>
        </p:nvCxnSpPr>
        <p:spPr>
          <a:xfrm rot="5400000">
            <a:off x="7661857" y="4376159"/>
            <a:ext cx="2400487" cy="14989"/>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70" name="Straight Connector 69"/>
          <p:cNvCxnSpPr/>
          <p:nvPr/>
        </p:nvCxnSpPr>
        <p:spPr>
          <a:xfrm>
            <a:off x="6395295" y="3175685"/>
            <a:ext cx="2474300" cy="15450"/>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71" name="Straight Connector 70"/>
          <p:cNvCxnSpPr/>
          <p:nvPr/>
        </p:nvCxnSpPr>
        <p:spPr>
          <a:xfrm flipH="1">
            <a:off x="6539827" y="3276811"/>
            <a:ext cx="9541" cy="1528183"/>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72" name="Straight Connector 71"/>
          <p:cNvCxnSpPr/>
          <p:nvPr/>
        </p:nvCxnSpPr>
        <p:spPr>
          <a:xfrm>
            <a:off x="3536351" y="4853969"/>
            <a:ext cx="3042996" cy="19001"/>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73" name="Straight Connector 72"/>
          <p:cNvCxnSpPr/>
          <p:nvPr/>
        </p:nvCxnSpPr>
        <p:spPr>
          <a:xfrm rot="5400000">
            <a:off x="2313623" y="3250063"/>
            <a:ext cx="2400487" cy="14989"/>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74" name="Straight Connector 73"/>
          <p:cNvCxnSpPr/>
          <p:nvPr/>
        </p:nvCxnSpPr>
        <p:spPr>
          <a:xfrm>
            <a:off x="1120874" y="1674847"/>
            <a:ext cx="2400487" cy="14989"/>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grpSp>
        <p:nvGrpSpPr>
          <p:cNvPr id="75" name="Group 74"/>
          <p:cNvGrpSpPr/>
          <p:nvPr/>
        </p:nvGrpSpPr>
        <p:grpSpPr>
          <a:xfrm>
            <a:off x="2843931" y="1012406"/>
            <a:ext cx="1354861" cy="1354861"/>
            <a:chOff x="1438244" y="995722"/>
            <a:chExt cx="1396958" cy="1396958"/>
          </a:xfrm>
        </p:grpSpPr>
        <p:sp>
          <p:nvSpPr>
            <p:cNvPr id="76" name="Oval 7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p:nvSpPr>
          <p:spPr>
            <a:xfrm>
              <a:off x="1581267" y="1138745"/>
              <a:ext cx="1110912" cy="1110912"/>
            </a:xfrm>
            <a:prstGeom prst="ellipse">
              <a:avLst/>
            </a:prstGeom>
            <a:solidFill>
              <a:srgbClr val="1ED6E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rgbClr val="92D050"/>
                </a:solidFill>
              </a:endParaRPr>
            </a:p>
          </p:txBody>
        </p:sp>
      </p:grpSp>
      <p:grpSp>
        <p:nvGrpSpPr>
          <p:cNvPr id="78" name="Group 77"/>
          <p:cNvGrpSpPr/>
          <p:nvPr/>
        </p:nvGrpSpPr>
        <p:grpSpPr>
          <a:xfrm>
            <a:off x="2843931" y="4147848"/>
            <a:ext cx="1354861" cy="1354861"/>
            <a:chOff x="1438244" y="995722"/>
            <a:chExt cx="1396958" cy="1396958"/>
          </a:xfrm>
        </p:grpSpPr>
        <p:sp>
          <p:nvSpPr>
            <p:cNvPr id="79" name="Oval 7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80" name="Oval 79"/>
            <p:cNvSpPr/>
            <p:nvPr/>
          </p:nvSpPr>
          <p:spPr>
            <a:xfrm>
              <a:off x="1581267" y="1138745"/>
              <a:ext cx="1110912" cy="1110912"/>
            </a:xfrm>
            <a:prstGeom prst="ellipse">
              <a:avLst/>
            </a:prstGeom>
            <a:solidFill>
              <a:srgbClr val="00B0F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1" name="Group 80"/>
          <p:cNvGrpSpPr/>
          <p:nvPr/>
        </p:nvGrpSpPr>
        <p:grpSpPr>
          <a:xfrm>
            <a:off x="5871938" y="2505980"/>
            <a:ext cx="1354861" cy="1354861"/>
            <a:chOff x="1438244" y="995722"/>
            <a:chExt cx="1396958" cy="1396958"/>
          </a:xfrm>
        </p:grpSpPr>
        <p:sp>
          <p:nvSpPr>
            <p:cNvPr id="82" name="Oval 8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83" name="Oval 82"/>
            <p:cNvSpPr/>
            <p:nvPr/>
          </p:nvSpPr>
          <p:spPr>
            <a:xfrm>
              <a:off x="1581267" y="1138745"/>
              <a:ext cx="1110912" cy="1110912"/>
            </a:xfrm>
            <a:prstGeom prst="ellipse">
              <a:avLst/>
            </a:prstGeom>
            <a:solidFill>
              <a:schemeClr val="accent2">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84" name="Group 83"/>
          <p:cNvGrpSpPr/>
          <p:nvPr/>
        </p:nvGrpSpPr>
        <p:grpSpPr>
          <a:xfrm>
            <a:off x="10386475" y="458699"/>
            <a:ext cx="1354861" cy="1354861"/>
            <a:chOff x="1438244" y="995722"/>
            <a:chExt cx="1396958" cy="1396958"/>
          </a:xfrm>
        </p:grpSpPr>
        <p:sp>
          <p:nvSpPr>
            <p:cNvPr id="85" name="Oval 8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86" name="Oval 85"/>
            <p:cNvSpPr/>
            <p:nvPr/>
          </p:nvSpPr>
          <p:spPr>
            <a:xfrm>
              <a:off x="1581267" y="1138745"/>
              <a:ext cx="1110912" cy="1110912"/>
            </a:xfrm>
            <a:prstGeom prst="ellipse">
              <a:avLst/>
            </a:prstGeom>
            <a:solidFill>
              <a:schemeClr val="accent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7" name="Group 86"/>
          <p:cNvGrpSpPr/>
          <p:nvPr/>
        </p:nvGrpSpPr>
        <p:grpSpPr>
          <a:xfrm>
            <a:off x="8192165" y="4930210"/>
            <a:ext cx="1354861" cy="1354861"/>
            <a:chOff x="1438244" y="995722"/>
            <a:chExt cx="1396958" cy="1396958"/>
          </a:xfrm>
        </p:grpSpPr>
        <p:sp>
          <p:nvSpPr>
            <p:cNvPr id="88" name="Oval 87"/>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89" name="Oval 88"/>
            <p:cNvSpPr/>
            <p:nvPr/>
          </p:nvSpPr>
          <p:spPr>
            <a:xfrm>
              <a:off x="1581267" y="1138745"/>
              <a:ext cx="1110912" cy="1110912"/>
            </a:xfrm>
            <a:prstGeom prst="ellipse">
              <a:avLst/>
            </a:prstGeom>
            <a:solidFill>
              <a:srgbClr val="3CC099"/>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90" name="TextBox 89">
            <a:extLst>
              <a:ext uri="{FF2B5EF4-FFF2-40B4-BE49-F238E27FC236}">
                <a16:creationId xmlns:a16="http://schemas.microsoft.com/office/drawing/2014/main" id="{51672FBC-FE7B-4068-9E8F-C74AA444EAE5}"/>
              </a:ext>
            </a:extLst>
          </p:cNvPr>
          <p:cNvSpPr txBox="1"/>
          <p:nvPr/>
        </p:nvSpPr>
        <p:spPr>
          <a:xfrm>
            <a:off x="441360" y="4314657"/>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91" name="Freeform 90"/>
          <p:cNvSpPr/>
          <p:nvPr/>
        </p:nvSpPr>
        <p:spPr>
          <a:xfrm>
            <a:off x="718045" y="1499113"/>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tx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TextBox 91">
            <a:extLst>
              <a:ext uri="{FF2B5EF4-FFF2-40B4-BE49-F238E27FC236}">
                <a16:creationId xmlns:a16="http://schemas.microsoft.com/office/drawing/2014/main" id="{51672FBC-FE7B-4068-9E8F-C74AA444EAE5}"/>
              </a:ext>
            </a:extLst>
          </p:cNvPr>
          <p:cNvSpPr txBox="1"/>
          <p:nvPr/>
        </p:nvSpPr>
        <p:spPr>
          <a:xfrm>
            <a:off x="413003" y="1999184"/>
            <a:ext cx="2363076" cy="1231106"/>
          </a:xfrm>
          <a:prstGeom prst="rect">
            <a:avLst/>
          </a:prstGeom>
          <a:noFill/>
        </p:spPr>
        <p:txBody>
          <a:bodyPr wrap="square" rtlCol="0">
            <a:spAutoFit/>
          </a:bodyPr>
          <a:lstStyle/>
          <a:p>
            <a:r>
              <a:rPr lang="en-US" b="1" dirty="0">
                <a:solidFill>
                  <a:schemeClr val="tx2"/>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93" name="TextBox 92">
            <a:extLst>
              <a:ext uri="{FF2B5EF4-FFF2-40B4-BE49-F238E27FC236}">
                <a16:creationId xmlns:a16="http://schemas.microsoft.com/office/drawing/2014/main" id="{51672FBC-FE7B-4068-9E8F-C74AA444EAE5}"/>
              </a:ext>
            </a:extLst>
          </p:cNvPr>
          <p:cNvSpPr txBox="1"/>
          <p:nvPr/>
        </p:nvSpPr>
        <p:spPr>
          <a:xfrm>
            <a:off x="3638033" y="2723606"/>
            <a:ext cx="2363076" cy="1231106"/>
          </a:xfrm>
          <a:prstGeom prst="rect">
            <a:avLst/>
          </a:prstGeom>
          <a:noFill/>
        </p:spPr>
        <p:txBody>
          <a:bodyPr wrap="square" rtlCol="0">
            <a:spAutoFit/>
          </a:bodyPr>
          <a:lstStyle/>
          <a:p>
            <a:r>
              <a:rPr lang="en-US" b="1" dirty="0">
                <a:solidFill>
                  <a:schemeClr val="accent2"/>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94" name="Oval 93"/>
          <p:cNvSpPr/>
          <p:nvPr/>
        </p:nvSpPr>
        <p:spPr>
          <a:xfrm>
            <a:off x="9345373" y="1043240"/>
            <a:ext cx="211178" cy="211178"/>
          </a:xfrm>
          <a:prstGeom prst="ellipse">
            <a:avLst/>
          </a:prstGeom>
          <a:solidFill>
            <a:srgbClr val="00B0F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5" name="TextBox 94">
            <a:extLst>
              <a:ext uri="{FF2B5EF4-FFF2-40B4-BE49-F238E27FC236}">
                <a16:creationId xmlns:a16="http://schemas.microsoft.com/office/drawing/2014/main" id="{51672FBC-FE7B-4068-9E8F-C74AA444EAE5}"/>
              </a:ext>
            </a:extLst>
          </p:cNvPr>
          <p:cNvSpPr txBox="1"/>
          <p:nvPr/>
        </p:nvSpPr>
        <p:spPr>
          <a:xfrm>
            <a:off x="5875685" y="5156674"/>
            <a:ext cx="2363076" cy="1231106"/>
          </a:xfrm>
          <a:prstGeom prst="rect">
            <a:avLst/>
          </a:prstGeom>
          <a:noFill/>
        </p:spPr>
        <p:txBody>
          <a:bodyPr wrap="square" rtlCol="0">
            <a:spAutoFit/>
          </a:bodyPr>
          <a:lstStyle/>
          <a:p>
            <a:r>
              <a:rPr lang="en-US" b="1" dirty="0">
                <a:solidFill>
                  <a:schemeClr val="tx1">
                    <a:lumMod val="65000"/>
                    <a:lumOff val="35000"/>
                  </a:schemeClr>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96" name="TextBox 95">
            <a:extLst>
              <a:ext uri="{FF2B5EF4-FFF2-40B4-BE49-F238E27FC236}">
                <a16:creationId xmlns:a16="http://schemas.microsoft.com/office/drawing/2014/main" id="{51672FBC-FE7B-4068-9E8F-C74AA444EAE5}"/>
              </a:ext>
            </a:extLst>
          </p:cNvPr>
          <p:cNvSpPr txBox="1"/>
          <p:nvPr/>
        </p:nvSpPr>
        <p:spPr>
          <a:xfrm>
            <a:off x="7005400" y="546089"/>
            <a:ext cx="2363076" cy="1231106"/>
          </a:xfrm>
          <a:prstGeom prst="rect">
            <a:avLst/>
          </a:prstGeom>
          <a:noFill/>
        </p:spPr>
        <p:txBody>
          <a:bodyPr wrap="square" rtlCol="0">
            <a:spAutoFit/>
          </a:bodyPr>
          <a:lstStyle/>
          <a:p>
            <a:r>
              <a:rPr lang="en-US" b="1" dirty="0">
                <a:solidFill>
                  <a:srgbClr val="2683C6"/>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97" name="Shape 453"/>
          <p:cNvGrpSpPr/>
          <p:nvPr/>
        </p:nvGrpSpPr>
        <p:grpSpPr>
          <a:xfrm>
            <a:off x="10864799" y="861011"/>
            <a:ext cx="457203" cy="487148"/>
            <a:chOff x="5970800" y="1619250"/>
            <a:chExt cx="428650" cy="456725"/>
          </a:xfrm>
          <a:solidFill>
            <a:schemeClr val="bg1"/>
          </a:solidFill>
        </p:grpSpPr>
        <p:sp>
          <p:nvSpPr>
            <p:cNvPr id="9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3" name="Shape 482"/>
          <p:cNvSpPr/>
          <p:nvPr/>
        </p:nvSpPr>
        <p:spPr>
          <a:xfrm>
            <a:off x="3318181" y="1478661"/>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04" name="Shape 486"/>
          <p:cNvGrpSpPr/>
          <p:nvPr/>
        </p:nvGrpSpPr>
        <p:grpSpPr>
          <a:xfrm>
            <a:off x="3384162" y="4605205"/>
            <a:ext cx="274865" cy="448083"/>
            <a:chOff x="6730350" y="2315900"/>
            <a:chExt cx="257700" cy="420100"/>
          </a:xfrm>
          <a:solidFill>
            <a:schemeClr val="bg1"/>
          </a:solidFill>
        </p:grpSpPr>
        <p:sp>
          <p:nvSpPr>
            <p:cNvPr id="105"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0" name="Shape 538"/>
          <p:cNvGrpSpPr/>
          <p:nvPr/>
        </p:nvGrpSpPr>
        <p:grpSpPr>
          <a:xfrm>
            <a:off x="8674327" y="5414471"/>
            <a:ext cx="483228" cy="354301"/>
            <a:chOff x="4610450" y="3703750"/>
            <a:chExt cx="453050" cy="332175"/>
          </a:xfrm>
          <a:solidFill>
            <a:schemeClr val="bg1"/>
          </a:solidFill>
        </p:grpSpPr>
        <p:sp>
          <p:nvSpPr>
            <p:cNvPr id="11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551"/>
          <p:cNvGrpSpPr/>
          <p:nvPr/>
        </p:nvGrpSpPr>
        <p:grpSpPr>
          <a:xfrm>
            <a:off x="6303412" y="2954371"/>
            <a:ext cx="472829" cy="472856"/>
            <a:chOff x="570875" y="4322250"/>
            <a:chExt cx="443300" cy="443325"/>
          </a:xfrm>
          <a:solidFill>
            <a:schemeClr val="bg1"/>
          </a:solidFill>
        </p:grpSpPr>
        <p:sp>
          <p:nvSpPr>
            <p:cNvPr id="11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Rectangle 117">
            <a:extLst>
              <a:ext uri="{FF2B5EF4-FFF2-40B4-BE49-F238E27FC236}">
                <a16:creationId xmlns:a16="http://schemas.microsoft.com/office/drawing/2014/main" id="{EFF49A3A-275B-4E2D-9586-12C6492F041A}"/>
              </a:ext>
            </a:extLst>
          </p:cNvPr>
          <p:cNvSpPr/>
          <p:nvPr/>
        </p:nvSpPr>
        <p:spPr>
          <a:xfrm>
            <a:off x="355598" y="313278"/>
            <a:ext cx="5139463"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2">
                    <a:lumMod val="50000"/>
                  </a:schemeClr>
                </a:solidFill>
                <a:latin typeface="Roboto" pitchFamily="2" charset="0"/>
                <a:ea typeface="Roboto" pitchFamily="2" charset="0"/>
                <a:cs typeface="Lato" panose="020F0502020204030203" pitchFamily="34" charset="0"/>
              </a:rPr>
              <a:t>TIMELINE </a:t>
            </a:r>
            <a:r>
              <a:rPr lang="en-US" sz="2800" b="1" cap="none" spc="0" dirty="0">
                <a:ln w="0"/>
                <a:solidFill>
                  <a:schemeClr val="accent2">
                    <a:lumMod val="50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19" name="Rectangle 118">
            <a:extLst>
              <a:ext uri="{FF2B5EF4-FFF2-40B4-BE49-F238E27FC236}">
                <a16:creationId xmlns:a16="http://schemas.microsoft.com/office/drawing/2014/main" id="{EFF49A3A-275B-4E2D-9586-12C6492F041A}"/>
              </a:ext>
            </a:extLst>
          </p:cNvPr>
          <p:cNvSpPr/>
          <p:nvPr/>
        </p:nvSpPr>
        <p:spPr>
          <a:xfrm>
            <a:off x="392229" y="543580"/>
            <a:ext cx="3592493" cy="425758"/>
          </a:xfrm>
          <a:prstGeom prst="rect">
            <a:avLst/>
          </a:prstGeom>
          <a:noFill/>
        </p:spPr>
        <p:txBody>
          <a:bodyPr wrap="square" lIns="91440" tIns="45720" rIns="91440" bIns="45720">
            <a:spAutoFit/>
          </a:bodyPr>
          <a:lstStyle/>
          <a:p>
            <a:pPr>
              <a:lnSpc>
                <a:spcPts val="2600"/>
              </a:lnSpc>
            </a:pPr>
            <a:r>
              <a:rPr lang="en-US" sz="1400" dirty="0">
                <a:ln w="0"/>
                <a:solidFill>
                  <a:schemeClr val="accent1"/>
                </a:solidFill>
                <a:latin typeface="Roboto" pitchFamily="2" charset="0"/>
                <a:ea typeface="Roboto" pitchFamily="2" charset="0"/>
                <a:cs typeface="Lato" panose="020F0502020204030203" pitchFamily="34" charset="0"/>
              </a:rPr>
              <a:t>Your Journey Starts Here</a:t>
            </a:r>
          </a:p>
        </p:txBody>
      </p:sp>
      <p:sp>
        <p:nvSpPr>
          <p:cNvPr id="120" name="Rectangle 119"/>
          <p:cNvSpPr/>
          <p:nvPr/>
        </p:nvSpPr>
        <p:spPr>
          <a:xfrm rot="5400000">
            <a:off x="11704510" y="471843"/>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394">
            <a:extLst>
              <a:ext uri="{FF2B5EF4-FFF2-40B4-BE49-F238E27FC236}">
                <a16:creationId xmlns:a16="http://schemas.microsoft.com/office/drawing/2014/main" id="{3B3523F2-F660-4B56-918D-61CE0BF9A2F8}"/>
              </a:ext>
            </a:extLst>
          </p:cNvPr>
          <p:cNvSpPr/>
          <p:nvPr/>
        </p:nvSpPr>
        <p:spPr>
          <a:xfrm>
            <a:off x="6228071" y="74816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396">
            <a:extLst>
              <a:ext uri="{FF2B5EF4-FFF2-40B4-BE49-F238E27FC236}">
                <a16:creationId xmlns:a16="http://schemas.microsoft.com/office/drawing/2014/main" id="{20BA1AF5-6464-4B0B-9EF4-F203311482CF}"/>
              </a:ext>
            </a:extLst>
          </p:cNvPr>
          <p:cNvSpPr/>
          <p:nvPr/>
        </p:nvSpPr>
        <p:spPr>
          <a:xfrm>
            <a:off x="6355899" y="126469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6" name="Shape 395">
            <a:extLst>
              <a:ext uri="{FF2B5EF4-FFF2-40B4-BE49-F238E27FC236}">
                <a16:creationId xmlns:a16="http://schemas.microsoft.com/office/drawing/2014/main" id="{71699689-F895-4F0A-AA91-35F1DB0B8034}"/>
              </a:ext>
            </a:extLst>
          </p:cNvPr>
          <p:cNvSpPr txBox="1">
            <a:spLocks/>
          </p:cNvSpPr>
          <p:nvPr/>
        </p:nvSpPr>
        <p:spPr>
          <a:xfrm>
            <a:off x="739236" y="24470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a:t>
            </a:r>
            <a:r>
              <a:rPr lang="en-US" sz="2400" dirty="0">
                <a:latin typeface="+mj-lt"/>
                <a:ea typeface="Muli"/>
                <a:cs typeface="Muli"/>
                <a:sym typeface="Muli"/>
              </a:rPr>
              <a:t>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spcBef>
                <a:spcPts val="0"/>
              </a:spcBef>
              <a:buNone/>
            </a:pPr>
            <a:r>
              <a:rPr lang="en-US" sz="2000" dirty="0">
                <a:latin typeface="Muli"/>
                <a:ea typeface="Muli"/>
                <a:cs typeface="Muli"/>
                <a:sym typeface="Muli"/>
              </a:rPr>
              <a:t>	</a:t>
            </a:r>
            <a:r>
              <a:rPr lang="en-US" sz="18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2456143298"/>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395">
            <a:extLst>
              <a:ext uri="{FF2B5EF4-FFF2-40B4-BE49-F238E27FC236}">
                <a16:creationId xmlns:a16="http://schemas.microsoft.com/office/drawing/2014/main" id="{1E677073-D847-49E9-9917-2E0B420B6777}"/>
              </a:ext>
            </a:extLst>
          </p:cNvPr>
          <p:cNvSpPr txBox="1">
            <a:spLocks/>
          </p:cNvSpPr>
          <p:nvPr/>
        </p:nvSpPr>
        <p:spPr>
          <a:xfrm>
            <a:off x="1044036" y="223753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iPhone PROJECT</a:t>
            </a:r>
          </a:p>
          <a:p>
            <a:pPr>
              <a:spcBef>
                <a:spcPts val="0"/>
              </a:spcBef>
              <a:buFont typeface="Arial" panose="020B0604020202020204" pitchFamily="34" charset="0"/>
              <a:buNone/>
            </a:pPr>
            <a:endParaRPr lang="en-US" sz="1800" b="1" dirty="0">
              <a:latin typeface="Muli"/>
              <a:ea typeface="Muli"/>
              <a:cs typeface="Muli"/>
              <a:sym typeface="Muli"/>
            </a:endParaRPr>
          </a:p>
          <a:p>
            <a:pPr>
              <a:spcBef>
                <a:spcPts val="0"/>
              </a:spcBef>
              <a:buNone/>
            </a:pPr>
            <a:r>
              <a:rPr lang="en-US" sz="1800" dirty="0">
                <a:latin typeface="Muli"/>
                <a:ea typeface="Muli"/>
                <a:cs typeface="Muli"/>
                <a:sym typeface="Muli"/>
              </a:rPr>
              <a:t>	</a:t>
            </a:r>
            <a:r>
              <a:rPr lang="en-US" sz="18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6" name="Shape 401">
            <a:extLst>
              <a:ext uri="{FF2B5EF4-FFF2-40B4-BE49-F238E27FC236}">
                <a16:creationId xmlns:a16="http://schemas.microsoft.com/office/drawing/2014/main" id="{F40F0B19-0851-47EF-B0B3-F6D52181F9F8}"/>
              </a:ext>
            </a:extLst>
          </p:cNvPr>
          <p:cNvSpPr/>
          <p:nvPr/>
        </p:nvSpPr>
        <p:spPr>
          <a:xfrm>
            <a:off x="6156105" y="7131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403">
            <a:extLst>
              <a:ext uri="{FF2B5EF4-FFF2-40B4-BE49-F238E27FC236}">
                <a16:creationId xmlns:a16="http://schemas.microsoft.com/office/drawing/2014/main" id="{F31E2F79-1B3B-48EF-A95C-37126CFFF0AB}"/>
              </a:ext>
            </a:extLst>
          </p:cNvPr>
          <p:cNvSpPr/>
          <p:nvPr/>
        </p:nvSpPr>
        <p:spPr>
          <a:xfrm>
            <a:off x="6356921" y="1539247"/>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739825443"/>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BCAB024C-51AE-4E8F-80E6-2E48C9533CA1}"/>
              </a:ext>
            </a:extLst>
          </p:cNvPr>
          <p:cNvSpPr txBox="1">
            <a:spLocks/>
          </p:cNvSpPr>
          <p:nvPr/>
        </p:nvSpPr>
        <p:spPr>
          <a:xfrm>
            <a:off x="1865304" y="5438689"/>
            <a:ext cx="8229133" cy="128596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latin typeface="+mj-lt"/>
                <a:ea typeface="Muli"/>
                <a:cs typeface="Muli"/>
                <a:sym typeface="Muli"/>
              </a:rPr>
              <a:t>	WEBSITE PROJECT</a:t>
            </a:r>
            <a:endParaRPr lang="en-US" sz="2000" b="1" dirty="0">
              <a:latin typeface="Muli"/>
              <a:ea typeface="Muli"/>
              <a:cs typeface="Muli"/>
              <a:sym typeface="Muli"/>
            </a:endParaRPr>
          </a:p>
          <a:p>
            <a:pPr algn="ctr">
              <a:spcBef>
                <a:spcPts val="0"/>
              </a:spcBef>
              <a:buNone/>
            </a:pPr>
            <a:r>
              <a:rPr lang="en-US" sz="2000" dirty="0">
                <a:latin typeface="Muli"/>
                <a:ea typeface="Muli"/>
                <a:cs typeface="Muli"/>
                <a:sym typeface="Muli"/>
              </a:rPr>
              <a:t>	</a:t>
            </a:r>
            <a:r>
              <a:rPr lang="en-US" sz="1800" dirty="0">
                <a:ea typeface="Muli"/>
                <a:cs typeface="Muli"/>
                <a:sym typeface="Muli"/>
              </a:rPr>
              <a:t>Here you can showcase and explain your app, website or software. Here you can showcase and explain your app, website or software. Here you can showcase and explain your app, website or software.</a:t>
            </a:r>
          </a:p>
          <a:p>
            <a:pPr algn="ctr">
              <a:spcBef>
                <a:spcPts val="0"/>
              </a:spcBef>
              <a:buNone/>
            </a:pPr>
            <a:endParaRPr lang="en-US" sz="2000" dirty="0">
              <a:ea typeface="Muli"/>
              <a:cs typeface="Muli"/>
              <a:sym typeface="Muli"/>
            </a:endParaRPr>
          </a:p>
          <a:p>
            <a:pPr algn="ctr">
              <a:spcBef>
                <a:spcPts val="0"/>
              </a:spcBef>
              <a:buFont typeface="Arial" panose="020B0604020202020204" pitchFamily="34" charset="0"/>
              <a:buNone/>
            </a:pPr>
            <a:endParaRPr lang="en-US" sz="2000" dirty="0">
              <a:ea typeface="Muli"/>
              <a:cs typeface="Muli"/>
              <a:sym typeface="Muli"/>
            </a:endParaRPr>
          </a:p>
        </p:txBody>
      </p:sp>
      <p:sp>
        <p:nvSpPr>
          <p:cNvPr id="4" name="Shape 415">
            <a:extLst>
              <a:ext uri="{FF2B5EF4-FFF2-40B4-BE49-F238E27FC236}">
                <a16:creationId xmlns:a16="http://schemas.microsoft.com/office/drawing/2014/main" id="{A90D41A9-0827-41C5-9607-14A1C221766A}"/>
              </a:ext>
            </a:extLst>
          </p:cNvPr>
          <p:cNvSpPr/>
          <p:nvPr/>
        </p:nvSpPr>
        <p:spPr>
          <a:xfrm>
            <a:off x="3037480" y="419724"/>
            <a:ext cx="5884782" cy="4581369"/>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FC99E5ED-0F22-43B3-BC80-1D29B81C13BF}"/>
              </a:ext>
            </a:extLst>
          </p:cNvPr>
          <p:cNvSpPr/>
          <p:nvPr/>
        </p:nvSpPr>
        <p:spPr>
          <a:xfrm>
            <a:off x="3308867" y="684427"/>
            <a:ext cx="5400542" cy="342646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49047070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3A70280F-DB48-4C5C-A1FC-899CC42712AF}"/>
              </a:ext>
            </a:extLst>
          </p:cNvPr>
          <p:cNvSpPr txBox="1">
            <a:spLocks/>
          </p:cNvSpPr>
          <p:nvPr/>
        </p:nvSpPr>
        <p:spPr>
          <a:xfrm>
            <a:off x="6029491" y="2182702"/>
            <a:ext cx="3324059"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latin typeface="+mj-lt"/>
                <a:ea typeface="Muli"/>
                <a:cs typeface="Muli"/>
                <a:sym typeface="Muli"/>
              </a:rPr>
              <a:t>	TABLET PROJECT</a:t>
            </a:r>
          </a:p>
          <a:p>
            <a:pPr algn="just">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800" dirty="0">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ea typeface="Muli"/>
              <a:cs typeface="Muli"/>
              <a:sym typeface="Muli"/>
            </a:endParaRPr>
          </a:p>
          <a:p>
            <a:pPr algn="just">
              <a:spcBef>
                <a:spcPts val="0"/>
              </a:spcBef>
              <a:buFont typeface="Arial" panose="020B0604020202020204" pitchFamily="34" charset="0"/>
              <a:buNone/>
            </a:pPr>
            <a:endParaRPr lang="en-US" sz="2000" dirty="0">
              <a:ea typeface="Muli"/>
              <a:cs typeface="Muli"/>
              <a:sym typeface="Muli"/>
            </a:endParaRPr>
          </a:p>
        </p:txBody>
      </p:sp>
      <p:sp>
        <p:nvSpPr>
          <p:cNvPr id="3" name="Shape 408">
            <a:extLst>
              <a:ext uri="{FF2B5EF4-FFF2-40B4-BE49-F238E27FC236}">
                <a16:creationId xmlns:a16="http://schemas.microsoft.com/office/drawing/2014/main" id="{0CD702BD-4EC3-440F-A5DB-C96AC97C167B}"/>
              </a:ext>
            </a:extLst>
          </p:cNvPr>
          <p:cNvSpPr/>
          <p:nvPr/>
        </p:nvSpPr>
        <p:spPr>
          <a:xfrm>
            <a:off x="1705311" y="309814"/>
            <a:ext cx="4360739" cy="6167185"/>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0">
            <a:extLst>
              <a:ext uri="{FF2B5EF4-FFF2-40B4-BE49-F238E27FC236}">
                <a16:creationId xmlns:a16="http://schemas.microsoft.com/office/drawing/2014/main" id="{F23346F9-2B01-4CB7-B203-DF80B89FBA68}"/>
              </a:ext>
            </a:extLst>
          </p:cNvPr>
          <p:cNvSpPr/>
          <p:nvPr/>
        </p:nvSpPr>
        <p:spPr>
          <a:xfrm>
            <a:off x="1983101" y="819150"/>
            <a:ext cx="3768600" cy="5045698"/>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704551178"/>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Shape 350">
            <a:extLst>
              <a:ext uri="{FF2B5EF4-FFF2-40B4-BE49-F238E27FC236}">
                <a16:creationId xmlns:a16="http://schemas.microsoft.com/office/drawing/2014/main" id="{BDF61EA4-C2EB-48F8-9646-F91E457713A4}"/>
              </a:ext>
            </a:extLst>
          </p:cNvPr>
          <p:cNvGrpSpPr/>
          <p:nvPr/>
        </p:nvGrpSpPr>
        <p:grpSpPr>
          <a:xfrm>
            <a:off x="5108862" y="790821"/>
            <a:ext cx="424309" cy="536621"/>
            <a:chOff x="584925" y="238125"/>
            <a:chExt cx="415200" cy="525100"/>
          </a:xfrm>
        </p:grpSpPr>
        <p:sp>
          <p:nvSpPr>
            <p:cNvPr id="268" name="Shape 351">
              <a:extLst>
                <a:ext uri="{FF2B5EF4-FFF2-40B4-BE49-F238E27FC236}">
                  <a16:creationId xmlns:a16="http://schemas.microsoft.com/office/drawing/2014/main" id="{32DC046B-4BB0-44B0-ADE1-07AF0F59664D}"/>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352">
              <a:extLst>
                <a:ext uri="{FF2B5EF4-FFF2-40B4-BE49-F238E27FC236}">
                  <a16:creationId xmlns:a16="http://schemas.microsoft.com/office/drawing/2014/main" id="{3C77D30F-8A6B-4B4F-8E9F-73476CC54D8E}"/>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353">
              <a:extLst>
                <a:ext uri="{FF2B5EF4-FFF2-40B4-BE49-F238E27FC236}">
                  <a16:creationId xmlns:a16="http://schemas.microsoft.com/office/drawing/2014/main" id="{B583641A-DA84-4EDE-B698-4A504B45F106}"/>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354">
              <a:extLst>
                <a:ext uri="{FF2B5EF4-FFF2-40B4-BE49-F238E27FC236}">
                  <a16:creationId xmlns:a16="http://schemas.microsoft.com/office/drawing/2014/main" id="{98220527-10CB-4780-B195-1544D3E6AFDC}"/>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355">
              <a:extLst>
                <a:ext uri="{FF2B5EF4-FFF2-40B4-BE49-F238E27FC236}">
                  <a16:creationId xmlns:a16="http://schemas.microsoft.com/office/drawing/2014/main" id="{97B2BA08-90D6-4D22-AE3E-2F345949089A}"/>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356">
              <a:extLst>
                <a:ext uri="{FF2B5EF4-FFF2-40B4-BE49-F238E27FC236}">
                  <a16:creationId xmlns:a16="http://schemas.microsoft.com/office/drawing/2014/main" id="{A43C561D-BFA0-4EE3-A11F-1BDAA133C7AE}"/>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 name="Shape 357">
            <a:extLst>
              <a:ext uri="{FF2B5EF4-FFF2-40B4-BE49-F238E27FC236}">
                <a16:creationId xmlns:a16="http://schemas.microsoft.com/office/drawing/2014/main" id="{94938635-44B9-40BA-B0B1-A34B5EC2170C}"/>
              </a:ext>
            </a:extLst>
          </p:cNvPr>
          <p:cNvGrpSpPr/>
          <p:nvPr/>
        </p:nvGrpSpPr>
        <p:grpSpPr>
          <a:xfrm>
            <a:off x="5782732" y="868796"/>
            <a:ext cx="454277" cy="378169"/>
            <a:chOff x="1244325" y="314425"/>
            <a:chExt cx="444525" cy="370050"/>
          </a:xfrm>
        </p:grpSpPr>
        <p:sp>
          <p:nvSpPr>
            <p:cNvPr id="266" name="Shape 358">
              <a:extLst>
                <a:ext uri="{FF2B5EF4-FFF2-40B4-BE49-F238E27FC236}">
                  <a16:creationId xmlns:a16="http://schemas.microsoft.com/office/drawing/2014/main" id="{68C607CD-FE1F-4049-A8B5-5D50D681E4DB}"/>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359">
              <a:extLst>
                <a:ext uri="{FF2B5EF4-FFF2-40B4-BE49-F238E27FC236}">
                  <a16:creationId xmlns:a16="http://schemas.microsoft.com/office/drawing/2014/main" id="{92551D18-6EBC-4A26-8095-D2935D7581BC}"/>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 name="Shape 360">
            <a:extLst>
              <a:ext uri="{FF2B5EF4-FFF2-40B4-BE49-F238E27FC236}">
                <a16:creationId xmlns:a16="http://schemas.microsoft.com/office/drawing/2014/main" id="{E7DB361D-FED5-4532-8A23-F384D0ABB763}"/>
              </a:ext>
            </a:extLst>
          </p:cNvPr>
          <p:cNvGrpSpPr/>
          <p:nvPr/>
        </p:nvGrpSpPr>
        <p:grpSpPr>
          <a:xfrm>
            <a:off x="6481587" y="866930"/>
            <a:ext cx="434326" cy="381899"/>
            <a:chOff x="1928175" y="312600"/>
            <a:chExt cx="425000" cy="373700"/>
          </a:xfrm>
        </p:grpSpPr>
        <p:sp>
          <p:nvSpPr>
            <p:cNvPr id="264" name="Shape 361">
              <a:extLst>
                <a:ext uri="{FF2B5EF4-FFF2-40B4-BE49-F238E27FC236}">
                  <a16:creationId xmlns:a16="http://schemas.microsoft.com/office/drawing/2014/main" id="{E42C2113-862E-4E2D-B3B6-39D3CC9E4313}"/>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362">
              <a:extLst>
                <a:ext uri="{FF2B5EF4-FFF2-40B4-BE49-F238E27FC236}">
                  <a16:creationId xmlns:a16="http://schemas.microsoft.com/office/drawing/2014/main" id="{25491B72-B8D7-4C97-A577-F1465301219F}"/>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 name="Shape 363">
            <a:extLst>
              <a:ext uri="{FF2B5EF4-FFF2-40B4-BE49-F238E27FC236}">
                <a16:creationId xmlns:a16="http://schemas.microsoft.com/office/drawing/2014/main" id="{E327C142-647D-453F-A0FD-D536B8FCDB22}"/>
              </a:ext>
            </a:extLst>
          </p:cNvPr>
          <p:cNvSpPr/>
          <p:nvPr/>
        </p:nvSpPr>
        <p:spPr>
          <a:xfrm>
            <a:off x="7209805" y="853213"/>
            <a:ext cx="355687" cy="409338"/>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64">
            <a:extLst>
              <a:ext uri="{FF2B5EF4-FFF2-40B4-BE49-F238E27FC236}">
                <a16:creationId xmlns:a16="http://schemas.microsoft.com/office/drawing/2014/main" id="{B8224FE9-5540-46DB-8927-BE2AED5C31A3}"/>
              </a:ext>
            </a:extLst>
          </p:cNvPr>
          <p:cNvSpPr/>
          <p:nvPr/>
        </p:nvSpPr>
        <p:spPr>
          <a:xfrm>
            <a:off x="7923003" y="854466"/>
            <a:ext cx="307043" cy="406834"/>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8" name="Shape 365">
            <a:extLst>
              <a:ext uri="{FF2B5EF4-FFF2-40B4-BE49-F238E27FC236}">
                <a16:creationId xmlns:a16="http://schemas.microsoft.com/office/drawing/2014/main" id="{BB26E74C-3960-4D4C-A729-79165D88EF6A}"/>
              </a:ext>
            </a:extLst>
          </p:cNvPr>
          <p:cNvGrpSpPr/>
          <p:nvPr/>
        </p:nvGrpSpPr>
        <p:grpSpPr>
          <a:xfrm>
            <a:off x="8515738" y="846976"/>
            <a:ext cx="499219" cy="421831"/>
            <a:chOff x="3918650" y="293075"/>
            <a:chExt cx="488500" cy="412775"/>
          </a:xfrm>
        </p:grpSpPr>
        <p:sp>
          <p:nvSpPr>
            <p:cNvPr id="261" name="Shape 366">
              <a:extLst>
                <a:ext uri="{FF2B5EF4-FFF2-40B4-BE49-F238E27FC236}">
                  <a16:creationId xmlns:a16="http://schemas.microsoft.com/office/drawing/2014/main" id="{9CAA4D01-4D9C-4656-BB19-0A57BA86C1FB}"/>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367">
              <a:extLst>
                <a:ext uri="{FF2B5EF4-FFF2-40B4-BE49-F238E27FC236}">
                  <a16:creationId xmlns:a16="http://schemas.microsoft.com/office/drawing/2014/main" id="{B59364C1-92C1-42E6-8A1C-2E3F651BB3E2}"/>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368">
              <a:extLst>
                <a:ext uri="{FF2B5EF4-FFF2-40B4-BE49-F238E27FC236}">
                  <a16:creationId xmlns:a16="http://schemas.microsoft.com/office/drawing/2014/main" id="{4E632642-2621-4A1E-AA63-9D5946443DC0}"/>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69">
            <a:extLst>
              <a:ext uri="{FF2B5EF4-FFF2-40B4-BE49-F238E27FC236}">
                <a16:creationId xmlns:a16="http://schemas.microsoft.com/office/drawing/2014/main" id="{624CA716-6B27-4033-B65C-7736622738B6}"/>
              </a:ext>
            </a:extLst>
          </p:cNvPr>
          <p:cNvGrpSpPr/>
          <p:nvPr/>
        </p:nvGrpSpPr>
        <p:grpSpPr>
          <a:xfrm>
            <a:off x="9248906" y="815143"/>
            <a:ext cx="410616" cy="485473"/>
            <a:chOff x="4636075" y="261925"/>
            <a:chExt cx="401800" cy="475050"/>
          </a:xfrm>
        </p:grpSpPr>
        <p:sp>
          <p:nvSpPr>
            <p:cNvPr id="257" name="Shape 370">
              <a:extLst>
                <a:ext uri="{FF2B5EF4-FFF2-40B4-BE49-F238E27FC236}">
                  <a16:creationId xmlns:a16="http://schemas.microsoft.com/office/drawing/2014/main" id="{4C59AF75-886B-4762-A8DE-D807B19BA239}"/>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371">
              <a:extLst>
                <a:ext uri="{FF2B5EF4-FFF2-40B4-BE49-F238E27FC236}">
                  <a16:creationId xmlns:a16="http://schemas.microsoft.com/office/drawing/2014/main" id="{CAE37CEF-6833-4C53-B5B9-9B3C816D9117}"/>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9" name="Shape 372">
              <a:extLst>
                <a:ext uri="{FF2B5EF4-FFF2-40B4-BE49-F238E27FC236}">
                  <a16:creationId xmlns:a16="http://schemas.microsoft.com/office/drawing/2014/main" id="{3ECBE3EA-4BF8-46CB-B2EC-ABCFF38C4B64}"/>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373">
              <a:extLst>
                <a:ext uri="{FF2B5EF4-FFF2-40B4-BE49-F238E27FC236}">
                  <a16:creationId xmlns:a16="http://schemas.microsoft.com/office/drawing/2014/main" id="{36357088-737D-41BB-ACD4-CD8DD5001D95}"/>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 name="Shape 374">
            <a:extLst>
              <a:ext uri="{FF2B5EF4-FFF2-40B4-BE49-F238E27FC236}">
                <a16:creationId xmlns:a16="http://schemas.microsoft.com/office/drawing/2014/main" id="{C57B5D43-A223-40F7-9137-163EA1AE7830}"/>
              </a:ext>
            </a:extLst>
          </p:cNvPr>
          <p:cNvSpPr/>
          <p:nvPr/>
        </p:nvSpPr>
        <p:spPr>
          <a:xfrm>
            <a:off x="9907896" y="852574"/>
            <a:ext cx="470501" cy="410616"/>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 name="Shape 375">
            <a:extLst>
              <a:ext uri="{FF2B5EF4-FFF2-40B4-BE49-F238E27FC236}">
                <a16:creationId xmlns:a16="http://schemas.microsoft.com/office/drawing/2014/main" id="{7F071AC3-3A17-4BEF-99D8-183ACAA342CC}"/>
              </a:ext>
            </a:extLst>
          </p:cNvPr>
          <p:cNvGrpSpPr/>
          <p:nvPr/>
        </p:nvGrpSpPr>
        <p:grpSpPr>
          <a:xfrm>
            <a:off x="10626025" y="855714"/>
            <a:ext cx="411843" cy="403718"/>
            <a:chOff x="5983625" y="301625"/>
            <a:chExt cx="403000" cy="395050"/>
          </a:xfrm>
        </p:grpSpPr>
        <p:sp>
          <p:nvSpPr>
            <p:cNvPr id="237" name="Shape 376">
              <a:extLst>
                <a:ext uri="{FF2B5EF4-FFF2-40B4-BE49-F238E27FC236}">
                  <a16:creationId xmlns:a16="http://schemas.microsoft.com/office/drawing/2014/main" id="{C0299662-84D2-404B-B2E9-0FEC1278EC0A}"/>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377">
              <a:extLst>
                <a:ext uri="{FF2B5EF4-FFF2-40B4-BE49-F238E27FC236}">
                  <a16:creationId xmlns:a16="http://schemas.microsoft.com/office/drawing/2014/main" id="{89C5838A-F2C8-47A9-9E8E-F23F944B8B00}"/>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378">
              <a:extLst>
                <a:ext uri="{FF2B5EF4-FFF2-40B4-BE49-F238E27FC236}">
                  <a16:creationId xmlns:a16="http://schemas.microsoft.com/office/drawing/2014/main" id="{69282099-F4EB-44B5-8387-1377B9BE337F}"/>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379">
              <a:extLst>
                <a:ext uri="{FF2B5EF4-FFF2-40B4-BE49-F238E27FC236}">
                  <a16:creationId xmlns:a16="http://schemas.microsoft.com/office/drawing/2014/main" id="{2C612595-842F-41B8-9A9C-FB951AFC30B1}"/>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380">
              <a:extLst>
                <a:ext uri="{FF2B5EF4-FFF2-40B4-BE49-F238E27FC236}">
                  <a16:creationId xmlns:a16="http://schemas.microsoft.com/office/drawing/2014/main" id="{1DAE79B1-FF1C-4A03-89FF-CCF246734EE2}"/>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381">
              <a:extLst>
                <a:ext uri="{FF2B5EF4-FFF2-40B4-BE49-F238E27FC236}">
                  <a16:creationId xmlns:a16="http://schemas.microsoft.com/office/drawing/2014/main" id="{3FDA4571-6A44-47BC-B6E9-2DE54530EB3D}"/>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382">
              <a:extLst>
                <a:ext uri="{FF2B5EF4-FFF2-40B4-BE49-F238E27FC236}">
                  <a16:creationId xmlns:a16="http://schemas.microsoft.com/office/drawing/2014/main" id="{0E705CEA-221F-4260-B51E-67A2D241ADC4}"/>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383">
              <a:extLst>
                <a:ext uri="{FF2B5EF4-FFF2-40B4-BE49-F238E27FC236}">
                  <a16:creationId xmlns:a16="http://schemas.microsoft.com/office/drawing/2014/main" id="{BF04A1C5-6A49-4197-AF7B-2C41F4DD5C9A}"/>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384">
              <a:extLst>
                <a:ext uri="{FF2B5EF4-FFF2-40B4-BE49-F238E27FC236}">
                  <a16:creationId xmlns:a16="http://schemas.microsoft.com/office/drawing/2014/main" id="{23515AB1-154D-4195-9D21-A8AF19A4F961}"/>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385">
              <a:extLst>
                <a:ext uri="{FF2B5EF4-FFF2-40B4-BE49-F238E27FC236}">
                  <a16:creationId xmlns:a16="http://schemas.microsoft.com/office/drawing/2014/main" id="{850D4F36-C04C-4B3A-82D1-60651C64DCE5}"/>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386">
              <a:extLst>
                <a:ext uri="{FF2B5EF4-FFF2-40B4-BE49-F238E27FC236}">
                  <a16:creationId xmlns:a16="http://schemas.microsoft.com/office/drawing/2014/main" id="{FEB5E372-A959-4BB5-B604-D84244A28DD8}"/>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387">
              <a:extLst>
                <a:ext uri="{FF2B5EF4-FFF2-40B4-BE49-F238E27FC236}">
                  <a16:creationId xmlns:a16="http://schemas.microsoft.com/office/drawing/2014/main" id="{D946B127-5600-44F4-B4C9-F883C3079CF1}"/>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388">
              <a:extLst>
                <a:ext uri="{FF2B5EF4-FFF2-40B4-BE49-F238E27FC236}">
                  <a16:creationId xmlns:a16="http://schemas.microsoft.com/office/drawing/2014/main" id="{46F4678C-748E-49B4-B357-DF33D0C4449D}"/>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389">
              <a:extLst>
                <a:ext uri="{FF2B5EF4-FFF2-40B4-BE49-F238E27FC236}">
                  <a16:creationId xmlns:a16="http://schemas.microsoft.com/office/drawing/2014/main" id="{208EBD2D-3E69-4531-BFDE-9DB9E38D12A7}"/>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390">
              <a:extLst>
                <a:ext uri="{FF2B5EF4-FFF2-40B4-BE49-F238E27FC236}">
                  <a16:creationId xmlns:a16="http://schemas.microsoft.com/office/drawing/2014/main" id="{E3BC7B5B-9172-49A5-84AE-3467E7495EC7}"/>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391">
              <a:extLst>
                <a:ext uri="{FF2B5EF4-FFF2-40B4-BE49-F238E27FC236}">
                  <a16:creationId xmlns:a16="http://schemas.microsoft.com/office/drawing/2014/main" id="{B43CD800-9A39-47AB-8C49-0D968AADA552}"/>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392">
              <a:extLst>
                <a:ext uri="{FF2B5EF4-FFF2-40B4-BE49-F238E27FC236}">
                  <a16:creationId xmlns:a16="http://schemas.microsoft.com/office/drawing/2014/main" id="{335AC511-0643-4970-A8F6-8079D58735BD}"/>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393">
              <a:extLst>
                <a:ext uri="{FF2B5EF4-FFF2-40B4-BE49-F238E27FC236}">
                  <a16:creationId xmlns:a16="http://schemas.microsoft.com/office/drawing/2014/main" id="{AB54BC85-6A71-414A-B5A0-9C3B041E2217}"/>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394">
              <a:extLst>
                <a:ext uri="{FF2B5EF4-FFF2-40B4-BE49-F238E27FC236}">
                  <a16:creationId xmlns:a16="http://schemas.microsoft.com/office/drawing/2014/main" id="{A4210576-1DA7-4A8E-9F70-0D33914A7EBE}"/>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395">
              <a:extLst>
                <a:ext uri="{FF2B5EF4-FFF2-40B4-BE49-F238E27FC236}">
                  <a16:creationId xmlns:a16="http://schemas.microsoft.com/office/drawing/2014/main" id="{40490164-DB97-4C06-A77C-B65B3643362D}"/>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96">
            <a:extLst>
              <a:ext uri="{FF2B5EF4-FFF2-40B4-BE49-F238E27FC236}">
                <a16:creationId xmlns:a16="http://schemas.microsoft.com/office/drawing/2014/main" id="{D9CFF971-2469-4459-8F1F-08073EC8A7E6}"/>
              </a:ext>
            </a:extLst>
          </p:cNvPr>
          <p:cNvGrpSpPr/>
          <p:nvPr/>
        </p:nvGrpSpPr>
        <p:grpSpPr>
          <a:xfrm>
            <a:off x="11318009" y="852571"/>
            <a:ext cx="405609" cy="404994"/>
            <a:chOff x="6660750" y="298550"/>
            <a:chExt cx="396900" cy="396300"/>
          </a:xfrm>
        </p:grpSpPr>
        <p:sp>
          <p:nvSpPr>
            <p:cNvPr id="235" name="Shape 397">
              <a:extLst>
                <a:ext uri="{FF2B5EF4-FFF2-40B4-BE49-F238E27FC236}">
                  <a16:creationId xmlns:a16="http://schemas.microsoft.com/office/drawing/2014/main" id="{9662F7D5-021F-4B81-A0BC-86EB2D88ABF7}"/>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398">
              <a:extLst>
                <a:ext uri="{FF2B5EF4-FFF2-40B4-BE49-F238E27FC236}">
                  <a16:creationId xmlns:a16="http://schemas.microsoft.com/office/drawing/2014/main" id="{4939E416-F6CD-4F60-B5A4-BDF23A82EA06}"/>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 name="Shape 399">
            <a:extLst>
              <a:ext uri="{FF2B5EF4-FFF2-40B4-BE49-F238E27FC236}">
                <a16:creationId xmlns:a16="http://schemas.microsoft.com/office/drawing/2014/main" id="{CD2A17E4-9C40-4637-9053-A9BAC903C8D3}"/>
              </a:ext>
            </a:extLst>
          </p:cNvPr>
          <p:cNvGrpSpPr/>
          <p:nvPr/>
        </p:nvGrpSpPr>
        <p:grpSpPr>
          <a:xfrm>
            <a:off x="5108862" y="1490289"/>
            <a:ext cx="424309" cy="513551"/>
            <a:chOff x="584925" y="922575"/>
            <a:chExt cx="415200" cy="502525"/>
          </a:xfrm>
        </p:grpSpPr>
        <p:sp>
          <p:nvSpPr>
            <p:cNvPr id="232" name="Shape 400">
              <a:extLst>
                <a:ext uri="{FF2B5EF4-FFF2-40B4-BE49-F238E27FC236}">
                  <a16:creationId xmlns:a16="http://schemas.microsoft.com/office/drawing/2014/main" id="{C59445BA-2691-449A-BA64-4656BBB67A7A}"/>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401">
              <a:extLst>
                <a:ext uri="{FF2B5EF4-FFF2-40B4-BE49-F238E27FC236}">
                  <a16:creationId xmlns:a16="http://schemas.microsoft.com/office/drawing/2014/main" id="{06028090-0E12-489B-9314-5B203376D673}"/>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402">
              <a:extLst>
                <a:ext uri="{FF2B5EF4-FFF2-40B4-BE49-F238E27FC236}">
                  <a16:creationId xmlns:a16="http://schemas.microsoft.com/office/drawing/2014/main" id="{F76660CE-E5A1-4205-B2B3-62AC2F5FED50}"/>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403">
            <a:extLst>
              <a:ext uri="{FF2B5EF4-FFF2-40B4-BE49-F238E27FC236}">
                <a16:creationId xmlns:a16="http://schemas.microsoft.com/office/drawing/2014/main" id="{3E043803-1273-48AB-AD0B-274BC8C3DCA4}"/>
              </a:ext>
            </a:extLst>
          </p:cNvPr>
          <p:cNvGrpSpPr/>
          <p:nvPr/>
        </p:nvGrpSpPr>
        <p:grpSpPr>
          <a:xfrm>
            <a:off x="5785234" y="1478435"/>
            <a:ext cx="449297" cy="535394"/>
            <a:chOff x="1246775" y="910975"/>
            <a:chExt cx="439650" cy="523900"/>
          </a:xfrm>
        </p:grpSpPr>
        <p:sp>
          <p:nvSpPr>
            <p:cNvPr id="229" name="Shape 404">
              <a:extLst>
                <a:ext uri="{FF2B5EF4-FFF2-40B4-BE49-F238E27FC236}">
                  <a16:creationId xmlns:a16="http://schemas.microsoft.com/office/drawing/2014/main" id="{9A134BA0-0022-4B31-98BE-1FA4D08EFBD9}"/>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405">
              <a:extLst>
                <a:ext uri="{FF2B5EF4-FFF2-40B4-BE49-F238E27FC236}">
                  <a16:creationId xmlns:a16="http://schemas.microsoft.com/office/drawing/2014/main" id="{88A25223-3EFF-4D60-91BF-28390FA18130}"/>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1" name="Shape 406">
              <a:extLst>
                <a:ext uri="{FF2B5EF4-FFF2-40B4-BE49-F238E27FC236}">
                  <a16:creationId xmlns:a16="http://schemas.microsoft.com/office/drawing/2014/main" id="{9350ADE5-DA55-45FF-9474-A87F46219329}"/>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 name="Shape 407">
            <a:extLst>
              <a:ext uri="{FF2B5EF4-FFF2-40B4-BE49-F238E27FC236}">
                <a16:creationId xmlns:a16="http://schemas.microsoft.com/office/drawing/2014/main" id="{2CF68673-1877-4D6B-B40E-B673803EBE4A}"/>
              </a:ext>
            </a:extLst>
          </p:cNvPr>
          <p:cNvGrpSpPr/>
          <p:nvPr/>
        </p:nvGrpSpPr>
        <p:grpSpPr>
          <a:xfrm>
            <a:off x="6479721" y="1564534"/>
            <a:ext cx="438056" cy="364425"/>
            <a:chOff x="1926350" y="995225"/>
            <a:chExt cx="428650" cy="356600"/>
          </a:xfrm>
        </p:grpSpPr>
        <p:sp>
          <p:nvSpPr>
            <p:cNvPr id="225" name="Shape 408">
              <a:extLst>
                <a:ext uri="{FF2B5EF4-FFF2-40B4-BE49-F238E27FC236}">
                  <a16:creationId xmlns:a16="http://schemas.microsoft.com/office/drawing/2014/main" id="{DE3EC62E-4F99-4CE7-AA32-4799A46010C7}"/>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6" name="Shape 409">
              <a:extLst>
                <a:ext uri="{FF2B5EF4-FFF2-40B4-BE49-F238E27FC236}">
                  <a16:creationId xmlns:a16="http://schemas.microsoft.com/office/drawing/2014/main" id="{DA7E885A-C940-4AEB-A4A9-399F36D428FB}"/>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410">
              <a:extLst>
                <a:ext uri="{FF2B5EF4-FFF2-40B4-BE49-F238E27FC236}">
                  <a16:creationId xmlns:a16="http://schemas.microsoft.com/office/drawing/2014/main" id="{52F64C45-51C2-48D3-8E52-9409BD28CB66}"/>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411">
              <a:extLst>
                <a:ext uri="{FF2B5EF4-FFF2-40B4-BE49-F238E27FC236}">
                  <a16:creationId xmlns:a16="http://schemas.microsoft.com/office/drawing/2014/main" id="{0EDF2856-ED8B-40A7-BC12-478ED4A91A1E}"/>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 name="Shape 412">
            <a:extLst>
              <a:ext uri="{FF2B5EF4-FFF2-40B4-BE49-F238E27FC236}">
                <a16:creationId xmlns:a16="http://schemas.microsoft.com/office/drawing/2014/main" id="{8B40A6FF-1882-441E-9C28-E7E238E20CCC}"/>
              </a:ext>
            </a:extLst>
          </p:cNvPr>
          <p:cNvSpPr/>
          <p:nvPr/>
        </p:nvSpPr>
        <p:spPr>
          <a:xfrm>
            <a:off x="7173604" y="1533962"/>
            <a:ext cx="428091" cy="425588"/>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13">
            <a:extLst>
              <a:ext uri="{FF2B5EF4-FFF2-40B4-BE49-F238E27FC236}">
                <a16:creationId xmlns:a16="http://schemas.microsoft.com/office/drawing/2014/main" id="{030CE985-D19D-4ABE-BEED-5B60DEFA7E4D}"/>
              </a:ext>
            </a:extLst>
          </p:cNvPr>
          <p:cNvSpPr/>
          <p:nvPr/>
        </p:nvSpPr>
        <p:spPr>
          <a:xfrm>
            <a:off x="7863115" y="1555194"/>
            <a:ext cx="426814" cy="383151"/>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14">
            <a:extLst>
              <a:ext uri="{FF2B5EF4-FFF2-40B4-BE49-F238E27FC236}">
                <a16:creationId xmlns:a16="http://schemas.microsoft.com/office/drawing/2014/main" id="{C88BAC20-2D47-49C3-A7D7-6302E9A11C60}"/>
              </a:ext>
            </a:extLst>
          </p:cNvPr>
          <p:cNvSpPr/>
          <p:nvPr/>
        </p:nvSpPr>
        <p:spPr>
          <a:xfrm>
            <a:off x="8558225" y="1558311"/>
            <a:ext cx="414347" cy="37689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415">
            <a:extLst>
              <a:ext uri="{FF2B5EF4-FFF2-40B4-BE49-F238E27FC236}">
                <a16:creationId xmlns:a16="http://schemas.microsoft.com/office/drawing/2014/main" id="{C1B57F30-92C6-4EB3-AB57-59BDB7ABDA85}"/>
              </a:ext>
            </a:extLst>
          </p:cNvPr>
          <p:cNvSpPr/>
          <p:nvPr/>
        </p:nvSpPr>
        <p:spPr>
          <a:xfrm>
            <a:off x="9260819" y="1562040"/>
            <a:ext cx="386907" cy="369431"/>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 name="Shape 416">
            <a:extLst>
              <a:ext uri="{FF2B5EF4-FFF2-40B4-BE49-F238E27FC236}">
                <a16:creationId xmlns:a16="http://schemas.microsoft.com/office/drawing/2014/main" id="{5DFE7E2F-4C72-4971-8D21-CA701C2FD5A8}"/>
              </a:ext>
            </a:extLst>
          </p:cNvPr>
          <p:cNvGrpSpPr/>
          <p:nvPr/>
        </p:nvGrpSpPr>
        <p:grpSpPr>
          <a:xfrm>
            <a:off x="9929673" y="1537095"/>
            <a:ext cx="426814" cy="427427"/>
            <a:chOff x="5302225" y="968375"/>
            <a:chExt cx="417650" cy="418250"/>
          </a:xfrm>
        </p:grpSpPr>
        <p:sp>
          <p:nvSpPr>
            <p:cNvPr id="223" name="Shape 417">
              <a:extLst>
                <a:ext uri="{FF2B5EF4-FFF2-40B4-BE49-F238E27FC236}">
                  <a16:creationId xmlns:a16="http://schemas.microsoft.com/office/drawing/2014/main" id="{6F400797-6C00-45F2-88E8-1FC10AB09E15}"/>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418">
              <a:extLst>
                <a:ext uri="{FF2B5EF4-FFF2-40B4-BE49-F238E27FC236}">
                  <a16:creationId xmlns:a16="http://schemas.microsoft.com/office/drawing/2014/main" id="{BC185D3B-DF8D-4BBD-9E97-85667C67950C}"/>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419">
            <a:extLst>
              <a:ext uri="{FF2B5EF4-FFF2-40B4-BE49-F238E27FC236}">
                <a16:creationId xmlns:a16="http://schemas.microsoft.com/office/drawing/2014/main" id="{82A6D0B6-59C7-4D03-8645-B0751E822719}"/>
              </a:ext>
            </a:extLst>
          </p:cNvPr>
          <p:cNvGrpSpPr/>
          <p:nvPr/>
        </p:nvGrpSpPr>
        <p:grpSpPr>
          <a:xfrm>
            <a:off x="10567366" y="1489038"/>
            <a:ext cx="529161" cy="515417"/>
            <a:chOff x="5926225" y="921350"/>
            <a:chExt cx="517800" cy="504350"/>
          </a:xfrm>
        </p:grpSpPr>
        <p:sp>
          <p:nvSpPr>
            <p:cNvPr id="221" name="Shape 420">
              <a:extLst>
                <a:ext uri="{FF2B5EF4-FFF2-40B4-BE49-F238E27FC236}">
                  <a16:creationId xmlns:a16="http://schemas.microsoft.com/office/drawing/2014/main" id="{F4B7AD15-4CB3-4201-9D7D-6D75073B1C3A}"/>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421">
              <a:extLst>
                <a:ext uri="{FF2B5EF4-FFF2-40B4-BE49-F238E27FC236}">
                  <a16:creationId xmlns:a16="http://schemas.microsoft.com/office/drawing/2014/main" id="{73310DC3-AD73-47BB-912F-B5EDFA0B1ED5}"/>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2" name="Shape 422">
            <a:extLst>
              <a:ext uri="{FF2B5EF4-FFF2-40B4-BE49-F238E27FC236}">
                <a16:creationId xmlns:a16="http://schemas.microsoft.com/office/drawing/2014/main" id="{1C22727D-E8D8-4878-8A6D-1D2BA2D926CE}"/>
              </a:ext>
            </a:extLst>
          </p:cNvPr>
          <p:cNvGrpSpPr/>
          <p:nvPr/>
        </p:nvGrpSpPr>
        <p:grpSpPr>
          <a:xfrm>
            <a:off x="11273707" y="1499027"/>
            <a:ext cx="494211" cy="495463"/>
            <a:chOff x="6617400" y="931125"/>
            <a:chExt cx="483600" cy="484825"/>
          </a:xfrm>
        </p:grpSpPr>
        <p:sp>
          <p:nvSpPr>
            <p:cNvPr id="219" name="Shape 423">
              <a:extLst>
                <a:ext uri="{FF2B5EF4-FFF2-40B4-BE49-F238E27FC236}">
                  <a16:creationId xmlns:a16="http://schemas.microsoft.com/office/drawing/2014/main" id="{F3582226-3657-4FF4-B5C1-CB00110362F0}"/>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424">
              <a:extLst>
                <a:ext uri="{FF2B5EF4-FFF2-40B4-BE49-F238E27FC236}">
                  <a16:creationId xmlns:a16="http://schemas.microsoft.com/office/drawing/2014/main" id="{2626C3EC-F5A0-4900-9B68-CBFA749C1CA8}"/>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425">
            <a:extLst>
              <a:ext uri="{FF2B5EF4-FFF2-40B4-BE49-F238E27FC236}">
                <a16:creationId xmlns:a16="http://schemas.microsoft.com/office/drawing/2014/main" id="{F19BE626-8A72-401B-8000-46710C69C50A}"/>
              </a:ext>
            </a:extLst>
          </p:cNvPr>
          <p:cNvGrpSpPr/>
          <p:nvPr/>
        </p:nvGrpSpPr>
        <p:grpSpPr>
          <a:xfrm>
            <a:off x="5082649" y="2268371"/>
            <a:ext cx="476736" cy="334481"/>
            <a:chOff x="559275" y="1683950"/>
            <a:chExt cx="466500" cy="327300"/>
          </a:xfrm>
        </p:grpSpPr>
        <p:sp>
          <p:nvSpPr>
            <p:cNvPr id="217" name="Shape 426">
              <a:extLst>
                <a:ext uri="{FF2B5EF4-FFF2-40B4-BE49-F238E27FC236}">
                  <a16:creationId xmlns:a16="http://schemas.microsoft.com/office/drawing/2014/main" id="{1D4B7128-887B-4E72-BC86-5D91DF272D67}"/>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427">
              <a:extLst>
                <a:ext uri="{FF2B5EF4-FFF2-40B4-BE49-F238E27FC236}">
                  <a16:creationId xmlns:a16="http://schemas.microsoft.com/office/drawing/2014/main" id="{D3BD67D9-4B24-431D-8C85-E391524F7158}"/>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 name="Shape 428">
            <a:extLst>
              <a:ext uri="{FF2B5EF4-FFF2-40B4-BE49-F238E27FC236}">
                <a16:creationId xmlns:a16="http://schemas.microsoft.com/office/drawing/2014/main" id="{138803D2-440C-4FC1-97A0-26427FFCC771}"/>
              </a:ext>
            </a:extLst>
          </p:cNvPr>
          <p:cNvGrpSpPr/>
          <p:nvPr/>
        </p:nvGrpSpPr>
        <p:grpSpPr>
          <a:xfrm>
            <a:off x="5771516" y="2202252"/>
            <a:ext cx="476736" cy="466746"/>
            <a:chOff x="1233350" y="1619250"/>
            <a:chExt cx="466500" cy="456725"/>
          </a:xfrm>
        </p:grpSpPr>
        <p:sp>
          <p:nvSpPr>
            <p:cNvPr id="213" name="Shape 429">
              <a:extLst>
                <a:ext uri="{FF2B5EF4-FFF2-40B4-BE49-F238E27FC236}">
                  <a16:creationId xmlns:a16="http://schemas.microsoft.com/office/drawing/2014/main" id="{17B2D0DF-1B36-4686-B007-3EE3A8376977}"/>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430">
              <a:extLst>
                <a:ext uri="{FF2B5EF4-FFF2-40B4-BE49-F238E27FC236}">
                  <a16:creationId xmlns:a16="http://schemas.microsoft.com/office/drawing/2014/main" id="{76A721C6-93AB-4F0E-A669-CCCA0839D6BE}"/>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431">
              <a:extLst>
                <a:ext uri="{FF2B5EF4-FFF2-40B4-BE49-F238E27FC236}">
                  <a16:creationId xmlns:a16="http://schemas.microsoft.com/office/drawing/2014/main" id="{25EB3C3E-10FD-4C03-A5FF-FEC5DE9157F9}"/>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432">
              <a:extLst>
                <a:ext uri="{FF2B5EF4-FFF2-40B4-BE49-F238E27FC236}">
                  <a16:creationId xmlns:a16="http://schemas.microsoft.com/office/drawing/2014/main" id="{997522F6-80D7-4935-AB36-E8A197EADF28}"/>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 name="Shape 433">
            <a:extLst>
              <a:ext uri="{FF2B5EF4-FFF2-40B4-BE49-F238E27FC236}">
                <a16:creationId xmlns:a16="http://schemas.microsoft.com/office/drawing/2014/main" id="{17645074-16A1-4174-A153-23844CD752C2}"/>
              </a:ext>
            </a:extLst>
          </p:cNvPr>
          <p:cNvGrpSpPr/>
          <p:nvPr/>
        </p:nvGrpSpPr>
        <p:grpSpPr>
          <a:xfrm>
            <a:off x="6475353" y="2212215"/>
            <a:ext cx="446792" cy="446792"/>
            <a:chOff x="1922075" y="1629000"/>
            <a:chExt cx="437200" cy="437200"/>
          </a:xfrm>
        </p:grpSpPr>
        <p:sp>
          <p:nvSpPr>
            <p:cNvPr id="211" name="Shape 434">
              <a:extLst>
                <a:ext uri="{FF2B5EF4-FFF2-40B4-BE49-F238E27FC236}">
                  <a16:creationId xmlns:a16="http://schemas.microsoft.com/office/drawing/2014/main" id="{407329B8-3231-4736-8813-A355C255C5D1}"/>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435">
              <a:extLst>
                <a:ext uri="{FF2B5EF4-FFF2-40B4-BE49-F238E27FC236}">
                  <a16:creationId xmlns:a16="http://schemas.microsoft.com/office/drawing/2014/main" id="{A75F1662-ABF6-4FFF-87F8-B2216DC08487}"/>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 name="Shape 436">
            <a:extLst>
              <a:ext uri="{FF2B5EF4-FFF2-40B4-BE49-F238E27FC236}">
                <a16:creationId xmlns:a16="http://schemas.microsoft.com/office/drawing/2014/main" id="{B95EE34B-A273-4E9E-AF7F-A6D601B8DE60}"/>
              </a:ext>
            </a:extLst>
          </p:cNvPr>
          <p:cNvGrpSpPr/>
          <p:nvPr/>
        </p:nvGrpSpPr>
        <p:grpSpPr>
          <a:xfrm>
            <a:off x="7162355" y="2210351"/>
            <a:ext cx="450522" cy="450522"/>
            <a:chOff x="2594325" y="1627175"/>
            <a:chExt cx="440850" cy="440850"/>
          </a:xfrm>
        </p:grpSpPr>
        <p:sp>
          <p:nvSpPr>
            <p:cNvPr id="208" name="Shape 437">
              <a:extLst>
                <a:ext uri="{FF2B5EF4-FFF2-40B4-BE49-F238E27FC236}">
                  <a16:creationId xmlns:a16="http://schemas.microsoft.com/office/drawing/2014/main" id="{E4AB3B7E-9776-4CC6-BCC0-31E52C5D7D01}"/>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438">
              <a:extLst>
                <a:ext uri="{FF2B5EF4-FFF2-40B4-BE49-F238E27FC236}">
                  <a16:creationId xmlns:a16="http://schemas.microsoft.com/office/drawing/2014/main" id="{39FE8A84-2512-47FD-B21C-A0E85C88449D}"/>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0" name="Shape 439">
              <a:extLst>
                <a:ext uri="{FF2B5EF4-FFF2-40B4-BE49-F238E27FC236}">
                  <a16:creationId xmlns:a16="http://schemas.microsoft.com/office/drawing/2014/main" id="{25A1B67E-C2AD-40EE-8095-1C783158537F}"/>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 name="Shape 440">
            <a:extLst>
              <a:ext uri="{FF2B5EF4-FFF2-40B4-BE49-F238E27FC236}">
                <a16:creationId xmlns:a16="http://schemas.microsoft.com/office/drawing/2014/main" id="{BA95C545-3C6D-4A5D-9A01-49DF9ED20800}"/>
              </a:ext>
            </a:extLst>
          </p:cNvPr>
          <p:cNvSpPr/>
          <p:nvPr/>
        </p:nvSpPr>
        <p:spPr>
          <a:xfrm>
            <a:off x="7871214" y="2230347"/>
            <a:ext cx="410616" cy="41059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8" name="Shape 441">
            <a:extLst>
              <a:ext uri="{FF2B5EF4-FFF2-40B4-BE49-F238E27FC236}">
                <a16:creationId xmlns:a16="http://schemas.microsoft.com/office/drawing/2014/main" id="{417D3845-4F9A-412C-BD7E-A926A6849AD2}"/>
              </a:ext>
            </a:extLst>
          </p:cNvPr>
          <p:cNvGrpSpPr/>
          <p:nvPr/>
        </p:nvGrpSpPr>
        <p:grpSpPr>
          <a:xfrm>
            <a:off x="8582523" y="2176651"/>
            <a:ext cx="365651" cy="517920"/>
            <a:chOff x="3984000" y="1594200"/>
            <a:chExt cx="357800" cy="506800"/>
          </a:xfrm>
        </p:grpSpPr>
        <p:sp>
          <p:nvSpPr>
            <p:cNvPr id="206" name="Shape 442">
              <a:extLst>
                <a:ext uri="{FF2B5EF4-FFF2-40B4-BE49-F238E27FC236}">
                  <a16:creationId xmlns:a16="http://schemas.microsoft.com/office/drawing/2014/main" id="{2849F68A-7F43-4A51-AC0C-B4682D94193E}"/>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443">
              <a:extLst>
                <a:ext uri="{FF2B5EF4-FFF2-40B4-BE49-F238E27FC236}">
                  <a16:creationId xmlns:a16="http://schemas.microsoft.com/office/drawing/2014/main" id="{5FB03D89-A5DD-478A-AB41-C46E48CBCFA7}"/>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9" name="Shape 444">
            <a:extLst>
              <a:ext uri="{FF2B5EF4-FFF2-40B4-BE49-F238E27FC236}">
                <a16:creationId xmlns:a16="http://schemas.microsoft.com/office/drawing/2014/main" id="{75C9B4F3-2D89-4684-A25F-42C0EDD8FC20}"/>
              </a:ext>
            </a:extLst>
          </p:cNvPr>
          <p:cNvGrpSpPr/>
          <p:nvPr/>
        </p:nvGrpSpPr>
        <p:grpSpPr>
          <a:xfrm>
            <a:off x="9213343" y="2287711"/>
            <a:ext cx="481743" cy="295801"/>
            <a:chOff x="4601275" y="1702875"/>
            <a:chExt cx="471400" cy="289450"/>
          </a:xfrm>
        </p:grpSpPr>
        <p:sp>
          <p:nvSpPr>
            <p:cNvPr id="201" name="Shape 445">
              <a:extLst>
                <a:ext uri="{FF2B5EF4-FFF2-40B4-BE49-F238E27FC236}">
                  <a16:creationId xmlns:a16="http://schemas.microsoft.com/office/drawing/2014/main" id="{2C8CC608-2428-480F-88C2-26DBAC60A9FE}"/>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446">
              <a:extLst>
                <a:ext uri="{FF2B5EF4-FFF2-40B4-BE49-F238E27FC236}">
                  <a16:creationId xmlns:a16="http://schemas.microsoft.com/office/drawing/2014/main" id="{A2E22EE2-0BC0-4356-8DEF-A878E6715F39}"/>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3" name="Shape 447">
              <a:extLst>
                <a:ext uri="{FF2B5EF4-FFF2-40B4-BE49-F238E27FC236}">
                  <a16:creationId xmlns:a16="http://schemas.microsoft.com/office/drawing/2014/main" id="{3F60672B-C241-4E70-835D-625925C3AFA9}"/>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448">
              <a:extLst>
                <a:ext uri="{FF2B5EF4-FFF2-40B4-BE49-F238E27FC236}">
                  <a16:creationId xmlns:a16="http://schemas.microsoft.com/office/drawing/2014/main" id="{F95D7153-7986-446F-9704-0EAD9D0A61B7}"/>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449">
              <a:extLst>
                <a:ext uri="{FF2B5EF4-FFF2-40B4-BE49-F238E27FC236}">
                  <a16:creationId xmlns:a16="http://schemas.microsoft.com/office/drawing/2014/main" id="{A3C1C3B4-5111-4A27-9CA1-37143238CCE1}"/>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0" name="Shape 450">
            <a:extLst>
              <a:ext uri="{FF2B5EF4-FFF2-40B4-BE49-F238E27FC236}">
                <a16:creationId xmlns:a16="http://schemas.microsoft.com/office/drawing/2014/main" id="{47A29BAA-DCC4-4F3F-B288-0B595E149BF8}"/>
              </a:ext>
            </a:extLst>
          </p:cNvPr>
          <p:cNvGrpSpPr/>
          <p:nvPr/>
        </p:nvGrpSpPr>
        <p:grpSpPr>
          <a:xfrm>
            <a:off x="9925304" y="2215332"/>
            <a:ext cx="435551" cy="440559"/>
            <a:chOff x="5297950" y="1632050"/>
            <a:chExt cx="426200" cy="431100"/>
          </a:xfrm>
        </p:grpSpPr>
        <p:sp>
          <p:nvSpPr>
            <p:cNvPr id="199" name="Shape 451">
              <a:extLst>
                <a:ext uri="{FF2B5EF4-FFF2-40B4-BE49-F238E27FC236}">
                  <a16:creationId xmlns:a16="http://schemas.microsoft.com/office/drawing/2014/main" id="{0B0AE04C-5854-4C21-AB75-93C4335E6251}"/>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452">
              <a:extLst>
                <a:ext uri="{FF2B5EF4-FFF2-40B4-BE49-F238E27FC236}">
                  <a16:creationId xmlns:a16="http://schemas.microsoft.com/office/drawing/2014/main" id="{29FC838F-5997-4A4D-9668-76A3B0A4E056}"/>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1" name="Shape 453">
            <a:extLst>
              <a:ext uri="{FF2B5EF4-FFF2-40B4-BE49-F238E27FC236}">
                <a16:creationId xmlns:a16="http://schemas.microsoft.com/office/drawing/2014/main" id="{CAE2C0A1-DD34-4E16-9257-9EF6B3694042}"/>
              </a:ext>
            </a:extLst>
          </p:cNvPr>
          <p:cNvGrpSpPr/>
          <p:nvPr/>
        </p:nvGrpSpPr>
        <p:grpSpPr>
          <a:xfrm>
            <a:off x="10612919" y="2202252"/>
            <a:ext cx="438056" cy="466746"/>
            <a:chOff x="5970800" y="1619250"/>
            <a:chExt cx="428650" cy="456725"/>
          </a:xfrm>
        </p:grpSpPr>
        <p:sp>
          <p:nvSpPr>
            <p:cNvPr id="194" name="Shape 454">
              <a:extLst>
                <a:ext uri="{FF2B5EF4-FFF2-40B4-BE49-F238E27FC236}">
                  <a16:creationId xmlns:a16="http://schemas.microsoft.com/office/drawing/2014/main" id="{F44C2215-A3B3-4C3A-9138-C905DF243D95}"/>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455">
              <a:extLst>
                <a:ext uri="{FF2B5EF4-FFF2-40B4-BE49-F238E27FC236}">
                  <a16:creationId xmlns:a16="http://schemas.microsoft.com/office/drawing/2014/main" id="{0B4ADE17-B194-4FC6-B748-CDFDB3BEE338}"/>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456">
              <a:extLst>
                <a:ext uri="{FF2B5EF4-FFF2-40B4-BE49-F238E27FC236}">
                  <a16:creationId xmlns:a16="http://schemas.microsoft.com/office/drawing/2014/main" id="{F0FFD79C-F52D-44D3-AFAD-ADCBACFB8645}"/>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457">
              <a:extLst>
                <a:ext uri="{FF2B5EF4-FFF2-40B4-BE49-F238E27FC236}">
                  <a16:creationId xmlns:a16="http://schemas.microsoft.com/office/drawing/2014/main" id="{9E10B838-EA91-4433-9A0F-96F81FBE08BF}"/>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458">
              <a:extLst>
                <a:ext uri="{FF2B5EF4-FFF2-40B4-BE49-F238E27FC236}">
                  <a16:creationId xmlns:a16="http://schemas.microsoft.com/office/drawing/2014/main" id="{8F065DFD-0C66-4F03-87EB-0F94491E6455}"/>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2" name="Shape 459">
            <a:extLst>
              <a:ext uri="{FF2B5EF4-FFF2-40B4-BE49-F238E27FC236}">
                <a16:creationId xmlns:a16="http://schemas.microsoft.com/office/drawing/2014/main" id="{5E6046CC-00AB-4C23-A1CD-52B90364F398}"/>
              </a:ext>
            </a:extLst>
          </p:cNvPr>
          <p:cNvGrpSpPr/>
          <p:nvPr/>
        </p:nvGrpSpPr>
        <p:grpSpPr>
          <a:xfrm>
            <a:off x="11281831" y="2196631"/>
            <a:ext cx="491068" cy="448018"/>
            <a:chOff x="6625350" y="1613750"/>
            <a:chExt cx="480525" cy="438400"/>
          </a:xfrm>
        </p:grpSpPr>
        <p:sp>
          <p:nvSpPr>
            <p:cNvPr id="189" name="Shape 460">
              <a:extLst>
                <a:ext uri="{FF2B5EF4-FFF2-40B4-BE49-F238E27FC236}">
                  <a16:creationId xmlns:a16="http://schemas.microsoft.com/office/drawing/2014/main" id="{166C7123-4BFE-4093-8146-A4B21211BD26}"/>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461">
              <a:extLst>
                <a:ext uri="{FF2B5EF4-FFF2-40B4-BE49-F238E27FC236}">
                  <a16:creationId xmlns:a16="http://schemas.microsoft.com/office/drawing/2014/main" id="{0666DB22-CCA6-4681-BBE2-7A90C742A9A1}"/>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462">
              <a:extLst>
                <a:ext uri="{FF2B5EF4-FFF2-40B4-BE49-F238E27FC236}">
                  <a16:creationId xmlns:a16="http://schemas.microsoft.com/office/drawing/2014/main" id="{8424287E-A81A-4661-9628-235254A51617}"/>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463">
              <a:extLst>
                <a:ext uri="{FF2B5EF4-FFF2-40B4-BE49-F238E27FC236}">
                  <a16:creationId xmlns:a16="http://schemas.microsoft.com/office/drawing/2014/main" id="{617FAA95-8CE0-4A3D-9BDE-9E5E37CAD96F}"/>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3" name="Shape 464">
              <a:extLst>
                <a:ext uri="{FF2B5EF4-FFF2-40B4-BE49-F238E27FC236}">
                  <a16:creationId xmlns:a16="http://schemas.microsoft.com/office/drawing/2014/main" id="{645E8CEC-E174-49EF-B2DB-1251A8D59034}"/>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3" name="Shape 465">
            <a:extLst>
              <a:ext uri="{FF2B5EF4-FFF2-40B4-BE49-F238E27FC236}">
                <a16:creationId xmlns:a16="http://schemas.microsoft.com/office/drawing/2014/main" id="{D782A86F-A34A-4F88-AB28-2F9454AF03C1}"/>
              </a:ext>
            </a:extLst>
          </p:cNvPr>
          <p:cNvGrpSpPr/>
          <p:nvPr/>
        </p:nvGrpSpPr>
        <p:grpSpPr>
          <a:xfrm>
            <a:off x="5135688" y="2925429"/>
            <a:ext cx="370658" cy="398122"/>
            <a:chOff x="611175" y="2326900"/>
            <a:chExt cx="362700" cy="389575"/>
          </a:xfrm>
        </p:grpSpPr>
        <p:sp>
          <p:nvSpPr>
            <p:cNvPr id="185" name="Shape 466">
              <a:extLst>
                <a:ext uri="{FF2B5EF4-FFF2-40B4-BE49-F238E27FC236}">
                  <a16:creationId xmlns:a16="http://schemas.microsoft.com/office/drawing/2014/main" id="{B0C4880E-CE14-4C17-9938-723412D09191}"/>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467">
              <a:extLst>
                <a:ext uri="{FF2B5EF4-FFF2-40B4-BE49-F238E27FC236}">
                  <a16:creationId xmlns:a16="http://schemas.microsoft.com/office/drawing/2014/main" id="{682FEA10-1C9B-4C0B-81E2-ED224DFB85B1}"/>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468">
              <a:extLst>
                <a:ext uri="{FF2B5EF4-FFF2-40B4-BE49-F238E27FC236}">
                  <a16:creationId xmlns:a16="http://schemas.microsoft.com/office/drawing/2014/main" id="{77120F56-4CAF-4EA9-A765-A0C76C119F65}"/>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469">
              <a:extLst>
                <a:ext uri="{FF2B5EF4-FFF2-40B4-BE49-F238E27FC236}">
                  <a16:creationId xmlns:a16="http://schemas.microsoft.com/office/drawing/2014/main" id="{CC197416-D1AD-4C6C-98E5-C209DCCD9681}"/>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4" name="Shape 470">
            <a:extLst>
              <a:ext uri="{FF2B5EF4-FFF2-40B4-BE49-F238E27FC236}">
                <a16:creationId xmlns:a16="http://schemas.microsoft.com/office/drawing/2014/main" id="{6FDEA32A-07E1-4A83-A1CA-7F39B89DE1D9}"/>
              </a:ext>
            </a:extLst>
          </p:cNvPr>
          <p:cNvSpPr/>
          <p:nvPr/>
        </p:nvSpPr>
        <p:spPr>
          <a:xfrm>
            <a:off x="5814581" y="2929184"/>
            <a:ext cx="390637" cy="390637"/>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71">
            <a:extLst>
              <a:ext uri="{FF2B5EF4-FFF2-40B4-BE49-F238E27FC236}">
                <a16:creationId xmlns:a16="http://schemas.microsoft.com/office/drawing/2014/main" id="{0B2C433A-79B6-47A2-BF8A-647B7FEBFC2F}"/>
              </a:ext>
            </a:extLst>
          </p:cNvPr>
          <p:cNvSpPr/>
          <p:nvPr/>
        </p:nvSpPr>
        <p:spPr>
          <a:xfrm>
            <a:off x="6503455" y="2929184"/>
            <a:ext cx="390637" cy="390637"/>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72">
            <a:extLst>
              <a:ext uri="{FF2B5EF4-FFF2-40B4-BE49-F238E27FC236}">
                <a16:creationId xmlns:a16="http://schemas.microsoft.com/office/drawing/2014/main" id="{65492F91-7AFA-4EB8-A4D8-677165F541C1}"/>
              </a:ext>
            </a:extLst>
          </p:cNvPr>
          <p:cNvSpPr/>
          <p:nvPr/>
        </p:nvSpPr>
        <p:spPr>
          <a:xfrm>
            <a:off x="7192330" y="2929184"/>
            <a:ext cx="390637" cy="390637"/>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7" name="Shape 473">
            <a:extLst>
              <a:ext uri="{FF2B5EF4-FFF2-40B4-BE49-F238E27FC236}">
                <a16:creationId xmlns:a16="http://schemas.microsoft.com/office/drawing/2014/main" id="{ECF8D5FE-7C8A-4CB6-9B5C-6ABC0DDD714D}"/>
              </a:ext>
            </a:extLst>
          </p:cNvPr>
          <p:cNvGrpSpPr/>
          <p:nvPr/>
        </p:nvGrpSpPr>
        <p:grpSpPr>
          <a:xfrm>
            <a:off x="7972270" y="2861788"/>
            <a:ext cx="208425" cy="520423"/>
            <a:chOff x="3386850" y="2264625"/>
            <a:chExt cx="203950" cy="509250"/>
          </a:xfrm>
        </p:grpSpPr>
        <p:sp>
          <p:nvSpPr>
            <p:cNvPr id="183" name="Shape 474">
              <a:extLst>
                <a:ext uri="{FF2B5EF4-FFF2-40B4-BE49-F238E27FC236}">
                  <a16:creationId xmlns:a16="http://schemas.microsoft.com/office/drawing/2014/main" id="{73B65EF7-750A-4B6E-942A-2929FDB86242}"/>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475">
              <a:extLst>
                <a:ext uri="{FF2B5EF4-FFF2-40B4-BE49-F238E27FC236}">
                  <a16:creationId xmlns:a16="http://schemas.microsoft.com/office/drawing/2014/main" id="{3058486C-DA15-492C-B3DD-49360F290E97}"/>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476">
            <a:extLst>
              <a:ext uri="{FF2B5EF4-FFF2-40B4-BE49-F238E27FC236}">
                <a16:creationId xmlns:a16="http://schemas.microsoft.com/office/drawing/2014/main" id="{B9E5D6F3-48E2-4F34-9A8B-46AAF5F8471B}"/>
              </a:ext>
            </a:extLst>
          </p:cNvPr>
          <p:cNvGrpSpPr/>
          <p:nvPr/>
        </p:nvGrpSpPr>
        <p:grpSpPr>
          <a:xfrm>
            <a:off x="9368729" y="2927933"/>
            <a:ext cx="170970" cy="388134"/>
            <a:chOff x="4753325" y="2329350"/>
            <a:chExt cx="167300" cy="379800"/>
          </a:xfrm>
        </p:grpSpPr>
        <p:sp>
          <p:nvSpPr>
            <p:cNvPr id="181" name="Shape 477">
              <a:extLst>
                <a:ext uri="{FF2B5EF4-FFF2-40B4-BE49-F238E27FC236}">
                  <a16:creationId xmlns:a16="http://schemas.microsoft.com/office/drawing/2014/main" id="{C0260A09-93BA-412C-8C79-E43ADC0372FC}"/>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478">
              <a:extLst>
                <a:ext uri="{FF2B5EF4-FFF2-40B4-BE49-F238E27FC236}">
                  <a16:creationId xmlns:a16="http://schemas.microsoft.com/office/drawing/2014/main" id="{B0931908-5672-4B9A-A3A0-650F0214F281}"/>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9" name="Shape 479">
            <a:extLst>
              <a:ext uri="{FF2B5EF4-FFF2-40B4-BE49-F238E27FC236}">
                <a16:creationId xmlns:a16="http://schemas.microsoft.com/office/drawing/2014/main" id="{0B013594-607C-41F8-B0EF-6ADC5EE5224F}"/>
              </a:ext>
            </a:extLst>
          </p:cNvPr>
          <p:cNvGrpSpPr/>
          <p:nvPr/>
        </p:nvGrpSpPr>
        <p:grpSpPr>
          <a:xfrm>
            <a:off x="8676719" y="2864265"/>
            <a:ext cx="177255" cy="515441"/>
            <a:chOff x="4076175" y="2267050"/>
            <a:chExt cx="173450" cy="504375"/>
          </a:xfrm>
        </p:grpSpPr>
        <p:sp>
          <p:nvSpPr>
            <p:cNvPr id="179" name="Shape 480">
              <a:extLst>
                <a:ext uri="{FF2B5EF4-FFF2-40B4-BE49-F238E27FC236}">
                  <a16:creationId xmlns:a16="http://schemas.microsoft.com/office/drawing/2014/main" id="{84AD2097-1B08-4D3E-AA33-E1A56E741F91}"/>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0" name="Shape 481">
              <a:extLst>
                <a:ext uri="{FF2B5EF4-FFF2-40B4-BE49-F238E27FC236}">
                  <a16:creationId xmlns:a16="http://schemas.microsoft.com/office/drawing/2014/main" id="{8C9CCFF4-1177-4ABD-9862-78D7B1161886}"/>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0" name="Shape 482">
            <a:extLst>
              <a:ext uri="{FF2B5EF4-FFF2-40B4-BE49-F238E27FC236}">
                <a16:creationId xmlns:a16="http://schemas.microsoft.com/office/drawing/2014/main" id="{52E91868-4FA7-4B5B-9522-1DF6C164B2BA}"/>
              </a:ext>
            </a:extLst>
          </p:cNvPr>
          <p:cNvSpPr/>
          <p:nvPr/>
        </p:nvSpPr>
        <p:spPr>
          <a:xfrm>
            <a:off x="9947829" y="2918581"/>
            <a:ext cx="390637" cy="41184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1" name="Shape 483">
            <a:extLst>
              <a:ext uri="{FF2B5EF4-FFF2-40B4-BE49-F238E27FC236}">
                <a16:creationId xmlns:a16="http://schemas.microsoft.com/office/drawing/2014/main" id="{C4CC5C00-82C5-445A-9367-8E5176445788}"/>
              </a:ext>
            </a:extLst>
          </p:cNvPr>
          <p:cNvGrpSpPr/>
          <p:nvPr/>
        </p:nvGrpSpPr>
        <p:grpSpPr>
          <a:xfrm>
            <a:off x="10617287" y="2926043"/>
            <a:ext cx="429318" cy="396872"/>
            <a:chOff x="5975075" y="2327500"/>
            <a:chExt cx="420100" cy="388350"/>
          </a:xfrm>
        </p:grpSpPr>
        <p:sp>
          <p:nvSpPr>
            <p:cNvPr id="177" name="Shape 484">
              <a:extLst>
                <a:ext uri="{FF2B5EF4-FFF2-40B4-BE49-F238E27FC236}">
                  <a16:creationId xmlns:a16="http://schemas.microsoft.com/office/drawing/2014/main" id="{1AB1470C-ACB4-4B5A-AE55-C331D53726D2}"/>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485">
              <a:extLst>
                <a:ext uri="{FF2B5EF4-FFF2-40B4-BE49-F238E27FC236}">
                  <a16:creationId xmlns:a16="http://schemas.microsoft.com/office/drawing/2014/main" id="{19A456D3-C572-4F15-83B0-6C432FA4B754}"/>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2" name="Shape 486">
            <a:extLst>
              <a:ext uri="{FF2B5EF4-FFF2-40B4-BE49-F238E27FC236}">
                <a16:creationId xmlns:a16="http://schemas.microsoft.com/office/drawing/2014/main" id="{922A6153-36F4-4283-BFF5-016BFEC6E62D}"/>
              </a:ext>
            </a:extLst>
          </p:cNvPr>
          <p:cNvGrpSpPr/>
          <p:nvPr/>
        </p:nvGrpSpPr>
        <p:grpSpPr>
          <a:xfrm>
            <a:off x="11389135" y="2914187"/>
            <a:ext cx="263354" cy="429318"/>
            <a:chOff x="6730350" y="2315900"/>
            <a:chExt cx="257700" cy="420100"/>
          </a:xfrm>
        </p:grpSpPr>
        <p:sp>
          <p:nvSpPr>
            <p:cNvPr id="172" name="Shape 487">
              <a:extLst>
                <a:ext uri="{FF2B5EF4-FFF2-40B4-BE49-F238E27FC236}">
                  <a16:creationId xmlns:a16="http://schemas.microsoft.com/office/drawing/2014/main" id="{0E54F142-14BD-4FCA-9FC2-BEEDEF0C95B1}"/>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488">
              <a:extLst>
                <a:ext uri="{FF2B5EF4-FFF2-40B4-BE49-F238E27FC236}">
                  <a16:creationId xmlns:a16="http://schemas.microsoft.com/office/drawing/2014/main" id="{F92EA8AD-50B0-4AD4-ACD7-0CA22E712691}"/>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489">
              <a:extLst>
                <a:ext uri="{FF2B5EF4-FFF2-40B4-BE49-F238E27FC236}">
                  <a16:creationId xmlns:a16="http://schemas.microsoft.com/office/drawing/2014/main" id="{A4409A8D-3C12-46FC-8384-F3CE446C6360}"/>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490">
              <a:extLst>
                <a:ext uri="{FF2B5EF4-FFF2-40B4-BE49-F238E27FC236}">
                  <a16:creationId xmlns:a16="http://schemas.microsoft.com/office/drawing/2014/main" id="{F836130F-73E4-4716-BBB1-B18BBCBF5BED}"/>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491">
              <a:extLst>
                <a:ext uri="{FF2B5EF4-FFF2-40B4-BE49-F238E27FC236}">
                  <a16:creationId xmlns:a16="http://schemas.microsoft.com/office/drawing/2014/main" id="{0459E414-0776-4517-9634-C0E963D89A92}"/>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3" name="Shape 492">
            <a:extLst>
              <a:ext uri="{FF2B5EF4-FFF2-40B4-BE49-F238E27FC236}">
                <a16:creationId xmlns:a16="http://schemas.microsoft.com/office/drawing/2014/main" id="{D4DD4B73-BADD-4B06-8C06-809BAB4C9ED3}"/>
              </a:ext>
            </a:extLst>
          </p:cNvPr>
          <p:cNvGrpSpPr/>
          <p:nvPr/>
        </p:nvGrpSpPr>
        <p:grpSpPr>
          <a:xfrm>
            <a:off x="5254233" y="3569994"/>
            <a:ext cx="133567" cy="486726"/>
            <a:chOff x="727175" y="2957625"/>
            <a:chExt cx="130700" cy="476275"/>
          </a:xfrm>
        </p:grpSpPr>
        <p:sp>
          <p:nvSpPr>
            <p:cNvPr id="170" name="Shape 493">
              <a:extLst>
                <a:ext uri="{FF2B5EF4-FFF2-40B4-BE49-F238E27FC236}">
                  <a16:creationId xmlns:a16="http://schemas.microsoft.com/office/drawing/2014/main" id="{21117222-76F4-4282-8896-3DC28DC0E37C}"/>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494">
              <a:extLst>
                <a:ext uri="{FF2B5EF4-FFF2-40B4-BE49-F238E27FC236}">
                  <a16:creationId xmlns:a16="http://schemas.microsoft.com/office/drawing/2014/main" id="{266D6771-A06B-45D6-8EC0-B922EEEAD8A1}"/>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4" name="Shape 495">
            <a:extLst>
              <a:ext uri="{FF2B5EF4-FFF2-40B4-BE49-F238E27FC236}">
                <a16:creationId xmlns:a16="http://schemas.microsoft.com/office/drawing/2014/main" id="{A9139D74-C12E-40E9-9F0E-17F85F565E76}"/>
              </a:ext>
            </a:extLst>
          </p:cNvPr>
          <p:cNvSpPr/>
          <p:nvPr/>
        </p:nvSpPr>
        <p:spPr>
          <a:xfrm>
            <a:off x="6494104" y="3550685"/>
            <a:ext cx="409338" cy="525406"/>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496">
            <a:extLst>
              <a:ext uri="{FF2B5EF4-FFF2-40B4-BE49-F238E27FC236}">
                <a16:creationId xmlns:a16="http://schemas.microsoft.com/office/drawing/2014/main" id="{7C3AEC6B-3DE9-4204-8DD0-A56BE711D7BD}"/>
              </a:ext>
            </a:extLst>
          </p:cNvPr>
          <p:cNvSpPr/>
          <p:nvPr/>
        </p:nvSpPr>
        <p:spPr>
          <a:xfrm>
            <a:off x="5858270" y="3550685"/>
            <a:ext cx="303261" cy="525406"/>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6" name="Shape 497">
            <a:extLst>
              <a:ext uri="{FF2B5EF4-FFF2-40B4-BE49-F238E27FC236}">
                <a16:creationId xmlns:a16="http://schemas.microsoft.com/office/drawing/2014/main" id="{793BA362-CA42-4785-9854-54107CAA006E}"/>
              </a:ext>
            </a:extLst>
          </p:cNvPr>
          <p:cNvGrpSpPr/>
          <p:nvPr/>
        </p:nvGrpSpPr>
        <p:grpSpPr>
          <a:xfrm>
            <a:off x="7151113" y="3585578"/>
            <a:ext cx="473006" cy="455530"/>
            <a:chOff x="2583325" y="2972875"/>
            <a:chExt cx="462850" cy="445750"/>
          </a:xfrm>
        </p:grpSpPr>
        <p:sp>
          <p:nvSpPr>
            <p:cNvPr id="168" name="Shape 498">
              <a:extLst>
                <a:ext uri="{FF2B5EF4-FFF2-40B4-BE49-F238E27FC236}">
                  <a16:creationId xmlns:a16="http://schemas.microsoft.com/office/drawing/2014/main" id="{75AD2B32-B4D1-40F7-9A7E-992AB93E0BAA}"/>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499">
              <a:extLst>
                <a:ext uri="{FF2B5EF4-FFF2-40B4-BE49-F238E27FC236}">
                  <a16:creationId xmlns:a16="http://schemas.microsoft.com/office/drawing/2014/main" id="{44121FA2-5EAC-47C2-BE01-803E744148A9}"/>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7" name="Shape 500">
            <a:extLst>
              <a:ext uri="{FF2B5EF4-FFF2-40B4-BE49-F238E27FC236}">
                <a16:creationId xmlns:a16="http://schemas.microsoft.com/office/drawing/2014/main" id="{CE150076-3402-4701-B6CA-87B3505DC72C}"/>
              </a:ext>
            </a:extLst>
          </p:cNvPr>
          <p:cNvGrpSpPr/>
          <p:nvPr/>
        </p:nvGrpSpPr>
        <p:grpSpPr>
          <a:xfrm>
            <a:off x="7823755" y="3653614"/>
            <a:ext cx="505452" cy="319484"/>
            <a:chOff x="3241525" y="3039450"/>
            <a:chExt cx="494600" cy="312625"/>
          </a:xfrm>
        </p:grpSpPr>
        <p:sp>
          <p:nvSpPr>
            <p:cNvPr id="166" name="Shape 501">
              <a:extLst>
                <a:ext uri="{FF2B5EF4-FFF2-40B4-BE49-F238E27FC236}">
                  <a16:creationId xmlns:a16="http://schemas.microsoft.com/office/drawing/2014/main" id="{4372E3F1-E82B-4244-93BC-CD17F1CCF4BA}"/>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02">
              <a:extLst>
                <a:ext uri="{FF2B5EF4-FFF2-40B4-BE49-F238E27FC236}">
                  <a16:creationId xmlns:a16="http://schemas.microsoft.com/office/drawing/2014/main" id="{58A51178-C349-43A0-B847-5F839D964C84}"/>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8" name="Shape 503">
            <a:extLst>
              <a:ext uri="{FF2B5EF4-FFF2-40B4-BE49-F238E27FC236}">
                <a16:creationId xmlns:a16="http://schemas.microsoft.com/office/drawing/2014/main" id="{C3569E3B-A924-43B4-9AE2-D4120D86E4F4}"/>
              </a:ext>
            </a:extLst>
          </p:cNvPr>
          <p:cNvSpPr/>
          <p:nvPr/>
        </p:nvSpPr>
        <p:spPr>
          <a:xfrm>
            <a:off x="9237109" y="3596238"/>
            <a:ext cx="434326" cy="43430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9" name="Shape 504">
            <a:extLst>
              <a:ext uri="{FF2B5EF4-FFF2-40B4-BE49-F238E27FC236}">
                <a16:creationId xmlns:a16="http://schemas.microsoft.com/office/drawing/2014/main" id="{E4E21766-BAC5-4088-9E15-53CEAC5C3AFD}"/>
              </a:ext>
            </a:extLst>
          </p:cNvPr>
          <p:cNvGrpSpPr/>
          <p:nvPr/>
        </p:nvGrpSpPr>
        <p:grpSpPr>
          <a:xfrm>
            <a:off x="9881616" y="3619916"/>
            <a:ext cx="522928" cy="386881"/>
            <a:chOff x="5255200" y="3006475"/>
            <a:chExt cx="511700" cy="378575"/>
          </a:xfrm>
        </p:grpSpPr>
        <p:sp>
          <p:nvSpPr>
            <p:cNvPr id="164" name="Shape 505">
              <a:extLst>
                <a:ext uri="{FF2B5EF4-FFF2-40B4-BE49-F238E27FC236}">
                  <a16:creationId xmlns:a16="http://schemas.microsoft.com/office/drawing/2014/main" id="{1E635670-E124-4967-985B-7BF70984B31C}"/>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5" name="Shape 506">
              <a:extLst>
                <a:ext uri="{FF2B5EF4-FFF2-40B4-BE49-F238E27FC236}">
                  <a16:creationId xmlns:a16="http://schemas.microsoft.com/office/drawing/2014/main" id="{77F205F6-D216-4EAE-8D31-A199F80779BC}"/>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507">
            <a:extLst>
              <a:ext uri="{FF2B5EF4-FFF2-40B4-BE49-F238E27FC236}">
                <a16:creationId xmlns:a16="http://schemas.microsoft.com/office/drawing/2014/main" id="{9CF69B61-20D2-49F7-95A7-A28BB5B88381}"/>
              </a:ext>
            </a:extLst>
          </p:cNvPr>
          <p:cNvGrpSpPr/>
          <p:nvPr/>
        </p:nvGrpSpPr>
        <p:grpSpPr>
          <a:xfrm>
            <a:off x="8553806" y="3597458"/>
            <a:ext cx="423084" cy="431795"/>
            <a:chOff x="3955900" y="2984500"/>
            <a:chExt cx="414000" cy="422525"/>
          </a:xfrm>
        </p:grpSpPr>
        <p:sp>
          <p:nvSpPr>
            <p:cNvPr id="161" name="Shape 508">
              <a:extLst>
                <a:ext uri="{FF2B5EF4-FFF2-40B4-BE49-F238E27FC236}">
                  <a16:creationId xmlns:a16="http://schemas.microsoft.com/office/drawing/2014/main" id="{8E472D3B-DD25-4A46-B20F-FD409EADF3CD}"/>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09">
              <a:extLst>
                <a:ext uri="{FF2B5EF4-FFF2-40B4-BE49-F238E27FC236}">
                  <a16:creationId xmlns:a16="http://schemas.microsoft.com/office/drawing/2014/main" id="{5134F812-DBFB-41DF-93AB-717A86D3C65F}"/>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10">
              <a:extLst>
                <a:ext uri="{FF2B5EF4-FFF2-40B4-BE49-F238E27FC236}">
                  <a16:creationId xmlns:a16="http://schemas.microsoft.com/office/drawing/2014/main" id="{B4008C10-4B35-4B91-AEED-00F9F3D71733}"/>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1" name="Shape 511">
            <a:extLst>
              <a:ext uri="{FF2B5EF4-FFF2-40B4-BE49-F238E27FC236}">
                <a16:creationId xmlns:a16="http://schemas.microsoft.com/office/drawing/2014/main" id="{69EE4CFF-B711-4AE4-BCD2-25ED66E0F85A}"/>
              </a:ext>
            </a:extLst>
          </p:cNvPr>
          <p:cNvSpPr/>
          <p:nvPr/>
        </p:nvSpPr>
        <p:spPr>
          <a:xfrm>
            <a:off x="5087025" y="4316307"/>
            <a:ext cx="472980" cy="371910"/>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12">
            <a:extLst>
              <a:ext uri="{FF2B5EF4-FFF2-40B4-BE49-F238E27FC236}">
                <a16:creationId xmlns:a16="http://schemas.microsoft.com/office/drawing/2014/main" id="{3B4E94B9-6894-4263-AF6C-6972B1829749}"/>
              </a:ext>
            </a:extLst>
          </p:cNvPr>
          <p:cNvSpPr/>
          <p:nvPr/>
        </p:nvSpPr>
        <p:spPr>
          <a:xfrm>
            <a:off x="10667286" y="3576260"/>
            <a:ext cx="329474" cy="47425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3" name="Shape 513">
            <a:extLst>
              <a:ext uri="{FF2B5EF4-FFF2-40B4-BE49-F238E27FC236}">
                <a16:creationId xmlns:a16="http://schemas.microsoft.com/office/drawing/2014/main" id="{35707545-400D-4B16-8005-C0976FE5A7E8}"/>
              </a:ext>
            </a:extLst>
          </p:cNvPr>
          <p:cNvGrpSpPr/>
          <p:nvPr/>
        </p:nvGrpSpPr>
        <p:grpSpPr>
          <a:xfrm>
            <a:off x="11359193" y="3591199"/>
            <a:ext cx="323240" cy="459286"/>
            <a:chOff x="6701050" y="2978375"/>
            <a:chExt cx="316300" cy="449425"/>
          </a:xfrm>
        </p:grpSpPr>
        <p:sp>
          <p:nvSpPr>
            <p:cNvPr id="159" name="Shape 514">
              <a:extLst>
                <a:ext uri="{FF2B5EF4-FFF2-40B4-BE49-F238E27FC236}">
                  <a16:creationId xmlns:a16="http://schemas.microsoft.com/office/drawing/2014/main" id="{4629EB03-3851-4183-80DD-28B41432DA3F}"/>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15">
              <a:extLst>
                <a:ext uri="{FF2B5EF4-FFF2-40B4-BE49-F238E27FC236}">
                  <a16:creationId xmlns:a16="http://schemas.microsoft.com/office/drawing/2014/main" id="{A3AC97F6-162D-4E6B-8D7F-D3EDACC3EF0E}"/>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4" name="Shape 516">
            <a:extLst>
              <a:ext uri="{FF2B5EF4-FFF2-40B4-BE49-F238E27FC236}">
                <a16:creationId xmlns:a16="http://schemas.microsoft.com/office/drawing/2014/main" id="{35DA8D73-7FB8-4269-A5B8-37A69FA6E06D}"/>
              </a:ext>
            </a:extLst>
          </p:cNvPr>
          <p:cNvGrpSpPr/>
          <p:nvPr/>
        </p:nvGrpSpPr>
        <p:grpSpPr>
          <a:xfrm>
            <a:off x="5779615" y="4347463"/>
            <a:ext cx="460538" cy="309520"/>
            <a:chOff x="1241275" y="3718400"/>
            <a:chExt cx="450650" cy="302875"/>
          </a:xfrm>
        </p:grpSpPr>
        <p:sp>
          <p:nvSpPr>
            <p:cNvPr id="155" name="Shape 517">
              <a:extLst>
                <a:ext uri="{FF2B5EF4-FFF2-40B4-BE49-F238E27FC236}">
                  <a16:creationId xmlns:a16="http://schemas.microsoft.com/office/drawing/2014/main" id="{4E738BBD-D662-4DFB-B8FA-402A81399255}"/>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18">
              <a:extLst>
                <a:ext uri="{FF2B5EF4-FFF2-40B4-BE49-F238E27FC236}">
                  <a16:creationId xmlns:a16="http://schemas.microsoft.com/office/drawing/2014/main" id="{61CE2E87-3208-4B0E-AA2C-18DBE031F1F9}"/>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519">
              <a:extLst>
                <a:ext uri="{FF2B5EF4-FFF2-40B4-BE49-F238E27FC236}">
                  <a16:creationId xmlns:a16="http://schemas.microsoft.com/office/drawing/2014/main" id="{80CC32AF-7FA3-4E4A-8D72-B200371889E5}"/>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20">
              <a:extLst>
                <a:ext uri="{FF2B5EF4-FFF2-40B4-BE49-F238E27FC236}">
                  <a16:creationId xmlns:a16="http://schemas.microsoft.com/office/drawing/2014/main" id="{669A8C59-6C9F-4480-86DC-E798D2B0C353}"/>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521">
            <a:extLst>
              <a:ext uri="{FF2B5EF4-FFF2-40B4-BE49-F238E27FC236}">
                <a16:creationId xmlns:a16="http://schemas.microsoft.com/office/drawing/2014/main" id="{DC30117E-6DEF-4AC1-911A-BA3ED22A903C}"/>
              </a:ext>
            </a:extLst>
          </p:cNvPr>
          <p:cNvGrpSpPr/>
          <p:nvPr/>
        </p:nvGrpSpPr>
        <p:grpSpPr>
          <a:xfrm>
            <a:off x="6474739" y="4323754"/>
            <a:ext cx="448018" cy="357552"/>
            <a:chOff x="1921475" y="3695200"/>
            <a:chExt cx="438400" cy="349875"/>
          </a:xfrm>
        </p:grpSpPr>
        <p:sp>
          <p:nvSpPr>
            <p:cNvPr id="152" name="Shape 522">
              <a:extLst>
                <a:ext uri="{FF2B5EF4-FFF2-40B4-BE49-F238E27FC236}">
                  <a16:creationId xmlns:a16="http://schemas.microsoft.com/office/drawing/2014/main" id="{B491A4E4-7A1A-4081-94FE-104D560FD42B}"/>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523">
              <a:extLst>
                <a:ext uri="{FF2B5EF4-FFF2-40B4-BE49-F238E27FC236}">
                  <a16:creationId xmlns:a16="http://schemas.microsoft.com/office/drawing/2014/main" id="{BA7FC592-9807-4154-81E4-B729F492D6B0}"/>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24">
              <a:extLst>
                <a:ext uri="{FF2B5EF4-FFF2-40B4-BE49-F238E27FC236}">
                  <a16:creationId xmlns:a16="http://schemas.microsoft.com/office/drawing/2014/main" id="{7596F9C5-5866-4D10-8AD9-2DF7EE2F4EB8}"/>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6" name="Shape 525">
            <a:extLst>
              <a:ext uri="{FF2B5EF4-FFF2-40B4-BE49-F238E27FC236}">
                <a16:creationId xmlns:a16="http://schemas.microsoft.com/office/drawing/2014/main" id="{38ED3AAD-BBBD-4F0A-A528-BAE1C15D5CBE}"/>
              </a:ext>
            </a:extLst>
          </p:cNvPr>
          <p:cNvGrpSpPr/>
          <p:nvPr/>
        </p:nvGrpSpPr>
        <p:grpSpPr>
          <a:xfrm>
            <a:off x="7167975" y="4318133"/>
            <a:ext cx="439280" cy="368180"/>
            <a:chOff x="2599825" y="3689700"/>
            <a:chExt cx="429850" cy="360275"/>
          </a:xfrm>
        </p:grpSpPr>
        <p:sp>
          <p:nvSpPr>
            <p:cNvPr id="150" name="Shape 526">
              <a:extLst>
                <a:ext uri="{FF2B5EF4-FFF2-40B4-BE49-F238E27FC236}">
                  <a16:creationId xmlns:a16="http://schemas.microsoft.com/office/drawing/2014/main" id="{EE628366-00ED-4CCE-B906-A3A7C356986A}"/>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527">
              <a:extLst>
                <a:ext uri="{FF2B5EF4-FFF2-40B4-BE49-F238E27FC236}">
                  <a16:creationId xmlns:a16="http://schemas.microsoft.com/office/drawing/2014/main" id="{CEE876E6-1F44-4AD3-BFFE-E6654263E86C}"/>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528">
            <a:extLst>
              <a:ext uri="{FF2B5EF4-FFF2-40B4-BE49-F238E27FC236}">
                <a16:creationId xmlns:a16="http://schemas.microsoft.com/office/drawing/2014/main" id="{DC0E5649-58E7-494E-9421-16F95A738A2A}"/>
              </a:ext>
            </a:extLst>
          </p:cNvPr>
          <p:cNvGrpSpPr/>
          <p:nvPr/>
        </p:nvGrpSpPr>
        <p:grpSpPr>
          <a:xfrm>
            <a:off x="7878046" y="4280066"/>
            <a:ext cx="396872" cy="414346"/>
            <a:chOff x="3294650" y="3652450"/>
            <a:chExt cx="388350" cy="405450"/>
          </a:xfrm>
        </p:grpSpPr>
        <p:sp>
          <p:nvSpPr>
            <p:cNvPr id="147" name="Shape 529">
              <a:extLst>
                <a:ext uri="{FF2B5EF4-FFF2-40B4-BE49-F238E27FC236}">
                  <a16:creationId xmlns:a16="http://schemas.microsoft.com/office/drawing/2014/main" id="{7220B0F9-8DC4-47C3-B185-511DAB735310}"/>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530">
              <a:extLst>
                <a:ext uri="{FF2B5EF4-FFF2-40B4-BE49-F238E27FC236}">
                  <a16:creationId xmlns:a16="http://schemas.microsoft.com/office/drawing/2014/main" id="{B0995C8E-F41D-489D-8B31-9BC507EB4B2B}"/>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531">
              <a:extLst>
                <a:ext uri="{FF2B5EF4-FFF2-40B4-BE49-F238E27FC236}">
                  <a16:creationId xmlns:a16="http://schemas.microsoft.com/office/drawing/2014/main" id="{046594F1-9552-4835-A2CD-239DC8310B2D}"/>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8" name="Shape 532">
            <a:extLst>
              <a:ext uri="{FF2B5EF4-FFF2-40B4-BE49-F238E27FC236}">
                <a16:creationId xmlns:a16="http://schemas.microsoft.com/office/drawing/2014/main" id="{9B96EC6A-5418-4040-995A-553DE8507476}"/>
              </a:ext>
            </a:extLst>
          </p:cNvPr>
          <p:cNvGrpSpPr/>
          <p:nvPr/>
        </p:nvGrpSpPr>
        <p:grpSpPr>
          <a:xfrm>
            <a:off x="8533852" y="4332492"/>
            <a:ext cx="462991" cy="339463"/>
            <a:chOff x="3936375" y="3703750"/>
            <a:chExt cx="453050" cy="332175"/>
          </a:xfrm>
        </p:grpSpPr>
        <p:sp>
          <p:nvSpPr>
            <p:cNvPr id="142" name="Shape 533">
              <a:extLst>
                <a:ext uri="{FF2B5EF4-FFF2-40B4-BE49-F238E27FC236}">
                  <a16:creationId xmlns:a16="http://schemas.microsoft.com/office/drawing/2014/main" id="{2B6F733E-E9E1-44E6-B8AB-14018974FFB4}"/>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534">
              <a:extLst>
                <a:ext uri="{FF2B5EF4-FFF2-40B4-BE49-F238E27FC236}">
                  <a16:creationId xmlns:a16="http://schemas.microsoft.com/office/drawing/2014/main" id="{32EA34C2-5B20-4871-9DB8-00687088A95D}"/>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535">
              <a:extLst>
                <a:ext uri="{FF2B5EF4-FFF2-40B4-BE49-F238E27FC236}">
                  <a16:creationId xmlns:a16="http://schemas.microsoft.com/office/drawing/2014/main" id="{9A2C5FD1-1228-46C2-B707-1F3F5EB1B278}"/>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536">
              <a:extLst>
                <a:ext uri="{FF2B5EF4-FFF2-40B4-BE49-F238E27FC236}">
                  <a16:creationId xmlns:a16="http://schemas.microsoft.com/office/drawing/2014/main" id="{22E0E72A-2640-4822-B05D-6905DEF6052F}"/>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537">
              <a:extLst>
                <a:ext uri="{FF2B5EF4-FFF2-40B4-BE49-F238E27FC236}">
                  <a16:creationId xmlns:a16="http://schemas.microsoft.com/office/drawing/2014/main" id="{BA4E9179-D245-42C2-8CE2-7483336D6357}"/>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538">
            <a:extLst>
              <a:ext uri="{FF2B5EF4-FFF2-40B4-BE49-F238E27FC236}">
                <a16:creationId xmlns:a16="http://schemas.microsoft.com/office/drawing/2014/main" id="{0AA106EF-8B63-4A81-A46B-CFD44120E721}"/>
              </a:ext>
            </a:extLst>
          </p:cNvPr>
          <p:cNvGrpSpPr/>
          <p:nvPr/>
        </p:nvGrpSpPr>
        <p:grpSpPr>
          <a:xfrm>
            <a:off x="9222719" y="4332492"/>
            <a:ext cx="462991" cy="339463"/>
            <a:chOff x="4610450" y="3703750"/>
            <a:chExt cx="453050" cy="332175"/>
          </a:xfrm>
        </p:grpSpPr>
        <p:sp>
          <p:nvSpPr>
            <p:cNvPr id="140" name="Shape 539">
              <a:extLst>
                <a:ext uri="{FF2B5EF4-FFF2-40B4-BE49-F238E27FC236}">
                  <a16:creationId xmlns:a16="http://schemas.microsoft.com/office/drawing/2014/main" id="{DDD68CBE-375D-4B95-9C2E-ECAB43D5D02E}"/>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540">
              <a:extLst>
                <a:ext uri="{FF2B5EF4-FFF2-40B4-BE49-F238E27FC236}">
                  <a16:creationId xmlns:a16="http://schemas.microsoft.com/office/drawing/2014/main" id="{1949F3C2-B05A-4200-897D-CE4F2F88064D}"/>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0" name="Shape 541">
            <a:extLst>
              <a:ext uri="{FF2B5EF4-FFF2-40B4-BE49-F238E27FC236}">
                <a16:creationId xmlns:a16="http://schemas.microsoft.com/office/drawing/2014/main" id="{B11819AE-5283-4E3F-BA79-DAA51F85B49A}"/>
              </a:ext>
            </a:extLst>
          </p:cNvPr>
          <p:cNvGrpSpPr/>
          <p:nvPr/>
        </p:nvGrpSpPr>
        <p:grpSpPr>
          <a:xfrm>
            <a:off x="9927809" y="4298180"/>
            <a:ext cx="430544" cy="408087"/>
            <a:chOff x="5300400" y="3670175"/>
            <a:chExt cx="421300" cy="399325"/>
          </a:xfrm>
        </p:grpSpPr>
        <p:sp>
          <p:nvSpPr>
            <p:cNvPr id="135" name="Shape 542">
              <a:extLst>
                <a:ext uri="{FF2B5EF4-FFF2-40B4-BE49-F238E27FC236}">
                  <a16:creationId xmlns:a16="http://schemas.microsoft.com/office/drawing/2014/main" id="{3F091482-83BF-4546-B6CB-75B10C3C3DAF}"/>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6" name="Shape 543">
              <a:extLst>
                <a:ext uri="{FF2B5EF4-FFF2-40B4-BE49-F238E27FC236}">
                  <a16:creationId xmlns:a16="http://schemas.microsoft.com/office/drawing/2014/main" id="{5F832DFA-2D6E-4D7B-81CE-3A273E7A8449}"/>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544">
              <a:extLst>
                <a:ext uri="{FF2B5EF4-FFF2-40B4-BE49-F238E27FC236}">
                  <a16:creationId xmlns:a16="http://schemas.microsoft.com/office/drawing/2014/main" id="{35EDC3CE-E62B-4462-8A63-4A18897BD223}"/>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8" name="Shape 545">
              <a:extLst>
                <a:ext uri="{FF2B5EF4-FFF2-40B4-BE49-F238E27FC236}">
                  <a16:creationId xmlns:a16="http://schemas.microsoft.com/office/drawing/2014/main" id="{AB9F54D6-D405-4F15-B611-F5F7B2EB6A05}"/>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546">
              <a:extLst>
                <a:ext uri="{FF2B5EF4-FFF2-40B4-BE49-F238E27FC236}">
                  <a16:creationId xmlns:a16="http://schemas.microsoft.com/office/drawing/2014/main" id="{0F809B32-B2BD-4E49-BF77-9605DCE9D864}"/>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1" name="Shape 547">
            <a:extLst>
              <a:ext uri="{FF2B5EF4-FFF2-40B4-BE49-F238E27FC236}">
                <a16:creationId xmlns:a16="http://schemas.microsoft.com/office/drawing/2014/main" id="{F556D685-A02D-4F07-BB33-FED7DC1C179D}"/>
              </a:ext>
            </a:extLst>
          </p:cNvPr>
          <p:cNvSpPr/>
          <p:nvPr/>
        </p:nvSpPr>
        <p:spPr>
          <a:xfrm>
            <a:off x="10592402" y="4262655"/>
            <a:ext cx="479239" cy="479213"/>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2" name="Shape 548">
            <a:extLst>
              <a:ext uri="{FF2B5EF4-FFF2-40B4-BE49-F238E27FC236}">
                <a16:creationId xmlns:a16="http://schemas.microsoft.com/office/drawing/2014/main" id="{F0BB4607-4C39-4247-8C89-A8821C02B210}"/>
              </a:ext>
            </a:extLst>
          </p:cNvPr>
          <p:cNvGrpSpPr/>
          <p:nvPr/>
        </p:nvGrpSpPr>
        <p:grpSpPr>
          <a:xfrm>
            <a:off x="11311774" y="4293171"/>
            <a:ext cx="418076" cy="418102"/>
            <a:chOff x="6654650" y="3665275"/>
            <a:chExt cx="409100" cy="409125"/>
          </a:xfrm>
        </p:grpSpPr>
        <p:sp>
          <p:nvSpPr>
            <p:cNvPr id="133" name="Shape 549">
              <a:extLst>
                <a:ext uri="{FF2B5EF4-FFF2-40B4-BE49-F238E27FC236}">
                  <a16:creationId xmlns:a16="http://schemas.microsoft.com/office/drawing/2014/main" id="{B0B03998-D55C-4E7D-99E6-FEF4040951A6}"/>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4" name="Shape 550">
              <a:extLst>
                <a:ext uri="{FF2B5EF4-FFF2-40B4-BE49-F238E27FC236}">
                  <a16:creationId xmlns:a16="http://schemas.microsoft.com/office/drawing/2014/main" id="{23CD976D-24A3-4DF2-ADE3-DA0DEC3E6276}"/>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3" name="Shape 551">
            <a:extLst>
              <a:ext uri="{FF2B5EF4-FFF2-40B4-BE49-F238E27FC236}">
                <a16:creationId xmlns:a16="http://schemas.microsoft.com/office/drawing/2014/main" id="{2930A80A-322C-49C4-A9E3-88F39FE97483}"/>
              </a:ext>
            </a:extLst>
          </p:cNvPr>
          <p:cNvGrpSpPr/>
          <p:nvPr/>
        </p:nvGrpSpPr>
        <p:grpSpPr>
          <a:xfrm>
            <a:off x="5094504" y="4964562"/>
            <a:ext cx="453027" cy="453053"/>
            <a:chOff x="570875" y="4322250"/>
            <a:chExt cx="443300" cy="443325"/>
          </a:xfrm>
        </p:grpSpPr>
        <p:sp>
          <p:nvSpPr>
            <p:cNvPr id="129" name="Shape 552">
              <a:extLst>
                <a:ext uri="{FF2B5EF4-FFF2-40B4-BE49-F238E27FC236}">
                  <a16:creationId xmlns:a16="http://schemas.microsoft.com/office/drawing/2014/main" id="{E2D613B7-05CA-4585-8DAA-E95DA26AE3D5}"/>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553">
              <a:extLst>
                <a:ext uri="{FF2B5EF4-FFF2-40B4-BE49-F238E27FC236}">
                  <a16:creationId xmlns:a16="http://schemas.microsoft.com/office/drawing/2014/main" id="{8EBDF85C-D150-4DF0-B829-65AE4258F6A9}"/>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1" name="Shape 554">
              <a:extLst>
                <a:ext uri="{FF2B5EF4-FFF2-40B4-BE49-F238E27FC236}">
                  <a16:creationId xmlns:a16="http://schemas.microsoft.com/office/drawing/2014/main" id="{F9CD4723-3B81-4A92-BE2B-32957E7DC4FD}"/>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555">
              <a:extLst>
                <a:ext uri="{FF2B5EF4-FFF2-40B4-BE49-F238E27FC236}">
                  <a16:creationId xmlns:a16="http://schemas.microsoft.com/office/drawing/2014/main" id="{B5F6B283-8C39-4982-9120-3C9918082851}"/>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556">
            <a:extLst>
              <a:ext uri="{FF2B5EF4-FFF2-40B4-BE49-F238E27FC236}">
                <a16:creationId xmlns:a16="http://schemas.microsoft.com/office/drawing/2014/main" id="{14D5EE8A-1CA2-4CD9-8DC0-BE8B8E98A423}"/>
              </a:ext>
            </a:extLst>
          </p:cNvPr>
          <p:cNvSpPr/>
          <p:nvPr/>
        </p:nvSpPr>
        <p:spPr>
          <a:xfrm>
            <a:off x="5764658" y="5052599"/>
            <a:ext cx="490481" cy="277075"/>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5" name="Shape 557">
            <a:extLst>
              <a:ext uri="{FF2B5EF4-FFF2-40B4-BE49-F238E27FC236}">
                <a16:creationId xmlns:a16="http://schemas.microsoft.com/office/drawing/2014/main" id="{8A028E07-4B50-4B48-A75C-A9D4B098066E}"/>
              </a:ext>
            </a:extLst>
          </p:cNvPr>
          <p:cNvGrpSpPr/>
          <p:nvPr/>
        </p:nvGrpSpPr>
        <p:grpSpPr>
          <a:xfrm>
            <a:off x="6534013" y="4930889"/>
            <a:ext cx="329474" cy="520397"/>
            <a:chOff x="1979475" y="4289300"/>
            <a:chExt cx="322400" cy="509225"/>
          </a:xfrm>
        </p:grpSpPr>
        <p:sp>
          <p:nvSpPr>
            <p:cNvPr id="126" name="Shape 558">
              <a:extLst>
                <a:ext uri="{FF2B5EF4-FFF2-40B4-BE49-F238E27FC236}">
                  <a16:creationId xmlns:a16="http://schemas.microsoft.com/office/drawing/2014/main" id="{CD8FA3E9-090A-45F7-90C9-D63590399F31}"/>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559">
              <a:extLst>
                <a:ext uri="{FF2B5EF4-FFF2-40B4-BE49-F238E27FC236}">
                  <a16:creationId xmlns:a16="http://schemas.microsoft.com/office/drawing/2014/main" id="{85455185-845E-4DD7-8F03-A03E53B5C55D}"/>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8" name="Shape 560">
              <a:extLst>
                <a:ext uri="{FF2B5EF4-FFF2-40B4-BE49-F238E27FC236}">
                  <a16:creationId xmlns:a16="http://schemas.microsoft.com/office/drawing/2014/main" id="{C9D0D1D3-D233-4A7C-B5D5-36FC92BD7804}"/>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6" name="Shape 561">
            <a:extLst>
              <a:ext uri="{FF2B5EF4-FFF2-40B4-BE49-F238E27FC236}">
                <a16:creationId xmlns:a16="http://schemas.microsoft.com/office/drawing/2014/main" id="{D0726114-91BF-4F89-A7F9-195AC93C57FE}"/>
              </a:ext>
            </a:extLst>
          </p:cNvPr>
          <p:cNvGrpSpPr/>
          <p:nvPr/>
        </p:nvGrpSpPr>
        <p:grpSpPr>
          <a:xfrm>
            <a:off x="7193548" y="4937737"/>
            <a:ext cx="388747" cy="506704"/>
            <a:chOff x="2624850" y="4296000"/>
            <a:chExt cx="380400" cy="495825"/>
          </a:xfrm>
        </p:grpSpPr>
        <p:sp>
          <p:nvSpPr>
            <p:cNvPr id="123" name="Shape 562">
              <a:extLst>
                <a:ext uri="{FF2B5EF4-FFF2-40B4-BE49-F238E27FC236}">
                  <a16:creationId xmlns:a16="http://schemas.microsoft.com/office/drawing/2014/main" id="{103193DC-6186-4941-88C6-1FE10299A516}"/>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563">
              <a:extLst>
                <a:ext uri="{FF2B5EF4-FFF2-40B4-BE49-F238E27FC236}">
                  <a16:creationId xmlns:a16="http://schemas.microsoft.com/office/drawing/2014/main" id="{B69A5D45-D1BA-4DF1-9A3B-9705DB1A5CCD}"/>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564">
              <a:extLst>
                <a:ext uri="{FF2B5EF4-FFF2-40B4-BE49-F238E27FC236}">
                  <a16:creationId xmlns:a16="http://schemas.microsoft.com/office/drawing/2014/main" id="{DF63F0A6-6A63-4A99-82FA-BBDDF625EF60}"/>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7" name="Shape 565">
            <a:extLst>
              <a:ext uri="{FF2B5EF4-FFF2-40B4-BE49-F238E27FC236}">
                <a16:creationId xmlns:a16="http://schemas.microsoft.com/office/drawing/2014/main" id="{BF6E95FD-36BE-4C1D-9BD8-9377585744C9}"/>
              </a:ext>
            </a:extLst>
          </p:cNvPr>
          <p:cNvSpPr/>
          <p:nvPr/>
        </p:nvSpPr>
        <p:spPr>
          <a:xfrm>
            <a:off x="8557612" y="4983337"/>
            <a:ext cx="415572" cy="415598"/>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66">
            <a:extLst>
              <a:ext uri="{FF2B5EF4-FFF2-40B4-BE49-F238E27FC236}">
                <a16:creationId xmlns:a16="http://schemas.microsoft.com/office/drawing/2014/main" id="{2A5DD6F2-4916-4CE4-B1C7-E2B7E3B7E59B}"/>
              </a:ext>
            </a:extLst>
          </p:cNvPr>
          <p:cNvSpPr/>
          <p:nvPr/>
        </p:nvSpPr>
        <p:spPr>
          <a:xfrm>
            <a:off x="7868737" y="5009550"/>
            <a:ext cx="415572" cy="363172"/>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67">
            <a:extLst>
              <a:ext uri="{FF2B5EF4-FFF2-40B4-BE49-F238E27FC236}">
                <a16:creationId xmlns:a16="http://schemas.microsoft.com/office/drawing/2014/main" id="{88A2D7E7-9017-48B1-8271-32BD114FD1BD}"/>
              </a:ext>
            </a:extLst>
          </p:cNvPr>
          <p:cNvSpPr/>
          <p:nvPr/>
        </p:nvSpPr>
        <p:spPr>
          <a:xfrm>
            <a:off x="9244595" y="4981471"/>
            <a:ext cx="419353" cy="419328"/>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568">
            <a:extLst>
              <a:ext uri="{FF2B5EF4-FFF2-40B4-BE49-F238E27FC236}">
                <a16:creationId xmlns:a16="http://schemas.microsoft.com/office/drawing/2014/main" id="{BB14A0AF-9F2C-4302-9A89-36928B6EA833}"/>
              </a:ext>
            </a:extLst>
          </p:cNvPr>
          <p:cNvGrpSpPr/>
          <p:nvPr/>
        </p:nvGrpSpPr>
        <p:grpSpPr>
          <a:xfrm>
            <a:off x="9902847" y="4987658"/>
            <a:ext cx="480467" cy="406860"/>
            <a:chOff x="5275975" y="4344850"/>
            <a:chExt cx="470150" cy="398125"/>
          </a:xfrm>
        </p:grpSpPr>
        <p:sp>
          <p:nvSpPr>
            <p:cNvPr id="120" name="Shape 569">
              <a:extLst>
                <a:ext uri="{FF2B5EF4-FFF2-40B4-BE49-F238E27FC236}">
                  <a16:creationId xmlns:a16="http://schemas.microsoft.com/office/drawing/2014/main" id="{4068718F-3562-4663-925E-7EDD530C0F7D}"/>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570">
              <a:extLst>
                <a:ext uri="{FF2B5EF4-FFF2-40B4-BE49-F238E27FC236}">
                  <a16:creationId xmlns:a16="http://schemas.microsoft.com/office/drawing/2014/main" id="{CFFBE32A-5169-42D8-AEF1-677228B9D7AD}"/>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571">
              <a:extLst>
                <a:ext uri="{FF2B5EF4-FFF2-40B4-BE49-F238E27FC236}">
                  <a16:creationId xmlns:a16="http://schemas.microsoft.com/office/drawing/2014/main" id="{857E2643-A9F2-4365-BC7B-E4C94EF09996}"/>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1" name="Shape 572">
            <a:extLst>
              <a:ext uri="{FF2B5EF4-FFF2-40B4-BE49-F238E27FC236}">
                <a16:creationId xmlns:a16="http://schemas.microsoft.com/office/drawing/2014/main" id="{79B0CAA1-5506-4711-A29F-1EE2294BE543}"/>
              </a:ext>
            </a:extLst>
          </p:cNvPr>
          <p:cNvSpPr/>
          <p:nvPr/>
        </p:nvSpPr>
        <p:spPr>
          <a:xfrm>
            <a:off x="10616111" y="4975238"/>
            <a:ext cx="431821" cy="43179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2" name="Shape 573">
            <a:extLst>
              <a:ext uri="{FF2B5EF4-FFF2-40B4-BE49-F238E27FC236}">
                <a16:creationId xmlns:a16="http://schemas.microsoft.com/office/drawing/2014/main" id="{655B31E0-D252-47CB-BB62-FEF8F74CAA82}"/>
              </a:ext>
            </a:extLst>
          </p:cNvPr>
          <p:cNvGrpSpPr/>
          <p:nvPr/>
        </p:nvGrpSpPr>
        <p:grpSpPr>
          <a:xfrm>
            <a:off x="11299281" y="4954600"/>
            <a:ext cx="443062" cy="472980"/>
            <a:chOff x="6642425" y="4312500"/>
            <a:chExt cx="433550" cy="462825"/>
          </a:xfrm>
        </p:grpSpPr>
        <p:sp>
          <p:nvSpPr>
            <p:cNvPr id="117" name="Shape 574">
              <a:extLst>
                <a:ext uri="{FF2B5EF4-FFF2-40B4-BE49-F238E27FC236}">
                  <a16:creationId xmlns:a16="http://schemas.microsoft.com/office/drawing/2014/main" id="{68CB6947-5C9B-4E6A-96BC-896972A52B70}"/>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575">
              <a:extLst>
                <a:ext uri="{FF2B5EF4-FFF2-40B4-BE49-F238E27FC236}">
                  <a16:creationId xmlns:a16="http://schemas.microsoft.com/office/drawing/2014/main" id="{28D0204D-296D-450D-B24F-BB177901CAE7}"/>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576">
              <a:extLst>
                <a:ext uri="{FF2B5EF4-FFF2-40B4-BE49-F238E27FC236}">
                  <a16:creationId xmlns:a16="http://schemas.microsoft.com/office/drawing/2014/main" id="{1B68BDC8-2B63-4BCE-8787-24DF9A17F500}"/>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3" name="Shape 577">
            <a:extLst>
              <a:ext uri="{FF2B5EF4-FFF2-40B4-BE49-F238E27FC236}">
                <a16:creationId xmlns:a16="http://schemas.microsoft.com/office/drawing/2014/main" id="{85CBED3D-DDA8-43B8-B15D-05AD58F82795}"/>
              </a:ext>
            </a:extLst>
          </p:cNvPr>
          <p:cNvSpPr/>
          <p:nvPr/>
        </p:nvSpPr>
        <p:spPr>
          <a:xfrm>
            <a:off x="5036490" y="5712143"/>
            <a:ext cx="569068" cy="335733"/>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4" name="Shape 578">
            <a:extLst>
              <a:ext uri="{FF2B5EF4-FFF2-40B4-BE49-F238E27FC236}">
                <a16:creationId xmlns:a16="http://schemas.microsoft.com/office/drawing/2014/main" id="{5B9E357F-21FB-4F50-BF60-02785FB61166}"/>
              </a:ext>
            </a:extLst>
          </p:cNvPr>
          <p:cNvGrpSpPr/>
          <p:nvPr/>
        </p:nvGrpSpPr>
        <p:grpSpPr>
          <a:xfrm>
            <a:off x="5782732" y="5656572"/>
            <a:ext cx="454277" cy="446792"/>
            <a:chOff x="1244325" y="4999400"/>
            <a:chExt cx="444525" cy="437200"/>
          </a:xfrm>
        </p:grpSpPr>
        <p:sp>
          <p:nvSpPr>
            <p:cNvPr id="112" name="Shape 579">
              <a:extLst>
                <a:ext uri="{FF2B5EF4-FFF2-40B4-BE49-F238E27FC236}">
                  <a16:creationId xmlns:a16="http://schemas.microsoft.com/office/drawing/2014/main" id="{F7060D97-7AF8-487B-B204-C789ADDA7BFD}"/>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580">
              <a:extLst>
                <a:ext uri="{FF2B5EF4-FFF2-40B4-BE49-F238E27FC236}">
                  <a16:creationId xmlns:a16="http://schemas.microsoft.com/office/drawing/2014/main" id="{0073459A-0342-43B9-B7D2-C437F005E58E}"/>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581">
              <a:extLst>
                <a:ext uri="{FF2B5EF4-FFF2-40B4-BE49-F238E27FC236}">
                  <a16:creationId xmlns:a16="http://schemas.microsoft.com/office/drawing/2014/main" id="{52039063-6D32-4C70-A500-7938738D12D8}"/>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582">
              <a:extLst>
                <a:ext uri="{FF2B5EF4-FFF2-40B4-BE49-F238E27FC236}">
                  <a16:creationId xmlns:a16="http://schemas.microsoft.com/office/drawing/2014/main" id="{9B4F2494-002A-46A2-A09C-6DE330003EEB}"/>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583">
              <a:extLst>
                <a:ext uri="{FF2B5EF4-FFF2-40B4-BE49-F238E27FC236}">
                  <a16:creationId xmlns:a16="http://schemas.microsoft.com/office/drawing/2014/main" id="{9CE432CA-8A94-444A-A688-6CD9670AD9A3}"/>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5" name="Shape 584">
            <a:extLst>
              <a:ext uri="{FF2B5EF4-FFF2-40B4-BE49-F238E27FC236}">
                <a16:creationId xmlns:a16="http://schemas.microsoft.com/office/drawing/2014/main" id="{5BC2B627-BC38-4A9B-B942-FDDF328F179F}"/>
              </a:ext>
            </a:extLst>
          </p:cNvPr>
          <p:cNvGrpSpPr/>
          <p:nvPr/>
        </p:nvGrpSpPr>
        <p:grpSpPr>
          <a:xfrm>
            <a:off x="6512168" y="5642213"/>
            <a:ext cx="373163" cy="475484"/>
            <a:chOff x="1958100" y="4985350"/>
            <a:chExt cx="365150" cy="465275"/>
          </a:xfrm>
        </p:grpSpPr>
        <p:sp>
          <p:nvSpPr>
            <p:cNvPr id="109" name="Shape 585">
              <a:extLst>
                <a:ext uri="{FF2B5EF4-FFF2-40B4-BE49-F238E27FC236}">
                  <a16:creationId xmlns:a16="http://schemas.microsoft.com/office/drawing/2014/main" id="{01A81695-1004-42AA-9E62-82DF1464894D}"/>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586">
              <a:extLst>
                <a:ext uri="{FF2B5EF4-FFF2-40B4-BE49-F238E27FC236}">
                  <a16:creationId xmlns:a16="http://schemas.microsoft.com/office/drawing/2014/main" id="{29887BE0-C598-4315-9B4D-3DC96BE61A3E}"/>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587">
              <a:extLst>
                <a:ext uri="{FF2B5EF4-FFF2-40B4-BE49-F238E27FC236}">
                  <a16:creationId xmlns:a16="http://schemas.microsoft.com/office/drawing/2014/main" id="{BF00BAB3-3056-48DC-BEF0-ED47AE5ECE90}"/>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588">
            <a:extLst>
              <a:ext uri="{FF2B5EF4-FFF2-40B4-BE49-F238E27FC236}">
                <a16:creationId xmlns:a16="http://schemas.microsoft.com/office/drawing/2014/main" id="{C35C5D03-9C20-4A49-9EDC-4FA0B673851D}"/>
              </a:ext>
            </a:extLst>
          </p:cNvPr>
          <p:cNvGrpSpPr/>
          <p:nvPr/>
        </p:nvGrpSpPr>
        <p:grpSpPr>
          <a:xfrm>
            <a:off x="7173571" y="5660301"/>
            <a:ext cx="428091" cy="439920"/>
            <a:chOff x="2605300" y="5003050"/>
            <a:chExt cx="418900" cy="430475"/>
          </a:xfrm>
        </p:grpSpPr>
        <p:sp>
          <p:nvSpPr>
            <p:cNvPr id="106" name="Shape 589">
              <a:extLst>
                <a:ext uri="{FF2B5EF4-FFF2-40B4-BE49-F238E27FC236}">
                  <a16:creationId xmlns:a16="http://schemas.microsoft.com/office/drawing/2014/main" id="{D4B88694-6B20-49F5-8D7E-64278D83C81D}"/>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590">
              <a:extLst>
                <a:ext uri="{FF2B5EF4-FFF2-40B4-BE49-F238E27FC236}">
                  <a16:creationId xmlns:a16="http://schemas.microsoft.com/office/drawing/2014/main" id="{459470C1-A04F-4EBA-AE0A-16E1053B5B73}"/>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591">
              <a:extLst>
                <a:ext uri="{FF2B5EF4-FFF2-40B4-BE49-F238E27FC236}">
                  <a16:creationId xmlns:a16="http://schemas.microsoft.com/office/drawing/2014/main" id="{62B22E31-9920-4582-97BF-489321F35BEC}"/>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592">
            <a:extLst>
              <a:ext uri="{FF2B5EF4-FFF2-40B4-BE49-F238E27FC236}">
                <a16:creationId xmlns:a16="http://schemas.microsoft.com/office/drawing/2014/main" id="{28571829-9B64-41F9-BECB-E5384CAD2C94}"/>
              </a:ext>
            </a:extLst>
          </p:cNvPr>
          <p:cNvGrpSpPr/>
          <p:nvPr/>
        </p:nvGrpSpPr>
        <p:grpSpPr>
          <a:xfrm>
            <a:off x="7820638" y="5669678"/>
            <a:ext cx="511686" cy="420580"/>
            <a:chOff x="3238475" y="5012225"/>
            <a:chExt cx="500700" cy="411550"/>
          </a:xfrm>
        </p:grpSpPr>
        <p:sp>
          <p:nvSpPr>
            <p:cNvPr id="101" name="Shape 593">
              <a:extLst>
                <a:ext uri="{FF2B5EF4-FFF2-40B4-BE49-F238E27FC236}">
                  <a16:creationId xmlns:a16="http://schemas.microsoft.com/office/drawing/2014/main" id="{8ED73758-8B45-434B-BA52-B303A413A967}"/>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594">
              <a:extLst>
                <a:ext uri="{FF2B5EF4-FFF2-40B4-BE49-F238E27FC236}">
                  <a16:creationId xmlns:a16="http://schemas.microsoft.com/office/drawing/2014/main" id="{34540FD1-A5C6-43DB-B70C-0AB8DB67214D}"/>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595">
              <a:extLst>
                <a:ext uri="{FF2B5EF4-FFF2-40B4-BE49-F238E27FC236}">
                  <a16:creationId xmlns:a16="http://schemas.microsoft.com/office/drawing/2014/main" id="{854AFC57-891E-4F1D-8C79-CF3387C3A575}"/>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596">
              <a:extLst>
                <a:ext uri="{FF2B5EF4-FFF2-40B4-BE49-F238E27FC236}">
                  <a16:creationId xmlns:a16="http://schemas.microsoft.com/office/drawing/2014/main" id="{D767EE95-C324-44CC-829A-D9A67FBFCE1A}"/>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5" name="Shape 597">
              <a:extLst>
                <a:ext uri="{FF2B5EF4-FFF2-40B4-BE49-F238E27FC236}">
                  <a16:creationId xmlns:a16="http://schemas.microsoft.com/office/drawing/2014/main" id="{1FB2778B-ABE8-4E43-8B65-66978EB8C74D}"/>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8" name="Shape 598">
            <a:extLst>
              <a:ext uri="{FF2B5EF4-FFF2-40B4-BE49-F238E27FC236}">
                <a16:creationId xmlns:a16="http://schemas.microsoft.com/office/drawing/2014/main" id="{ADECA155-EE12-4047-978B-3DC5A0098B56}"/>
              </a:ext>
            </a:extLst>
          </p:cNvPr>
          <p:cNvGrpSpPr/>
          <p:nvPr/>
        </p:nvGrpSpPr>
        <p:grpSpPr>
          <a:xfrm>
            <a:off x="9173410" y="5624739"/>
            <a:ext cx="561607" cy="510435"/>
            <a:chOff x="4562200" y="4968250"/>
            <a:chExt cx="549550" cy="499475"/>
          </a:xfrm>
        </p:grpSpPr>
        <p:sp>
          <p:nvSpPr>
            <p:cNvPr id="96" name="Shape 599">
              <a:extLst>
                <a:ext uri="{FF2B5EF4-FFF2-40B4-BE49-F238E27FC236}">
                  <a16:creationId xmlns:a16="http://schemas.microsoft.com/office/drawing/2014/main" id="{A5F15A62-4E08-46A1-B048-8B85E2548E81}"/>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600">
              <a:extLst>
                <a:ext uri="{FF2B5EF4-FFF2-40B4-BE49-F238E27FC236}">
                  <a16:creationId xmlns:a16="http://schemas.microsoft.com/office/drawing/2014/main" id="{35FA3054-A210-4BE4-9892-4A77DC15D8D6}"/>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601">
              <a:extLst>
                <a:ext uri="{FF2B5EF4-FFF2-40B4-BE49-F238E27FC236}">
                  <a16:creationId xmlns:a16="http://schemas.microsoft.com/office/drawing/2014/main" id="{4C534D7F-D762-4F50-AF56-66D7B43DF46B}"/>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602">
              <a:extLst>
                <a:ext uri="{FF2B5EF4-FFF2-40B4-BE49-F238E27FC236}">
                  <a16:creationId xmlns:a16="http://schemas.microsoft.com/office/drawing/2014/main" id="{156F14FF-6594-4BA7-A944-B4B98744C0B3}"/>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603">
              <a:extLst>
                <a:ext uri="{FF2B5EF4-FFF2-40B4-BE49-F238E27FC236}">
                  <a16:creationId xmlns:a16="http://schemas.microsoft.com/office/drawing/2014/main" id="{00F56317-4AF5-4C90-B35C-5FDA6315D145}"/>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604">
            <a:extLst>
              <a:ext uri="{FF2B5EF4-FFF2-40B4-BE49-F238E27FC236}">
                <a16:creationId xmlns:a16="http://schemas.microsoft.com/office/drawing/2014/main" id="{3A861A47-D518-46C7-A439-50F2545740B8}"/>
              </a:ext>
            </a:extLst>
          </p:cNvPr>
          <p:cNvGrpSpPr/>
          <p:nvPr/>
        </p:nvGrpSpPr>
        <p:grpSpPr>
          <a:xfrm>
            <a:off x="8570669" y="5653455"/>
            <a:ext cx="389359" cy="452388"/>
            <a:chOff x="3972400" y="4996350"/>
            <a:chExt cx="381000" cy="442675"/>
          </a:xfrm>
        </p:grpSpPr>
        <p:sp>
          <p:nvSpPr>
            <p:cNvPr id="94" name="Shape 605">
              <a:extLst>
                <a:ext uri="{FF2B5EF4-FFF2-40B4-BE49-F238E27FC236}">
                  <a16:creationId xmlns:a16="http://schemas.microsoft.com/office/drawing/2014/main" id="{E7DBE2A9-BA95-40AF-835F-1DA2B2E916E2}"/>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606">
              <a:extLst>
                <a:ext uri="{FF2B5EF4-FFF2-40B4-BE49-F238E27FC236}">
                  <a16:creationId xmlns:a16="http://schemas.microsoft.com/office/drawing/2014/main" id="{7DCB2AF4-7E75-45A2-8088-7848604E2B58}"/>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607">
            <a:extLst>
              <a:ext uri="{FF2B5EF4-FFF2-40B4-BE49-F238E27FC236}">
                <a16:creationId xmlns:a16="http://schemas.microsoft.com/office/drawing/2014/main" id="{5258456D-0D18-4F91-B2D2-7907A435DFF3}"/>
              </a:ext>
            </a:extLst>
          </p:cNvPr>
          <p:cNvGrpSpPr/>
          <p:nvPr/>
        </p:nvGrpSpPr>
        <p:grpSpPr>
          <a:xfrm>
            <a:off x="9867283" y="5615388"/>
            <a:ext cx="551618" cy="529135"/>
            <a:chOff x="5241175" y="4959100"/>
            <a:chExt cx="539775" cy="517775"/>
          </a:xfrm>
        </p:grpSpPr>
        <p:sp>
          <p:nvSpPr>
            <p:cNvPr id="88" name="Shape 608">
              <a:extLst>
                <a:ext uri="{FF2B5EF4-FFF2-40B4-BE49-F238E27FC236}">
                  <a16:creationId xmlns:a16="http://schemas.microsoft.com/office/drawing/2014/main" id="{568C25A6-E492-4B73-BC1A-4EE7327181F9}"/>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609">
              <a:extLst>
                <a:ext uri="{FF2B5EF4-FFF2-40B4-BE49-F238E27FC236}">
                  <a16:creationId xmlns:a16="http://schemas.microsoft.com/office/drawing/2014/main" id="{887869A5-63E9-4FA1-9B18-66D500DE69B7}"/>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610">
              <a:extLst>
                <a:ext uri="{FF2B5EF4-FFF2-40B4-BE49-F238E27FC236}">
                  <a16:creationId xmlns:a16="http://schemas.microsoft.com/office/drawing/2014/main" id="{4B631355-9D9F-4FD9-8D90-EED074B05782}"/>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611">
              <a:extLst>
                <a:ext uri="{FF2B5EF4-FFF2-40B4-BE49-F238E27FC236}">
                  <a16:creationId xmlns:a16="http://schemas.microsoft.com/office/drawing/2014/main" id="{796C120D-E278-44CA-B570-FC88B6DA5260}"/>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612">
              <a:extLst>
                <a:ext uri="{FF2B5EF4-FFF2-40B4-BE49-F238E27FC236}">
                  <a16:creationId xmlns:a16="http://schemas.microsoft.com/office/drawing/2014/main" id="{CAD66497-0C2C-4E82-8F72-27880CDD39D8}"/>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613">
              <a:extLst>
                <a:ext uri="{FF2B5EF4-FFF2-40B4-BE49-F238E27FC236}">
                  <a16:creationId xmlns:a16="http://schemas.microsoft.com/office/drawing/2014/main" id="{FDC1B4F0-DE81-487D-B72F-D0245DD1D3F3}"/>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1" name="Shape 614">
            <a:extLst>
              <a:ext uri="{FF2B5EF4-FFF2-40B4-BE49-F238E27FC236}">
                <a16:creationId xmlns:a16="http://schemas.microsoft.com/office/drawing/2014/main" id="{FCE76005-7377-49B6-A6BE-8232D2132864}"/>
              </a:ext>
            </a:extLst>
          </p:cNvPr>
          <p:cNvSpPr/>
          <p:nvPr/>
        </p:nvSpPr>
        <p:spPr>
          <a:xfrm>
            <a:off x="10589285" y="5745842"/>
            <a:ext cx="485473" cy="268337"/>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82" name="Shape 615">
            <a:extLst>
              <a:ext uri="{FF2B5EF4-FFF2-40B4-BE49-F238E27FC236}">
                <a16:creationId xmlns:a16="http://schemas.microsoft.com/office/drawing/2014/main" id="{5BB43BCB-D5EF-41AF-97C3-222113179FAF}"/>
              </a:ext>
            </a:extLst>
          </p:cNvPr>
          <p:cNvGrpSpPr/>
          <p:nvPr/>
        </p:nvGrpSpPr>
        <p:grpSpPr>
          <a:xfrm>
            <a:off x="11342968" y="5694001"/>
            <a:ext cx="353822" cy="406860"/>
            <a:chOff x="6685175" y="5036025"/>
            <a:chExt cx="346225" cy="398125"/>
          </a:xfrm>
        </p:grpSpPr>
        <p:sp>
          <p:nvSpPr>
            <p:cNvPr id="83" name="Shape 616">
              <a:extLst>
                <a:ext uri="{FF2B5EF4-FFF2-40B4-BE49-F238E27FC236}">
                  <a16:creationId xmlns:a16="http://schemas.microsoft.com/office/drawing/2014/main" id="{F4A73738-6BBA-4CA8-BBDE-7BF9102224D1}"/>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617">
              <a:extLst>
                <a:ext uri="{FF2B5EF4-FFF2-40B4-BE49-F238E27FC236}">
                  <a16:creationId xmlns:a16="http://schemas.microsoft.com/office/drawing/2014/main" id="{3AE9D11C-1182-44DC-A96A-815E3E17FA9B}"/>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618">
              <a:extLst>
                <a:ext uri="{FF2B5EF4-FFF2-40B4-BE49-F238E27FC236}">
                  <a16:creationId xmlns:a16="http://schemas.microsoft.com/office/drawing/2014/main" id="{F7217B11-F155-44C3-8F2F-94440BA77852}"/>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619">
              <a:extLst>
                <a:ext uri="{FF2B5EF4-FFF2-40B4-BE49-F238E27FC236}">
                  <a16:creationId xmlns:a16="http://schemas.microsoft.com/office/drawing/2014/main" id="{16027CA5-4E5F-48BD-BB82-6EDDFEAC69DB}"/>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620">
              <a:extLst>
                <a:ext uri="{FF2B5EF4-FFF2-40B4-BE49-F238E27FC236}">
                  <a16:creationId xmlns:a16="http://schemas.microsoft.com/office/drawing/2014/main" id="{8ED239A2-FEE2-47F2-8F9C-D08B6347C9D0}"/>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4" name="Shape 633">
            <a:extLst>
              <a:ext uri="{FF2B5EF4-FFF2-40B4-BE49-F238E27FC236}">
                <a16:creationId xmlns:a16="http://schemas.microsoft.com/office/drawing/2014/main" id="{81FD015F-DCBD-4821-9C2F-9DC56F55A661}"/>
              </a:ext>
            </a:extLst>
          </p:cNvPr>
          <p:cNvSpPr txBox="1"/>
          <p:nvPr/>
        </p:nvSpPr>
        <p:spPr>
          <a:xfrm>
            <a:off x="770231" y="790821"/>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b="1" dirty="0">
                <a:solidFill>
                  <a:schemeClr val="accent1"/>
                </a:solidFill>
                <a:latin typeface="Bitter"/>
                <a:ea typeface="Bitter"/>
                <a:cs typeface="Bitter"/>
                <a:sym typeface="Bitter"/>
              </a:rPr>
              <a:t>Editable Icons</a:t>
            </a:r>
            <a:r>
              <a:rPr lang="en" sz="1400" dirty="0">
                <a:solidFill>
                  <a:schemeClr val="accent1"/>
                </a:solidFill>
                <a:latin typeface="Bitter"/>
                <a:ea typeface="Bitter"/>
                <a:cs typeface="Bitter"/>
                <a:sym typeface="Bitter"/>
              </a:rPr>
              <a:t>. </a:t>
            </a:r>
          </a:p>
          <a:p>
            <a:pPr lvl="0" rtl="0">
              <a:spcBef>
                <a:spcPts val="0"/>
              </a:spcBef>
              <a:buClr>
                <a:schemeClr val="dk1"/>
              </a:buClr>
              <a:buFont typeface="Arial"/>
              <a:buNone/>
            </a:pPr>
            <a:endParaRPr sz="1400" dirty="0">
              <a:solidFill>
                <a:schemeClr val="accent1"/>
              </a:solidFill>
              <a:latin typeface="Bitter"/>
              <a:ea typeface="Bitter"/>
              <a:cs typeface="Bitter"/>
              <a:sym typeface="Bitter"/>
            </a:endParaRPr>
          </a:p>
          <a:p>
            <a:pPr lvl="0" rtl="0">
              <a:spcBef>
                <a:spcPts val="0"/>
              </a:spcBef>
              <a:buClr>
                <a:schemeClr val="dk1"/>
              </a:buClr>
              <a:buSzPct val="122222"/>
              <a:buFont typeface="Arial"/>
              <a:buNone/>
            </a:pPr>
            <a:r>
              <a:rPr lang="en-US" sz="1400" dirty="0">
                <a:solidFill>
                  <a:schemeClr val="accent1"/>
                </a:solidFill>
                <a:latin typeface="Bitter"/>
                <a:ea typeface="Bitter"/>
                <a:cs typeface="Bitter"/>
                <a:sym typeface="Bitter"/>
              </a:rPr>
              <a:t>Y</a:t>
            </a:r>
            <a:r>
              <a:rPr lang="en" sz="1400" dirty="0">
                <a:solidFill>
                  <a:schemeClr val="accent1"/>
                </a:solidFill>
                <a:latin typeface="Bitter"/>
                <a:ea typeface="Bitter"/>
                <a:cs typeface="Bitter"/>
                <a:sym typeface="Bitter"/>
              </a:rPr>
              <a:t>ou can:</a:t>
            </a:r>
          </a:p>
          <a:p>
            <a:pPr marL="457200" lvl="0" indent="-285750" rtl="0">
              <a:spcBef>
                <a:spcPts val="0"/>
              </a:spcBef>
              <a:buClr>
                <a:srgbClr val="434343"/>
              </a:buClr>
              <a:buSzPct val="100000"/>
              <a:buFont typeface="Bitter"/>
              <a:buChar char="●"/>
            </a:pPr>
            <a:r>
              <a:rPr lang="en" sz="1400" dirty="0">
                <a:solidFill>
                  <a:schemeClr val="accent1"/>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solidFill>
                  <a:schemeClr val="accent1"/>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solidFill>
                  <a:schemeClr val="accent1"/>
                </a:solidFill>
                <a:latin typeface="Bitter"/>
                <a:ea typeface="Bitter"/>
                <a:cs typeface="Bitter"/>
                <a:sym typeface="Bitter"/>
              </a:rPr>
              <a:t>Change line color, </a:t>
            </a:r>
            <a:endParaRPr sz="1400" dirty="0">
              <a:solidFill>
                <a:schemeClr val="accent1"/>
              </a:solidFill>
              <a:latin typeface="Bitter"/>
              <a:ea typeface="Bitter"/>
              <a:cs typeface="Bitter"/>
              <a:sym typeface="Bitter"/>
            </a:endParaRPr>
          </a:p>
          <a:p>
            <a:pPr lvl="0" rtl="0">
              <a:spcBef>
                <a:spcPts val="0"/>
              </a:spcBef>
              <a:buNone/>
            </a:pPr>
            <a:r>
              <a:rPr lang="en" sz="1400" dirty="0">
                <a:solidFill>
                  <a:schemeClr val="accent1"/>
                </a:solidFill>
                <a:latin typeface="Bitter"/>
                <a:ea typeface="Bitter"/>
                <a:cs typeface="Bitter"/>
                <a:sym typeface="Bitter"/>
              </a:rPr>
              <a:t>Isn’t that AW</a:t>
            </a:r>
            <a:r>
              <a:rPr lang="en-US" sz="1400" dirty="0">
                <a:solidFill>
                  <a:schemeClr val="accent1"/>
                </a:solidFill>
                <a:latin typeface="Bitter"/>
                <a:ea typeface="Bitter"/>
                <a:cs typeface="Bitter"/>
                <a:sym typeface="Bitter"/>
              </a:rPr>
              <a:t>E</a:t>
            </a:r>
            <a:r>
              <a:rPr lang="en" sz="1400" dirty="0">
                <a:solidFill>
                  <a:schemeClr val="accent1"/>
                </a:solidFill>
                <a:latin typeface="Bitter"/>
                <a:ea typeface="Bitter"/>
                <a:cs typeface="Bitter"/>
                <a:sym typeface="Bitter"/>
              </a:rPr>
              <a:t>SOME !!!</a:t>
            </a:r>
          </a:p>
          <a:p>
            <a:pPr lvl="0" rtl="0">
              <a:spcBef>
                <a:spcPts val="0"/>
              </a:spcBef>
              <a:buNone/>
            </a:pPr>
            <a:endParaRPr lang="en" sz="1400" dirty="0">
              <a:solidFill>
                <a:schemeClr val="accent1"/>
              </a:solidFill>
              <a:latin typeface="Bitter"/>
              <a:ea typeface="Bitter"/>
              <a:cs typeface="Bitter"/>
              <a:sym typeface="Bitter"/>
            </a:endParaRPr>
          </a:p>
          <a:p>
            <a:pPr lvl="0" rtl="0">
              <a:spcBef>
                <a:spcPts val="0"/>
              </a:spcBef>
              <a:buNone/>
            </a:pPr>
            <a:endParaRPr sz="1400" dirty="0">
              <a:solidFill>
                <a:schemeClr val="accent1"/>
              </a:solidFill>
              <a:latin typeface="Bitter"/>
              <a:ea typeface="Bitter"/>
              <a:cs typeface="Bitter"/>
              <a:sym typeface="Bitter"/>
            </a:endParaRPr>
          </a:p>
          <a:p>
            <a:pPr lvl="0" rtl="0">
              <a:spcBef>
                <a:spcPts val="0"/>
              </a:spcBef>
              <a:buClr>
                <a:schemeClr val="dk1"/>
              </a:buClr>
              <a:buFont typeface="Arial"/>
              <a:buNone/>
            </a:pPr>
            <a:endParaRPr sz="1400" dirty="0">
              <a:solidFill>
                <a:schemeClr val="accent1"/>
              </a:solidFill>
              <a:latin typeface="Bitter"/>
              <a:ea typeface="Bitter"/>
              <a:cs typeface="Bitter"/>
              <a:sym typeface="Bitter"/>
            </a:endParaRPr>
          </a:p>
          <a:p>
            <a:pPr lvl="0" rtl="0">
              <a:spcBef>
                <a:spcPts val="0"/>
              </a:spcBef>
              <a:buNone/>
            </a:pPr>
            <a:endParaRPr sz="1400" dirty="0">
              <a:solidFill>
                <a:schemeClr val="accent1"/>
              </a:solidFill>
              <a:latin typeface="Bitter"/>
              <a:ea typeface="Bitter"/>
              <a:cs typeface="Bitter"/>
              <a:sym typeface="Bitter"/>
            </a:endParaRPr>
          </a:p>
        </p:txBody>
      </p:sp>
      <p:sp>
        <p:nvSpPr>
          <p:cNvPr id="275" name="Shape 633">
            <a:extLst>
              <a:ext uri="{FF2B5EF4-FFF2-40B4-BE49-F238E27FC236}">
                <a16:creationId xmlns:a16="http://schemas.microsoft.com/office/drawing/2014/main" id="{21F8686D-2539-47D5-9F28-83BF1145410B}"/>
              </a:ext>
            </a:extLst>
          </p:cNvPr>
          <p:cNvSpPr txBox="1"/>
          <p:nvPr/>
        </p:nvSpPr>
        <p:spPr>
          <a:xfrm>
            <a:off x="627704" y="331904"/>
            <a:ext cx="4183268"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accent1"/>
                </a:solidFill>
                <a:latin typeface="+mj-lt"/>
                <a:ea typeface="Bitter"/>
                <a:cs typeface="Bitter"/>
                <a:sym typeface="Bitter"/>
              </a:rPr>
              <a:t>ENJOY THESE FREE EDITABLE ICONS</a:t>
            </a:r>
            <a:endParaRPr lang="en" dirty="0">
              <a:solidFill>
                <a:schemeClr val="accent1"/>
              </a:solidFill>
              <a:latin typeface="+mj-lt"/>
              <a:ea typeface="Bitter"/>
              <a:cs typeface="Bitter"/>
              <a:sym typeface="Bitter"/>
            </a:endParaRPr>
          </a:p>
          <a:p>
            <a:pPr lvl="0" rtl="0">
              <a:spcBef>
                <a:spcPts val="0"/>
              </a:spcBef>
              <a:buNone/>
            </a:pPr>
            <a:endParaRPr dirty="0">
              <a:solidFill>
                <a:schemeClr val="accent1"/>
              </a:solidFill>
              <a:latin typeface="+mj-lt"/>
              <a:ea typeface="Bitter"/>
              <a:cs typeface="Bitter"/>
              <a:sym typeface="Bitter"/>
            </a:endParaRPr>
          </a:p>
          <a:p>
            <a:pPr lvl="0" rtl="0">
              <a:spcBef>
                <a:spcPts val="0"/>
              </a:spcBef>
              <a:buClr>
                <a:schemeClr val="dk1"/>
              </a:buClr>
              <a:buFont typeface="Arial"/>
              <a:buNone/>
            </a:pPr>
            <a:endParaRPr dirty="0">
              <a:solidFill>
                <a:schemeClr val="accent1"/>
              </a:solidFill>
              <a:latin typeface="+mj-lt"/>
              <a:ea typeface="Bitter"/>
              <a:cs typeface="Bitter"/>
              <a:sym typeface="Bitter"/>
            </a:endParaRPr>
          </a:p>
          <a:p>
            <a:pPr lvl="0" rtl="0">
              <a:spcBef>
                <a:spcPts val="0"/>
              </a:spcBef>
              <a:buNone/>
            </a:pPr>
            <a:endParaRPr dirty="0">
              <a:solidFill>
                <a:schemeClr val="accent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326588" y="2986186"/>
            <a:ext cx="4379500" cy="2985433"/>
          </a:xfrm>
          <a:prstGeom prst="rect">
            <a:avLst/>
          </a:prstGeom>
        </p:spPr>
        <p:txBody>
          <a:bodyPr wrap="square">
            <a:spAutoFit/>
          </a:bodyPr>
          <a:lstStyle/>
          <a:p>
            <a:r>
              <a:rPr lang="en-US" sz="1600" dirty="0">
                <a:solidFill>
                  <a:schemeClr val="accent1"/>
                </a:solidFill>
              </a:rPr>
              <a:t>Presentation Template by: Slidehood.com</a:t>
            </a:r>
          </a:p>
          <a:p>
            <a:endParaRPr lang="en-US" sz="1600" b="1" dirty="0">
              <a:solidFill>
                <a:schemeClr val="accent1"/>
              </a:solidFill>
            </a:endParaRPr>
          </a:p>
          <a:p>
            <a:r>
              <a:rPr lang="en-US" sz="1600" b="1" dirty="0">
                <a:solidFill>
                  <a:schemeClr val="accent1"/>
                </a:solidFill>
              </a:rPr>
              <a:t>Special thanks and credits to:</a:t>
            </a:r>
          </a:p>
          <a:p>
            <a:endParaRPr lang="en-US" sz="1600" dirty="0">
              <a:solidFill>
                <a:schemeClr val="accent1"/>
              </a:solidFill>
            </a:endParaRPr>
          </a:p>
          <a:p>
            <a:pPr marL="285750" indent="-285750">
              <a:buFont typeface="Arial" panose="020B0604020202020204" pitchFamily="34" charset="0"/>
              <a:buChar char="•"/>
            </a:pPr>
            <a:r>
              <a:rPr lang="en-US" sz="1500" dirty="0">
                <a:solidFill>
                  <a:schemeClr val="accent1"/>
                </a:solidFill>
              </a:rPr>
              <a:t>Photographs by Unsplash.com, Pixabay.com </a:t>
            </a:r>
          </a:p>
          <a:p>
            <a:pPr marL="285750" indent="-285750">
              <a:buFont typeface="Arial" panose="020B0604020202020204" pitchFamily="34" charset="0"/>
              <a:buChar char="•"/>
            </a:pPr>
            <a:r>
              <a:rPr lang="en-US" sz="1500" dirty="0">
                <a:solidFill>
                  <a:schemeClr val="accent1"/>
                </a:solidFill>
              </a:rPr>
              <a:t>&amp; Pexels.com  </a:t>
            </a:r>
          </a:p>
          <a:p>
            <a:pPr marL="285750" indent="-285750">
              <a:buFont typeface="Arial" panose="020B0604020202020204" pitchFamily="34" charset="0"/>
              <a:buChar char="•"/>
            </a:pPr>
            <a:endParaRPr lang="en-US" sz="1500" dirty="0">
              <a:solidFill>
                <a:schemeClr val="accent1"/>
              </a:solidFill>
            </a:endParaRPr>
          </a:p>
          <a:p>
            <a:pPr marL="285750" indent="-285750">
              <a:buFont typeface="Arial" panose="020B0604020202020204" pitchFamily="34" charset="0"/>
              <a:buChar char="•"/>
            </a:pPr>
            <a:r>
              <a:rPr lang="en-US" sz="1500" dirty="0">
                <a:solidFill>
                  <a:schemeClr val="accent1"/>
                </a:solidFill>
              </a:rPr>
              <a:t>Inspiration and Icons by: Slidescarnival.com</a:t>
            </a:r>
          </a:p>
          <a:p>
            <a:endParaRPr lang="en-US" sz="1600" dirty="0">
              <a:solidFill>
                <a:schemeClr val="accent1"/>
              </a:solidFill>
            </a:endParaRPr>
          </a:p>
          <a:p>
            <a:r>
              <a:rPr lang="en-US" sz="1600" dirty="0">
                <a:solidFill>
                  <a:schemeClr val="accent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3252072768"/>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1">
      <a:majorFont>
        <a:latin typeface="Roboto"/>
        <a:ea typeface=""/>
        <a:cs typeface=""/>
      </a:majorFont>
      <a:minorFont>
        <a:latin typeface="Calibri"/>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402</TotalTime>
  <Words>458</Words>
  <Application>Microsoft Office PowerPoint</Application>
  <PresentationFormat>Widescreen</PresentationFormat>
  <Paragraphs>105</Paragraphs>
  <Slides>18</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18</vt:i4>
      </vt:variant>
    </vt:vector>
  </HeadingPairs>
  <TitlesOfParts>
    <vt:vector size="26" baseType="lpstr">
      <vt:lpstr>Arial</vt:lpstr>
      <vt:lpstr>Bitter</vt:lpstr>
      <vt:lpstr>Calibri</vt:lpstr>
      <vt:lpstr>Dosis</vt:lpstr>
      <vt:lpstr>Lato</vt:lpstr>
      <vt:lpstr>Muli</vt:lpstr>
      <vt:lpstr>Roboto</vt:lpstr>
      <vt:lpstr>Office Theme</vt:lpstr>
      <vt:lpstr>CREATIVE FRAME</vt:lpstr>
      <vt:lpstr>PowerPoint Presentation</vt:lpstr>
      <vt:lpstr>1. YOUR FIRST HEADLINE</vt:lpstr>
      <vt:lpstr>PowerPoint Presentation</vt:lpstr>
      <vt:lpstr>PowerPoint Presentation</vt:lpstr>
      <vt:lpstr>YOU CAN ALSO SPLIT YOUR CONTENT</vt:lpstr>
      <vt:lpstr>IN TWO OR THREE COLUMNS</vt:lpstr>
      <vt:lpstr>BIG PICTURE CREATES BIG IMPACT A Picture Is Worth A Thousand Words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52</cp:revision>
  <dcterms:created xsi:type="dcterms:W3CDTF">2017-08-02T20:41:11Z</dcterms:created>
  <dcterms:modified xsi:type="dcterms:W3CDTF">2018-04-21T15:47:43Z</dcterms:modified>
</cp:coreProperties>
</file>