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theme/theme2.xml" ContentType="application/vnd.openxmlformats-officedocument.them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handoutMasterIdLst>
    <p:handoutMasterId r:id="rId20"/>
  </p:handoutMasterIdLst>
  <p:sldIdLst>
    <p:sldId id="256" r:id="rId2"/>
    <p:sldId id="257" r:id="rId3"/>
    <p:sldId id="258" r:id="rId4"/>
    <p:sldId id="260" r:id="rId5"/>
    <p:sldId id="261" r:id="rId6"/>
    <p:sldId id="263" r:id="rId7"/>
    <p:sldId id="265" r:id="rId8"/>
    <p:sldId id="266" r:id="rId9"/>
    <p:sldId id="267" r:id="rId10"/>
    <p:sldId id="268" r:id="rId11"/>
    <p:sldId id="269" r:id="rId12"/>
    <p:sldId id="270" r:id="rId13"/>
    <p:sldId id="271" r:id="rId14"/>
    <p:sldId id="272" r:id="rId15"/>
    <p:sldId id="273" r:id="rId16"/>
    <p:sldId id="274" r:id="rId17"/>
    <p:sldId id="275" r:id="rId18"/>
    <p:sldId id="264" r:id="rId19"/>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C2B5C"/>
    <a:srgbClr val="B12717"/>
    <a:srgbClr val="FDE001"/>
    <a:srgbClr val="FFC9C9"/>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notesViewPr>
    <p:cSldViewPr snapToGrid="0">
      <p:cViewPr varScale="1">
        <p:scale>
          <a:sx n="49" d="100"/>
          <a:sy n="49" d="100"/>
        </p:scale>
        <p:origin x="2052" y="48"/>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handoutMaster" Target="handoutMasters/handoutMaster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bar"/>
        <c:grouping val="clustered"/>
        <c:varyColors val="0"/>
        <c:ser>
          <c:idx val="0"/>
          <c:order val="0"/>
          <c:tx>
            <c:strRef>
              <c:f>Sheet1!$B$1</c:f>
              <c:strCache>
                <c:ptCount val="1"/>
                <c:pt idx="0">
                  <c:v>Series 1</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Sheet1!$A$2:$A$5</c:f>
              <c:strCache>
                <c:ptCount val="4"/>
                <c:pt idx="0">
                  <c:v>Category 1</c:v>
                </c:pt>
                <c:pt idx="1">
                  <c:v>Category 2</c:v>
                </c:pt>
                <c:pt idx="2">
                  <c:v>Category 3</c:v>
                </c:pt>
                <c:pt idx="3">
                  <c:v>Category 4</c:v>
                </c:pt>
              </c:strCache>
            </c:strRef>
          </c:cat>
          <c:val>
            <c:numRef>
              <c:f>Sheet1!$B$2:$B$5</c:f>
              <c:numCache>
                <c:formatCode>General</c:formatCode>
                <c:ptCount val="4"/>
                <c:pt idx="0">
                  <c:v>4.3</c:v>
                </c:pt>
                <c:pt idx="1">
                  <c:v>2.5</c:v>
                </c:pt>
                <c:pt idx="2">
                  <c:v>3.5</c:v>
                </c:pt>
                <c:pt idx="3">
                  <c:v>4.5</c:v>
                </c:pt>
              </c:numCache>
            </c:numRef>
          </c:val>
          <c:extLst>
            <c:ext xmlns:c16="http://schemas.microsoft.com/office/drawing/2014/chart" uri="{C3380CC4-5D6E-409C-BE32-E72D297353CC}">
              <c16:uniqueId val="{00000000-F9AF-4E09-AD78-70A31D152B37}"/>
            </c:ext>
          </c:extLst>
        </c:ser>
        <c:ser>
          <c:idx val="2"/>
          <c:order val="1"/>
          <c:tx>
            <c:strRef>
              <c:f>Sheet1!$D$1</c:f>
              <c:strCache>
                <c:ptCount val="1"/>
                <c:pt idx="0">
                  <c:v>Series 3</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Sheet1!$A$2:$A$5</c:f>
              <c:strCache>
                <c:ptCount val="4"/>
                <c:pt idx="0">
                  <c:v>Category 1</c:v>
                </c:pt>
                <c:pt idx="1">
                  <c:v>Category 2</c:v>
                </c:pt>
                <c:pt idx="2">
                  <c:v>Category 3</c:v>
                </c:pt>
                <c:pt idx="3">
                  <c:v>Category 4</c:v>
                </c:pt>
              </c:strCache>
            </c:strRef>
          </c:cat>
          <c:val>
            <c:numRef>
              <c:f>Sheet1!$D$2:$D$5</c:f>
              <c:numCache>
                <c:formatCode>General</c:formatCode>
                <c:ptCount val="4"/>
                <c:pt idx="0">
                  <c:v>2</c:v>
                </c:pt>
                <c:pt idx="1">
                  <c:v>2</c:v>
                </c:pt>
                <c:pt idx="2">
                  <c:v>3</c:v>
                </c:pt>
                <c:pt idx="3">
                  <c:v>5</c:v>
                </c:pt>
              </c:numCache>
            </c:numRef>
          </c:val>
          <c:extLst>
            <c:ext xmlns:c16="http://schemas.microsoft.com/office/drawing/2014/chart" uri="{C3380CC4-5D6E-409C-BE32-E72D297353CC}">
              <c16:uniqueId val="{00000002-F9AF-4E09-AD78-70A31D152B37}"/>
            </c:ext>
          </c:extLst>
        </c:ser>
        <c:dLbls>
          <c:showLegendKey val="0"/>
          <c:showVal val="0"/>
          <c:showCatName val="0"/>
          <c:showSerName val="0"/>
          <c:showPercent val="0"/>
          <c:showBubbleSize val="0"/>
        </c:dLbls>
        <c:gapWidth val="115"/>
        <c:overlap val="-20"/>
        <c:axId val="272578352"/>
        <c:axId val="447530768"/>
      </c:barChart>
      <c:catAx>
        <c:axId val="272578352"/>
        <c:scaling>
          <c:orientation val="minMax"/>
        </c:scaling>
        <c:delete val="0"/>
        <c:axPos val="l"/>
        <c:numFmt formatCode="General" sourceLinked="1"/>
        <c:majorTickMark val="none"/>
        <c:minorTickMark val="none"/>
        <c:tickLblPos val="nextTo"/>
        <c:spPr>
          <a:noFill/>
          <a:ln w="12700"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447530768"/>
        <c:crosses val="autoZero"/>
        <c:auto val="1"/>
        <c:lblAlgn val="ctr"/>
        <c:lblOffset val="100"/>
        <c:noMultiLvlLbl val="0"/>
      </c:catAx>
      <c:valAx>
        <c:axId val="447530768"/>
        <c:scaling>
          <c:orientation val="minMax"/>
        </c:scaling>
        <c:delete val="0"/>
        <c:axPos val="b"/>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272578352"/>
        <c:crosses val="autoZero"/>
        <c:crossBetween val="between"/>
      </c:valAx>
      <c:spPr>
        <a:noFill/>
        <a:ln>
          <a:noFill/>
        </a:ln>
        <a:effectLst/>
      </c:spPr>
    </c:plotArea>
    <c:legend>
      <c:legendPos val="b"/>
      <c:layout/>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legend>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1">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tx1"/>
    </cs:fontRef>
  </cs:dataPoint>
  <cs:dataPoint3D>
    <cs:lnRef idx="0"/>
    <cs:fillRef idx="3">
      <cs:styleClr val="auto"/>
    </cs:fillRef>
    <cs:effectRef idx="3"/>
    <cs:fontRef idx="minor">
      <a:schemeClr val="tx1"/>
    </cs:fontRef>
  </cs:dataPoint3D>
  <cs:dataPointLine>
    <cs:lnRef idx="0">
      <cs:styleClr val="auto"/>
    </cs:lnRef>
    <cs:fillRef idx="3"/>
    <cs:effectRef idx="3"/>
    <cs:fontRef idx="minor">
      <a:schemeClr val="tx1"/>
    </cs:fontRef>
    <cs:spPr>
      <a:ln w="34925" cap="rnd">
        <a:solidFill>
          <a:schemeClr val="phClr"/>
        </a:solidFill>
        <a:round/>
      </a:ln>
    </cs:spPr>
  </cs:dataPointLine>
  <cs:dataPointMarker>
    <cs:lnRef idx="0">
      <cs:styleClr val="auto"/>
    </cs:lnRef>
    <cs:fillRef idx="3">
      <cs:styleClr val="auto"/>
    </cs:fillRef>
    <cs:effectRef idx="3"/>
    <cs:fontRef idx="minor">
      <a:schemeClr val="tx1"/>
    </cs:fontRef>
    <cs:spPr>
      <a:ln w="9525">
        <a:solidFill>
          <a:schemeClr val="phClr"/>
        </a:solidFill>
        <a:round/>
      </a:ln>
    </cs:spPr>
  </cs:dataPointMarker>
  <cs:dataPointMarkerLayout size="5"/>
  <cs:dataPointWireframe>
    <cs:lnRef idx="0">
      <cs:styleClr val="auto"/>
    </cs:lnRef>
    <cs:fillRef idx="3"/>
    <cs:effectRef idx="3"/>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2.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8379C693-A9B7-4302-90C5-863072C11206}"/>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a:extLst>
              <a:ext uri="{FF2B5EF4-FFF2-40B4-BE49-F238E27FC236}">
                <a16:creationId xmlns:a16="http://schemas.microsoft.com/office/drawing/2014/main" id="{B1F8037D-4217-4757-9518-5F275BD5B4DD}"/>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FF459212-2FA7-4C1C-AEFC-FC19082D6B50}" type="datetimeFigureOut">
              <a:rPr lang="en-US" smtClean="0"/>
              <a:t>4/21/2018</a:t>
            </a:fld>
            <a:endParaRPr lang="en-US"/>
          </a:p>
        </p:txBody>
      </p:sp>
      <p:sp>
        <p:nvSpPr>
          <p:cNvPr id="4" name="Footer Placeholder 3">
            <a:extLst>
              <a:ext uri="{FF2B5EF4-FFF2-40B4-BE49-F238E27FC236}">
                <a16:creationId xmlns:a16="http://schemas.microsoft.com/office/drawing/2014/main" id="{E651CA88-DD2F-4ADE-AD6D-C36718236A1A}"/>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a:extLst>
              <a:ext uri="{FF2B5EF4-FFF2-40B4-BE49-F238E27FC236}">
                <a16:creationId xmlns:a16="http://schemas.microsoft.com/office/drawing/2014/main" id="{D1E52852-FE1F-4E87-A42C-D861CB56BE48}"/>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C319C6DF-F909-49EA-A783-EDB82173418D}" type="slidenum">
              <a:rPr lang="en-US" smtClean="0"/>
              <a:t>‹#›</a:t>
            </a:fld>
            <a:endParaRPr lang="en-US"/>
          </a:p>
        </p:txBody>
      </p:sp>
    </p:spTree>
    <p:extLst>
      <p:ext uri="{BB962C8B-B14F-4D97-AF65-F5344CB8AC3E}">
        <p14:creationId xmlns:p14="http://schemas.microsoft.com/office/powerpoint/2010/main" val="33727315"/>
      </p:ext>
    </p:extLst>
  </p:cSld>
  <p:clrMap bg1="lt1" tx1="dk1" bg2="lt2" tx2="dk2" accent1="accent1" accent2="accent2" accent3="accent3" accent4="accent4" accent5="accent5" accent6="accent6" hlink="hlink" folHlink="folHlink"/>
</p:handoutMaster>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691" name="Rectangle 690">
            <a:extLst>
              <a:ext uri="{FF2B5EF4-FFF2-40B4-BE49-F238E27FC236}">
                <a16:creationId xmlns:a16="http://schemas.microsoft.com/office/drawing/2014/main" id="{7FC38A3E-87D4-433C-9608-8AC1461E1C33}"/>
              </a:ext>
            </a:extLst>
          </p:cNvPr>
          <p:cNvSpPr/>
          <p:nvPr userDrawn="1"/>
        </p:nvSpPr>
        <p:spPr>
          <a:xfrm>
            <a:off x="0" y="0"/>
            <a:ext cx="12192000" cy="6854825"/>
          </a:xfrm>
          <a:prstGeom prst="rect">
            <a:avLst/>
          </a:prstGeom>
          <a:pattFill prst="pct5">
            <a:fgClr>
              <a:srgbClr val="FFC9C9"/>
            </a:fgClr>
            <a:bgClr>
              <a:schemeClr val="bg1"/>
            </a:bgClr>
          </a:pattFill>
          <a:ln>
            <a:gradFill>
              <a:gsLst>
                <a:gs pos="2500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439" name="Group 1438">
            <a:extLst>
              <a:ext uri="{FF2B5EF4-FFF2-40B4-BE49-F238E27FC236}">
                <a16:creationId xmlns:a16="http://schemas.microsoft.com/office/drawing/2014/main" id="{DF20882D-5B7F-42AA-AE15-0153210B9306}"/>
              </a:ext>
            </a:extLst>
          </p:cNvPr>
          <p:cNvGrpSpPr/>
          <p:nvPr userDrawn="1"/>
        </p:nvGrpSpPr>
        <p:grpSpPr>
          <a:xfrm>
            <a:off x="-537416" y="-591772"/>
            <a:ext cx="2700356" cy="8103537"/>
            <a:chOff x="-141176" y="-607012"/>
            <a:chExt cx="2700356" cy="8103537"/>
          </a:xfrm>
        </p:grpSpPr>
        <p:sp>
          <p:nvSpPr>
            <p:cNvPr id="650" name="Freeform: Shape 649">
              <a:extLst>
                <a:ext uri="{FF2B5EF4-FFF2-40B4-BE49-F238E27FC236}">
                  <a16:creationId xmlns:a16="http://schemas.microsoft.com/office/drawing/2014/main" id="{6A6A236C-162B-4FD1-B913-7B67DB4BD756}"/>
                </a:ext>
              </a:extLst>
            </p:cNvPr>
            <p:cNvSpPr>
              <a:spLocks/>
            </p:cNvSpPr>
            <p:nvPr userDrawn="1"/>
          </p:nvSpPr>
          <p:spPr bwMode="auto">
            <a:xfrm rot="2695249">
              <a:off x="85343" y="5441544"/>
              <a:ext cx="2054312" cy="2054981"/>
            </a:xfrm>
            <a:custGeom>
              <a:avLst/>
              <a:gdLst>
                <a:gd name="connsiteX0" fmla="*/ 1472111 w 2054312"/>
                <a:gd name="connsiteY0" fmla="*/ 98625 h 2054981"/>
                <a:gd name="connsiteX1" fmla="*/ 1955688 w 2054312"/>
                <a:gd name="connsiteY1" fmla="*/ 98625 h 2054981"/>
                <a:gd name="connsiteX2" fmla="*/ 1955688 w 2054312"/>
                <a:gd name="connsiteY2" fmla="*/ 582202 h 2054981"/>
                <a:gd name="connsiteX3" fmla="*/ 570110 w 2054312"/>
                <a:gd name="connsiteY3" fmla="*/ 1967780 h 2054981"/>
                <a:gd name="connsiteX4" fmla="*/ 482909 w 2054312"/>
                <a:gd name="connsiteY4" fmla="*/ 2054981 h 2054981"/>
                <a:gd name="connsiteX5" fmla="*/ 0 w 2054312"/>
                <a:gd name="connsiteY5" fmla="*/ 1570736 h 2054981"/>
                <a:gd name="connsiteX6" fmla="*/ 32482 w 2054312"/>
                <a:gd name="connsiteY6" fmla="*/ 1538254 h 2054981"/>
                <a:gd name="connsiteX7" fmla="*/ 1472111 w 2054312"/>
                <a:gd name="connsiteY7" fmla="*/ 98625 h 20549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54312" h="2054981">
                  <a:moveTo>
                    <a:pt x="1472111" y="98625"/>
                  </a:moveTo>
                  <a:cubicBezTo>
                    <a:pt x="1607852" y="-32874"/>
                    <a:pt x="1824189" y="-32874"/>
                    <a:pt x="1955688" y="98625"/>
                  </a:cubicBezTo>
                  <a:cubicBezTo>
                    <a:pt x="2087187" y="234366"/>
                    <a:pt x="2087187" y="450703"/>
                    <a:pt x="1955688" y="582202"/>
                  </a:cubicBezTo>
                  <a:cubicBezTo>
                    <a:pt x="1356519" y="1181371"/>
                    <a:pt x="907143" y="1630747"/>
                    <a:pt x="570110" y="1967780"/>
                  </a:cubicBezTo>
                  <a:lnTo>
                    <a:pt x="482909" y="2054981"/>
                  </a:lnTo>
                  <a:lnTo>
                    <a:pt x="0" y="1570736"/>
                  </a:lnTo>
                  <a:lnTo>
                    <a:pt x="32482" y="1538254"/>
                  </a:lnTo>
                  <a:cubicBezTo>
                    <a:pt x="1472111" y="98625"/>
                    <a:pt x="1472111" y="98625"/>
                    <a:pt x="1472111" y="9862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73" name="Freeform: Shape 672">
              <a:extLst>
                <a:ext uri="{FF2B5EF4-FFF2-40B4-BE49-F238E27FC236}">
                  <a16:creationId xmlns:a16="http://schemas.microsoft.com/office/drawing/2014/main" id="{2185F67D-606E-4650-B435-FD169670390F}"/>
                </a:ext>
              </a:extLst>
            </p:cNvPr>
            <p:cNvSpPr>
              <a:spLocks/>
            </p:cNvSpPr>
            <p:nvPr userDrawn="1"/>
          </p:nvSpPr>
          <p:spPr bwMode="auto">
            <a:xfrm rot="2730808">
              <a:off x="-143205" y="1675236"/>
              <a:ext cx="2704414" cy="2700356"/>
            </a:xfrm>
            <a:custGeom>
              <a:avLst/>
              <a:gdLst>
                <a:gd name="connsiteX0" fmla="*/ 0 w 2704414"/>
                <a:gd name="connsiteY0" fmla="*/ 1716660 h 2700356"/>
                <a:gd name="connsiteX1" fmla="*/ 18288 w 2704414"/>
                <a:gd name="connsiteY1" fmla="*/ 1698367 h 2700356"/>
                <a:gd name="connsiteX2" fmla="*/ 1508955 w 2704414"/>
                <a:gd name="connsiteY2" fmla="*/ 207289 h 2700356"/>
                <a:gd name="connsiteX3" fmla="*/ 2501412 w 2704414"/>
                <a:gd name="connsiteY3" fmla="*/ 207289 h 2700356"/>
                <a:gd name="connsiteX4" fmla="*/ 2501412 w 2704414"/>
                <a:gd name="connsiteY4" fmla="*/ 1200019 h 2700356"/>
                <a:gd name="connsiteX5" fmla="*/ 1031453 w 2704414"/>
                <a:gd name="connsiteY5" fmla="*/ 2670383 h 2700356"/>
                <a:gd name="connsiteX6" fmla="*/ 1001488 w 2704414"/>
                <a:gd name="connsiteY6" fmla="*/ 2700356 h 2700356"/>
                <a:gd name="connsiteX7" fmla="*/ 375558 w 2704414"/>
                <a:gd name="connsiteY7" fmla="*/ 2085546 h 27003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04414" h="2700356">
                  <a:moveTo>
                    <a:pt x="0" y="1716660"/>
                  </a:moveTo>
                  <a:lnTo>
                    <a:pt x="18288" y="1698367"/>
                  </a:lnTo>
                  <a:cubicBezTo>
                    <a:pt x="433533" y="1283008"/>
                    <a:pt x="925675" y="790730"/>
                    <a:pt x="1508955" y="207289"/>
                  </a:cubicBezTo>
                  <a:cubicBezTo>
                    <a:pt x="1779625" y="-69096"/>
                    <a:pt x="2225103" y="-69096"/>
                    <a:pt x="2501412" y="207289"/>
                  </a:cubicBezTo>
                  <a:cubicBezTo>
                    <a:pt x="2772082" y="483674"/>
                    <a:pt x="2772082" y="923634"/>
                    <a:pt x="2501412" y="1200019"/>
                  </a:cubicBezTo>
                  <a:cubicBezTo>
                    <a:pt x="2501412" y="1200019"/>
                    <a:pt x="2501412" y="1200019"/>
                    <a:pt x="1031453" y="2670383"/>
                  </a:cubicBezTo>
                  <a:lnTo>
                    <a:pt x="1001488" y="2700356"/>
                  </a:lnTo>
                  <a:lnTo>
                    <a:pt x="375558" y="2085546"/>
                  </a:ln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71" name="Freeform: Shape 670">
              <a:extLst>
                <a:ext uri="{FF2B5EF4-FFF2-40B4-BE49-F238E27FC236}">
                  <a16:creationId xmlns:a16="http://schemas.microsoft.com/office/drawing/2014/main" id="{C2013BAC-B9DB-4238-A658-C69DE5454726}"/>
                </a:ext>
              </a:extLst>
            </p:cNvPr>
            <p:cNvSpPr>
              <a:spLocks/>
            </p:cNvSpPr>
            <p:nvPr userDrawn="1"/>
          </p:nvSpPr>
          <p:spPr bwMode="auto">
            <a:xfrm rot="2707164">
              <a:off x="17479" y="872643"/>
              <a:ext cx="2062755" cy="2062296"/>
            </a:xfrm>
            <a:custGeom>
              <a:avLst/>
              <a:gdLst>
                <a:gd name="connsiteX0" fmla="*/ 0 w 2062755"/>
                <a:gd name="connsiteY0" fmla="*/ 1484286 h 2062296"/>
                <a:gd name="connsiteX1" fmla="*/ 150696 w 2062755"/>
                <a:gd name="connsiteY1" fmla="*/ 1333304 h 2062296"/>
                <a:gd name="connsiteX2" fmla="*/ 1363943 w 2062755"/>
                <a:gd name="connsiteY2" fmla="*/ 117756 h 2062296"/>
                <a:gd name="connsiteX3" fmla="*/ 1945050 w 2062755"/>
                <a:gd name="connsiteY3" fmla="*/ 117756 h 2062296"/>
                <a:gd name="connsiteX4" fmla="*/ 1945050 w 2062755"/>
                <a:gd name="connsiteY4" fmla="*/ 699108 h 2062296"/>
                <a:gd name="connsiteX5" fmla="*/ 609776 w 2062755"/>
                <a:gd name="connsiteY5" fmla="*/ 2032976 h 2062296"/>
                <a:gd name="connsiteX6" fmla="*/ 580425 w 2062755"/>
                <a:gd name="connsiteY6" fmla="*/ 2062296 h 2062296"/>
                <a:gd name="connsiteX7" fmla="*/ 128983 w 2062755"/>
                <a:gd name="connsiteY7" fmla="*/ 1612733 h 20622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62755" h="2062296">
                  <a:moveTo>
                    <a:pt x="0" y="1484286"/>
                  </a:moveTo>
                  <a:lnTo>
                    <a:pt x="150696" y="1333304"/>
                  </a:lnTo>
                  <a:cubicBezTo>
                    <a:pt x="1363943" y="117756"/>
                    <a:pt x="1363943" y="117756"/>
                    <a:pt x="1363943" y="117756"/>
                  </a:cubicBezTo>
                  <a:cubicBezTo>
                    <a:pt x="1525126" y="-39251"/>
                    <a:pt x="1783867" y="-39251"/>
                    <a:pt x="1945050" y="117756"/>
                  </a:cubicBezTo>
                  <a:cubicBezTo>
                    <a:pt x="2101991" y="279007"/>
                    <a:pt x="2101991" y="537857"/>
                    <a:pt x="1945050" y="699108"/>
                  </a:cubicBezTo>
                  <a:cubicBezTo>
                    <a:pt x="1405034" y="1238555"/>
                    <a:pt x="966271" y="1676857"/>
                    <a:pt x="609776" y="2032976"/>
                  </a:cubicBezTo>
                  <a:lnTo>
                    <a:pt x="580425" y="2062296"/>
                  </a:lnTo>
                  <a:lnTo>
                    <a:pt x="128983" y="1612733"/>
                  </a:ln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61" name="Freeform: Shape 660">
              <a:extLst>
                <a:ext uri="{FF2B5EF4-FFF2-40B4-BE49-F238E27FC236}">
                  <a16:creationId xmlns:a16="http://schemas.microsoft.com/office/drawing/2014/main" id="{33C32C6E-C203-4E0E-91F4-0AA42986CA2A}"/>
                </a:ext>
              </a:extLst>
            </p:cNvPr>
            <p:cNvSpPr>
              <a:spLocks/>
            </p:cNvSpPr>
            <p:nvPr userDrawn="1"/>
          </p:nvSpPr>
          <p:spPr bwMode="auto">
            <a:xfrm rot="2692924">
              <a:off x="39267" y="4581700"/>
              <a:ext cx="2221814" cy="2221451"/>
            </a:xfrm>
            <a:custGeom>
              <a:avLst/>
              <a:gdLst>
                <a:gd name="connsiteX0" fmla="*/ 1506552 w 2221814"/>
                <a:gd name="connsiteY0" fmla="*/ 121814 h 2221451"/>
                <a:gd name="connsiteX1" fmla="*/ 2100001 w 2221814"/>
                <a:gd name="connsiteY1" fmla="*/ 121814 h 2221451"/>
                <a:gd name="connsiteX2" fmla="*/ 2100001 w 2221814"/>
                <a:gd name="connsiteY2" fmla="*/ 715263 h 2221451"/>
                <a:gd name="connsiteX3" fmla="*/ 727214 w 2221814"/>
                <a:gd name="connsiteY3" fmla="*/ 2088050 h 2221451"/>
                <a:gd name="connsiteX4" fmla="*/ 593814 w 2221814"/>
                <a:gd name="connsiteY4" fmla="*/ 2221451 h 2221451"/>
                <a:gd name="connsiteX5" fmla="*/ 0 w 2221814"/>
                <a:gd name="connsiteY5" fmla="*/ 1625187 h 2221451"/>
                <a:gd name="connsiteX6" fmla="*/ 94638 w 2221814"/>
                <a:gd name="connsiteY6" fmla="*/ 1530749 h 2221451"/>
                <a:gd name="connsiteX7" fmla="*/ 1506552 w 2221814"/>
                <a:gd name="connsiteY7" fmla="*/ 121814 h 22214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221814" h="2221451">
                  <a:moveTo>
                    <a:pt x="1506552" y="121814"/>
                  </a:moveTo>
                  <a:cubicBezTo>
                    <a:pt x="1668970" y="-40604"/>
                    <a:pt x="1937584" y="-40604"/>
                    <a:pt x="2100001" y="121814"/>
                  </a:cubicBezTo>
                  <a:cubicBezTo>
                    <a:pt x="2262419" y="284231"/>
                    <a:pt x="2262419" y="552845"/>
                    <a:pt x="2100001" y="715263"/>
                  </a:cubicBezTo>
                  <a:cubicBezTo>
                    <a:pt x="1544814" y="1270450"/>
                    <a:pt x="1093725" y="1721540"/>
                    <a:pt x="727214" y="2088050"/>
                  </a:cubicBezTo>
                  <a:lnTo>
                    <a:pt x="593814" y="2221451"/>
                  </a:lnTo>
                  <a:lnTo>
                    <a:pt x="0" y="1625187"/>
                  </a:lnTo>
                  <a:lnTo>
                    <a:pt x="94638" y="1530749"/>
                  </a:lnTo>
                  <a:cubicBezTo>
                    <a:pt x="1506552" y="121814"/>
                    <a:pt x="1506552" y="121814"/>
                    <a:pt x="1506552" y="121814"/>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63" name="Freeform: Shape 662">
              <a:extLst>
                <a:ext uri="{FF2B5EF4-FFF2-40B4-BE49-F238E27FC236}">
                  <a16:creationId xmlns:a16="http://schemas.microsoft.com/office/drawing/2014/main" id="{198CA12C-3901-4C75-878F-16F7813DF0A7}"/>
                </a:ext>
              </a:extLst>
            </p:cNvPr>
            <p:cNvSpPr>
              <a:spLocks/>
            </p:cNvSpPr>
            <p:nvPr userDrawn="1"/>
          </p:nvSpPr>
          <p:spPr bwMode="auto">
            <a:xfrm rot="2496149">
              <a:off x="-10252" y="3830632"/>
              <a:ext cx="2288589" cy="2083953"/>
            </a:xfrm>
            <a:custGeom>
              <a:avLst/>
              <a:gdLst>
                <a:gd name="connsiteX0" fmla="*/ 0 w 2288589"/>
                <a:gd name="connsiteY0" fmla="*/ 1461240 h 2083953"/>
                <a:gd name="connsiteX1" fmla="*/ 37795 w 2288589"/>
                <a:gd name="connsiteY1" fmla="*/ 1427896 h 2083953"/>
                <a:gd name="connsiteX2" fmla="*/ 1527371 w 2288589"/>
                <a:gd name="connsiteY2" fmla="*/ 113776 h 2083953"/>
                <a:gd name="connsiteX3" fmla="*/ 2159326 w 2288589"/>
                <a:gd name="connsiteY3" fmla="*/ 113777 h 2083953"/>
                <a:gd name="connsiteX4" fmla="*/ 2159326 w 2288589"/>
                <a:gd name="connsiteY4" fmla="*/ 670015 h 2083953"/>
                <a:gd name="connsiteX5" fmla="*/ 707699 w 2288589"/>
                <a:gd name="connsiteY5" fmla="*/ 1947718 h 2083953"/>
                <a:gd name="connsiteX6" fmla="*/ 552919 w 2288589"/>
                <a:gd name="connsiteY6" fmla="*/ 2083953 h 20839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88589" h="2083953">
                  <a:moveTo>
                    <a:pt x="0" y="1461240"/>
                  </a:moveTo>
                  <a:lnTo>
                    <a:pt x="37795" y="1427896"/>
                  </a:lnTo>
                  <a:cubicBezTo>
                    <a:pt x="1527371" y="113776"/>
                    <a:pt x="1527371" y="113776"/>
                    <a:pt x="1527371" y="113776"/>
                  </a:cubicBezTo>
                  <a:cubicBezTo>
                    <a:pt x="1706903" y="-37925"/>
                    <a:pt x="1986974" y="-37925"/>
                    <a:pt x="2159326" y="113777"/>
                  </a:cubicBezTo>
                  <a:cubicBezTo>
                    <a:pt x="2331677" y="271799"/>
                    <a:pt x="2331677" y="518314"/>
                    <a:pt x="2159326" y="670015"/>
                  </a:cubicBezTo>
                  <a:cubicBezTo>
                    <a:pt x="1572254" y="1186748"/>
                    <a:pt x="1095259" y="1606593"/>
                    <a:pt x="707699" y="1947718"/>
                  </a:cubicBezTo>
                  <a:lnTo>
                    <a:pt x="552919" y="2083953"/>
                  </a:ln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65" name="Freeform: Shape 664">
              <a:extLst>
                <a:ext uri="{FF2B5EF4-FFF2-40B4-BE49-F238E27FC236}">
                  <a16:creationId xmlns:a16="http://schemas.microsoft.com/office/drawing/2014/main" id="{19F7F4B2-17C2-4153-A93B-44B166CAAD9E}"/>
                </a:ext>
              </a:extLst>
            </p:cNvPr>
            <p:cNvSpPr>
              <a:spLocks/>
            </p:cNvSpPr>
            <p:nvPr userDrawn="1"/>
          </p:nvSpPr>
          <p:spPr bwMode="auto">
            <a:xfrm rot="2736148">
              <a:off x="58106" y="3109869"/>
              <a:ext cx="1940456" cy="1935372"/>
            </a:xfrm>
            <a:custGeom>
              <a:avLst/>
              <a:gdLst>
                <a:gd name="connsiteX0" fmla="*/ 0 w 1940456"/>
                <a:gd name="connsiteY0" fmla="*/ 1456880 h 1935372"/>
                <a:gd name="connsiteX1" fmla="*/ 72734 w 1940456"/>
                <a:gd name="connsiteY1" fmla="*/ 1384146 h 1935372"/>
                <a:gd name="connsiteX2" fmla="*/ 1358255 w 1940456"/>
                <a:gd name="connsiteY2" fmla="*/ 98625 h 1935372"/>
                <a:gd name="connsiteX3" fmla="*/ 1841832 w 1940456"/>
                <a:gd name="connsiteY3" fmla="*/ 98625 h 1935372"/>
                <a:gd name="connsiteX4" fmla="*/ 1841832 w 1940456"/>
                <a:gd name="connsiteY4" fmla="*/ 582202 h 1935372"/>
                <a:gd name="connsiteX5" fmla="*/ 587981 w 1940456"/>
                <a:gd name="connsiteY5" fmla="*/ 1836053 h 1935372"/>
                <a:gd name="connsiteX6" fmla="*/ 488661 w 1940456"/>
                <a:gd name="connsiteY6" fmla="*/ 1935372 h 19353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940456" h="1935372">
                  <a:moveTo>
                    <a:pt x="0" y="1456880"/>
                  </a:moveTo>
                  <a:lnTo>
                    <a:pt x="72734" y="1384146"/>
                  </a:lnTo>
                  <a:cubicBezTo>
                    <a:pt x="1358255" y="98625"/>
                    <a:pt x="1358255" y="98625"/>
                    <a:pt x="1358255" y="98625"/>
                  </a:cubicBezTo>
                  <a:cubicBezTo>
                    <a:pt x="1493996" y="-32874"/>
                    <a:pt x="1710333" y="-32874"/>
                    <a:pt x="1841832" y="98625"/>
                  </a:cubicBezTo>
                  <a:cubicBezTo>
                    <a:pt x="1973331" y="234366"/>
                    <a:pt x="1973331" y="450703"/>
                    <a:pt x="1841832" y="582202"/>
                  </a:cubicBezTo>
                  <a:cubicBezTo>
                    <a:pt x="1317559" y="1106475"/>
                    <a:pt x="907971" y="1516063"/>
                    <a:pt x="587981" y="1836053"/>
                  </a:cubicBezTo>
                  <a:lnTo>
                    <a:pt x="488661" y="1935372"/>
                  </a:ln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75" name="Freeform: Shape 674">
              <a:extLst>
                <a:ext uri="{FF2B5EF4-FFF2-40B4-BE49-F238E27FC236}">
                  <a16:creationId xmlns:a16="http://schemas.microsoft.com/office/drawing/2014/main" id="{BEB67740-02A9-4700-AE4F-D3FB25BA1B6B}"/>
                </a:ext>
              </a:extLst>
            </p:cNvPr>
            <p:cNvSpPr>
              <a:spLocks/>
            </p:cNvSpPr>
            <p:nvPr userDrawn="1"/>
          </p:nvSpPr>
          <p:spPr bwMode="auto">
            <a:xfrm rot="2484651">
              <a:off x="-7663" y="417911"/>
              <a:ext cx="1700261" cy="1538703"/>
            </a:xfrm>
            <a:custGeom>
              <a:avLst/>
              <a:gdLst>
                <a:gd name="connsiteX0" fmla="*/ 0 w 1700261"/>
                <a:gd name="connsiteY0" fmla="*/ 1079096 h 1538703"/>
                <a:gd name="connsiteX1" fmla="*/ 36460 w 1700261"/>
                <a:gd name="connsiteY1" fmla="*/ 1047184 h 1538703"/>
                <a:gd name="connsiteX2" fmla="*/ 1137564 w 1700261"/>
                <a:gd name="connsiteY2" fmla="*/ 83441 h 1538703"/>
                <a:gd name="connsiteX3" fmla="*/ 1604709 w 1700261"/>
                <a:gd name="connsiteY3" fmla="*/ 83441 h 1538703"/>
                <a:gd name="connsiteX4" fmla="*/ 1604709 w 1700261"/>
                <a:gd name="connsiteY4" fmla="*/ 491373 h 1538703"/>
                <a:gd name="connsiteX5" fmla="*/ 531658 w 1700261"/>
                <a:gd name="connsiteY5" fmla="*/ 1428408 h 1538703"/>
                <a:gd name="connsiteX6" fmla="*/ 405353 w 1700261"/>
                <a:gd name="connsiteY6" fmla="*/ 1538703 h 15387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700261" h="1538703">
                  <a:moveTo>
                    <a:pt x="0" y="1079096"/>
                  </a:moveTo>
                  <a:lnTo>
                    <a:pt x="36460" y="1047184"/>
                  </a:lnTo>
                  <a:cubicBezTo>
                    <a:pt x="1137564" y="83441"/>
                    <a:pt x="1137564" y="83441"/>
                    <a:pt x="1137564" y="83441"/>
                  </a:cubicBezTo>
                  <a:cubicBezTo>
                    <a:pt x="1270276" y="-27813"/>
                    <a:pt x="1477306" y="-27813"/>
                    <a:pt x="1604709" y="83441"/>
                  </a:cubicBezTo>
                  <a:cubicBezTo>
                    <a:pt x="1732112" y="199331"/>
                    <a:pt x="1732112" y="380119"/>
                    <a:pt x="1604709" y="491373"/>
                  </a:cubicBezTo>
                  <a:cubicBezTo>
                    <a:pt x="1170742" y="870331"/>
                    <a:pt x="818144" y="1178236"/>
                    <a:pt x="531658" y="1428408"/>
                  </a:cubicBezTo>
                  <a:lnTo>
                    <a:pt x="405353" y="1538703"/>
                  </a:ln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77" name="Freeform: Shape 676">
              <a:extLst>
                <a:ext uri="{FF2B5EF4-FFF2-40B4-BE49-F238E27FC236}">
                  <a16:creationId xmlns:a16="http://schemas.microsoft.com/office/drawing/2014/main" id="{737AF097-7718-4731-825C-324795093913}"/>
                </a:ext>
              </a:extLst>
            </p:cNvPr>
            <p:cNvSpPr>
              <a:spLocks/>
            </p:cNvSpPr>
            <p:nvPr userDrawn="1"/>
          </p:nvSpPr>
          <p:spPr bwMode="auto">
            <a:xfrm rot="2692924">
              <a:off x="7811" y="-607012"/>
              <a:ext cx="2069095" cy="2068893"/>
            </a:xfrm>
            <a:custGeom>
              <a:avLst/>
              <a:gdLst>
                <a:gd name="connsiteX0" fmla="*/ 1353833 w 2069095"/>
                <a:gd name="connsiteY0" fmla="*/ 121814 h 2068893"/>
                <a:gd name="connsiteX1" fmla="*/ 1947282 w 2069095"/>
                <a:gd name="connsiteY1" fmla="*/ 121814 h 2068893"/>
                <a:gd name="connsiteX2" fmla="*/ 1947282 w 2069095"/>
                <a:gd name="connsiteY2" fmla="*/ 715263 h 2068893"/>
                <a:gd name="connsiteX3" fmla="*/ 764889 w 2069095"/>
                <a:gd name="connsiteY3" fmla="*/ 1897657 h 2068893"/>
                <a:gd name="connsiteX4" fmla="*/ 593652 w 2069095"/>
                <a:gd name="connsiteY4" fmla="*/ 2068893 h 2068893"/>
                <a:gd name="connsiteX5" fmla="*/ 0 w 2069095"/>
                <a:gd name="connsiteY5" fmla="*/ 1472792 h 2068893"/>
                <a:gd name="connsiteX6" fmla="*/ 104662 w 2069095"/>
                <a:gd name="connsiteY6" fmla="*/ 1368350 h 2068893"/>
                <a:gd name="connsiteX7" fmla="*/ 1353833 w 2069095"/>
                <a:gd name="connsiteY7" fmla="*/ 121814 h 20688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69095" h="2068893">
                  <a:moveTo>
                    <a:pt x="1353833" y="121814"/>
                  </a:moveTo>
                  <a:cubicBezTo>
                    <a:pt x="1516251" y="-40604"/>
                    <a:pt x="1784865" y="-40604"/>
                    <a:pt x="1947282" y="121814"/>
                  </a:cubicBezTo>
                  <a:cubicBezTo>
                    <a:pt x="2109700" y="284232"/>
                    <a:pt x="2109700" y="552845"/>
                    <a:pt x="1947282" y="715263"/>
                  </a:cubicBezTo>
                  <a:cubicBezTo>
                    <a:pt x="1484626" y="1177919"/>
                    <a:pt x="1094260" y="1568285"/>
                    <a:pt x="764889" y="1897657"/>
                  </a:cubicBezTo>
                  <a:lnTo>
                    <a:pt x="593652" y="2068893"/>
                  </a:lnTo>
                  <a:lnTo>
                    <a:pt x="0" y="1472792"/>
                  </a:lnTo>
                  <a:lnTo>
                    <a:pt x="104662" y="1368350"/>
                  </a:lnTo>
                  <a:cubicBezTo>
                    <a:pt x="1353833" y="121814"/>
                    <a:pt x="1353833" y="121814"/>
                    <a:pt x="1353833" y="121814"/>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grpSp>
      <p:grpSp>
        <p:nvGrpSpPr>
          <p:cNvPr id="680" name="Group 679">
            <a:extLst>
              <a:ext uri="{FF2B5EF4-FFF2-40B4-BE49-F238E27FC236}">
                <a16:creationId xmlns:a16="http://schemas.microsoft.com/office/drawing/2014/main" id="{99B98814-3C11-44BD-9306-618960A6B1E9}"/>
              </a:ext>
            </a:extLst>
          </p:cNvPr>
          <p:cNvGrpSpPr/>
          <p:nvPr userDrawn="1"/>
        </p:nvGrpSpPr>
        <p:grpSpPr>
          <a:xfrm rot="10800000">
            <a:off x="9994970" y="-670506"/>
            <a:ext cx="2700356" cy="8103537"/>
            <a:chOff x="-141176" y="-607012"/>
            <a:chExt cx="2700356" cy="8103537"/>
          </a:xfrm>
        </p:grpSpPr>
        <p:sp>
          <p:nvSpPr>
            <p:cNvPr id="681" name="Freeform: Shape 680">
              <a:extLst>
                <a:ext uri="{FF2B5EF4-FFF2-40B4-BE49-F238E27FC236}">
                  <a16:creationId xmlns:a16="http://schemas.microsoft.com/office/drawing/2014/main" id="{AA8EF07E-04A9-47D6-94CF-6B39F163AE2E}"/>
                </a:ext>
              </a:extLst>
            </p:cNvPr>
            <p:cNvSpPr>
              <a:spLocks/>
            </p:cNvSpPr>
            <p:nvPr userDrawn="1"/>
          </p:nvSpPr>
          <p:spPr bwMode="auto">
            <a:xfrm rot="2695249">
              <a:off x="85343" y="5441544"/>
              <a:ext cx="2054312" cy="2054981"/>
            </a:xfrm>
            <a:custGeom>
              <a:avLst/>
              <a:gdLst>
                <a:gd name="connsiteX0" fmla="*/ 1472111 w 2054312"/>
                <a:gd name="connsiteY0" fmla="*/ 98625 h 2054981"/>
                <a:gd name="connsiteX1" fmla="*/ 1955688 w 2054312"/>
                <a:gd name="connsiteY1" fmla="*/ 98625 h 2054981"/>
                <a:gd name="connsiteX2" fmla="*/ 1955688 w 2054312"/>
                <a:gd name="connsiteY2" fmla="*/ 582202 h 2054981"/>
                <a:gd name="connsiteX3" fmla="*/ 570110 w 2054312"/>
                <a:gd name="connsiteY3" fmla="*/ 1967780 h 2054981"/>
                <a:gd name="connsiteX4" fmla="*/ 482909 w 2054312"/>
                <a:gd name="connsiteY4" fmla="*/ 2054981 h 2054981"/>
                <a:gd name="connsiteX5" fmla="*/ 0 w 2054312"/>
                <a:gd name="connsiteY5" fmla="*/ 1570736 h 2054981"/>
                <a:gd name="connsiteX6" fmla="*/ 32482 w 2054312"/>
                <a:gd name="connsiteY6" fmla="*/ 1538254 h 2054981"/>
                <a:gd name="connsiteX7" fmla="*/ 1472111 w 2054312"/>
                <a:gd name="connsiteY7" fmla="*/ 98625 h 20549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54312" h="2054981">
                  <a:moveTo>
                    <a:pt x="1472111" y="98625"/>
                  </a:moveTo>
                  <a:cubicBezTo>
                    <a:pt x="1607852" y="-32874"/>
                    <a:pt x="1824189" y="-32874"/>
                    <a:pt x="1955688" y="98625"/>
                  </a:cubicBezTo>
                  <a:cubicBezTo>
                    <a:pt x="2087187" y="234366"/>
                    <a:pt x="2087187" y="450703"/>
                    <a:pt x="1955688" y="582202"/>
                  </a:cubicBezTo>
                  <a:cubicBezTo>
                    <a:pt x="1356519" y="1181371"/>
                    <a:pt x="907143" y="1630747"/>
                    <a:pt x="570110" y="1967780"/>
                  </a:cubicBezTo>
                  <a:lnTo>
                    <a:pt x="482909" y="2054981"/>
                  </a:lnTo>
                  <a:lnTo>
                    <a:pt x="0" y="1570736"/>
                  </a:lnTo>
                  <a:lnTo>
                    <a:pt x="32482" y="1538254"/>
                  </a:lnTo>
                  <a:cubicBezTo>
                    <a:pt x="1472111" y="98625"/>
                    <a:pt x="1472111" y="98625"/>
                    <a:pt x="1472111" y="9862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82" name="Freeform: Shape 681">
              <a:extLst>
                <a:ext uri="{FF2B5EF4-FFF2-40B4-BE49-F238E27FC236}">
                  <a16:creationId xmlns:a16="http://schemas.microsoft.com/office/drawing/2014/main" id="{FF9B6457-F1EB-490E-9ADD-6DF834439635}"/>
                </a:ext>
              </a:extLst>
            </p:cNvPr>
            <p:cNvSpPr>
              <a:spLocks/>
            </p:cNvSpPr>
            <p:nvPr userDrawn="1"/>
          </p:nvSpPr>
          <p:spPr bwMode="auto">
            <a:xfrm rot="2730808">
              <a:off x="-143205" y="1675236"/>
              <a:ext cx="2704414" cy="2700356"/>
            </a:xfrm>
            <a:custGeom>
              <a:avLst/>
              <a:gdLst>
                <a:gd name="connsiteX0" fmla="*/ 0 w 2704414"/>
                <a:gd name="connsiteY0" fmla="*/ 1716660 h 2700356"/>
                <a:gd name="connsiteX1" fmla="*/ 18288 w 2704414"/>
                <a:gd name="connsiteY1" fmla="*/ 1698367 h 2700356"/>
                <a:gd name="connsiteX2" fmla="*/ 1508955 w 2704414"/>
                <a:gd name="connsiteY2" fmla="*/ 207289 h 2700356"/>
                <a:gd name="connsiteX3" fmla="*/ 2501412 w 2704414"/>
                <a:gd name="connsiteY3" fmla="*/ 207289 h 2700356"/>
                <a:gd name="connsiteX4" fmla="*/ 2501412 w 2704414"/>
                <a:gd name="connsiteY4" fmla="*/ 1200019 h 2700356"/>
                <a:gd name="connsiteX5" fmla="*/ 1031453 w 2704414"/>
                <a:gd name="connsiteY5" fmla="*/ 2670383 h 2700356"/>
                <a:gd name="connsiteX6" fmla="*/ 1001488 w 2704414"/>
                <a:gd name="connsiteY6" fmla="*/ 2700356 h 2700356"/>
                <a:gd name="connsiteX7" fmla="*/ 375558 w 2704414"/>
                <a:gd name="connsiteY7" fmla="*/ 2085546 h 27003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04414" h="2700356">
                  <a:moveTo>
                    <a:pt x="0" y="1716660"/>
                  </a:moveTo>
                  <a:lnTo>
                    <a:pt x="18288" y="1698367"/>
                  </a:lnTo>
                  <a:cubicBezTo>
                    <a:pt x="433533" y="1283008"/>
                    <a:pt x="925675" y="790730"/>
                    <a:pt x="1508955" y="207289"/>
                  </a:cubicBezTo>
                  <a:cubicBezTo>
                    <a:pt x="1779625" y="-69096"/>
                    <a:pt x="2225103" y="-69096"/>
                    <a:pt x="2501412" y="207289"/>
                  </a:cubicBezTo>
                  <a:cubicBezTo>
                    <a:pt x="2772082" y="483674"/>
                    <a:pt x="2772082" y="923634"/>
                    <a:pt x="2501412" y="1200019"/>
                  </a:cubicBezTo>
                  <a:cubicBezTo>
                    <a:pt x="2501412" y="1200019"/>
                    <a:pt x="2501412" y="1200019"/>
                    <a:pt x="1031453" y="2670383"/>
                  </a:cubicBezTo>
                  <a:lnTo>
                    <a:pt x="1001488" y="2700356"/>
                  </a:lnTo>
                  <a:lnTo>
                    <a:pt x="375558" y="2085546"/>
                  </a:ln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83" name="Freeform: Shape 682">
              <a:extLst>
                <a:ext uri="{FF2B5EF4-FFF2-40B4-BE49-F238E27FC236}">
                  <a16:creationId xmlns:a16="http://schemas.microsoft.com/office/drawing/2014/main" id="{3B9D60D8-6EBA-4EC1-8320-F019D338ABA0}"/>
                </a:ext>
              </a:extLst>
            </p:cNvPr>
            <p:cNvSpPr>
              <a:spLocks/>
            </p:cNvSpPr>
            <p:nvPr userDrawn="1"/>
          </p:nvSpPr>
          <p:spPr bwMode="auto">
            <a:xfrm rot="2707164">
              <a:off x="17479" y="872643"/>
              <a:ext cx="2062755" cy="2062296"/>
            </a:xfrm>
            <a:custGeom>
              <a:avLst/>
              <a:gdLst>
                <a:gd name="connsiteX0" fmla="*/ 0 w 2062755"/>
                <a:gd name="connsiteY0" fmla="*/ 1484286 h 2062296"/>
                <a:gd name="connsiteX1" fmla="*/ 150696 w 2062755"/>
                <a:gd name="connsiteY1" fmla="*/ 1333304 h 2062296"/>
                <a:gd name="connsiteX2" fmla="*/ 1363943 w 2062755"/>
                <a:gd name="connsiteY2" fmla="*/ 117756 h 2062296"/>
                <a:gd name="connsiteX3" fmla="*/ 1945050 w 2062755"/>
                <a:gd name="connsiteY3" fmla="*/ 117756 h 2062296"/>
                <a:gd name="connsiteX4" fmla="*/ 1945050 w 2062755"/>
                <a:gd name="connsiteY4" fmla="*/ 699108 h 2062296"/>
                <a:gd name="connsiteX5" fmla="*/ 609776 w 2062755"/>
                <a:gd name="connsiteY5" fmla="*/ 2032976 h 2062296"/>
                <a:gd name="connsiteX6" fmla="*/ 580425 w 2062755"/>
                <a:gd name="connsiteY6" fmla="*/ 2062296 h 2062296"/>
                <a:gd name="connsiteX7" fmla="*/ 128983 w 2062755"/>
                <a:gd name="connsiteY7" fmla="*/ 1612733 h 20622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62755" h="2062296">
                  <a:moveTo>
                    <a:pt x="0" y="1484286"/>
                  </a:moveTo>
                  <a:lnTo>
                    <a:pt x="150696" y="1333304"/>
                  </a:lnTo>
                  <a:cubicBezTo>
                    <a:pt x="1363943" y="117756"/>
                    <a:pt x="1363943" y="117756"/>
                    <a:pt x="1363943" y="117756"/>
                  </a:cubicBezTo>
                  <a:cubicBezTo>
                    <a:pt x="1525126" y="-39251"/>
                    <a:pt x="1783867" y="-39251"/>
                    <a:pt x="1945050" y="117756"/>
                  </a:cubicBezTo>
                  <a:cubicBezTo>
                    <a:pt x="2101991" y="279007"/>
                    <a:pt x="2101991" y="537857"/>
                    <a:pt x="1945050" y="699108"/>
                  </a:cubicBezTo>
                  <a:cubicBezTo>
                    <a:pt x="1405034" y="1238555"/>
                    <a:pt x="966271" y="1676857"/>
                    <a:pt x="609776" y="2032976"/>
                  </a:cubicBezTo>
                  <a:lnTo>
                    <a:pt x="580425" y="2062296"/>
                  </a:lnTo>
                  <a:lnTo>
                    <a:pt x="128983" y="1612733"/>
                  </a:ln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84" name="Freeform: Shape 683">
              <a:extLst>
                <a:ext uri="{FF2B5EF4-FFF2-40B4-BE49-F238E27FC236}">
                  <a16:creationId xmlns:a16="http://schemas.microsoft.com/office/drawing/2014/main" id="{3F385EE7-AD39-4A3A-8FD6-9E56357741BB}"/>
                </a:ext>
              </a:extLst>
            </p:cNvPr>
            <p:cNvSpPr>
              <a:spLocks/>
            </p:cNvSpPr>
            <p:nvPr userDrawn="1"/>
          </p:nvSpPr>
          <p:spPr bwMode="auto">
            <a:xfrm rot="2692924">
              <a:off x="39267" y="4581700"/>
              <a:ext cx="2221814" cy="2221451"/>
            </a:xfrm>
            <a:custGeom>
              <a:avLst/>
              <a:gdLst>
                <a:gd name="connsiteX0" fmla="*/ 1506552 w 2221814"/>
                <a:gd name="connsiteY0" fmla="*/ 121814 h 2221451"/>
                <a:gd name="connsiteX1" fmla="*/ 2100001 w 2221814"/>
                <a:gd name="connsiteY1" fmla="*/ 121814 h 2221451"/>
                <a:gd name="connsiteX2" fmla="*/ 2100001 w 2221814"/>
                <a:gd name="connsiteY2" fmla="*/ 715263 h 2221451"/>
                <a:gd name="connsiteX3" fmla="*/ 727214 w 2221814"/>
                <a:gd name="connsiteY3" fmla="*/ 2088050 h 2221451"/>
                <a:gd name="connsiteX4" fmla="*/ 593814 w 2221814"/>
                <a:gd name="connsiteY4" fmla="*/ 2221451 h 2221451"/>
                <a:gd name="connsiteX5" fmla="*/ 0 w 2221814"/>
                <a:gd name="connsiteY5" fmla="*/ 1625187 h 2221451"/>
                <a:gd name="connsiteX6" fmla="*/ 94638 w 2221814"/>
                <a:gd name="connsiteY6" fmla="*/ 1530749 h 2221451"/>
                <a:gd name="connsiteX7" fmla="*/ 1506552 w 2221814"/>
                <a:gd name="connsiteY7" fmla="*/ 121814 h 22214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221814" h="2221451">
                  <a:moveTo>
                    <a:pt x="1506552" y="121814"/>
                  </a:moveTo>
                  <a:cubicBezTo>
                    <a:pt x="1668970" y="-40604"/>
                    <a:pt x="1937584" y="-40604"/>
                    <a:pt x="2100001" y="121814"/>
                  </a:cubicBezTo>
                  <a:cubicBezTo>
                    <a:pt x="2262419" y="284231"/>
                    <a:pt x="2262419" y="552845"/>
                    <a:pt x="2100001" y="715263"/>
                  </a:cubicBezTo>
                  <a:cubicBezTo>
                    <a:pt x="1544814" y="1270450"/>
                    <a:pt x="1093725" y="1721540"/>
                    <a:pt x="727214" y="2088050"/>
                  </a:cubicBezTo>
                  <a:lnTo>
                    <a:pt x="593814" y="2221451"/>
                  </a:lnTo>
                  <a:lnTo>
                    <a:pt x="0" y="1625187"/>
                  </a:lnTo>
                  <a:lnTo>
                    <a:pt x="94638" y="1530749"/>
                  </a:lnTo>
                  <a:cubicBezTo>
                    <a:pt x="1506552" y="121814"/>
                    <a:pt x="1506552" y="121814"/>
                    <a:pt x="1506552" y="121814"/>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85" name="Freeform: Shape 684">
              <a:extLst>
                <a:ext uri="{FF2B5EF4-FFF2-40B4-BE49-F238E27FC236}">
                  <a16:creationId xmlns:a16="http://schemas.microsoft.com/office/drawing/2014/main" id="{A1199167-9BFE-4679-B37D-70D959B53B8B}"/>
                </a:ext>
              </a:extLst>
            </p:cNvPr>
            <p:cNvSpPr>
              <a:spLocks/>
            </p:cNvSpPr>
            <p:nvPr userDrawn="1"/>
          </p:nvSpPr>
          <p:spPr bwMode="auto">
            <a:xfrm rot="2496149">
              <a:off x="-10252" y="3830632"/>
              <a:ext cx="2288589" cy="2083953"/>
            </a:xfrm>
            <a:custGeom>
              <a:avLst/>
              <a:gdLst>
                <a:gd name="connsiteX0" fmla="*/ 0 w 2288589"/>
                <a:gd name="connsiteY0" fmla="*/ 1461240 h 2083953"/>
                <a:gd name="connsiteX1" fmla="*/ 37795 w 2288589"/>
                <a:gd name="connsiteY1" fmla="*/ 1427896 h 2083953"/>
                <a:gd name="connsiteX2" fmla="*/ 1527371 w 2288589"/>
                <a:gd name="connsiteY2" fmla="*/ 113776 h 2083953"/>
                <a:gd name="connsiteX3" fmla="*/ 2159326 w 2288589"/>
                <a:gd name="connsiteY3" fmla="*/ 113777 h 2083953"/>
                <a:gd name="connsiteX4" fmla="*/ 2159326 w 2288589"/>
                <a:gd name="connsiteY4" fmla="*/ 670015 h 2083953"/>
                <a:gd name="connsiteX5" fmla="*/ 707699 w 2288589"/>
                <a:gd name="connsiteY5" fmla="*/ 1947718 h 2083953"/>
                <a:gd name="connsiteX6" fmla="*/ 552919 w 2288589"/>
                <a:gd name="connsiteY6" fmla="*/ 2083953 h 20839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88589" h="2083953">
                  <a:moveTo>
                    <a:pt x="0" y="1461240"/>
                  </a:moveTo>
                  <a:lnTo>
                    <a:pt x="37795" y="1427896"/>
                  </a:lnTo>
                  <a:cubicBezTo>
                    <a:pt x="1527371" y="113776"/>
                    <a:pt x="1527371" y="113776"/>
                    <a:pt x="1527371" y="113776"/>
                  </a:cubicBezTo>
                  <a:cubicBezTo>
                    <a:pt x="1706903" y="-37925"/>
                    <a:pt x="1986974" y="-37925"/>
                    <a:pt x="2159326" y="113777"/>
                  </a:cubicBezTo>
                  <a:cubicBezTo>
                    <a:pt x="2331677" y="271799"/>
                    <a:pt x="2331677" y="518314"/>
                    <a:pt x="2159326" y="670015"/>
                  </a:cubicBezTo>
                  <a:cubicBezTo>
                    <a:pt x="1572254" y="1186748"/>
                    <a:pt x="1095259" y="1606593"/>
                    <a:pt x="707699" y="1947718"/>
                  </a:cubicBezTo>
                  <a:lnTo>
                    <a:pt x="552919" y="2083953"/>
                  </a:ln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86" name="Freeform: Shape 685">
              <a:extLst>
                <a:ext uri="{FF2B5EF4-FFF2-40B4-BE49-F238E27FC236}">
                  <a16:creationId xmlns:a16="http://schemas.microsoft.com/office/drawing/2014/main" id="{465094BA-2DAE-420B-9F3C-8DF02779D5D0}"/>
                </a:ext>
              </a:extLst>
            </p:cNvPr>
            <p:cNvSpPr>
              <a:spLocks/>
            </p:cNvSpPr>
            <p:nvPr userDrawn="1"/>
          </p:nvSpPr>
          <p:spPr bwMode="auto">
            <a:xfrm rot="2736148">
              <a:off x="58106" y="3109869"/>
              <a:ext cx="1940456" cy="1935372"/>
            </a:xfrm>
            <a:custGeom>
              <a:avLst/>
              <a:gdLst>
                <a:gd name="connsiteX0" fmla="*/ 0 w 1940456"/>
                <a:gd name="connsiteY0" fmla="*/ 1456880 h 1935372"/>
                <a:gd name="connsiteX1" fmla="*/ 72734 w 1940456"/>
                <a:gd name="connsiteY1" fmla="*/ 1384146 h 1935372"/>
                <a:gd name="connsiteX2" fmla="*/ 1358255 w 1940456"/>
                <a:gd name="connsiteY2" fmla="*/ 98625 h 1935372"/>
                <a:gd name="connsiteX3" fmla="*/ 1841832 w 1940456"/>
                <a:gd name="connsiteY3" fmla="*/ 98625 h 1935372"/>
                <a:gd name="connsiteX4" fmla="*/ 1841832 w 1940456"/>
                <a:gd name="connsiteY4" fmla="*/ 582202 h 1935372"/>
                <a:gd name="connsiteX5" fmla="*/ 587981 w 1940456"/>
                <a:gd name="connsiteY5" fmla="*/ 1836053 h 1935372"/>
                <a:gd name="connsiteX6" fmla="*/ 488661 w 1940456"/>
                <a:gd name="connsiteY6" fmla="*/ 1935372 h 19353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940456" h="1935372">
                  <a:moveTo>
                    <a:pt x="0" y="1456880"/>
                  </a:moveTo>
                  <a:lnTo>
                    <a:pt x="72734" y="1384146"/>
                  </a:lnTo>
                  <a:cubicBezTo>
                    <a:pt x="1358255" y="98625"/>
                    <a:pt x="1358255" y="98625"/>
                    <a:pt x="1358255" y="98625"/>
                  </a:cubicBezTo>
                  <a:cubicBezTo>
                    <a:pt x="1493996" y="-32874"/>
                    <a:pt x="1710333" y="-32874"/>
                    <a:pt x="1841832" y="98625"/>
                  </a:cubicBezTo>
                  <a:cubicBezTo>
                    <a:pt x="1973331" y="234366"/>
                    <a:pt x="1973331" y="450703"/>
                    <a:pt x="1841832" y="582202"/>
                  </a:cubicBezTo>
                  <a:cubicBezTo>
                    <a:pt x="1317559" y="1106475"/>
                    <a:pt x="907971" y="1516063"/>
                    <a:pt x="587981" y="1836053"/>
                  </a:cubicBezTo>
                  <a:lnTo>
                    <a:pt x="488661" y="1935372"/>
                  </a:ln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87" name="Freeform: Shape 686">
              <a:extLst>
                <a:ext uri="{FF2B5EF4-FFF2-40B4-BE49-F238E27FC236}">
                  <a16:creationId xmlns:a16="http://schemas.microsoft.com/office/drawing/2014/main" id="{95150ED4-A9C9-4F7B-82BB-2390A1AFA920}"/>
                </a:ext>
              </a:extLst>
            </p:cNvPr>
            <p:cNvSpPr>
              <a:spLocks/>
            </p:cNvSpPr>
            <p:nvPr userDrawn="1"/>
          </p:nvSpPr>
          <p:spPr bwMode="auto">
            <a:xfrm rot="2484651">
              <a:off x="-7663" y="417911"/>
              <a:ext cx="1700261" cy="1538703"/>
            </a:xfrm>
            <a:custGeom>
              <a:avLst/>
              <a:gdLst>
                <a:gd name="connsiteX0" fmla="*/ 0 w 1700261"/>
                <a:gd name="connsiteY0" fmla="*/ 1079096 h 1538703"/>
                <a:gd name="connsiteX1" fmla="*/ 36460 w 1700261"/>
                <a:gd name="connsiteY1" fmla="*/ 1047184 h 1538703"/>
                <a:gd name="connsiteX2" fmla="*/ 1137564 w 1700261"/>
                <a:gd name="connsiteY2" fmla="*/ 83441 h 1538703"/>
                <a:gd name="connsiteX3" fmla="*/ 1604709 w 1700261"/>
                <a:gd name="connsiteY3" fmla="*/ 83441 h 1538703"/>
                <a:gd name="connsiteX4" fmla="*/ 1604709 w 1700261"/>
                <a:gd name="connsiteY4" fmla="*/ 491373 h 1538703"/>
                <a:gd name="connsiteX5" fmla="*/ 531658 w 1700261"/>
                <a:gd name="connsiteY5" fmla="*/ 1428408 h 1538703"/>
                <a:gd name="connsiteX6" fmla="*/ 405353 w 1700261"/>
                <a:gd name="connsiteY6" fmla="*/ 1538703 h 15387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700261" h="1538703">
                  <a:moveTo>
                    <a:pt x="0" y="1079096"/>
                  </a:moveTo>
                  <a:lnTo>
                    <a:pt x="36460" y="1047184"/>
                  </a:lnTo>
                  <a:cubicBezTo>
                    <a:pt x="1137564" y="83441"/>
                    <a:pt x="1137564" y="83441"/>
                    <a:pt x="1137564" y="83441"/>
                  </a:cubicBezTo>
                  <a:cubicBezTo>
                    <a:pt x="1270276" y="-27813"/>
                    <a:pt x="1477306" y="-27813"/>
                    <a:pt x="1604709" y="83441"/>
                  </a:cubicBezTo>
                  <a:cubicBezTo>
                    <a:pt x="1732112" y="199331"/>
                    <a:pt x="1732112" y="380119"/>
                    <a:pt x="1604709" y="491373"/>
                  </a:cubicBezTo>
                  <a:cubicBezTo>
                    <a:pt x="1170742" y="870331"/>
                    <a:pt x="818144" y="1178236"/>
                    <a:pt x="531658" y="1428408"/>
                  </a:cubicBezTo>
                  <a:lnTo>
                    <a:pt x="405353" y="1538703"/>
                  </a:ln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88" name="Freeform: Shape 687">
              <a:extLst>
                <a:ext uri="{FF2B5EF4-FFF2-40B4-BE49-F238E27FC236}">
                  <a16:creationId xmlns:a16="http://schemas.microsoft.com/office/drawing/2014/main" id="{B6930BE5-2BBC-462F-A6FA-F3C666D9BD29}"/>
                </a:ext>
              </a:extLst>
            </p:cNvPr>
            <p:cNvSpPr>
              <a:spLocks/>
            </p:cNvSpPr>
            <p:nvPr userDrawn="1"/>
          </p:nvSpPr>
          <p:spPr bwMode="auto">
            <a:xfrm rot="2692924">
              <a:off x="7811" y="-607012"/>
              <a:ext cx="2069095" cy="2068893"/>
            </a:xfrm>
            <a:custGeom>
              <a:avLst/>
              <a:gdLst>
                <a:gd name="connsiteX0" fmla="*/ 1353833 w 2069095"/>
                <a:gd name="connsiteY0" fmla="*/ 121814 h 2068893"/>
                <a:gd name="connsiteX1" fmla="*/ 1947282 w 2069095"/>
                <a:gd name="connsiteY1" fmla="*/ 121814 h 2068893"/>
                <a:gd name="connsiteX2" fmla="*/ 1947282 w 2069095"/>
                <a:gd name="connsiteY2" fmla="*/ 715263 h 2068893"/>
                <a:gd name="connsiteX3" fmla="*/ 764889 w 2069095"/>
                <a:gd name="connsiteY3" fmla="*/ 1897657 h 2068893"/>
                <a:gd name="connsiteX4" fmla="*/ 593652 w 2069095"/>
                <a:gd name="connsiteY4" fmla="*/ 2068893 h 2068893"/>
                <a:gd name="connsiteX5" fmla="*/ 0 w 2069095"/>
                <a:gd name="connsiteY5" fmla="*/ 1472792 h 2068893"/>
                <a:gd name="connsiteX6" fmla="*/ 104662 w 2069095"/>
                <a:gd name="connsiteY6" fmla="*/ 1368350 h 2068893"/>
                <a:gd name="connsiteX7" fmla="*/ 1353833 w 2069095"/>
                <a:gd name="connsiteY7" fmla="*/ 121814 h 20688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69095" h="2068893">
                  <a:moveTo>
                    <a:pt x="1353833" y="121814"/>
                  </a:moveTo>
                  <a:cubicBezTo>
                    <a:pt x="1516251" y="-40604"/>
                    <a:pt x="1784865" y="-40604"/>
                    <a:pt x="1947282" y="121814"/>
                  </a:cubicBezTo>
                  <a:cubicBezTo>
                    <a:pt x="2109700" y="284232"/>
                    <a:pt x="2109700" y="552845"/>
                    <a:pt x="1947282" y="715263"/>
                  </a:cubicBezTo>
                  <a:cubicBezTo>
                    <a:pt x="1484626" y="1177919"/>
                    <a:pt x="1094260" y="1568285"/>
                    <a:pt x="764889" y="1897657"/>
                  </a:cubicBezTo>
                  <a:lnTo>
                    <a:pt x="593652" y="2068893"/>
                  </a:lnTo>
                  <a:lnTo>
                    <a:pt x="0" y="1472792"/>
                  </a:lnTo>
                  <a:lnTo>
                    <a:pt x="104662" y="1368350"/>
                  </a:lnTo>
                  <a:cubicBezTo>
                    <a:pt x="1353833" y="121814"/>
                    <a:pt x="1353833" y="121814"/>
                    <a:pt x="1353833" y="121814"/>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910219"/>
            <a:ext cx="5983600" cy="1546399"/>
          </a:xfrm>
          <a:prstGeom prst="rect">
            <a:avLst/>
          </a:prstGeom>
        </p:spPr>
        <p:txBody>
          <a:bodyPr lIns="91425" tIns="91425" rIns="91425" bIns="91425" anchor="ctr" anchorCtr="0">
            <a:normAutofit/>
          </a:bodyPr>
          <a:lstStyle>
            <a:lvl1pPr lvl="0" algn="ctr">
              <a:spcBef>
                <a:spcPts val="0"/>
              </a:spcBef>
              <a:buSzPct val="100000"/>
              <a:defRPr sz="6000">
                <a:solidFill>
                  <a:srgbClr val="00B050"/>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97" name="Rectangle 96">
            <a:extLst>
              <a:ext uri="{FF2B5EF4-FFF2-40B4-BE49-F238E27FC236}">
                <a16:creationId xmlns:a16="http://schemas.microsoft.com/office/drawing/2014/main" id="{D114FCB2-C63E-43DD-BE15-80265588E89D}"/>
              </a:ext>
            </a:extLst>
          </p:cNvPr>
          <p:cNvSpPr/>
          <p:nvPr userDrawn="1"/>
        </p:nvSpPr>
        <p:spPr>
          <a:xfrm>
            <a:off x="0" y="0"/>
            <a:ext cx="12192000" cy="6854825"/>
          </a:xfrm>
          <a:prstGeom prst="rect">
            <a:avLst/>
          </a:prstGeom>
          <a:pattFill prst="pct5">
            <a:fgClr>
              <a:srgbClr val="FFC9C9"/>
            </a:fgClr>
            <a:bgClr>
              <a:schemeClr val="bg1"/>
            </a:bgClr>
          </a:pattFill>
          <a:ln>
            <a:gradFill>
              <a:gsLst>
                <a:gs pos="2500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a:extLst>
              <a:ext uri="{FF2B5EF4-FFF2-40B4-BE49-F238E27FC236}">
                <a16:creationId xmlns:a16="http://schemas.microsoft.com/office/drawing/2014/main" id="{D7628EC7-613D-4DCD-9466-6F61EEAF2E4E}"/>
              </a:ext>
            </a:extLst>
          </p:cNvPr>
          <p:cNvSpPr/>
          <p:nvPr userDrawn="1"/>
        </p:nvSpPr>
        <p:spPr>
          <a:xfrm>
            <a:off x="-67" y="0"/>
            <a:ext cx="12192000" cy="6858000"/>
          </a:xfrm>
          <a:prstGeom prst="rect">
            <a:avLst/>
          </a:prstGeom>
          <a:blipFill dpi="0" rotWithShape="1">
            <a:blip r:embed="rId2" cstate="email">
              <a:alphaModFix amt="25000"/>
              <a:extLst>
                <a:ext uri="{28A0092B-C50C-407E-A947-70E740481C1C}">
                  <a14:useLocalDpi xmlns:a14="http://schemas.microsoft.com/office/drawing/2010/main"/>
                </a:ext>
              </a:extLst>
            </a:blip>
            <a:srcRect/>
            <a:stretch>
              <a:fillRect l="1"/>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3530534" y="2212734"/>
            <a:ext cx="5130799" cy="1546399"/>
          </a:xfrm>
          <a:prstGeom prst="rect">
            <a:avLst/>
          </a:prstGeom>
        </p:spPr>
        <p:txBody>
          <a:bodyPr lIns="91425" tIns="91425" rIns="91425" bIns="91425" anchor="b" anchorCtr="0"/>
          <a:lstStyle>
            <a:lvl1pPr lvl="0" algn="ctr" rtl="0">
              <a:spcBef>
                <a:spcPts val="0"/>
              </a:spcBef>
              <a:defRPr>
                <a:solidFill>
                  <a:srgbClr val="00B050"/>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34" y="3685134"/>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7030A0"/>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87" name="Group 86">
            <a:extLst>
              <a:ext uri="{FF2B5EF4-FFF2-40B4-BE49-F238E27FC236}">
                <a16:creationId xmlns:a16="http://schemas.microsoft.com/office/drawing/2014/main" id="{2EB9437F-7098-4EDF-8C7B-E6CBDB6C5E4A}"/>
              </a:ext>
            </a:extLst>
          </p:cNvPr>
          <p:cNvGrpSpPr/>
          <p:nvPr userDrawn="1"/>
        </p:nvGrpSpPr>
        <p:grpSpPr>
          <a:xfrm>
            <a:off x="-143265" y="-681413"/>
            <a:ext cx="2700356" cy="8208012"/>
            <a:chOff x="-141176" y="-711487"/>
            <a:chExt cx="2700356" cy="8208012"/>
          </a:xfrm>
        </p:grpSpPr>
        <p:sp>
          <p:nvSpPr>
            <p:cNvPr id="88" name="Freeform: Shape 87">
              <a:extLst>
                <a:ext uri="{FF2B5EF4-FFF2-40B4-BE49-F238E27FC236}">
                  <a16:creationId xmlns:a16="http://schemas.microsoft.com/office/drawing/2014/main" id="{5B2D6B25-B3D0-4E64-8315-65B2B6B63341}"/>
                </a:ext>
              </a:extLst>
            </p:cNvPr>
            <p:cNvSpPr>
              <a:spLocks/>
            </p:cNvSpPr>
            <p:nvPr userDrawn="1"/>
          </p:nvSpPr>
          <p:spPr bwMode="auto">
            <a:xfrm rot="2695249">
              <a:off x="85343" y="5441544"/>
              <a:ext cx="2054312" cy="2054981"/>
            </a:xfrm>
            <a:custGeom>
              <a:avLst/>
              <a:gdLst>
                <a:gd name="connsiteX0" fmla="*/ 1472111 w 2054312"/>
                <a:gd name="connsiteY0" fmla="*/ 98625 h 2054981"/>
                <a:gd name="connsiteX1" fmla="*/ 1955688 w 2054312"/>
                <a:gd name="connsiteY1" fmla="*/ 98625 h 2054981"/>
                <a:gd name="connsiteX2" fmla="*/ 1955688 w 2054312"/>
                <a:gd name="connsiteY2" fmla="*/ 582202 h 2054981"/>
                <a:gd name="connsiteX3" fmla="*/ 570110 w 2054312"/>
                <a:gd name="connsiteY3" fmla="*/ 1967780 h 2054981"/>
                <a:gd name="connsiteX4" fmla="*/ 482909 w 2054312"/>
                <a:gd name="connsiteY4" fmla="*/ 2054981 h 2054981"/>
                <a:gd name="connsiteX5" fmla="*/ 0 w 2054312"/>
                <a:gd name="connsiteY5" fmla="*/ 1570736 h 2054981"/>
                <a:gd name="connsiteX6" fmla="*/ 32482 w 2054312"/>
                <a:gd name="connsiteY6" fmla="*/ 1538254 h 2054981"/>
                <a:gd name="connsiteX7" fmla="*/ 1472111 w 2054312"/>
                <a:gd name="connsiteY7" fmla="*/ 98625 h 20549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54312" h="2054981">
                  <a:moveTo>
                    <a:pt x="1472111" y="98625"/>
                  </a:moveTo>
                  <a:cubicBezTo>
                    <a:pt x="1607852" y="-32874"/>
                    <a:pt x="1824189" y="-32874"/>
                    <a:pt x="1955688" y="98625"/>
                  </a:cubicBezTo>
                  <a:cubicBezTo>
                    <a:pt x="2087187" y="234366"/>
                    <a:pt x="2087187" y="450703"/>
                    <a:pt x="1955688" y="582202"/>
                  </a:cubicBezTo>
                  <a:cubicBezTo>
                    <a:pt x="1356519" y="1181371"/>
                    <a:pt x="907143" y="1630747"/>
                    <a:pt x="570110" y="1967780"/>
                  </a:cubicBezTo>
                  <a:lnTo>
                    <a:pt x="482909" y="2054981"/>
                  </a:lnTo>
                  <a:lnTo>
                    <a:pt x="0" y="1570736"/>
                  </a:lnTo>
                  <a:lnTo>
                    <a:pt x="32482" y="1538254"/>
                  </a:lnTo>
                  <a:cubicBezTo>
                    <a:pt x="1472111" y="98625"/>
                    <a:pt x="1472111" y="98625"/>
                    <a:pt x="1472111" y="9862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89" name="Freeform: Shape 88">
              <a:extLst>
                <a:ext uri="{FF2B5EF4-FFF2-40B4-BE49-F238E27FC236}">
                  <a16:creationId xmlns:a16="http://schemas.microsoft.com/office/drawing/2014/main" id="{5B53E689-491F-4965-ABE8-90DFE69412C9}"/>
                </a:ext>
              </a:extLst>
            </p:cNvPr>
            <p:cNvSpPr>
              <a:spLocks/>
            </p:cNvSpPr>
            <p:nvPr userDrawn="1"/>
          </p:nvSpPr>
          <p:spPr bwMode="auto">
            <a:xfrm rot="2730808">
              <a:off x="-143205" y="1675236"/>
              <a:ext cx="2704414" cy="2700356"/>
            </a:xfrm>
            <a:custGeom>
              <a:avLst/>
              <a:gdLst>
                <a:gd name="connsiteX0" fmla="*/ 0 w 2704414"/>
                <a:gd name="connsiteY0" fmla="*/ 1716660 h 2700356"/>
                <a:gd name="connsiteX1" fmla="*/ 18288 w 2704414"/>
                <a:gd name="connsiteY1" fmla="*/ 1698367 h 2700356"/>
                <a:gd name="connsiteX2" fmla="*/ 1508955 w 2704414"/>
                <a:gd name="connsiteY2" fmla="*/ 207289 h 2700356"/>
                <a:gd name="connsiteX3" fmla="*/ 2501412 w 2704414"/>
                <a:gd name="connsiteY3" fmla="*/ 207289 h 2700356"/>
                <a:gd name="connsiteX4" fmla="*/ 2501412 w 2704414"/>
                <a:gd name="connsiteY4" fmla="*/ 1200019 h 2700356"/>
                <a:gd name="connsiteX5" fmla="*/ 1031453 w 2704414"/>
                <a:gd name="connsiteY5" fmla="*/ 2670383 h 2700356"/>
                <a:gd name="connsiteX6" fmla="*/ 1001488 w 2704414"/>
                <a:gd name="connsiteY6" fmla="*/ 2700356 h 2700356"/>
                <a:gd name="connsiteX7" fmla="*/ 375558 w 2704414"/>
                <a:gd name="connsiteY7" fmla="*/ 2085546 h 27003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04414" h="2700356">
                  <a:moveTo>
                    <a:pt x="0" y="1716660"/>
                  </a:moveTo>
                  <a:lnTo>
                    <a:pt x="18288" y="1698367"/>
                  </a:lnTo>
                  <a:cubicBezTo>
                    <a:pt x="433533" y="1283008"/>
                    <a:pt x="925675" y="790730"/>
                    <a:pt x="1508955" y="207289"/>
                  </a:cubicBezTo>
                  <a:cubicBezTo>
                    <a:pt x="1779625" y="-69096"/>
                    <a:pt x="2225103" y="-69096"/>
                    <a:pt x="2501412" y="207289"/>
                  </a:cubicBezTo>
                  <a:cubicBezTo>
                    <a:pt x="2772082" y="483674"/>
                    <a:pt x="2772082" y="923634"/>
                    <a:pt x="2501412" y="1200019"/>
                  </a:cubicBezTo>
                  <a:cubicBezTo>
                    <a:pt x="2501412" y="1200019"/>
                    <a:pt x="2501412" y="1200019"/>
                    <a:pt x="1031453" y="2670383"/>
                  </a:cubicBezTo>
                  <a:lnTo>
                    <a:pt x="1001488" y="2700356"/>
                  </a:lnTo>
                  <a:lnTo>
                    <a:pt x="375558" y="2085546"/>
                  </a:ln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0" name="Freeform: Shape 89">
              <a:extLst>
                <a:ext uri="{FF2B5EF4-FFF2-40B4-BE49-F238E27FC236}">
                  <a16:creationId xmlns:a16="http://schemas.microsoft.com/office/drawing/2014/main" id="{6ABCE173-AF90-4956-A42D-91A1FEDB3F3F}"/>
                </a:ext>
              </a:extLst>
            </p:cNvPr>
            <p:cNvSpPr>
              <a:spLocks/>
            </p:cNvSpPr>
            <p:nvPr userDrawn="1"/>
          </p:nvSpPr>
          <p:spPr bwMode="auto">
            <a:xfrm rot="2707164">
              <a:off x="17479" y="872643"/>
              <a:ext cx="2062755" cy="2062296"/>
            </a:xfrm>
            <a:custGeom>
              <a:avLst/>
              <a:gdLst>
                <a:gd name="connsiteX0" fmla="*/ 0 w 2062755"/>
                <a:gd name="connsiteY0" fmla="*/ 1484286 h 2062296"/>
                <a:gd name="connsiteX1" fmla="*/ 150696 w 2062755"/>
                <a:gd name="connsiteY1" fmla="*/ 1333304 h 2062296"/>
                <a:gd name="connsiteX2" fmla="*/ 1363943 w 2062755"/>
                <a:gd name="connsiteY2" fmla="*/ 117756 h 2062296"/>
                <a:gd name="connsiteX3" fmla="*/ 1945050 w 2062755"/>
                <a:gd name="connsiteY3" fmla="*/ 117756 h 2062296"/>
                <a:gd name="connsiteX4" fmla="*/ 1945050 w 2062755"/>
                <a:gd name="connsiteY4" fmla="*/ 699108 h 2062296"/>
                <a:gd name="connsiteX5" fmla="*/ 609776 w 2062755"/>
                <a:gd name="connsiteY5" fmla="*/ 2032976 h 2062296"/>
                <a:gd name="connsiteX6" fmla="*/ 580425 w 2062755"/>
                <a:gd name="connsiteY6" fmla="*/ 2062296 h 2062296"/>
                <a:gd name="connsiteX7" fmla="*/ 128983 w 2062755"/>
                <a:gd name="connsiteY7" fmla="*/ 1612733 h 20622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62755" h="2062296">
                  <a:moveTo>
                    <a:pt x="0" y="1484286"/>
                  </a:moveTo>
                  <a:lnTo>
                    <a:pt x="150696" y="1333304"/>
                  </a:lnTo>
                  <a:cubicBezTo>
                    <a:pt x="1363943" y="117756"/>
                    <a:pt x="1363943" y="117756"/>
                    <a:pt x="1363943" y="117756"/>
                  </a:cubicBezTo>
                  <a:cubicBezTo>
                    <a:pt x="1525126" y="-39251"/>
                    <a:pt x="1783867" y="-39251"/>
                    <a:pt x="1945050" y="117756"/>
                  </a:cubicBezTo>
                  <a:cubicBezTo>
                    <a:pt x="2101991" y="279007"/>
                    <a:pt x="2101991" y="537857"/>
                    <a:pt x="1945050" y="699108"/>
                  </a:cubicBezTo>
                  <a:cubicBezTo>
                    <a:pt x="1405034" y="1238555"/>
                    <a:pt x="966271" y="1676857"/>
                    <a:pt x="609776" y="2032976"/>
                  </a:cubicBezTo>
                  <a:lnTo>
                    <a:pt x="580425" y="2062296"/>
                  </a:lnTo>
                  <a:lnTo>
                    <a:pt x="128983" y="1612733"/>
                  </a:ln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1" name="Freeform: Shape 90">
              <a:extLst>
                <a:ext uri="{FF2B5EF4-FFF2-40B4-BE49-F238E27FC236}">
                  <a16:creationId xmlns:a16="http://schemas.microsoft.com/office/drawing/2014/main" id="{ADA97A64-F976-4CFF-87BF-1FA4632DD63F}"/>
                </a:ext>
              </a:extLst>
            </p:cNvPr>
            <p:cNvSpPr>
              <a:spLocks/>
            </p:cNvSpPr>
            <p:nvPr userDrawn="1"/>
          </p:nvSpPr>
          <p:spPr bwMode="auto">
            <a:xfrm rot="2692924">
              <a:off x="39267" y="4581700"/>
              <a:ext cx="2221814" cy="2221451"/>
            </a:xfrm>
            <a:custGeom>
              <a:avLst/>
              <a:gdLst>
                <a:gd name="connsiteX0" fmla="*/ 1506552 w 2221814"/>
                <a:gd name="connsiteY0" fmla="*/ 121814 h 2221451"/>
                <a:gd name="connsiteX1" fmla="*/ 2100001 w 2221814"/>
                <a:gd name="connsiteY1" fmla="*/ 121814 h 2221451"/>
                <a:gd name="connsiteX2" fmla="*/ 2100001 w 2221814"/>
                <a:gd name="connsiteY2" fmla="*/ 715263 h 2221451"/>
                <a:gd name="connsiteX3" fmla="*/ 727214 w 2221814"/>
                <a:gd name="connsiteY3" fmla="*/ 2088050 h 2221451"/>
                <a:gd name="connsiteX4" fmla="*/ 593814 w 2221814"/>
                <a:gd name="connsiteY4" fmla="*/ 2221451 h 2221451"/>
                <a:gd name="connsiteX5" fmla="*/ 0 w 2221814"/>
                <a:gd name="connsiteY5" fmla="*/ 1625187 h 2221451"/>
                <a:gd name="connsiteX6" fmla="*/ 94638 w 2221814"/>
                <a:gd name="connsiteY6" fmla="*/ 1530749 h 2221451"/>
                <a:gd name="connsiteX7" fmla="*/ 1506552 w 2221814"/>
                <a:gd name="connsiteY7" fmla="*/ 121814 h 22214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221814" h="2221451">
                  <a:moveTo>
                    <a:pt x="1506552" y="121814"/>
                  </a:moveTo>
                  <a:cubicBezTo>
                    <a:pt x="1668970" y="-40604"/>
                    <a:pt x="1937584" y="-40604"/>
                    <a:pt x="2100001" y="121814"/>
                  </a:cubicBezTo>
                  <a:cubicBezTo>
                    <a:pt x="2262419" y="284231"/>
                    <a:pt x="2262419" y="552845"/>
                    <a:pt x="2100001" y="715263"/>
                  </a:cubicBezTo>
                  <a:cubicBezTo>
                    <a:pt x="1544814" y="1270450"/>
                    <a:pt x="1093725" y="1721540"/>
                    <a:pt x="727214" y="2088050"/>
                  </a:cubicBezTo>
                  <a:lnTo>
                    <a:pt x="593814" y="2221451"/>
                  </a:lnTo>
                  <a:lnTo>
                    <a:pt x="0" y="1625187"/>
                  </a:lnTo>
                  <a:lnTo>
                    <a:pt x="94638" y="1530749"/>
                  </a:lnTo>
                  <a:cubicBezTo>
                    <a:pt x="1506552" y="121814"/>
                    <a:pt x="1506552" y="121814"/>
                    <a:pt x="1506552" y="121814"/>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2" name="Freeform: Shape 91">
              <a:extLst>
                <a:ext uri="{FF2B5EF4-FFF2-40B4-BE49-F238E27FC236}">
                  <a16:creationId xmlns:a16="http://schemas.microsoft.com/office/drawing/2014/main" id="{E2381387-CBE8-4A96-ACF5-635FE58B4758}"/>
                </a:ext>
              </a:extLst>
            </p:cNvPr>
            <p:cNvSpPr>
              <a:spLocks/>
            </p:cNvSpPr>
            <p:nvPr userDrawn="1"/>
          </p:nvSpPr>
          <p:spPr bwMode="auto">
            <a:xfrm rot="2496149">
              <a:off x="-10252" y="3830632"/>
              <a:ext cx="2288589" cy="2083953"/>
            </a:xfrm>
            <a:custGeom>
              <a:avLst/>
              <a:gdLst>
                <a:gd name="connsiteX0" fmla="*/ 0 w 2288589"/>
                <a:gd name="connsiteY0" fmla="*/ 1461240 h 2083953"/>
                <a:gd name="connsiteX1" fmla="*/ 37795 w 2288589"/>
                <a:gd name="connsiteY1" fmla="*/ 1427896 h 2083953"/>
                <a:gd name="connsiteX2" fmla="*/ 1527371 w 2288589"/>
                <a:gd name="connsiteY2" fmla="*/ 113776 h 2083953"/>
                <a:gd name="connsiteX3" fmla="*/ 2159326 w 2288589"/>
                <a:gd name="connsiteY3" fmla="*/ 113777 h 2083953"/>
                <a:gd name="connsiteX4" fmla="*/ 2159326 w 2288589"/>
                <a:gd name="connsiteY4" fmla="*/ 670015 h 2083953"/>
                <a:gd name="connsiteX5" fmla="*/ 707699 w 2288589"/>
                <a:gd name="connsiteY5" fmla="*/ 1947718 h 2083953"/>
                <a:gd name="connsiteX6" fmla="*/ 552919 w 2288589"/>
                <a:gd name="connsiteY6" fmla="*/ 2083953 h 20839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88589" h="2083953">
                  <a:moveTo>
                    <a:pt x="0" y="1461240"/>
                  </a:moveTo>
                  <a:lnTo>
                    <a:pt x="37795" y="1427896"/>
                  </a:lnTo>
                  <a:cubicBezTo>
                    <a:pt x="1527371" y="113776"/>
                    <a:pt x="1527371" y="113776"/>
                    <a:pt x="1527371" y="113776"/>
                  </a:cubicBezTo>
                  <a:cubicBezTo>
                    <a:pt x="1706903" y="-37925"/>
                    <a:pt x="1986974" y="-37925"/>
                    <a:pt x="2159326" y="113777"/>
                  </a:cubicBezTo>
                  <a:cubicBezTo>
                    <a:pt x="2331677" y="271799"/>
                    <a:pt x="2331677" y="518314"/>
                    <a:pt x="2159326" y="670015"/>
                  </a:cubicBezTo>
                  <a:cubicBezTo>
                    <a:pt x="1572254" y="1186748"/>
                    <a:pt x="1095259" y="1606593"/>
                    <a:pt x="707699" y="1947718"/>
                  </a:cubicBezTo>
                  <a:lnTo>
                    <a:pt x="552919" y="2083953"/>
                  </a:ln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3" name="Freeform: Shape 92">
              <a:extLst>
                <a:ext uri="{FF2B5EF4-FFF2-40B4-BE49-F238E27FC236}">
                  <a16:creationId xmlns:a16="http://schemas.microsoft.com/office/drawing/2014/main" id="{47776C1A-7830-4C37-A565-B18D60387717}"/>
                </a:ext>
              </a:extLst>
            </p:cNvPr>
            <p:cNvSpPr>
              <a:spLocks/>
            </p:cNvSpPr>
            <p:nvPr userDrawn="1"/>
          </p:nvSpPr>
          <p:spPr bwMode="auto">
            <a:xfrm rot="2736148">
              <a:off x="58106" y="3109869"/>
              <a:ext cx="1940456" cy="1935372"/>
            </a:xfrm>
            <a:custGeom>
              <a:avLst/>
              <a:gdLst>
                <a:gd name="connsiteX0" fmla="*/ 0 w 1940456"/>
                <a:gd name="connsiteY0" fmla="*/ 1456880 h 1935372"/>
                <a:gd name="connsiteX1" fmla="*/ 72734 w 1940456"/>
                <a:gd name="connsiteY1" fmla="*/ 1384146 h 1935372"/>
                <a:gd name="connsiteX2" fmla="*/ 1358255 w 1940456"/>
                <a:gd name="connsiteY2" fmla="*/ 98625 h 1935372"/>
                <a:gd name="connsiteX3" fmla="*/ 1841832 w 1940456"/>
                <a:gd name="connsiteY3" fmla="*/ 98625 h 1935372"/>
                <a:gd name="connsiteX4" fmla="*/ 1841832 w 1940456"/>
                <a:gd name="connsiteY4" fmla="*/ 582202 h 1935372"/>
                <a:gd name="connsiteX5" fmla="*/ 587981 w 1940456"/>
                <a:gd name="connsiteY5" fmla="*/ 1836053 h 1935372"/>
                <a:gd name="connsiteX6" fmla="*/ 488661 w 1940456"/>
                <a:gd name="connsiteY6" fmla="*/ 1935372 h 19353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940456" h="1935372">
                  <a:moveTo>
                    <a:pt x="0" y="1456880"/>
                  </a:moveTo>
                  <a:lnTo>
                    <a:pt x="72734" y="1384146"/>
                  </a:lnTo>
                  <a:cubicBezTo>
                    <a:pt x="1358255" y="98625"/>
                    <a:pt x="1358255" y="98625"/>
                    <a:pt x="1358255" y="98625"/>
                  </a:cubicBezTo>
                  <a:cubicBezTo>
                    <a:pt x="1493996" y="-32874"/>
                    <a:pt x="1710333" y="-32874"/>
                    <a:pt x="1841832" y="98625"/>
                  </a:cubicBezTo>
                  <a:cubicBezTo>
                    <a:pt x="1973331" y="234366"/>
                    <a:pt x="1973331" y="450703"/>
                    <a:pt x="1841832" y="582202"/>
                  </a:cubicBezTo>
                  <a:cubicBezTo>
                    <a:pt x="1317559" y="1106475"/>
                    <a:pt x="907971" y="1516063"/>
                    <a:pt x="587981" y="1836053"/>
                  </a:cubicBezTo>
                  <a:lnTo>
                    <a:pt x="488661" y="1935372"/>
                  </a:ln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4" name="Freeform: Shape 93">
              <a:extLst>
                <a:ext uri="{FF2B5EF4-FFF2-40B4-BE49-F238E27FC236}">
                  <a16:creationId xmlns:a16="http://schemas.microsoft.com/office/drawing/2014/main" id="{75287340-5C58-4F3E-BF90-2B9BF716E989}"/>
                </a:ext>
              </a:extLst>
            </p:cNvPr>
            <p:cNvSpPr>
              <a:spLocks/>
            </p:cNvSpPr>
            <p:nvPr userDrawn="1"/>
          </p:nvSpPr>
          <p:spPr bwMode="auto">
            <a:xfrm rot="2484651">
              <a:off x="-7663" y="417911"/>
              <a:ext cx="1700261" cy="1538703"/>
            </a:xfrm>
            <a:custGeom>
              <a:avLst/>
              <a:gdLst>
                <a:gd name="connsiteX0" fmla="*/ 0 w 1700261"/>
                <a:gd name="connsiteY0" fmla="*/ 1079096 h 1538703"/>
                <a:gd name="connsiteX1" fmla="*/ 36460 w 1700261"/>
                <a:gd name="connsiteY1" fmla="*/ 1047184 h 1538703"/>
                <a:gd name="connsiteX2" fmla="*/ 1137564 w 1700261"/>
                <a:gd name="connsiteY2" fmla="*/ 83441 h 1538703"/>
                <a:gd name="connsiteX3" fmla="*/ 1604709 w 1700261"/>
                <a:gd name="connsiteY3" fmla="*/ 83441 h 1538703"/>
                <a:gd name="connsiteX4" fmla="*/ 1604709 w 1700261"/>
                <a:gd name="connsiteY4" fmla="*/ 491373 h 1538703"/>
                <a:gd name="connsiteX5" fmla="*/ 531658 w 1700261"/>
                <a:gd name="connsiteY5" fmla="*/ 1428408 h 1538703"/>
                <a:gd name="connsiteX6" fmla="*/ 405353 w 1700261"/>
                <a:gd name="connsiteY6" fmla="*/ 1538703 h 15387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700261" h="1538703">
                  <a:moveTo>
                    <a:pt x="0" y="1079096"/>
                  </a:moveTo>
                  <a:lnTo>
                    <a:pt x="36460" y="1047184"/>
                  </a:lnTo>
                  <a:cubicBezTo>
                    <a:pt x="1137564" y="83441"/>
                    <a:pt x="1137564" y="83441"/>
                    <a:pt x="1137564" y="83441"/>
                  </a:cubicBezTo>
                  <a:cubicBezTo>
                    <a:pt x="1270276" y="-27813"/>
                    <a:pt x="1477306" y="-27813"/>
                    <a:pt x="1604709" y="83441"/>
                  </a:cubicBezTo>
                  <a:cubicBezTo>
                    <a:pt x="1732112" y="199331"/>
                    <a:pt x="1732112" y="380119"/>
                    <a:pt x="1604709" y="491373"/>
                  </a:cubicBezTo>
                  <a:cubicBezTo>
                    <a:pt x="1170742" y="870331"/>
                    <a:pt x="818144" y="1178236"/>
                    <a:pt x="531658" y="1428408"/>
                  </a:cubicBezTo>
                  <a:lnTo>
                    <a:pt x="405353" y="1538703"/>
                  </a:ln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5" name="Freeform: Shape 94">
              <a:extLst>
                <a:ext uri="{FF2B5EF4-FFF2-40B4-BE49-F238E27FC236}">
                  <a16:creationId xmlns:a16="http://schemas.microsoft.com/office/drawing/2014/main" id="{4C2D0035-EAA0-4EB5-A619-6837258150C2}"/>
                </a:ext>
              </a:extLst>
            </p:cNvPr>
            <p:cNvSpPr>
              <a:spLocks/>
            </p:cNvSpPr>
            <p:nvPr userDrawn="1"/>
          </p:nvSpPr>
          <p:spPr bwMode="auto">
            <a:xfrm rot="2692924">
              <a:off x="-29329" y="-711487"/>
              <a:ext cx="2172987" cy="2215179"/>
            </a:xfrm>
            <a:custGeom>
              <a:avLst/>
              <a:gdLst>
                <a:gd name="connsiteX0" fmla="*/ 1353833 w 2069095"/>
                <a:gd name="connsiteY0" fmla="*/ 121814 h 2068893"/>
                <a:gd name="connsiteX1" fmla="*/ 1947282 w 2069095"/>
                <a:gd name="connsiteY1" fmla="*/ 121814 h 2068893"/>
                <a:gd name="connsiteX2" fmla="*/ 1947282 w 2069095"/>
                <a:gd name="connsiteY2" fmla="*/ 715263 h 2068893"/>
                <a:gd name="connsiteX3" fmla="*/ 764889 w 2069095"/>
                <a:gd name="connsiteY3" fmla="*/ 1897657 h 2068893"/>
                <a:gd name="connsiteX4" fmla="*/ 593652 w 2069095"/>
                <a:gd name="connsiteY4" fmla="*/ 2068893 h 2068893"/>
                <a:gd name="connsiteX5" fmla="*/ 0 w 2069095"/>
                <a:gd name="connsiteY5" fmla="*/ 1472792 h 2068893"/>
                <a:gd name="connsiteX6" fmla="*/ 104662 w 2069095"/>
                <a:gd name="connsiteY6" fmla="*/ 1368350 h 2068893"/>
                <a:gd name="connsiteX7" fmla="*/ 1353833 w 2069095"/>
                <a:gd name="connsiteY7" fmla="*/ 121814 h 20688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69095" h="2068893">
                  <a:moveTo>
                    <a:pt x="1353833" y="121814"/>
                  </a:moveTo>
                  <a:cubicBezTo>
                    <a:pt x="1516251" y="-40604"/>
                    <a:pt x="1784865" y="-40604"/>
                    <a:pt x="1947282" y="121814"/>
                  </a:cubicBezTo>
                  <a:cubicBezTo>
                    <a:pt x="2109700" y="284232"/>
                    <a:pt x="2109700" y="552845"/>
                    <a:pt x="1947282" y="715263"/>
                  </a:cubicBezTo>
                  <a:cubicBezTo>
                    <a:pt x="1484626" y="1177919"/>
                    <a:pt x="1094260" y="1568285"/>
                    <a:pt x="764889" y="1897657"/>
                  </a:cubicBezTo>
                  <a:lnTo>
                    <a:pt x="593652" y="2068893"/>
                  </a:lnTo>
                  <a:lnTo>
                    <a:pt x="0" y="1472792"/>
                  </a:lnTo>
                  <a:lnTo>
                    <a:pt x="104662" y="1368350"/>
                  </a:lnTo>
                  <a:cubicBezTo>
                    <a:pt x="1353833" y="121814"/>
                    <a:pt x="1353833" y="121814"/>
                    <a:pt x="1353833" y="121814"/>
                  </a:cubicBezTo>
                  <a:close/>
                </a:path>
              </a:pathLst>
            </a:custGeom>
            <a:solidFill>
              <a:srgbClr val="00B05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dirty="0"/>
            </a:p>
          </p:txBody>
        </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1_Subtitle">
    <p:spTree>
      <p:nvGrpSpPr>
        <p:cNvPr id="1" name="Shape 20"/>
        <p:cNvGrpSpPr/>
        <p:nvPr/>
      </p:nvGrpSpPr>
      <p:grpSpPr>
        <a:xfrm>
          <a:off x="0" y="0"/>
          <a:ext cx="0" cy="0"/>
          <a:chOff x="0" y="0"/>
          <a:chExt cx="0" cy="0"/>
        </a:xfrm>
      </p:grpSpPr>
      <p:sp>
        <p:nvSpPr>
          <p:cNvPr id="97" name="Rectangle 96">
            <a:extLst>
              <a:ext uri="{FF2B5EF4-FFF2-40B4-BE49-F238E27FC236}">
                <a16:creationId xmlns:a16="http://schemas.microsoft.com/office/drawing/2014/main" id="{D114FCB2-C63E-43DD-BE15-80265588E89D}"/>
              </a:ext>
            </a:extLst>
          </p:cNvPr>
          <p:cNvSpPr/>
          <p:nvPr userDrawn="1"/>
        </p:nvSpPr>
        <p:spPr>
          <a:xfrm>
            <a:off x="0" y="0"/>
            <a:ext cx="12192000" cy="6854825"/>
          </a:xfrm>
          <a:prstGeom prst="rect">
            <a:avLst/>
          </a:prstGeom>
          <a:pattFill prst="pct5">
            <a:fgClr>
              <a:srgbClr val="FFC9C9"/>
            </a:fgClr>
            <a:bgClr>
              <a:schemeClr val="bg1"/>
            </a:bgClr>
          </a:pattFill>
          <a:ln>
            <a:gradFill>
              <a:gsLst>
                <a:gs pos="2500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3530534" y="2212734"/>
            <a:ext cx="5130799" cy="1546399"/>
          </a:xfrm>
          <a:prstGeom prst="rect">
            <a:avLst/>
          </a:prstGeom>
        </p:spPr>
        <p:txBody>
          <a:bodyPr lIns="91425" tIns="91425" rIns="91425" bIns="91425" anchor="b" anchorCtr="0"/>
          <a:lstStyle>
            <a:lvl1pPr lvl="0" algn="ctr" rtl="0">
              <a:spcBef>
                <a:spcPts val="0"/>
              </a:spcBef>
              <a:defRPr>
                <a:solidFill>
                  <a:srgbClr val="00B050"/>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34" y="3685134"/>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7030A0"/>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87" name="Group 86">
            <a:extLst>
              <a:ext uri="{FF2B5EF4-FFF2-40B4-BE49-F238E27FC236}">
                <a16:creationId xmlns:a16="http://schemas.microsoft.com/office/drawing/2014/main" id="{2EB9437F-7098-4EDF-8C7B-E6CBDB6C5E4A}"/>
              </a:ext>
            </a:extLst>
          </p:cNvPr>
          <p:cNvGrpSpPr/>
          <p:nvPr userDrawn="1"/>
        </p:nvGrpSpPr>
        <p:grpSpPr>
          <a:xfrm>
            <a:off x="-143265" y="-681413"/>
            <a:ext cx="2700356" cy="8208012"/>
            <a:chOff x="-141176" y="-711487"/>
            <a:chExt cx="2700356" cy="8208012"/>
          </a:xfrm>
        </p:grpSpPr>
        <p:sp>
          <p:nvSpPr>
            <p:cNvPr id="88" name="Freeform: Shape 87">
              <a:extLst>
                <a:ext uri="{FF2B5EF4-FFF2-40B4-BE49-F238E27FC236}">
                  <a16:creationId xmlns:a16="http://schemas.microsoft.com/office/drawing/2014/main" id="{5B2D6B25-B3D0-4E64-8315-65B2B6B63341}"/>
                </a:ext>
              </a:extLst>
            </p:cNvPr>
            <p:cNvSpPr>
              <a:spLocks/>
            </p:cNvSpPr>
            <p:nvPr userDrawn="1"/>
          </p:nvSpPr>
          <p:spPr bwMode="auto">
            <a:xfrm rot="2695249">
              <a:off x="85343" y="5441544"/>
              <a:ext cx="2054312" cy="2054981"/>
            </a:xfrm>
            <a:custGeom>
              <a:avLst/>
              <a:gdLst>
                <a:gd name="connsiteX0" fmla="*/ 1472111 w 2054312"/>
                <a:gd name="connsiteY0" fmla="*/ 98625 h 2054981"/>
                <a:gd name="connsiteX1" fmla="*/ 1955688 w 2054312"/>
                <a:gd name="connsiteY1" fmla="*/ 98625 h 2054981"/>
                <a:gd name="connsiteX2" fmla="*/ 1955688 w 2054312"/>
                <a:gd name="connsiteY2" fmla="*/ 582202 h 2054981"/>
                <a:gd name="connsiteX3" fmla="*/ 570110 w 2054312"/>
                <a:gd name="connsiteY3" fmla="*/ 1967780 h 2054981"/>
                <a:gd name="connsiteX4" fmla="*/ 482909 w 2054312"/>
                <a:gd name="connsiteY4" fmla="*/ 2054981 h 2054981"/>
                <a:gd name="connsiteX5" fmla="*/ 0 w 2054312"/>
                <a:gd name="connsiteY5" fmla="*/ 1570736 h 2054981"/>
                <a:gd name="connsiteX6" fmla="*/ 32482 w 2054312"/>
                <a:gd name="connsiteY6" fmla="*/ 1538254 h 2054981"/>
                <a:gd name="connsiteX7" fmla="*/ 1472111 w 2054312"/>
                <a:gd name="connsiteY7" fmla="*/ 98625 h 20549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54312" h="2054981">
                  <a:moveTo>
                    <a:pt x="1472111" y="98625"/>
                  </a:moveTo>
                  <a:cubicBezTo>
                    <a:pt x="1607852" y="-32874"/>
                    <a:pt x="1824189" y="-32874"/>
                    <a:pt x="1955688" y="98625"/>
                  </a:cubicBezTo>
                  <a:cubicBezTo>
                    <a:pt x="2087187" y="234366"/>
                    <a:pt x="2087187" y="450703"/>
                    <a:pt x="1955688" y="582202"/>
                  </a:cubicBezTo>
                  <a:cubicBezTo>
                    <a:pt x="1356519" y="1181371"/>
                    <a:pt x="907143" y="1630747"/>
                    <a:pt x="570110" y="1967780"/>
                  </a:cubicBezTo>
                  <a:lnTo>
                    <a:pt x="482909" y="2054981"/>
                  </a:lnTo>
                  <a:lnTo>
                    <a:pt x="0" y="1570736"/>
                  </a:lnTo>
                  <a:lnTo>
                    <a:pt x="32482" y="1538254"/>
                  </a:lnTo>
                  <a:cubicBezTo>
                    <a:pt x="1472111" y="98625"/>
                    <a:pt x="1472111" y="98625"/>
                    <a:pt x="1472111" y="9862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89" name="Freeform: Shape 88">
              <a:extLst>
                <a:ext uri="{FF2B5EF4-FFF2-40B4-BE49-F238E27FC236}">
                  <a16:creationId xmlns:a16="http://schemas.microsoft.com/office/drawing/2014/main" id="{5B53E689-491F-4965-ABE8-90DFE69412C9}"/>
                </a:ext>
              </a:extLst>
            </p:cNvPr>
            <p:cNvSpPr>
              <a:spLocks/>
            </p:cNvSpPr>
            <p:nvPr userDrawn="1"/>
          </p:nvSpPr>
          <p:spPr bwMode="auto">
            <a:xfrm rot="2730808">
              <a:off x="-143205" y="1675236"/>
              <a:ext cx="2704414" cy="2700356"/>
            </a:xfrm>
            <a:custGeom>
              <a:avLst/>
              <a:gdLst>
                <a:gd name="connsiteX0" fmla="*/ 0 w 2704414"/>
                <a:gd name="connsiteY0" fmla="*/ 1716660 h 2700356"/>
                <a:gd name="connsiteX1" fmla="*/ 18288 w 2704414"/>
                <a:gd name="connsiteY1" fmla="*/ 1698367 h 2700356"/>
                <a:gd name="connsiteX2" fmla="*/ 1508955 w 2704414"/>
                <a:gd name="connsiteY2" fmla="*/ 207289 h 2700356"/>
                <a:gd name="connsiteX3" fmla="*/ 2501412 w 2704414"/>
                <a:gd name="connsiteY3" fmla="*/ 207289 h 2700356"/>
                <a:gd name="connsiteX4" fmla="*/ 2501412 w 2704414"/>
                <a:gd name="connsiteY4" fmla="*/ 1200019 h 2700356"/>
                <a:gd name="connsiteX5" fmla="*/ 1031453 w 2704414"/>
                <a:gd name="connsiteY5" fmla="*/ 2670383 h 2700356"/>
                <a:gd name="connsiteX6" fmla="*/ 1001488 w 2704414"/>
                <a:gd name="connsiteY6" fmla="*/ 2700356 h 2700356"/>
                <a:gd name="connsiteX7" fmla="*/ 375558 w 2704414"/>
                <a:gd name="connsiteY7" fmla="*/ 2085546 h 27003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04414" h="2700356">
                  <a:moveTo>
                    <a:pt x="0" y="1716660"/>
                  </a:moveTo>
                  <a:lnTo>
                    <a:pt x="18288" y="1698367"/>
                  </a:lnTo>
                  <a:cubicBezTo>
                    <a:pt x="433533" y="1283008"/>
                    <a:pt x="925675" y="790730"/>
                    <a:pt x="1508955" y="207289"/>
                  </a:cubicBezTo>
                  <a:cubicBezTo>
                    <a:pt x="1779625" y="-69096"/>
                    <a:pt x="2225103" y="-69096"/>
                    <a:pt x="2501412" y="207289"/>
                  </a:cubicBezTo>
                  <a:cubicBezTo>
                    <a:pt x="2772082" y="483674"/>
                    <a:pt x="2772082" y="923634"/>
                    <a:pt x="2501412" y="1200019"/>
                  </a:cubicBezTo>
                  <a:cubicBezTo>
                    <a:pt x="2501412" y="1200019"/>
                    <a:pt x="2501412" y="1200019"/>
                    <a:pt x="1031453" y="2670383"/>
                  </a:cubicBezTo>
                  <a:lnTo>
                    <a:pt x="1001488" y="2700356"/>
                  </a:lnTo>
                  <a:lnTo>
                    <a:pt x="375558" y="2085546"/>
                  </a:ln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0" name="Freeform: Shape 89">
              <a:extLst>
                <a:ext uri="{FF2B5EF4-FFF2-40B4-BE49-F238E27FC236}">
                  <a16:creationId xmlns:a16="http://schemas.microsoft.com/office/drawing/2014/main" id="{6ABCE173-AF90-4956-A42D-91A1FEDB3F3F}"/>
                </a:ext>
              </a:extLst>
            </p:cNvPr>
            <p:cNvSpPr>
              <a:spLocks/>
            </p:cNvSpPr>
            <p:nvPr userDrawn="1"/>
          </p:nvSpPr>
          <p:spPr bwMode="auto">
            <a:xfrm rot="2707164">
              <a:off x="17479" y="872643"/>
              <a:ext cx="2062755" cy="2062296"/>
            </a:xfrm>
            <a:custGeom>
              <a:avLst/>
              <a:gdLst>
                <a:gd name="connsiteX0" fmla="*/ 0 w 2062755"/>
                <a:gd name="connsiteY0" fmla="*/ 1484286 h 2062296"/>
                <a:gd name="connsiteX1" fmla="*/ 150696 w 2062755"/>
                <a:gd name="connsiteY1" fmla="*/ 1333304 h 2062296"/>
                <a:gd name="connsiteX2" fmla="*/ 1363943 w 2062755"/>
                <a:gd name="connsiteY2" fmla="*/ 117756 h 2062296"/>
                <a:gd name="connsiteX3" fmla="*/ 1945050 w 2062755"/>
                <a:gd name="connsiteY3" fmla="*/ 117756 h 2062296"/>
                <a:gd name="connsiteX4" fmla="*/ 1945050 w 2062755"/>
                <a:gd name="connsiteY4" fmla="*/ 699108 h 2062296"/>
                <a:gd name="connsiteX5" fmla="*/ 609776 w 2062755"/>
                <a:gd name="connsiteY5" fmla="*/ 2032976 h 2062296"/>
                <a:gd name="connsiteX6" fmla="*/ 580425 w 2062755"/>
                <a:gd name="connsiteY6" fmla="*/ 2062296 h 2062296"/>
                <a:gd name="connsiteX7" fmla="*/ 128983 w 2062755"/>
                <a:gd name="connsiteY7" fmla="*/ 1612733 h 20622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62755" h="2062296">
                  <a:moveTo>
                    <a:pt x="0" y="1484286"/>
                  </a:moveTo>
                  <a:lnTo>
                    <a:pt x="150696" y="1333304"/>
                  </a:lnTo>
                  <a:cubicBezTo>
                    <a:pt x="1363943" y="117756"/>
                    <a:pt x="1363943" y="117756"/>
                    <a:pt x="1363943" y="117756"/>
                  </a:cubicBezTo>
                  <a:cubicBezTo>
                    <a:pt x="1525126" y="-39251"/>
                    <a:pt x="1783867" y="-39251"/>
                    <a:pt x="1945050" y="117756"/>
                  </a:cubicBezTo>
                  <a:cubicBezTo>
                    <a:pt x="2101991" y="279007"/>
                    <a:pt x="2101991" y="537857"/>
                    <a:pt x="1945050" y="699108"/>
                  </a:cubicBezTo>
                  <a:cubicBezTo>
                    <a:pt x="1405034" y="1238555"/>
                    <a:pt x="966271" y="1676857"/>
                    <a:pt x="609776" y="2032976"/>
                  </a:cubicBezTo>
                  <a:lnTo>
                    <a:pt x="580425" y="2062296"/>
                  </a:lnTo>
                  <a:lnTo>
                    <a:pt x="128983" y="1612733"/>
                  </a:ln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1" name="Freeform: Shape 90">
              <a:extLst>
                <a:ext uri="{FF2B5EF4-FFF2-40B4-BE49-F238E27FC236}">
                  <a16:creationId xmlns:a16="http://schemas.microsoft.com/office/drawing/2014/main" id="{ADA97A64-F976-4CFF-87BF-1FA4632DD63F}"/>
                </a:ext>
              </a:extLst>
            </p:cNvPr>
            <p:cNvSpPr>
              <a:spLocks/>
            </p:cNvSpPr>
            <p:nvPr userDrawn="1"/>
          </p:nvSpPr>
          <p:spPr bwMode="auto">
            <a:xfrm rot="2692924">
              <a:off x="39267" y="4581700"/>
              <a:ext cx="2221814" cy="2221451"/>
            </a:xfrm>
            <a:custGeom>
              <a:avLst/>
              <a:gdLst>
                <a:gd name="connsiteX0" fmla="*/ 1506552 w 2221814"/>
                <a:gd name="connsiteY0" fmla="*/ 121814 h 2221451"/>
                <a:gd name="connsiteX1" fmla="*/ 2100001 w 2221814"/>
                <a:gd name="connsiteY1" fmla="*/ 121814 h 2221451"/>
                <a:gd name="connsiteX2" fmla="*/ 2100001 w 2221814"/>
                <a:gd name="connsiteY2" fmla="*/ 715263 h 2221451"/>
                <a:gd name="connsiteX3" fmla="*/ 727214 w 2221814"/>
                <a:gd name="connsiteY3" fmla="*/ 2088050 h 2221451"/>
                <a:gd name="connsiteX4" fmla="*/ 593814 w 2221814"/>
                <a:gd name="connsiteY4" fmla="*/ 2221451 h 2221451"/>
                <a:gd name="connsiteX5" fmla="*/ 0 w 2221814"/>
                <a:gd name="connsiteY5" fmla="*/ 1625187 h 2221451"/>
                <a:gd name="connsiteX6" fmla="*/ 94638 w 2221814"/>
                <a:gd name="connsiteY6" fmla="*/ 1530749 h 2221451"/>
                <a:gd name="connsiteX7" fmla="*/ 1506552 w 2221814"/>
                <a:gd name="connsiteY7" fmla="*/ 121814 h 22214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221814" h="2221451">
                  <a:moveTo>
                    <a:pt x="1506552" y="121814"/>
                  </a:moveTo>
                  <a:cubicBezTo>
                    <a:pt x="1668970" y="-40604"/>
                    <a:pt x="1937584" y="-40604"/>
                    <a:pt x="2100001" y="121814"/>
                  </a:cubicBezTo>
                  <a:cubicBezTo>
                    <a:pt x="2262419" y="284231"/>
                    <a:pt x="2262419" y="552845"/>
                    <a:pt x="2100001" y="715263"/>
                  </a:cubicBezTo>
                  <a:cubicBezTo>
                    <a:pt x="1544814" y="1270450"/>
                    <a:pt x="1093725" y="1721540"/>
                    <a:pt x="727214" y="2088050"/>
                  </a:cubicBezTo>
                  <a:lnTo>
                    <a:pt x="593814" y="2221451"/>
                  </a:lnTo>
                  <a:lnTo>
                    <a:pt x="0" y="1625187"/>
                  </a:lnTo>
                  <a:lnTo>
                    <a:pt x="94638" y="1530749"/>
                  </a:lnTo>
                  <a:cubicBezTo>
                    <a:pt x="1506552" y="121814"/>
                    <a:pt x="1506552" y="121814"/>
                    <a:pt x="1506552" y="121814"/>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2" name="Freeform: Shape 91">
              <a:extLst>
                <a:ext uri="{FF2B5EF4-FFF2-40B4-BE49-F238E27FC236}">
                  <a16:creationId xmlns:a16="http://schemas.microsoft.com/office/drawing/2014/main" id="{E2381387-CBE8-4A96-ACF5-635FE58B4758}"/>
                </a:ext>
              </a:extLst>
            </p:cNvPr>
            <p:cNvSpPr>
              <a:spLocks/>
            </p:cNvSpPr>
            <p:nvPr userDrawn="1"/>
          </p:nvSpPr>
          <p:spPr bwMode="auto">
            <a:xfrm rot="2496149">
              <a:off x="-10252" y="3830632"/>
              <a:ext cx="2288589" cy="2083953"/>
            </a:xfrm>
            <a:custGeom>
              <a:avLst/>
              <a:gdLst>
                <a:gd name="connsiteX0" fmla="*/ 0 w 2288589"/>
                <a:gd name="connsiteY0" fmla="*/ 1461240 h 2083953"/>
                <a:gd name="connsiteX1" fmla="*/ 37795 w 2288589"/>
                <a:gd name="connsiteY1" fmla="*/ 1427896 h 2083953"/>
                <a:gd name="connsiteX2" fmla="*/ 1527371 w 2288589"/>
                <a:gd name="connsiteY2" fmla="*/ 113776 h 2083953"/>
                <a:gd name="connsiteX3" fmla="*/ 2159326 w 2288589"/>
                <a:gd name="connsiteY3" fmla="*/ 113777 h 2083953"/>
                <a:gd name="connsiteX4" fmla="*/ 2159326 w 2288589"/>
                <a:gd name="connsiteY4" fmla="*/ 670015 h 2083953"/>
                <a:gd name="connsiteX5" fmla="*/ 707699 w 2288589"/>
                <a:gd name="connsiteY5" fmla="*/ 1947718 h 2083953"/>
                <a:gd name="connsiteX6" fmla="*/ 552919 w 2288589"/>
                <a:gd name="connsiteY6" fmla="*/ 2083953 h 20839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88589" h="2083953">
                  <a:moveTo>
                    <a:pt x="0" y="1461240"/>
                  </a:moveTo>
                  <a:lnTo>
                    <a:pt x="37795" y="1427896"/>
                  </a:lnTo>
                  <a:cubicBezTo>
                    <a:pt x="1527371" y="113776"/>
                    <a:pt x="1527371" y="113776"/>
                    <a:pt x="1527371" y="113776"/>
                  </a:cubicBezTo>
                  <a:cubicBezTo>
                    <a:pt x="1706903" y="-37925"/>
                    <a:pt x="1986974" y="-37925"/>
                    <a:pt x="2159326" y="113777"/>
                  </a:cubicBezTo>
                  <a:cubicBezTo>
                    <a:pt x="2331677" y="271799"/>
                    <a:pt x="2331677" y="518314"/>
                    <a:pt x="2159326" y="670015"/>
                  </a:cubicBezTo>
                  <a:cubicBezTo>
                    <a:pt x="1572254" y="1186748"/>
                    <a:pt x="1095259" y="1606593"/>
                    <a:pt x="707699" y="1947718"/>
                  </a:cubicBezTo>
                  <a:lnTo>
                    <a:pt x="552919" y="2083953"/>
                  </a:ln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3" name="Freeform: Shape 92">
              <a:extLst>
                <a:ext uri="{FF2B5EF4-FFF2-40B4-BE49-F238E27FC236}">
                  <a16:creationId xmlns:a16="http://schemas.microsoft.com/office/drawing/2014/main" id="{47776C1A-7830-4C37-A565-B18D60387717}"/>
                </a:ext>
              </a:extLst>
            </p:cNvPr>
            <p:cNvSpPr>
              <a:spLocks/>
            </p:cNvSpPr>
            <p:nvPr userDrawn="1"/>
          </p:nvSpPr>
          <p:spPr bwMode="auto">
            <a:xfrm rot="2736148">
              <a:off x="58106" y="3109869"/>
              <a:ext cx="1940456" cy="1935372"/>
            </a:xfrm>
            <a:custGeom>
              <a:avLst/>
              <a:gdLst>
                <a:gd name="connsiteX0" fmla="*/ 0 w 1940456"/>
                <a:gd name="connsiteY0" fmla="*/ 1456880 h 1935372"/>
                <a:gd name="connsiteX1" fmla="*/ 72734 w 1940456"/>
                <a:gd name="connsiteY1" fmla="*/ 1384146 h 1935372"/>
                <a:gd name="connsiteX2" fmla="*/ 1358255 w 1940456"/>
                <a:gd name="connsiteY2" fmla="*/ 98625 h 1935372"/>
                <a:gd name="connsiteX3" fmla="*/ 1841832 w 1940456"/>
                <a:gd name="connsiteY3" fmla="*/ 98625 h 1935372"/>
                <a:gd name="connsiteX4" fmla="*/ 1841832 w 1940456"/>
                <a:gd name="connsiteY4" fmla="*/ 582202 h 1935372"/>
                <a:gd name="connsiteX5" fmla="*/ 587981 w 1940456"/>
                <a:gd name="connsiteY5" fmla="*/ 1836053 h 1935372"/>
                <a:gd name="connsiteX6" fmla="*/ 488661 w 1940456"/>
                <a:gd name="connsiteY6" fmla="*/ 1935372 h 19353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940456" h="1935372">
                  <a:moveTo>
                    <a:pt x="0" y="1456880"/>
                  </a:moveTo>
                  <a:lnTo>
                    <a:pt x="72734" y="1384146"/>
                  </a:lnTo>
                  <a:cubicBezTo>
                    <a:pt x="1358255" y="98625"/>
                    <a:pt x="1358255" y="98625"/>
                    <a:pt x="1358255" y="98625"/>
                  </a:cubicBezTo>
                  <a:cubicBezTo>
                    <a:pt x="1493996" y="-32874"/>
                    <a:pt x="1710333" y="-32874"/>
                    <a:pt x="1841832" y="98625"/>
                  </a:cubicBezTo>
                  <a:cubicBezTo>
                    <a:pt x="1973331" y="234366"/>
                    <a:pt x="1973331" y="450703"/>
                    <a:pt x="1841832" y="582202"/>
                  </a:cubicBezTo>
                  <a:cubicBezTo>
                    <a:pt x="1317559" y="1106475"/>
                    <a:pt x="907971" y="1516063"/>
                    <a:pt x="587981" y="1836053"/>
                  </a:cubicBezTo>
                  <a:lnTo>
                    <a:pt x="488661" y="1935372"/>
                  </a:ln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4" name="Freeform: Shape 93">
              <a:extLst>
                <a:ext uri="{FF2B5EF4-FFF2-40B4-BE49-F238E27FC236}">
                  <a16:creationId xmlns:a16="http://schemas.microsoft.com/office/drawing/2014/main" id="{75287340-5C58-4F3E-BF90-2B9BF716E989}"/>
                </a:ext>
              </a:extLst>
            </p:cNvPr>
            <p:cNvSpPr>
              <a:spLocks/>
            </p:cNvSpPr>
            <p:nvPr userDrawn="1"/>
          </p:nvSpPr>
          <p:spPr bwMode="auto">
            <a:xfrm rot="2484651">
              <a:off x="-7663" y="417911"/>
              <a:ext cx="1700261" cy="1538703"/>
            </a:xfrm>
            <a:custGeom>
              <a:avLst/>
              <a:gdLst>
                <a:gd name="connsiteX0" fmla="*/ 0 w 1700261"/>
                <a:gd name="connsiteY0" fmla="*/ 1079096 h 1538703"/>
                <a:gd name="connsiteX1" fmla="*/ 36460 w 1700261"/>
                <a:gd name="connsiteY1" fmla="*/ 1047184 h 1538703"/>
                <a:gd name="connsiteX2" fmla="*/ 1137564 w 1700261"/>
                <a:gd name="connsiteY2" fmla="*/ 83441 h 1538703"/>
                <a:gd name="connsiteX3" fmla="*/ 1604709 w 1700261"/>
                <a:gd name="connsiteY3" fmla="*/ 83441 h 1538703"/>
                <a:gd name="connsiteX4" fmla="*/ 1604709 w 1700261"/>
                <a:gd name="connsiteY4" fmla="*/ 491373 h 1538703"/>
                <a:gd name="connsiteX5" fmla="*/ 531658 w 1700261"/>
                <a:gd name="connsiteY5" fmla="*/ 1428408 h 1538703"/>
                <a:gd name="connsiteX6" fmla="*/ 405353 w 1700261"/>
                <a:gd name="connsiteY6" fmla="*/ 1538703 h 15387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700261" h="1538703">
                  <a:moveTo>
                    <a:pt x="0" y="1079096"/>
                  </a:moveTo>
                  <a:lnTo>
                    <a:pt x="36460" y="1047184"/>
                  </a:lnTo>
                  <a:cubicBezTo>
                    <a:pt x="1137564" y="83441"/>
                    <a:pt x="1137564" y="83441"/>
                    <a:pt x="1137564" y="83441"/>
                  </a:cubicBezTo>
                  <a:cubicBezTo>
                    <a:pt x="1270276" y="-27813"/>
                    <a:pt x="1477306" y="-27813"/>
                    <a:pt x="1604709" y="83441"/>
                  </a:cubicBezTo>
                  <a:cubicBezTo>
                    <a:pt x="1732112" y="199331"/>
                    <a:pt x="1732112" y="380119"/>
                    <a:pt x="1604709" y="491373"/>
                  </a:cubicBezTo>
                  <a:cubicBezTo>
                    <a:pt x="1170742" y="870331"/>
                    <a:pt x="818144" y="1178236"/>
                    <a:pt x="531658" y="1428408"/>
                  </a:cubicBezTo>
                  <a:lnTo>
                    <a:pt x="405353" y="1538703"/>
                  </a:ln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5" name="Freeform: Shape 94">
              <a:extLst>
                <a:ext uri="{FF2B5EF4-FFF2-40B4-BE49-F238E27FC236}">
                  <a16:creationId xmlns:a16="http://schemas.microsoft.com/office/drawing/2014/main" id="{4C2D0035-EAA0-4EB5-A619-6837258150C2}"/>
                </a:ext>
              </a:extLst>
            </p:cNvPr>
            <p:cNvSpPr>
              <a:spLocks/>
            </p:cNvSpPr>
            <p:nvPr userDrawn="1"/>
          </p:nvSpPr>
          <p:spPr bwMode="auto">
            <a:xfrm rot="2692924">
              <a:off x="-29329" y="-711487"/>
              <a:ext cx="2172987" cy="2215179"/>
            </a:xfrm>
            <a:custGeom>
              <a:avLst/>
              <a:gdLst>
                <a:gd name="connsiteX0" fmla="*/ 1353833 w 2069095"/>
                <a:gd name="connsiteY0" fmla="*/ 121814 h 2068893"/>
                <a:gd name="connsiteX1" fmla="*/ 1947282 w 2069095"/>
                <a:gd name="connsiteY1" fmla="*/ 121814 h 2068893"/>
                <a:gd name="connsiteX2" fmla="*/ 1947282 w 2069095"/>
                <a:gd name="connsiteY2" fmla="*/ 715263 h 2068893"/>
                <a:gd name="connsiteX3" fmla="*/ 764889 w 2069095"/>
                <a:gd name="connsiteY3" fmla="*/ 1897657 h 2068893"/>
                <a:gd name="connsiteX4" fmla="*/ 593652 w 2069095"/>
                <a:gd name="connsiteY4" fmla="*/ 2068893 h 2068893"/>
                <a:gd name="connsiteX5" fmla="*/ 0 w 2069095"/>
                <a:gd name="connsiteY5" fmla="*/ 1472792 h 2068893"/>
                <a:gd name="connsiteX6" fmla="*/ 104662 w 2069095"/>
                <a:gd name="connsiteY6" fmla="*/ 1368350 h 2068893"/>
                <a:gd name="connsiteX7" fmla="*/ 1353833 w 2069095"/>
                <a:gd name="connsiteY7" fmla="*/ 121814 h 20688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69095" h="2068893">
                  <a:moveTo>
                    <a:pt x="1353833" y="121814"/>
                  </a:moveTo>
                  <a:cubicBezTo>
                    <a:pt x="1516251" y="-40604"/>
                    <a:pt x="1784865" y="-40604"/>
                    <a:pt x="1947282" y="121814"/>
                  </a:cubicBezTo>
                  <a:cubicBezTo>
                    <a:pt x="2109700" y="284232"/>
                    <a:pt x="2109700" y="552845"/>
                    <a:pt x="1947282" y="715263"/>
                  </a:cubicBezTo>
                  <a:cubicBezTo>
                    <a:pt x="1484626" y="1177919"/>
                    <a:pt x="1094260" y="1568285"/>
                    <a:pt x="764889" y="1897657"/>
                  </a:cubicBezTo>
                  <a:lnTo>
                    <a:pt x="593652" y="2068893"/>
                  </a:lnTo>
                  <a:lnTo>
                    <a:pt x="0" y="1472792"/>
                  </a:lnTo>
                  <a:lnTo>
                    <a:pt x="104662" y="1368350"/>
                  </a:lnTo>
                  <a:cubicBezTo>
                    <a:pt x="1353833" y="121814"/>
                    <a:pt x="1353833" y="121814"/>
                    <a:pt x="1353833" y="121814"/>
                  </a:cubicBezTo>
                  <a:close/>
                </a:path>
              </a:pathLst>
            </a:custGeom>
            <a:solidFill>
              <a:srgbClr val="00B05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dirty="0"/>
            </a:p>
          </p:txBody>
        </p:sp>
      </p:grpSp>
    </p:spTree>
    <p:extLst>
      <p:ext uri="{BB962C8B-B14F-4D97-AF65-F5344CB8AC3E}">
        <p14:creationId xmlns:p14="http://schemas.microsoft.com/office/powerpoint/2010/main" val="605226790"/>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63" name="Rectangle 62">
            <a:extLst>
              <a:ext uri="{FF2B5EF4-FFF2-40B4-BE49-F238E27FC236}">
                <a16:creationId xmlns:a16="http://schemas.microsoft.com/office/drawing/2014/main" id="{BA022E9D-2521-47A1-A1BF-F6D5A26EA141}"/>
              </a:ext>
            </a:extLst>
          </p:cNvPr>
          <p:cNvSpPr/>
          <p:nvPr userDrawn="1"/>
        </p:nvSpPr>
        <p:spPr>
          <a:xfrm>
            <a:off x="0" y="0"/>
            <a:ext cx="12192000" cy="6854825"/>
          </a:xfrm>
          <a:prstGeom prst="rect">
            <a:avLst/>
          </a:prstGeom>
          <a:pattFill prst="pct5">
            <a:fgClr>
              <a:srgbClr val="FFC9C9"/>
            </a:fgClr>
            <a:bgClr>
              <a:schemeClr val="bg1"/>
            </a:bgClr>
          </a:pattFill>
          <a:ln>
            <a:gradFill>
              <a:gsLst>
                <a:gs pos="2500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1" name="Group 20">
            <a:extLst>
              <a:ext uri="{FF2B5EF4-FFF2-40B4-BE49-F238E27FC236}">
                <a16:creationId xmlns:a16="http://schemas.microsoft.com/office/drawing/2014/main" id="{9A4B27C0-6E52-4EF6-928B-23F0247C16F4}"/>
              </a:ext>
            </a:extLst>
          </p:cNvPr>
          <p:cNvGrpSpPr/>
          <p:nvPr userDrawn="1"/>
        </p:nvGrpSpPr>
        <p:grpSpPr>
          <a:xfrm>
            <a:off x="-263700" y="-403051"/>
            <a:ext cx="12617716" cy="1837186"/>
            <a:chOff x="-263700" y="-403051"/>
            <a:chExt cx="12617716" cy="1837186"/>
          </a:xfrm>
        </p:grpSpPr>
        <p:sp>
          <p:nvSpPr>
            <p:cNvPr id="22" name="Freeform: Shape 21">
              <a:extLst>
                <a:ext uri="{FF2B5EF4-FFF2-40B4-BE49-F238E27FC236}">
                  <a16:creationId xmlns:a16="http://schemas.microsoft.com/office/drawing/2014/main" id="{1F326A4A-F354-4590-9074-26CF45A9DC69}"/>
                </a:ext>
              </a:extLst>
            </p:cNvPr>
            <p:cNvSpPr>
              <a:spLocks/>
            </p:cNvSpPr>
            <p:nvPr userDrawn="1"/>
          </p:nvSpPr>
          <p:spPr bwMode="auto">
            <a:xfrm rot="8095249">
              <a:off x="-263366" y="-111172"/>
              <a:ext cx="1163393" cy="1164062"/>
            </a:xfrm>
            <a:custGeom>
              <a:avLst/>
              <a:gdLst>
                <a:gd name="connsiteX0" fmla="*/ 482909 w 1163393"/>
                <a:gd name="connsiteY0" fmla="*/ 1164062 h 1164062"/>
                <a:gd name="connsiteX1" fmla="*/ 0 w 1163393"/>
                <a:gd name="connsiteY1" fmla="*/ 679817 h 1164062"/>
                <a:gd name="connsiteX2" fmla="*/ 46647 w 1163393"/>
                <a:gd name="connsiteY2" fmla="*/ 633170 h 1164062"/>
                <a:gd name="connsiteX3" fmla="*/ 581192 w 1163393"/>
                <a:gd name="connsiteY3" fmla="*/ 98625 h 1164062"/>
                <a:gd name="connsiteX4" fmla="*/ 1064769 w 1163393"/>
                <a:gd name="connsiteY4" fmla="*/ 98625 h 1164062"/>
                <a:gd name="connsiteX5" fmla="*/ 1064769 w 1163393"/>
                <a:gd name="connsiteY5" fmla="*/ 582202 h 1164062"/>
                <a:gd name="connsiteX6" fmla="*/ 642893 w 1163393"/>
                <a:gd name="connsiteY6" fmla="*/ 1004078 h 11640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63393" h="1164062">
                  <a:moveTo>
                    <a:pt x="482909" y="1164062"/>
                  </a:moveTo>
                  <a:lnTo>
                    <a:pt x="0" y="679817"/>
                  </a:lnTo>
                  <a:lnTo>
                    <a:pt x="46647" y="633170"/>
                  </a:lnTo>
                  <a:cubicBezTo>
                    <a:pt x="581192" y="98625"/>
                    <a:pt x="581192" y="98625"/>
                    <a:pt x="581192" y="98625"/>
                  </a:cubicBezTo>
                  <a:cubicBezTo>
                    <a:pt x="716933" y="-32874"/>
                    <a:pt x="933270" y="-32874"/>
                    <a:pt x="1064769" y="98625"/>
                  </a:cubicBezTo>
                  <a:cubicBezTo>
                    <a:pt x="1196268" y="234366"/>
                    <a:pt x="1196268" y="450703"/>
                    <a:pt x="1064769" y="582202"/>
                  </a:cubicBezTo>
                  <a:cubicBezTo>
                    <a:pt x="914977" y="731994"/>
                    <a:pt x="774546" y="872424"/>
                    <a:pt x="642893" y="1004078"/>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30" name="Freeform: Shape 29">
              <a:extLst>
                <a:ext uri="{FF2B5EF4-FFF2-40B4-BE49-F238E27FC236}">
                  <a16:creationId xmlns:a16="http://schemas.microsoft.com/office/drawing/2014/main" id="{30AAD3FA-F9B9-4290-A222-6AF7CACAE6F2}"/>
                </a:ext>
              </a:extLst>
            </p:cNvPr>
            <p:cNvSpPr>
              <a:spLocks/>
            </p:cNvSpPr>
            <p:nvPr userDrawn="1"/>
          </p:nvSpPr>
          <p:spPr bwMode="auto">
            <a:xfrm rot="8130808">
              <a:off x="2849284" y="-374024"/>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32" name="Freeform: Shape 31">
              <a:extLst>
                <a:ext uri="{FF2B5EF4-FFF2-40B4-BE49-F238E27FC236}">
                  <a16:creationId xmlns:a16="http://schemas.microsoft.com/office/drawing/2014/main" id="{389CA9EF-74E3-4813-8DDE-45908C5E862F}"/>
                </a:ext>
              </a:extLst>
            </p:cNvPr>
            <p:cNvSpPr>
              <a:spLocks/>
            </p:cNvSpPr>
            <p:nvPr userDrawn="1"/>
          </p:nvSpPr>
          <p:spPr bwMode="auto">
            <a:xfrm rot="8107164">
              <a:off x="4295742" y="-215917"/>
              <a:ext cx="1171560" cy="1170724"/>
            </a:xfrm>
            <a:custGeom>
              <a:avLst/>
              <a:gdLst>
                <a:gd name="connsiteX0" fmla="*/ 581742 w 1171560"/>
                <a:gd name="connsiteY0" fmla="*/ 1170724 h 1170724"/>
                <a:gd name="connsiteX1" fmla="*/ 0 w 1171560"/>
                <a:gd name="connsiteY1" fmla="*/ 591401 h 1170724"/>
                <a:gd name="connsiteX2" fmla="*/ 22261 w 1171560"/>
                <a:gd name="connsiteY2" fmla="*/ 569098 h 1170724"/>
                <a:gd name="connsiteX3" fmla="*/ 472748 w 1171560"/>
                <a:gd name="connsiteY3" fmla="*/ 117756 h 1170724"/>
                <a:gd name="connsiteX4" fmla="*/ 1053855 w 1171560"/>
                <a:gd name="connsiteY4" fmla="*/ 117756 h 1170724"/>
                <a:gd name="connsiteX5" fmla="*/ 1053855 w 1171560"/>
                <a:gd name="connsiteY5" fmla="*/ 699108 h 1170724"/>
                <a:gd name="connsiteX6" fmla="*/ 667531 w 1171560"/>
                <a:gd name="connsiteY6" fmla="*/ 1085025 h 11707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1560" h="1170724">
                  <a:moveTo>
                    <a:pt x="581742" y="1170724"/>
                  </a:moveTo>
                  <a:lnTo>
                    <a:pt x="0" y="591401"/>
                  </a:lnTo>
                  <a:lnTo>
                    <a:pt x="22261" y="569098"/>
                  </a:lnTo>
                  <a:cubicBezTo>
                    <a:pt x="472748" y="117756"/>
                    <a:pt x="472748" y="117756"/>
                    <a:pt x="472748" y="117756"/>
                  </a:cubicBezTo>
                  <a:cubicBezTo>
                    <a:pt x="633931" y="-39251"/>
                    <a:pt x="892672" y="-39251"/>
                    <a:pt x="1053855" y="117756"/>
                  </a:cubicBezTo>
                  <a:cubicBezTo>
                    <a:pt x="1210796" y="279007"/>
                    <a:pt x="1210796" y="537857"/>
                    <a:pt x="1053855" y="699108"/>
                  </a:cubicBezTo>
                  <a:cubicBezTo>
                    <a:pt x="918851" y="833970"/>
                    <a:pt x="790175" y="962510"/>
                    <a:pt x="667531" y="1085025"/>
                  </a:cubicBez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24" name="Freeform: Shape 23">
              <a:extLst>
                <a:ext uri="{FF2B5EF4-FFF2-40B4-BE49-F238E27FC236}">
                  <a16:creationId xmlns:a16="http://schemas.microsoft.com/office/drawing/2014/main" id="{1FE55966-7CB2-4A60-8A06-8656EC5604AC}"/>
                </a:ext>
              </a:extLst>
            </p:cNvPr>
            <p:cNvSpPr>
              <a:spLocks/>
            </p:cNvSpPr>
            <p:nvPr userDrawn="1"/>
          </p:nvSpPr>
          <p:spPr bwMode="auto">
            <a:xfrm rot="8092924">
              <a:off x="437377" y="-176878"/>
              <a:ext cx="1315347" cy="1315938"/>
            </a:xfrm>
            <a:custGeom>
              <a:avLst/>
              <a:gdLst>
                <a:gd name="connsiteX0" fmla="*/ 592859 w 1315347"/>
                <a:gd name="connsiteY0" fmla="*/ 1315938 h 1315938"/>
                <a:gd name="connsiteX1" fmla="*/ 0 w 1315347"/>
                <a:gd name="connsiteY1" fmla="*/ 720633 h 1315938"/>
                <a:gd name="connsiteX2" fmla="*/ 4434 w 1315347"/>
                <a:gd name="connsiteY2" fmla="*/ 716208 h 1315938"/>
                <a:gd name="connsiteX3" fmla="*/ 600085 w 1315347"/>
                <a:gd name="connsiteY3" fmla="*/ 121814 h 1315938"/>
                <a:gd name="connsiteX4" fmla="*/ 1193534 w 1315347"/>
                <a:gd name="connsiteY4" fmla="*/ 121814 h 1315938"/>
                <a:gd name="connsiteX5" fmla="*/ 1193534 w 1315347"/>
                <a:gd name="connsiteY5" fmla="*/ 715263 h 1315938"/>
                <a:gd name="connsiteX6" fmla="*/ 611835 w 1315347"/>
                <a:gd name="connsiteY6" fmla="*/ 1296962 h 13159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15347" h="1315938">
                  <a:moveTo>
                    <a:pt x="592859" y="1315938"/>
                  </a:moveTo>
                  <a:lnTo>
                    <a:pt x="0" y="720633"/>
                  </a:lnTo>
                  <a:lnTo>
                    <a:pt x="4434" y="716208"/>
                  </a:lnTo>
                  <a:cubicBezTo>
                    <a:pt x="600085" y="121814"/>
                    <a:pt x="600085" y="121814"/>
                    <a:pt x="600085" y="121814"/>
                  </a:cubicBezTo>
                  <a:cubicBezTo>
                    <a:pt x="762503" y="-40604"/>
                    <a:pt x="1031117" y="-40604"/>
                    <a:pt x="1193534" y="121814"/>
                  </a:cubicBezTo>
                  <a:cubicBezTo>
                    <a:pt x="1355952" y="284231"/>
                    <a:pt x="1355952" y="552845"/>
                    <a:pt x="1193534" y="715263"/>
                  </a:cubicBezTo>
                  <a:cubicBezTo>
                    <a:pt x="985339" y="923458"/>
                    <a:pt x="791782" y="1117015"/>
                    <a:pt x="611835" y="1296962"/>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26" name="Freeform: Shape 25">
              <a:extLst>
                <a:ext uri="{FF2B5EF4-FFF2-40B4-BE49-F238E27FC236}">
                  <a16:creationId xmlns:a16="http://schemas.microsoft.com/office/drawing/2014/main" id="{4B34C81C-3049-4A52-ABF1-7A93AAB59B08}"/>
                </a:ext>
              </a:extLst>
            </p:cNvPr>
            <p:cNvSpPr>
              <a:spLocks/>
            </p:cNvSpPr>
            <p:nvPr userDrawn="1"/>
          </p:nvSpPr>
          <p:spPr bwMode="auto">
            <a:xfrm rot="7896149">
              <a:off x="1240179" y="-170482"/>
              <a:ext cx="1342572" cy="1250441"/>
            </a:xfrm>
            <a:custGeom>
              <a:avLst/>
              <a:gdLst>
                <a:gd name="connsiteX0" fmla="*/ 553874 w 1342572"/>
                <a:gd name="connsiteY0" fmla="*/ 1250441 h 1250441"/>
                <a:gd name="connsiteX1" fmla="*/ 0 w 1342572"/>
                <a:gd name="connsiteY1" fmla="*/ 626652 h 1250441"/>
                <a:gd name="connsiteX2" fmla="*/ 28263 w 1342572"/>
                <a:gd name="connsiteY2" fmla="*/ 601718 h 1250441"/>
                <a:gd name="connsiteX3" fmla="*/ 581354 w 1342572"/>
                <a:gd name="connsiteY3" fmla="*/ 113776 h 1250441"/>
                <a:gd name="connsiteX4" fmla="*/ 1213309 w 1342572"/>
                <a:gd name="connsiteY4" fmla="*/ 113777 h 1250441"/>
                <a:gd name="connsiteX5" fmla="*/ 1213309 w 1342572"/>
                <a:gd name="connsiteY5" fmla="*/ 670015 h 1250441"/>
                <a:gd name="connsiteX6" fmla="*/ 598203 w 1342572"/>
                <a:gd name="connsiteY6" fmla="*/ 1211423 h 12504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42572" h="1250441">
                  <a:moveTo>
                    <a:pt x="553874" y="1250441"/>
                  </a:moveTo>
                  <a:lnTo>
                    <a:pt x="0" y="626652"/>
                  </a:lnTo>
                  <a:lnTo>
                    <a:pt x="28263" y="601718"/>
                  </a:lnTo>
                  <a:cubicBezTo>
                    <a:pt x="581354" y="113776"/>
                    <a:pt x="581354" y="113776"/>
                    <a:pt x="581354" y="113776"/>
                  </a:cubicBezTo>
                  <a:cubicBezTo>
                    <a:pt x="760886" y="-37925"/>
                    <a:pt x="1040957" y="-37925"/>
                    <a:pt x="1213309" y="113777"/>
                  </a:cubicBezTo>
                  <a:cubicBezTo>
                    <a:pt x="1385660" y="271799"/>
                    <a:pt x="1385660" y="518314"/>
                    <a:pt x="1213309" y="670015"/>
                  </a:cubicBezTo>
                  <a:cubicBezTo>
                    <a:pt x="993157" y="863790"/>
                    <a:pt x="788484" y="1043940"/>
                    <a:pt x="598203" y="1211423"/>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28" name="Freeform: Shape 27">
              <a:extLst>
                <a:ext uri="{FF2B5EF4-FFF2-40B4-BE49-F238E27FC236}">
                  <a16:creationId xmlns:a16="http://schemas.microsoft.com/office/drawing/2014/main" id="{9668A109-9957-46B0-A567-05C37D4F869B}"/>
                </a:ext>
              </a:extLst>
            </p:cNvPr>
            <p:cNvSpPr>
              <a:spLocks/>
            </p:cNvSpPr>
            <p:nvPr userDrawn="1"/>
          </p:nvSpPr>
          <p:spPr bwMode="auto">
            <a:xfrm rot="8136148">
              <a:off x="2178124" y="-172253"/>
              <a:ext cx="1048367" cy="1043283"/>
            </a:xfrm>
            <a:custGeom>
              <a:avLst/>
              <a:gdLst>
                <a:gd name="connsiteX0" fmla="*/ 488662 w 1048367"/>
                <a:gd name="connsiteY0" fmla="*/ 1043283 h 1043283"/>
                <a:gd name="connsiteX1" fmla="*/ 0 w 1048367"/>
                <a:gd name="connsiteY1" fmla="*/ 564791 h 1043283"/>
                <a:gd name="connsiteX2" fmla="*/ 48434 w 1048367"/>
                <a:gd name="connsiteY2" fmla="*/ 516357 h 1043283"/>
                <a:gd name="connsiteX3" fmla="*/ 466166 w 1048367"/>
                <a:gd name="connsiteY3" fmla="*/ 98625 h 1043283"/>
                <a:gd name="connsiteX4" fmla="*/ 949743 w 1048367"/>
                <a:gd name="connsiteY4" fmla="*/ 98625 h 1043283"/>
                <a:gd name="connsiteX5" fmla="*/ 949743 w 1048367"/>
                <a:gd name="connsiteY5" fmla="*/ 582202 h 1043283"/>
                <a:gd name="connsiteX6" fmla="*/ 577650 w 1048367"/>
                <a:gd name="connsiteY6" fmla="*/ 954295 h 10432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8367" h="1043283">
                  <a:moveTo>
                    <a:pt x="488662" y="1043283"/>
                  </a:moveTo>
                  <a:lnTo>
                    <a:pt x="0" y="564791"/>
                  </a:lnTo>
                  <a:lnTo>
                    <a:pt x="48434" y="516357"/>
                  </a:lnTo>
                  <a:cubicBezTo>
                    <a:pt x="466166" y="98625"/>
                    <a:pt x="466166" y="98625"/>
                    <a:pt x="466166" y="98625"/>
                  </a:cubicBezTo>
                  <a:cubicBezTo>
                    <a:pt x="601907" y="-32874"/>
                    <a:pt x="818244" y="-32874"/>
                    <a:pt x="949743" y="98625"/>
                  </a:cubicBezTo>
                  <a:cubicBezTo>
                    <a:pt x="1081242" y="234366"/>
                    <a:pt x="1081242" y="450703"/>
                    <a:pt x="949743" y="582202"/>
                  </a:cubicBezTo>
                  <a:cubicBezTo>
                    <a:pt x="818675" y="713270"/>
                    <a:pt x="694774" y="837171"/>
                    <a:pt x="577650" y="95429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35" name="Freeform: Shape 34">
              <a:extLst>
                <a:ext uri="{FF2B5EF4-FFF2-40B4-BE49-F238E27FC236}">
                  <a16:creationId xmlns:a16="http://schemas.microsoft.com/office/drawing/2014/main" id="{1085C1BC-01B6-473F-87E2-0176762ED489}"/>
                </a:ext>
              </a:extLst>
            </p:cNvPr>
            <p:cNvSpPr>
              <a:spLocks/>
            </p:cNvSpPr>
            <p:nvPr userDrawn="1"/>
          </p:nvSpPr>
          <p:spPr bwMode="auto">
            <a:xfrm rot="7884651">
              <a:off x="4912039" y="-49730"/>
              <a:ext cx="1372459" cy="1252166"/>
            </a:xfrm>
            <a:custGeom>
              <a:avLst/>
              <a:gdLst>
                <a:gd name="connsiteX0" fmla="*/ 405681 w 1372459"/>
                <a:gd name="connsiteY0" fmla="*/ 1252166 h 1252166"/>
                <a:gd name="connsiteX1" fmla="*/ 0 w 1372459"/>
                <a:gd name="connsiteY1" fmla="*/ 792186 h 1252166"/>
                <a:gd name="connsiteX2" fmla="*/ 72109 w 1372459"/>
                <a:gd name="connsiteY2" fmla="*/ 729074 h 1252166"/>
                <a:gd name="connsiteX3" fmla="*/ 809762 w 1372459"/>
                <a:gd name="connsiteY3" fmla="*/ 83441 h 1252166"/>
                <a:gd name="connsiteX4" fmla="*/ 1276907 w 1372459"/>
                <a:gd name="connsiteY4" fmla="*/ 83441 h 1252166"/>
                <a:gd name="connsiteX5" fmla="*/ 1276907 w 1372459"/>
                <a:gd name="connsiteY5" fmla="*/ 491373 h 1252166"/>
                <a:gd name="connsiteX6" fmla="*/ 431355 w 1372459"/>
                <a:gd name="connsiteY6" fmla="*/ 1229746 h 12521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72459" h="1252166">
                  <a:moveTo>
                    <a:pt x="405681" y="1252166"/>
                  </a:moveTo>
                  <a:lnTo>
                    <a:pt x="0" y="792186"/>
                  </a:lnTo>
                  <a:lnTo>
                    <a:pt x="72109" y="729074"/>
                  </a:lnTo>
                  <a:cubicBezTo>
                    <a:pt x="809762" y="83441"/>
                    <a:pt x="809762" y="83441"/>
                    <a:pt x="809762" y="83441"/>
                  </a:cubicBezTo>
                  <a:cubicBezTo>
                    <a:pt x="942474" y="-27813"/>
                    <a:pt x="1149504" y="-27813"/>
                    <a:pt x="1276907" y="83441"/>
                  </a:cubicBezTo>
                  <a:cubicBezTo>
                    <a:pt x="1404310" y="199331"/>
                    <a:pt x="1404310" y="380119"/>
                    <a:pt x="1276907" y="491373"/>
                  </a:cubicBezTo>
                  <a:cubicBezTo>
                    <a:pt x="951432" y="775592"/>
                    <a:pt x="671727" y="1019843"/>
                    <a:pt x="431355" y="1229746"/>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37" name="Freeform: Shape 36">
              <a:extLst>
                <a:ext uri="{FF2B5EF4-FFF2-40B4-BE49-F238E27FC236}">
                  <a16:creationId xmlns:a16="http://schemas.microsoft.com/office/drawing/2014/main" id="{28617D15-8164-4E57-81C7-84D04F934B39}"/>
                </a:ext>
              </a:extLst>
            </p:cNvPr>
            <p:cNvSpPr>
              <a:spLocks/>
            </p:cNvSpPr>
            <p:nvPr userDrawn="1"/>
          </p:nvSpPr>
          <p:spPr bwMode="auto">
            <a:xfrm rot="8092924">
              <a:off x="5771969" y="-224682"/>
              <a:ext cx="1176114" cy="1176852"/>
            </a:xfrm>
            <a:custGeom>
              <a:avLst/>
              <a:gdLst>
                <a:gd name="connsiteX0" fmla="*/ 592713 w 1176114"/>
                <a:gd name="connsiteY0" fmla="*/ 1176852 h 1176852"/>
                <a:gd name="connsiteX1" fmla="*/ 0 w 1176114"/>
                <a:gd name="connsiteY1" fmla="*/ 581694 h 1176852"/>
                <a:gd name="connsiteX2" fmla="*/ 54932 w 1176114"/>
                <a:gd name="connsiteY2" fmla="*/ 526877 h 1176852"/>
                <a:gd name="connsiteX3" fmla="*/ 460852 w 1176114"/>
                <a:gd name="connsiteY3" fmla="*/ 121814 h 1176852"/>
                <a:gd name="connsiteX4" fmla="*/ 1054301 w 1176114"/>
                <a:gd name="connsiteY4" fmla="*/ 121814 h 1176852"/>
                <a:gd name="connsiteX5" fmla="*/ 1054301 w 1176114"/>
                <a:gd name="connsiteY5" fmla="*/ 715263 h 1176852"/>
                <a:gd name="connsiteX6" fmla="*/ 720687 w 1176114"/>
                <a:gd name="connsiteY6" fmla="*/ 1048877 h 11768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6114" h="1176852">
                  <a:moveTo>
                    <a:pt x="592713" y="1176852"/>
                  </a:moveTo>
                  <a:lnTo>
                    <a:pt x="0" y="581694"/>
                  </a:lnTo>
                  <a:lnTo>
                    <a:pt x="54932" y="526877"/>
                  </a:lnTo>
                  <a:cubicBezTo>
                    <a:pt x="460852" y="121814"/>
                    <a:pt x="460852" y="121814"/>
                    <a:pt x="460852" y="121814"/>
                  </a:cubicBezTo>
                  <a:cubicBezTo>
                    <a:pt x="623270" y="-40604"/>
                    <a:pt x="891884" y="-40604"/>
                    <a:pt x="1054301" y="121814"/>
                  </a:cubicBezTo>
                  <a:cubicBezTo>
                    <a:pt x="1216719" y="284232"/>
                    <a:pt x="1216719" y="552845"/>
                    <a:pt x="1054301" y="715263"/>
                  </a:cubicBezTo>
                  <a:cubicBezTo>
                    <a:pt x="938637" y="830927"/>
                    <a:pt x="827491" y="942073"/>
                    <a:pt x="720687" y="1048877"/>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38" name="Freeform: Shape 37">
              <a:extLst>
                <a:ext uri="{FF2B5EF4-FFF2-40B4-BE49-F238E27FC236}">
                  <a16:creationId xmlns:a16="http://schemas.microsoft.com/office/drawing/2014/main" id="{400C0E92-E88E-4D4C-80F8-E7A6E85AD34E}"/>
                </a:ext>
              </a:extLst>
            </p:cNvPr>
            <p:cNvSpPr>
              <a:spLocks/>
            </p:cNvSpPr>
            <p:nvPr userDrawn="1"/>
          </p:nvSpPr>
          <p:spPr bwMode="auto">
            <a:xfrm rot="8095249">
              <a:off x="6512122" y="-196876"/>
              <a:ext cx="1296089" cy="1279123"/>
            </a:xfrm>
            <a:custGeom>
              <a:avLst/>
              <a:gdLst>
                <a:gd name="connsiteX0" fmla="*/ 482909 w 1163393"/>
                <a:gd name="connsiteY0" fmla="*/ 1164062 h 1164062"/>
                <a:gd name="connsiteX1" fmla="*/ 0 w 1163393"/>
                <a:gd name="connsiteY1" fmla="*/ 679817 h 1164062"/>
                <a:gd name="connsiteX2" fmla="*/ 46647 w 1163393"/>
                <a:gd name="connsiteY2" fmla="*/ 633170 h 1164062"/>
                <a:gd name="connsiteX3" fmla="*/ 581192 w 1163393"/>
                <a:gd name="connsiteY3" fmla="*/ 98625 h 1164062"/>
                <a:gd name="connsiteX4" fmla="*/ 1064769 w 1163393"/>
                <a:gd name="connsiteY4" fmla="*/ 98625 h 1164062"/>
                <a:gd name="connsiteX5" fmla="*/ 1064769 w 1163393"/>
                <a:gd name="connsiteY5" fmla="*/ 582202 h 1164062"/>
                <a:gd name="connsiteX6" fmla="*/ 642893 w 1163393"/>
                <a:gd name="connsiteY6" fmla="*/ 1004078 h 11640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63393" h="1164062">
                  <a:moveTo>
                    <a:pt x="482909" y="1164062"/>
                  </a:moveTo>
                  <a:lnTo>
                    <a:pt x="0" y="679817"/>
                  </a:lnTo>
                  <a:lnTo>
                    <a:pt x="46647" y="633170"/>
                  </a:lnTo>
                  <a:cubicBezTo>
                    <a:pt x="581192" y="98625"/>
                    <a:pt x="581192" y="98625"/>
                    <a:pt x="581192" y="98625"/>
                  </a:cubicBezTo>
                  <a:cubicBezTo>
                    <a:pt x="716933" y="-32874"/>
                    <a:pt x="933270" y="-32874"/>
                    <a:pt x="1064769" y="98625"/>
                  </a:cubicBezTo>
                  <a:cubicBezTo>
                    <a:pt x="1196268" y="234366"/>
                    <a:pt x="1196268" y="450703"/>
                    <a:pt x="1064769" y="582202"/>
                  </a:cubicBezTo>
                  <a:cubicBezTo>
                    <a:pt x="914977" y="731994"/>
                    <a:pt x="774546" y="872424"/>
                    <a:pt x="642893" y="1004078"/>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39" name="Freeform: Shape 38">
              <a:extLst>
                <a:ext uri="{FF2B5EF4-FFF2-40B4-BE49-F238E27FC236}">
                  <a16:creationId xmlns:a16="http://schemas.microsoft.com/office/drawing/2014/main" id="{4AD8DFDA-7738-45A5-B689-009395814BC0}"/>
                </a:ext>
              </a:extLst>
            </p:cNvPr>
            <p:cNvSpPr>
              <a:spLocks/>
            </p:cNvSpPr>
            <p:nvPr userDrawn="1"/>
          </p:nvSpPr>
          <p:spPr bwMode="auto">
            <a:xfrm rot="8130808">
              <a:off x="9709028" y="-403051"/>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5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40" name="Freeform: Shape 39">
              <a:extLst>
                <a:ext uri="{FF2B5EF4-FFF2-40B4-BE49-F238E27FC236}">
                  <a16:creationId xmlns:a16="http://schemas.microsoft.com/office/drawing/2014/main" id="{5B0CA2B7-3FCA-4C77-B5E3-BFF7448C56AB}"/>
                </a:ext>
              </a:extLst>
            </p:cNvPr>
            <p:cNvSpPr>
              <a:spLocks/>
            </p:cNvSpPr>
            <p:nvPr userDrawn="1"/>
          </p:nvSpPr>
          <p:spPr bwMode="auto">
            <a:xfrm rot="8107164">
              <a:off x="11174706" y="-262079"/>
              <a:ext cx="1179310" cy="1269543"/>
            </a:xfrm>
            <a:custGeom>
              <a:avLst/>
              <a:gdLst>
                <a:gd name="connsiteX0" fmla="*/ 581742 w 1171560"/>
                <a:gd name="connsiteY0" fmla="*/ 1170724 h 1170724"/>
                <a:gd name="connsiteX1" fmla="*/ 0 w 1171560"/>
                <a:gd name="connsiteY1" fmla="*/ 591401 h 1170724"/>
                <a:gd name="connsiteX2" fmla="*/ 22261 w 1171560"/>
                <a:gd name="connsiteY2" fmla="*/ 569098 h 1170724"/>
                <a:gd name="connsiteX3" fmla="*/ 472748 w 1171560"/>
                <a:gd name="connsiteY3" fmla="*/ 117756 h 1170724"/>
                <a:gd name="connsiteX4" fmla="*/ 1053855 w 1171560"/>
                <a:gd name="connsiteY4" fmla="*/ 117756 h 1170724"/>
                <a:gd name="connsiteX5" fmla="*/ 1053855 w 1171560"/>
                <a:gd name="connsiteY5" fmla="*/ 699108 h 1170724"/>
                <a:gd name="connsiteX6" fmla="*/ 667531 w 1171560"/>
                <a:gd name="connsiteY6" fmla="*/ 1085025 h 11707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1560" h="1170724">
                  <a:moveTo>
                    <a:pt x="581742" y="1170724"/>
                  </a:moveTo>
                  <a:lnTo>
                    <a:pt x="0" y="591401"/>
                  </a:lnTo>
                  <a:lnTo>
                    <a:pt x="22261" y="569098"/>
                  </a:lnTo>
                  <a:cubicBezTo>
                    <a:pt x="472748" y="117756"/>
                    <a:pt x="472748" y="117756"/>
                    <a:pt x="472748" y="117756"/>
                  </a:cubicBezTo>
                  <a:cubicBezTo>
                    <a:pt x="633931" y="-39251"/>
                    <a:pt x="892672" y="-39251"/>
                    <a:pt x="1053855" y="117756"/>
                  </a:cubicBezTo>
                  <a:cubicBezTo>
                    <a:pt x="1210796" y="279007"/>
                    <a:pt x="1210796" y="537857"/>
                    <a:pt x="1053855" y="699108"/>
                  </a:cubicBezTo>
                  <a:cubicBezTo>
                    <a:pt x="918851" y="833970"/>
                    <a:pt x="790175" y="962510"/>
                    <a:pt x="667531" y="1085025"/>
                  </a:cubicBez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1" name="Freeform: Shape 40">
              <a:extLst>
                <a:ext uri="{FF2B5EF4-FFF2-40B4-BE49-F238E27FC236}">
                  <a16:creationId xmlns:a16="http://schemas.microsoft.com/office/drawing/2014/main" id="{2B3D2593-5B41-4165-855F-C350EB7B3FB0}"/>
                </a:ext>
              </a:extLst>
            </p:cNvPr>
            <p:cNvSpPr>
              <a:spLocks/>
            </p:cNvSpPr>
            <p:nvPr userDrawn="1"/>
          </p:nvSpPr>
          <p:spPr bwMode="auto">
            <a:xfrm rot="8092924">
              <a:off x="7297121" y="-205905"/>
              <a:ext cx="1315347" cy="1315938"/>
            </a:xfrm>
            <a:custGeom>
              <a:avLst/>
              <a:gdLst>
                <a:gd name="connsiteX0" fmla="*/ 592859 w 1315347"/>
                <a:gd name="connsiteY0" fmla="*/ 1315938 h 1315938"/>
                <a:gd name="connsiteX1" fmla="*/ 0 w 1315347"/>
                <a:gd name="connsiteY1" fmla="*/ 720633 h 1315938"/>
                <a:gd name="connsiteX2" fmla="*/ 4434 w 1315347"/>
                <a:gd name="connsiteY2" fmla="*/ 716208 h 1315938"/>
                <a:gd name="connsiteX3" fmla="*/ 600085 w 1315347"/>
                <a:gd name="connsiteY3" fmla="*/ 121814 h 1315938"/>
                <a:gd name="connsiteX4" fmla="*/ 1193534 w 1315347"/>
                <a:gd name="connsiteY4" fmla="*/ 121814 h 1315938"/>
                <a:gd name="connsiteX5" fmla="*/ 1193534 w 1315347"/>
                <a:gd name="connsiteY5" fmla="*/ 715263 h 1315938"/>
                <a:gd name="connsiteX6" fmla="*/ 611835 w 1315347"/>
                <a:gd name="connsiteY6" fmla="*/ 1296962 h 13159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15347" h="1315938">
                  <a:moveTo>
                    <a:pt x="592859" y="1315938"/>
                  </a:moveTo>
                  <a:lnTo>
                    <a:pt x="0" y="720633"/>
                  </a:lnTo>
                  <a:lnTo>
                    <a:pt x="4434" y="716208"/>
                  </a:lnTo>
                  <a:cubicBezTo>
                    <a:pt x="600085" y="121814"/>
                    <a:pt x="600085" y="121814"/>
                    <a:pt x="600085" y="121814"/>
                  </a:cubicBezTo>
                  <a:cubicBezTo>
                    <a:pt x="762503" y="-40604"/>
                    <a:pt x="1031117" y="-40604"/>
                    <a:pt x="1193534" y="121814"/>
                  </a:cubicBezTo>
                  <a:cubicBezTo>
                    <a:pt x="1355952" y="284231"/>
                    <a:pt x="1355952" y="552845"/>
                    <a:pt x="1193534" y="715263"/>
                  </a:cubicBezTo>
                  <a:cubicBezTo>
                    <a:pt x="985339" y="923458"/>
                    <a:pt x="791782" y="1117015"/>
                    <a:pt x="611835" y="1296962"/>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2" name="Freeform: Shape 41">
              <a:extLst>
                <a:ext uri="{FF2B5EF4-FFF2-40B4-BE49-F238E27FC236}">
                  <a16:creationId xmlns:a16="http://schemas.microsoft.com/office/drawing/2014/main" id="{2C249D31-7FFC-4B70-B42D-01798342E01E}"/>
                </a:ext>
              </a:extLst>
            </p:cNvPr>
            <p:cNvSpPr>
              <a:spLocks/>
            </p:cNvSpPr>
            <p:nvPr userDrawn="1"/>
          </p:nvSpPr>
          <p:spPr bwMode="auto">
            <a:xfrm rot="7896149">
              <a:off x="8099923" y="-199509"/>
              <a:ext cx="1342572" cy="1250441"/>
            </a:xfrm>
            <a:custGeom>
              <a:avLst/>
              <a:gdLst>
                <a:gd name="connsiteX0" fmla="*/ 553874 w 1342572"/>
                <a:gd name="connsiteY0" fmla="*/ 1250441 h 1250441"/>
                <a:gd name="connsiteX1" fmla="*/ 0 w 1342572"/>
                <a:gd name="connsiteY1" fmla="*/ 626652 h 1250441"/>
                <a:gd name="connsiteX2" fmla="*/ 28263 w 1342572"/>
                <a:gd name="connsiteY2" fmla="*/ 601718 h 1250441"/>
                <a:gd name="connsiteX3" fmla="*/ 581354 w 1342572"/>
                <a:gd name="connsiteY3" fmla="*/ 113776 h 1250441"/>
                <a:gd name="connsiteX4" fmla="*/ 1213309 w 1342572"/>
                <a:gd name="connsiteY4" fmla="*/ 113777 h 1250441"/>
                <a:gd name="connsiteX5" fmla="*/ 1213309 w 1342572"/>
                <a:gd name="connsiteY5" fmla="*/ 670015 h 1250441"/>
                <a:gd name="connsiteX6" fmla="*/ 598203 w 1342572"/>
                <a:gd name="connsiteY6" fmla="*/ 1211423 h 12504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42572" h="1250441">
                  <a:moveTo>
                    <a:pt x="553874" y="1250441"/>
                  </a:moveTo>
                  <a:lnTo>
                    <a:pt x="0" y="626652"/>
                  </a:lnTo>
                  <a:lnTo>
                    <a:pt x="28263" y="601718"/>
                  </a:lnTo>
                  <a:cubicBezTo>
                    <a:pt x="581354" y="113776"/>
                    <a:pt x="581354" y="113776"/>
                    <a:pt x="581354" y="113776"/>
                  </a:cubicBezTo>
                  <a:cubicBezTo>
                    <a:pt x="760886" y="-37925"/>
                    <a:pt x="1040957" y="-37925"/>
                    <a:pt x="1213309" y="113777"/>
                  </a:cubicBezTo>
                  <a:cubicBezTo>
                    <a:pt x="1385660" y="271799"/>
                    <a:pt x="1385660" y="518314"/>
                    <a:pt x="1213309" y="670015"/>
                  </a:cubicBezTo>
                  <a:cubicBezTo>
                    <a:pt x="993157" y="863790"/>
                    <a:pt x="788484" y="1043940"/>
                    <a:pt x="598203" y="1211423"/>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3" name="Freeform: Shape 42">
              <a:extLst>
                <a:ext uri="{FF2B5EF4-FFF2-40B4-BE49-F238E27FC236}">
                  <a16:creationId xmlns:a16="http://schemas.microsoft.com/office/drawing/2014/main" id="{2EC6167A-0516-4F9E-8970-FD2DB39C2B70}"/>
                </a:ext>
              </a:extLst>
            </p:cNvPr>
            <p:cNvSpPr>
              <a:spLocks/>
            </p:cNvSpPr>
            <p:nvPr userDrawn="1"/>
          </p:nvSpPr>
          <p:spPr bwMode="auto">
            <a:xfrm rot="8136148">
              <a:off x="9037868" y="-201280"/>
              <a:ext cx="1048367" cy="1043283"/>
            </a:xfrm>
            <a:custGeom>
              <a:avLst/>
              <a:gdLst>
                <a:gd name="connsiteX0" fmla="*/ 488662 w 1048367"/>
                <a:gd name="connsiteY0" fmla="*/ 1043283 h 1043283"/>
                <a:gd name="connsiteX1" fmla="*/ 0 w 1048367"/>
                <a:gd name="connsiteY1" fmla="*/ 564791 h 1043283"/>
                <a:gd name="connsiteX2" fmla="*/ 48434 w 1048367"/>
                <a:gd name="connsiteY2" fmla="*/ 516357 h 1043283"/>
                <a:gd name="connsiteX3" fmla="*/ 466166 w 1048367"/>
                <a:gd name="connsiteY3" fmla="*/ 98625 h 1043283"/>
                <a:gd name="connsiteX4" fmla="*/ 949743 w 1048367"/>
                <a:gd name="connsiteY4" fmla="*/ 98625 h 1043283"/>
                <a:gd name="connsiteX5" fmla="*/ 949743 w 1048367"/>
                <a:gd name="connsiteY5" fmla="*/ 582202 h 1043283"/>
                <a:gd name="connsiteX6" fmla="*/ 577650 w 1048367"/>
                <a:gd name="connsiteY6" fmla="*/ 954295 h 10432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8367" h="1043283">
                  <a:moveTo>
                    <a:pt x="488662" y="1043283"/>
                  </a:moveTo>
                  <a:lnTo>
                    <a:pt x="0" y="564791"/>
                  </a:lnTo>
                  <a:lnTo>
                    <a:pt x="48434" y="516357"/>
                  </a:lnTo>
                  <a:cubicBezTo>
                    <a:pt x="466166" y="98625"/>
                    <a:pt x="466166" y="98625"/>
                    <a:pt x="466166" y="98625"/>
                  </a:cubicBezTo>
                  <a:cubicBezTo>
                    <a:pt x="601907" y="-32874"/>
                    <a:pt x="818244" y="-32874"/>
                    <a:pt x="949743" y="98625"/>
                  </a:cubicBezTo>
                  <a:cubicBezTo>
                    <a:pt x="1081242" y="234366"/>
                    <a:pt x="1081242" y="450703"/>
                    <a:pt x="949743" y="582202"/>
                  </a:cubicBezTo>
                  <a:cubicBezTo>
                    <a:pt x="818675" y="713270"/>
                    <a:pt x="694774" y="837171"/>
                    <a:pt x="577650" y="95429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grpSp>
      <p:grpSp>
        <p:nvGrpSpPr>
          <p:cNvPr id="46" name="Group 45">
            <a:extLst>
              <a:ext uri="{FF2B5EF4-FFF2-40B4-BE49-F238E27FC236}">
                <a16:creationId xmlns:a16="http://schemas.microsoft.com/office/drawing/2014/main" id="{9C2DD6B2-AAA5-4B1B-93D5-6CFC6AB6CDAF}"/>
              </a:ext>
            </a:extLst>
          </p:cNvPr>
          <p:cNvGrpSpPr/>
          <p:nvPr userDrawn="1"/>
        </p:nvGrpSpPr>
        <p:grpSpPr>
          <a:xfrm rot="10800000">
            <a:off x="-168647" y="5397104"/>
            <a:ext cx="12617716" cy="1837186"/>
            <a:chOff x="-263700" y="-403051"/>
            <a:chExt cx="12617716" cy="1837186"/>
          </a:xfrm>
        </p:grpSpPr>
        <p:sp>
          <p:nvSpPr>
            <p:cNvPr id="47" name="Freeform: Shape 46">
              <a:extLst>
                <a:ext uri="{FF2B5EF4-FFF2-40B4-BE49-F238E27FC236}">
                  <a16:creationId xmlns:a16="http://schemas.microsoft.com/office/drawing/2014/main" id="{1EC8C96B-3BC5-4B49-A01A-D96D513DC142}"/>
                </a:ext>
              </a:extLst>
            </p:cNvPr>
            <p:cNvSpPr>
              <a:spLocks/>
            </p:cNvSpPr>
            <p:nvPr userDrawn="1"/>
          </p:nvSpPr>
          <p:spPr bwMode="auto">
            <a:xfrm rot="8095249">
              <a:off x="-263366" y="-140668"/>
              <a:ext cx="1163393" cy="1164062"/>
            </a:xfrm>
            <a:custGeom>
              <a:avLst/>
              <a:gdLst>
                <a:gd name="connsiteX0" fmla="*/ 482909 w 1163393"/>
                <a:gd name="connsiteY0" fmla="*/ 1164062 h 1164062"/>
                <a:gd name="connsiteX1" fmla="*/ 0 w 1163393"/>
                <a:gd name="connsiteY1" fmla="*/ 679817 h 1164062"/>
                <a:gd name="connsiteX2" fmla="*/ 46647 w 1163393"/>
                <a:gd name="connsiteY2" fmla="*/ 633170 h 1164062"/>
                <a:gd name="connsiteX3" fmla="*/ 581192 w 1163393"/>
                <a:gd name="connsiteY3" fmla="*/ 98625 h 1164062"/>
                <a:gd name="connsiteX4" fmla="*/ 1064769 w 1163393"/>
                <a:gd name="connsiteY4" fmla="*/ 98625 h 1164062"/>
                <a:gd name="connsiteX5" fmla="*/ 1064769 w 1163393"/>
                <a:gd name="connsiteY5" fmla="*/ 582202 h 1164062"/>
                <a:gd name="connsiteX6" fmla="*/ 642893 w 1163393"/>
                <a:gd name="connsiteY6" fmla="*/ 1004078 h 11640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63393" h="1164062">
                  <a:moveTo>
                    <a:pt x="482909" y="1164062"/>
                  </a:moveTo>
                  <a:lnTo>
                    <a:pt x="0" y="679817"/>
                  </a:lnTo>
                  <a:lnTo>
                    <a:pt x="46647" y="633170"/>
                  </a:lnTo>
                  <a:cubicBezTo>
                    <a:pt x="581192" y="98625"/>
                    <a:pt x="581192" y="98625"/>
                    <a:pt x="581192" y="98625"/>
                  </a:cubicBezTo>
                  <a:cubicBezTo>
                    <a:pt x="716933" y="-32874"/>
                    <a:pt x="933270" y="-32874"/>
                    <a:pt x="1064769" y="98625"/>
                  </a:cubicBezTo>
                  <a:cubicBezTo>
                    <a:pt x="1196268" y="234366"/>
                    <a:pt x="1196268" y="450703"/>
                    <a:pt x="1064769" y="582202"/>
                  </a:cubicBezTo>
                  <a:cubicBezTo>
                    <a:pt x="914977" y="731994"/>
                    <a:pt x="774546" y="872424"/>
                    <a:pt x="642893" y="1004078"/>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8" name="Freeform: Shape 47">
              <a:extLst>
                <a:ext uri="{FF2B5EF4-FFF2-40B4-BE49-F238E27FC236}">
                  <a16:creationId xmlns:a16="http://schemas.microsoft.com/office/drawing/2014/main" id="{432E4BDE-A5BE-41D9-8F0F-A463D2D250A3}"/>
                </a:ext>
              </a:extLst>
            </p:cNvPr>
            <p:cNvSpPr>
              <a:spLocks/>
            </p:cNvSpPr>
            <p:nvPr userDrawn="1"/>
          </p:nvSpPr>
          <p:spPr bwMode="auto">
            <a:xfrm rot="8130808">
              <a:off x="2849284" y="-374024"/>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9" name="Freeform: Shape 48">
              <a:extLst>
                <a:ext uri="{FF2B5EF4-FFF2-40B4-BE49-F238E27FC236}">
                  <a16:creationId xmlns:a16="http://schemas.microsoft.com/office/drawing/2014/main" id="{8A315C52-D012-4177-B381-0C0002DD8649}"/>
                </a:ext>
              </a:extLst>
            </p:cNvPr>
            <p:cNvSpPr>
              <a:spLocks/>
            </p:cNvSpPr>
            <p:nvPr userDrawn="1"/>
          </p:nvSpPr>
          <p:spPr bwMode="auto">
            <a:xfrm rot="8107164">
              <a:off x="4295742" y="-215917"/>
              <a:ext cx="1171560" cy="1170724"/>
            </a:xfrm>
            <a:custGeom>
              <a:avLst/>
              <a:gdLst>
                <a:gd name="connsiteX0" fmla="*/ 581742 w 1171560"/>
                <a:gd name="connsiteY0" fmla="*/ 1170724 h 1170724"/>
                <a:gd name="connsiteX1" fmla="*/ 0 w 1171560"/>
                <a:gd name="connsiteY1" fmla="*/ 591401 h 1170724"/>
                <a:gd name="connsiteX2" fmla="*/ 22261 w 1171560"/>
                <a:gd name="connsiteY2" fmla="*/ 569098 h 1170724"/>
                <a:gd name="connsiteX3" fmla="*/ 472748 w 1171560"/>
                <a:gd name="connsiteY3" fmla="*/ 117756 h 1170724"/>
                <a:gd name="connsiteX4" fmla="*/ 1053855 w 1171560"/>
                <a:gd name="connsiteY4" fmla="*/ 117756 h 1170724"/>
                <a:gd name="connsiteX5" fmla="*/ 1053855 w 1171560"/>
                <a:gd name="connsiteY5" fmla="*/ 699108 h 1170724"/>
                <a:gd name="connsiteX6" fmla="*/ 667531 w 1171560"/>
                <a:gd name="connsiteY6" fmla="*/ 1085025 h 11707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1560" h="1170724">
                  <a:moveTo>
                    <a:pt x="581742" y="1170724"/>
                  </a:moveTo>
                  <a:lnTo>
                    <a:pt x="0" y="591401"/>
                  </a:lnTo>
                  <a:lnTo>
                    <a:pt x="22261" y="569098"/>
                  </a:lnTo>
                  <a:cubicBezTo>
                    <a:pt x="472748" y="117756"/>
                    <a:pt x="472748" y="117756"/>
                    <a:pt x="472748" y="117756"/>
                  </a:cubicBezTo>
                  <a:cubicBezTo>
                    <a:pt x="633931" y="-39251"/>
                    <a:pt x="892672" y="-39251"/>
                    <a:pt x="1053855" y="117756"/>
                  </a:cubicBezTo>
                  <a:cubicBezTo>
                    <a:pt x="1210796" y="279007"/>
                    <a:pt x="1210796" y="537857"/>
                    <a:pt x="1053855" y="699108"/>
                  </a:cubicBezTo>
                  <a:cubicBezTo>
                    <a:pt x="918851" y="833970"/>
                    <a:pt x="790175" y="962510"/>
                    <a:pt x="667531" y="1085025"/>
                  </a:cubicBez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0" name="Freeform: Shape 49">
              <a:extLst>
                <a:ext uri="{FF2B5EF4-FFF2-40B4-BE49-F238E27FC236}">
                  <a16:creationId xmlns:a16="http://schemas.microsoft.com/office/drawing/2014/main" id="{60BDA3B7-3DB0-4473-A447-38F8E8B715A4}"/>
                </a:ext>
              </a:extLst>
            </p:cNvPr>
            <p:cNvSpPr>
              <a:spLocks/>
            </p:cNvSpPr>
            <p:nvPr userDrawn="1"/>
          </p:nvSpPr>
          <p:spPr bwMode="auto">
            <a:xfrm rot="8092924">
              <a:off x="437377" y="-176878"/>
              <a:ext cx="1315347" cy="1315938"/>
            </a:xfrm>
            <a:custGeom>
              <a:avLst/>
              <a:gdLst>
                <a:gd name="connsiteX0" fmla="*/ 592859 w 1315347"/>
                <a:gd name="connsiteY0" fmla="*/ 1315938 h 1315938"/>
                <a:gd name="connsiteX1" fmla="*/ 0 w 1315347"/>
                <a:gd name="connsiteY1" fmla="*/ 720633 h 1315938"/>
                <a:gd name="connsiteX2" fmla="*/ 4434 w 1315347"/>
                <a:gd name="connsiteY2" fmla="*/ 716208 h 1315938"/>
                <a:gd name="connsiteX3" fmla="*/ 600085 w 1315347"/>
                <a:gd name="connsiteY3" fmla="*/ 121814 h 1315938"/>
                <a:gd name="connsiteX4" fmla="*/ 1193534 w 1315347"/>
                <a:gd name="connsiteY4" fmla="*/ 121814 h 1315938"/>
                <a:gd name="connsiteX5" fmla="*/ 1193534 w 1315347"/>
                <a:gd name="connsiteY5" fmla="*/ 715263 h 1315938"/>
                <a:gd name="connsiteX6" fmla="*/ 611835 w 1315347"/>
                <a:gd name="connsiteY6" fmla="*/ 1296962 h 13159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15347" h="1315938">
                  <a:moveTo>
                    <a:pt x="592859" y="1315938"/>
                  </a:moveTo>
                  <a:lnTo>
                    <a:pt x="0" y="720633"/>
                  </a:lnTo>
                  <a:lnTo>
                    <a:pt x="4434" y="716208"/>
                  </a:lnTo>
                  <a:cubicBezTo>
                    <a:pt x="600085" y="121814"/>
                    <a:pt x="600085" y="121814"/>
                    <a:pt x="600085" y="121814"/>
                  </a:cubicBezTo>
                  <a:cubicBezTo>
                    <a:pt x="762503" y="-40604"/>
                    <a:pt x="1031117" y="-40604"/>
                    <a:pt x="1193534" y="121814"/>
                  </a:cubicBezTo>
                  <a:cubicBezTo>
                    <a:pt x="1355952" y="284231"/>
                    <a:pt x="1355952" y="552845"/>
                    <a:pt x="1193534" y="715263"/>
                  </a:cubicBezTo>
                  <a:cubicBezTo>
                    <a:pt x="985339" y="923458"/>
                    <a:pt x="791782" y="1117015"/>
                    <a:pt x="611835" y="1296962"/>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1" name="Freeform: Shape 50">
              <a:extLst>
                <a:ext uri="{FF2B5EF4-FFF2-40B4-BE49-F238E27FC236}">
                  <a16:creationId xmlns:a16="http://schemas.microsoft.com/office/drawing/2014/main" id="{CCE83B5A-AD82-4C45-8924-58EBF3116D5B}"/>
                </a:ext>
              </a:extLst>
            </p:cNvPr>
            <p:cNvSpPr>
              <a:spLocks/>
            </p:cNvSpPr>
            <p:nvPr userDrawn="1"/>
          </p:nvSpPr>
          <p:spPr bwMode="auto">
            <a:xfrm rot="7896149">
              <a:off x="1240179" y="-170482"/>
              <a:ext cx="1342572" cy="1250441"/>
            </a:xfrm>
            <a:custGeom>
              <a:avLst/>
              <a:gdLst>
                <a:gd name="connsiteX0" fmla="*/ 553874 w 1342572"/>
                <a:gd name="connsiteY0" fmla="*/ 1250441 h 1250441"/>
                <a:gd name="connsiteX1" fmla="*/ 0 w 1342572"/>
                <a:gd name="connsiteY1" fmla="*/ 626652 h 1250441"/>
                <a:gd name="connsiteX2" fmla="*/ 28263 w 1342572"/>
                <a:gd name="connsiteY2" fmla="*/ 601718 h 1250441"/>
                <a:gd name="connsiteX3" fmla="*/ 581354 w 1342572"/>
                <a:gd name="connsiteY3" fmla="*/ 113776 h 1250441"/>
                <a:gd name="connsiteX4" fmla="*/ 1213309 w 1342572"/>
                <a:gd name="connsiteY4" fmla="*/ 113777 h 1250441"/>
                <a:gd name="connsiteX5" fmla="*/ 1213309 w 1342572"/>
                <a:gd name="connsiteY5" fmla="*/ 670015 h 1250441"/>
                <a:gd name="connsiteX6" fmla="*/ 598203 w 1342572"/>
                <a:gd name="connsiteY6" fmla="*/ 1211423 h 12504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42572" h="1250441">
                  <a:moveTo>
                    <a:pt x="553874" y="1250441"/>
                  </a:moveTo>
                  <a:lnTo>
                    <a:pt x="0" y="626652"/>
                  </a:lnTo>
                  <a:lnTo>
                    <a:pt x="28263" y="601718"/>
                  </a:lnTo>
                  <a:cubicBezTo>
                    <a:pt x="581354" y="113776"/>
                    <a:pt x="581354" y="113776"/>
                    <a:pt x="581354" y="113776"/>
                  </a:cubicBezTo>
                  <a:cubicBezTo>
                    <a:pt x="760886" y="-37925"/>
                    <a:pt x="1040957" y="-37925"/>
                    <a:pt x="1213309" y="113777"/>
                  </a:cubicBezTo>
                  <a:cubicBezTo>
                    <a:pt x="1385660" y="271799"/>
                    <a:pt x="1385660" y="518314"/>
                    <a:pt x="1213309" y="670015"/>
                  </a:cubicBezTo>
                  <a:cubicBezTo>
                    <a:pt x="993157" y="863790"/>
                    <a:pt x="788484" y="1043940"/>
                    <a:pt x="598203" y="1211423"/>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2" name="Freeform: Shape 51">
              <a:extLst>
                <a:ext uri="{FF2B5EF4-FFF2-40B4-BE49-F238E27FC236}">
                  <a16:creationId xmlns:a16="http://schemas.microsoft.com/office/drawing/2014/main" id="{542F0D5D-D343-492D-9080-D72409BF6468}"/>
                </a:ext>
              </a:extLst>
            </p:cNvPr>
            <p:cNvSpPr>
              <a:spLocks/>
            </p:cNvSpPr>
            <p:nvPr userDrawn="1"/>
          </p:nvSpPr>
          <p:spPr bwMode="auto">
            <a:xfrm rot="8136148">
              <a:off x="2178124" y="-172253"/>
              <a:ext cx="1048367" cy="1043283"/>
            </a:xfrm>
            <a:custGeom>
              <a:avLst/>
              <a:gdLst>
                <a:gd name="connsiteX0" fmla="*/ 488662 w 1048367"/>
                <a:gd name="connsiteY0" fmla="*/ 1043283 h 1043283"/>
                <a:gd name="connsiteX1" fmla="*/ 0 w 1048367"/>
                <a:gd name="connsiteY1" fmla="*/ 564791 h 1043283"/>
                <a:gd name="connsiteX2" fmla="*/ 48434 w 1048367"/>
                <a:gd name="connsiteY2" fmla="*/ 516357 h 1043283"/>
                <a:gd name="connsiteX3" fmla="*/ 466166 w 1048367"/>
                <a:gd name="connsiteY3" fmla="*/ 98625 h 1043283"/>
                <a:gd name="connsiteX4" fmla="*/ 949743 w 1048367"/>
                <a:gd name="connsiteY4" fmla="*/ 98625 h 1043283"/>
                <a:gd name="connsiteX5" fmla="*/ 949743 w 1048367"/>
                <a:gd name="connsiteY5" fmla="*/ 582202 h 1043283"/>
                <a:gd name="connsiteX6" fmla="*/ 577650 w 1048367"/>
                <a:gd name="connsiteY6" fmla="*/ 954295 h 10432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8367" h="1043283">
                  <a:moveTo>
                    <a:pt x="488662" y="1043283"/>
                  </a:moveTo>
                  <a:lnTo>
                    <a:pt x="0" y="564791"/>
                  </a:lnTo>
                  <a:lnTo>
                    <a:pt x="48434" y="516357"/>
                  </a:lnTo>
                  <a:cubicBezTo>
                    <a:pt x="466166" y="98625"/>
                    <a:pt x="466166" y="98625"/>
                    <a:pt x="466166" y="98625"/>
                  </a:cubicBezTo>
                  <a:cubicBezTo>
                    <a:pt x="601907" y="-32874"/>
                    <a:pt x="818244" y="-32874"/>
                    <a:pt x="949743" y="98625"/>
                  </a:cubicBezTo>
                  <a:cubicBezTo>
                    <a:pt x="1081242" y="234366"/>
                    <a:pt x="1081242" y="450703"/>
                    <a:pt x="949743" y="582202"/>
                  </a:cubicBezTo>
                  <a:cubicBezTo>
                    <a:pt x="818675" y="713270"/>
                    <a:pt x="694774" y="837171"/>
                    <a:pt x="577650" y="95429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3" name="Freeform: Shape 52">
              <a:extLst>
                <a:ext uri="{FF2B5EF4-FFF2-40B4-BE49-F238E27FC236}">
                  <a16:creationId xmlns:a16="http://schemas.microsoft.com/office/drawing/2014/main" id="{75312940-38E7-48A7-ABA1-8BEEF1D29E50}"/>
                </a:ext>
              </a:extLst>
            </p:cNvPr>
            <p:cNvSpPr>
              <a:spLocks/>
            </p:cNvSpPr>
            <p:nvPr userDrawn="1"/>
          </p:nvSpPr>
          <p:spPr bwMode="auto">
            <a:xfrm rot="7884651">
              <a:off x="4912039" y="-49730"/>
              <a:ext cx="1372459" cy="1252166"/>
            </a:xfrm>
            <a:custGeom>
              <a:avLst/>
              <a:gdLst>
                <a:gd name="connsiteX0" fmla="*/ 405681 w 1372459"/>
                <a:gd name="connsiteY0" fmla="*/ 1252166 h 1252166"/>
                <a:gd name="connsiteX1" fmla="*/ 0 w 1372459"/>
                <a:gd name="connsiteY1" fmla="*/ 792186 h 1252166"/>
                <a:gd name="connsiteX2" fmla="*/ 72109 w 1372459"/>
                <a:gd name="connsiteY2" fmla="*/ 729074 h 1252166"/>
                <a:gd name="connsiteX3" fmla="*/ 809762 w 1372459"/>
                <a:gd name="connsiteY3" fmla="*/ 83441 h 1252166"/>
                <a:gd name="connsiteX4" fmla="*/ 1276907 w 1372459"/>
                <a:gd name="connsiteY4" fmla="*/ 83441 h 1252166"/>
                <a:gd name="connsiteX5" fmla="*/ 1276907 w 1372459"/>
                <a:gd name="connsiteY5" fmla="*/ 491373 h 1252166"/>
                <a:gd name="connsiteX6" fmla="*/ 431355 w 1372459"/>
                <a:gd name="connsiteY6" fmla="*/ 1229746 h 12521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72459" h="1252166">
                  <a:moveTo>
                    <a:pt x="405681" y="1252166"/>
                  </a:moveTo>
                  <a:lnTo>
                    <a:pt x="0" y="792186"/>
                  </a:lnTo>
                  <a:lnTo>
                    <a:pt x="72109" y="729074"/>
                  </a:lnTo>
                  <a:cubicBezTo>
                    <a:pt x="809762" y="83441"/>
                    <a:pt x="809762" y="83441"/>
                    <a:pt x="809762" y="83441"/>
                  </a:cubicBezTo>
                  <a:cubicBezTo>
                    <a:pt x="942474" y="-27813"/>
                    <a:pt x="1149504" y="-27813"/>
                    <a:pt x="1276907" y="83441"/>
                  </a:cubicBezTo>
                  <a:cubicBezTo>
                    <a:pt x="1404310" y="199331"/>
                    <a:pt x="1404310" y="380119"/>
                    <a:pt x="1276907" y="491373"/>
                  </a:cubicBezTo>
                  <a:cubicBezTo>
                    <a:pt x="951432" y="775592"/>
                    <a:pt x="671727" y="1019843"/>
                    <a:pt x="431355" y="1229746"/>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4" name="Freeform: Shape 53">
              <a:extLst>
                <a:ext uri="{FF2B5EF4-FFF2-40B4-BE49-F238E27FC236}">
                  <a16:creationId xmlns:a16="http://schemas.microsoft.com/office/drawing/2014/main" id="{D33613F5-984F-49D2-B33C-B6307CC89A6F}"/>
                </a:ext>
              </a:extLst>
            </p:cNvPr>
            <p:cNvSpPr>
              <a:spLocks/>
            </p:cNvSpPr>
            <p:nvPr userDrawn="1"/>
          </p:nvSpPr>
          <p:spPr bwMode="auto">
            <a:xfrm rot="8092924">
              <a:off x="5771969" y="-224682"/>
              <a:ext cx="1176114" cy="1176852"/>
            </a:xfrm>
            <a:custGeom>
              <a:avLst/>
              <a:gdLst>
                <a:gd name="connsiteX0" fmla="*/ 592713 w 1176114"/>
                <a:gd name="connsiteY0" fmla="*/ 1176852 h 1176852"/>
                <a:gd name="connsiteX1" fmla="*/ 0 w 1176114"/>
                <a:gd name="connsiteY1" fmla="*/ 581694 h 1176852"/>
                <a:gd name="connsiteX2" fmla="*/ 54932 w 1176114"/>
                <a:gd name="connsiteY2" fmla="*/ 526877 h 1176852"/>
                <a:gd name="connsiteX3" fmla="*/ 460852 w 1176114"/>
                <a:gd name="connsiteY3" fmla="*/ 121814 h 1176852"/>
                <a:gd name="connsiteX4" fmla="*/ 1054301 w 1176114"/>
                <a:gd name="connsiteY4" fmla="*/ 121814 h 1176852"/>
                <a:gd name="connsiteX5" fmla="*/ 1054301 w 1176114"/>
                <a:gd name="connsiteY5" fmla="*/ 715263 h 1176852"/>
                <a:gd name="connsiteX6" fmla="*/ 720687 w 1176114"/>
                <a:gd name="connsiteY6" fmla="*/ 1048877 h 11768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6114" h="1176852">
                  <a:moveTo>
                    <a:pt x="592713" y="1176852"/>
                  </a:moveTo>
                  <a:lnTo>
                    <a:pt x="0" y="581694"/>
                  </a:lnTo>
                  <a:lnTo>
                    <a:pt x="54932" y="526877"/>
                  </a:lnTo>
                  <a:cubicBezTo>
                    <a:pt x="460852" y="121814"/>
                    <a:pt x="460852" y="121814"/>
                    <a:pt x="460852" y="121814"/>
                  </a:cubicBezTo>
                  <a:cubicBezTo>
                    <a:pt x="623270" y="-40604"/>
                    <a:pt x="891884" y="-40604"/>
                    <a:pt x="1054301" y="121814"/>
                  </a:cubicBezTo>
                  <a:cubicBezTo>
                    <a:pt x="1216719" y="284232"/>
                    <a:pt x="1216719" y="552845"/>
                    <a:pt x="1054301" y="715263"/>
                  </a:cubicBezTo>
                  <a:cubicBezTo>
                    <a:pt x="938637" y="830927"/>
                    <a:pt x="827491" y="942073"/>
                    <a:pt x="720687" y="1048877"/>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5" name="Freeform: Shape 54">
              <a:extLst>
                <a:ext uri="{FF2B5EF4-FFF2-40B4-BE49-F238E27FC236}">
                  <a16:creationId xmlns:a16="http://schemas.microsoft.com/office/drawing/2014/main" id="{22D55B67-1CE0-4341-B979-60FF4E1A6564}"/>
                </a:ext>
              </a:extLst>
            </p:cNvPr>
            <p:cNvSpPr>
              <a:spLocks/>
            </p:cNvSpPr>
            <p:nvPr userDrawn="1"/>
          </p:nvSpPr>
          <p:spPr bwMode="auto">
            <a:xfrm rot="8095249">
              <a:off x="6512122" y="-196876"/>
              <a:ext cx="1296089" cy="1279123"/>
            </a:xfrm>
            <a:custGeom>
              <a:avLst/>
              <a:gdLst>
                <a:gd name="connsiteX0" fmla="*/ 482909 w 1163393"/>
                <a:gd name="connsiteY0" fmla="*/ 1164062 h 1164062"/>
                <a:gd name="connsiteX1" fmla="*/ 0 w 1163393"/>
                <a:gd name="connsiteY1" fmla="*/ 679817 h 1164062"/>
                <a:gd name="connsiteX2" fmla="*/ 46647 w 1163393"/>
                <a:gd name="connsiteY2" fmla="*/ 633170 h 1164062"/>
                <a:gd name="connsiteX3" fmla="*/ 581192 w 1163393"/>
                <a:gd name="connsiteY3" fmla="*/ 98625 h 1164062"/>
                <a:gd name="connsiteX4" fmla="*/ 1064769 w 1163393"/>
                <a:gd name="connsiteY4" fmla="*/ 98625 h 1164062"/>
                <a:gd name="connsiteX5" fmla="*/ 1064769 w 1163393"/>
                <a:gd name="connsiteY5" fmla="*/ 582202 h 1164062"/>
                <a:gd name="connsiteX6" fmla="*/ 642893 w 1163393"/>
                <a:gd name="connsiteY6" fmla="*/ 1004078 h 11640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63393" h="1164062">
                  <a:moveTo>
                    <a:pt x="482909" y="1164062"/>
                  </a:moveTo>
                  <a:lnTo>
                    <a:pt x="0" y="679817"/>
                  </a:lnTo>
                  <a:lnTo>
                    <a:pt x="46647" y="633170"/>
                  </a:lnTo>
                  <a:cubicBezTo>
                    <a:pt x="581192" y="98625"/>
                    <a:pt x="581192" y="98625"/>
                    <a:pt x="581192" y="98625"/>
                  </a:cubicBezTo>
                  <a:cubicBezTo>
                    <a:pt x="716933" y="-32874"/>
                    <a:pt x="933270" y="-32874"/>
                    <a:pt x="1064769" y="98625"/>
                  </a:cubicBezTo>
                  <a:cubicBezTo>
                    <a:pt x="1196268" y="234366"/>
                    <a:pt x="1196268" y="450703"/>
                    <a:pt x="1064769" y="582202"/>
                  </a:cubicBezTo>
                  <a:cubicBezTo>
                    <a:pt x="914977" y="731994"/>
                    <a:pt x="774546" y="872424"/>
                    <a:pt x="642893" y="1004078"/>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6" name="Freeform: Shape 55">
              <a:extLst>
                <a:ext uri="{FF2B5EF4-FFF2-40B4-BE49-F238E27FC236}">
                  <a16:creationId xmlns:a16="http://schemas.microsoft.com/office/drawing/2014/main" id="{B84C6D21-0ECF-4C87-953E-18BD701EAB66}"/>
                </a:ext>
              </a:extLst>
            </p:cNvPr>
            <p:cNvSpPr>
              <a:spLocks/>
            </p:cNvSpPr>
            <p:nvPr userDrawn="1"/>
          </p:nvSpPr>
          <p:spPr bwMode="auto">
            <a:xfrm rot="8130808">
              <a:off x="9709028" y="-403051"/>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5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57" name="Freeform: Shape 56">
              <a:extLst>
                <a:ext uri="{FF2B5EF4-FFF2-40B4-BE49-F238E27FC236}">
                  <a16:creationId xmlns:a16="http://schemas.microsoft.com/office/drawing/2014/main" id="{A7A87CCD-62C5-4478-89E6-E26E078C8823}"/>
                </a:ext>
              </a:extLst>
            </p:cNvPr>
            <p:cNvSpPr>
              <a:spLocks/>
            </p:cNvSpPr>
            <p:nvPr userDrawn="1"/>
          </p:nvSpPr>
          <p:spPr bwMode="auto">
            <a:xfrm rot="8107164">
              <a:off x="11174706" y="-262079"/>
              <a:ext cx="1179310" cy="1269543"/>
            </a:xfrm>
            <a:custGeom>
              <a:avLst/>
              <a:gdLst>
                <a:gd name="connsiteX0" fmla="*/ 581742 w 1171560"/>
                <a:gd name="connsiteY0" fmla="*/ 1170724 h 1170724"/>
                <a:gd name="connsiteX1" fmla="*/ 0 w 1171560"/>
                <a:gd name="connsiteY1" fmla="*/ 591401 h 1170724"/>
                <a:gd name="connsiteX2" fmla="*/ 22261 w 1171560"/>
                <a:gd name="connsiteY2" fmla="*/ 569098 h 1170724"/>
                <a:gd name="connsiteX3" fmla="*/ 472748 w 1171560"/>
                <a:gd name="connsiteY3" fmla="*/ 117756 h 1170724"/>
                <a:gd name="connsiteX4" fmla="*/ 1053855 w 1171560"/>
                <a:gd name="connsiteY4" fmla="*/ 117756 h 1170724"/>
                <a:gd name="connsiteX5" fmla="*/ 1053855 w 1171560"/>
                <a:gd name="connsiteY5" fmla="*/ 699108 h 1170724"/>
                <a:gd name="connsiteX6" fmla="*/ 667531 w 1171560"/>
                <a:gd name="connsiteY6" fmla="*/ 1085025 h 11707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1560" h="1170724">
                  <a:moveTo>
                    <a:pt x="581742" y="1170724"/>
                  </a:moveTo>
                  <a:lnTo>
                    <a:pt x="0" y="591401"/>
                  </a:lnTo>
                  <a:lnTo>
                    <a:pt x="22261" y="569098"/>
                  </a:lnTo>
                  <a:cubicBezTo>
                    <a:pt x="472748" y="117756"/>
                    <a:pt x="472748" y="117756"/>
                    <a:pt x="472748" y="117756"/>
                  </a:cubicBezTo>
                  <a:cubicBezTo>
                    <a:pt x="633931" y="-39251"/>
                    <a:pt x="892672" y="-39251"/>
                    <a:pt x="1053855" y="117756"/>
                  </a:cubicBezTo>
                  <a:cubicBezTo>
                    <a:pt x="1210796" y="279007"/>
                    <a:pt x="1210796" y="537857"/>
                    <a:pt x="1053855" y="699108"/>
                  </a:cubicBezTo>
                  <a:cubicBezTo>
                    <a:pt x="918851" y="833970"/>
                    <a:pt x="790175" y="962510"/>
                    <a:pt x="667531" y="1085025"/>
                  </a:cubicBez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8" name="Freeform: Shape 57">
              <a:extLst>
                <a:ext uri="{FF2B5EF4-FFF2-40B4-BE49-F238E27FC236}">
                  <a16:creationId xmlns:a16="http://schemas.microsoft.com/office/drawing/2014/main" id="{AEBF5FDF-6559-4ACE-A983-1B2C9AA2EE23}"/>
                </a:ext>
              </a:extLst>
            </p:cNvPr>
            <p:cNvSpPr>
              <a:spLocks/>
            </p:cNvSpPr>
            <p:nvPr userDrawn="1"/>
          </p:nvSpPr>
          <p:spPr bwMode="auto">
            <a:xfrm rot="8092924">
              <a:off x="7297121" y="-205905"/>
              <a:ext cx="1315347" cy="1315938"/>
            </a:xfrm>
            <a:custGeom>
              <a:avLst/>
              <a:gdLst>
                <a:gd name="connsiteX0" fmla="*/ 592859 w 1315347"/>
                <a:gd name="connsiteY0" fmla="*/ 1315938 h 1315938"/>
                <a:gd name="connsiteX1" fmla="*/ 0 w 1315347"/>
                <a:gd name="connsiteY1" fmla="*/ 720633 h 1315938"/>
                <a:gd name="connsiteX2" fmla="*/ 4434 w 1315347"/>
                <a:gd name="connsiteY2" fmla="*/ 716208 h 1315938"/>
                <a:gd name="connsiteX3" fmla="*/ 600085 w 1315347"/>
                <a:gd name="connsiteY3" fmla="*/ 121814 h 1315938"/>
                <a:gd name="connsiteX4" fmla="*/ 1193534 w 1315347"/>
                <a:gd name="connsiteY4" fmla="*/ 121814 h 1315938"/>
                <a:gd name="connsiteX5" fmla="*/ 1193534 w 1315347"/>
                <a:gd name="connsiteY5" fmla="*/ 715263 h 1315938"/>
                <a:gd name="connsiteX6" fmla="*/ 611835 w 1315347"/>
                <a:gd name="connsiteY6" fmla="*/ 1296962 h 13159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15347" h="1315938">
                  <a:moveTo>
                    <a:pt x="592859" y="1315938"/>
                  </a:moveTo>
                  <a:lnTo>
                    <a:pt x="0" y="720633"/>
                  </a:lnTo>
                  <a:lnTo>
                    <a:pt x="4434" y="716208"/>
                  </a:lnTo>
                  <a:cubicBezTo>
                    <a:pt x="600085" y="121814"/>
                    <a:pt x="600085" y="121814"/>
                    <a:pt x="600085" y="121814"/>
                  </a:cubicBezTo>
                  <a:cubicBezTo>
                    <a:pt x="762503" y="-40604"/>
                    <a:pt x="1031117" y="-40604"/>
                    <a:pt x="1193534" y="121814"/>
                  </a:cubicBezTo>
                  <a:cubicBezTo>
                    <a:pt x="1355952" y="284231"/>
                    <a:pt x="1355952" y="552845"/>
                    <a:pt x="1193534" y="715263"/>
                  </a:cubicBezTo>
                  <a:cubicBezTo>
                    <a:pt x="985339" y="923458"/>
                    <a:pt x="791782" y="1117015"/>
                    <a:pt x="611835" y="1296962"/>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9" name="Freeform: Shape 58">
              <a:extLst>
                <a:ext uri="{FF2B5EF4-FFF2-40B4-BE49-F238E27FC236}">
                  <a16:creationId xmlns:a16="http://schemas.microsoft.com/office/drawing/2014/main" id="{B5195A75-DD98-4FB1-8F28-73F0F7ADF438}"/>
                </a:ext>
              </a:extLst>
            </p:cNvPr>
            <p:cNvSpPr>
              <a:spLocks/>
            </p:cNvSpPr>
            <p:nvPr userDrawn="1"/>
          </p:nvSpPr>
          <p:spPr bwMode="auto">
            <a:xfrm rot="7896149">
              <a:off x="8099923" y="-199509"/>
              <a:ext cx="1342572" cy="1250441"/>
            </a:xfrm>
            <a:custGeom>
              <a:avLst/>
              <a:gdLst>
                <a:gd name="connsiteX0" fmla="*/ 553874 w 1342572"/>
                <a:gd name="connsiteY0" fmla="*/ 1250441 h 1250441"/>
                <a:gd name="connsiteX1" fmla="*/ 0 w 1342572"/>
                <a:gd name="connsiteY1" fmla="*/ 626652 h 1250441"/>
                <a:gd name="connsiteX2" fmla="*/ 28263 w 1342572"/>
                <a:gd name="connsiteY2" fmla="*/ 601718 h 1250441"/>
                <a:gd name="connsiteX3" fmla="*/ 581354 w 1342572"/>
                <a:gd name="connsiteY3" fmla="*/ 113776 h 1250441"/>
                <a:gd name="connsiteX4" fmla="*/ 1213309 w 1342572"/>
                <a:gd name="connsiteY4" fmla="*/ 113777 h 1250441"/>
                <a:gd name="connsiteX5" fmla="*/ 1213309 w 1342572"/>
                <a:gd name="connsiteY5" fmla="*/ 670015 h 1250441"/>
                <a:gd name="connsiteX6" fmla="*/ 598203 w 1342572"/>
                <a:gd name="connsiteY6" fmla="*/ 1211423 h 12504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42572" h="1250441">
                  <a:moveTo>
                    <a:pt x="553874" y="1250441"/>
                  </a:moveTo>
                  <a:lnTo>
                    <a:pt x="0" y="626652"/>
                  </a:lnTo>
                  <a:lnTo>
                    <a:pt x="28263" y="601718"/>
                  </a:lnTo>
                  <a:cubicBezTo>
                    <a:pt x="581354" y="113776"/>
                    <a:pt x="581354" y="113776"/>
                    <a:pt x="581354" y="113776"/>
                  </a:cubicBezTo>
                  <a:cubicBezTo>
                    <a:pt x="760886" y="-37925"/>
                    <a:pt x="1040957" y="-37925"/>
                    <a:pt x="1213309" y="113777"/>
                  </a:cubicBezTo>
                  <a:cubicBezTo>
                    <a:pt x="1385660" y="271799"/>
                    <a:pt x="1385660" y="518314"/>
                    <a:pt x="1213309" y="670015"/>
                  </a:cubicBezTo>
                  <a:cubicBezTo>
                    <a:pt x="993157" y="863790"/>
                    <a:pt x="788484" y="1043940"/>
                    <a:pt x="598203" y="1211423"/>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0" name="Freeform: Shape 59">
              <a:extLst>
                <a:ext uri="{FF2B5EF4-FFF2-40B4-BE49-F238E27FC236}">
                  <a16:creationId xmlns:a16="http://schemas.microsoft.com/office/drawing/2014/main" id="{50A97D55-29F2-4528-8C7C-04B46752006F}"/>
                </a:ext>
              </a:extLst>
            </p:cNvPr>
            <p:cNvSpPr>
              <a:spLocks/>
            </p:cNvSpPr>
            <p:nvPr userDrawn="1"/>
          </p:nvSpPr>
          <p:spPr bwMode="auto">
            <a:xfrm rot="8136148">
              <a:off x="9037868" y="-201280"/>
              <a:ext cx="1048367" cy="1043283"/>
            </a:xfrm>
            <a:custGeom>
              <a:avLst/>
              <a:gdLst>
                <a:gd name="connsiteX0" fmla="*/ 488662 w 1048367"/>
                <a:gd name="connsiteY0" fmla="*/ 1043283 h 1043283"/>
                <a:gd name="connsiteX1" fmla="*/ 0 w 1048367"/>
                <a:gd name="connsiteY1" fmla="*/ 564791 h 1043283"/>
                <a:gd name="connsiteX2" fmla="*/ 48434 w 1048367"/>
                <a:gd name="connsiteY2" fmla="*/ 516357 h 1043283"/>
                <a:gd name="connsiteX3" fmla="*/ 466166 w 1048367"/>
                <a:gd name="connsiteY3" fmla="*/ 98625 h 1043283"/>
                <a:gd name="connsiteX4" fmla="*/ 949743 w 1048367"/>
                <a:gd name="connsiteY4" fmla="*/ 98625 h 1043283"/>
                <a:gd name="connsiteX5" fmla="*/ 949743 w 1048367"/>
                <a:gd name="connsiteY5" fmla="*/ 582202 h 1043283"/>
                <a:gd name="connsiteX6" fmla="*/ 577650 w 1048367"/>
                <a:gd name="connsiteY6" fmla="*/ 954295 h 10432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8367" h="1043283">
                  <a:moveTo>
                    <a:pt x="488662" y="1043283"/>
                  </a:moveTo>
                  <a:lnTo>
                    <a:pt x="0" y="564791"/>
                  </a:lnTo>
                  <a:lnTo>
                    <a:pt x="48434" y="516357"/>
                  </a:lnTo>
                  <a:cubicBezTo>
                    <a:pt x="466166" y="98625"/>
                    <a:pt x="466166" y="98625"/>
                    <a:pt x="466166" y="98625"/>
                  </a:cubicBezTo>
                  <a:cubicBezTo>
                    <a:pt x="601907" y="-32874"/>
                    <a:pt x="818244" y="-32874"/>
                    <a:pt x="949743" y="98625"/>
                  </a:cubicBezTo>
                  <a:cubicBezTo>
                    <a:pt x="1081242" y="234366"/>
                    <a:pt x="1081242" y="450703"/>
                    <a:pt x="949743" y="582202"/>
                  </a:cubicBezTo>
                  <a:cubicBezTo>
                    <a:pt x="818675" y="713270"/>
                    <a:pt x="694774" y="837171"/>
                    <a:pt x="577650" y="95429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gr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normAutofit/>
          </a:bodyPr>
          <a:lstStyle>
            <a:lvl1pPr lvl="0" algn="ctr" rtl="0">
              <a:spcBef>
                <a:spcPts val="0"/>
              </a:spcBef>
              <a:defRPr sz="3200" b="1" i="1">
                <a:solidFill>
                  <a:srgbClr val="00B050"/>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13" name="Rectangle 12">
            <a:extLst>
              <a:ext uri="{FF2B5EF4-FFF2-40B4-BE49-F238E27FC236}">
                <a16:creationId xmlns:a16="http://schemas.microsoft.com/office/drawing/2014/main" id="{F8F873A5-F923-4AAC-A495-37CAB1EE35B3}"/>
              </a:ext>
            </a:extLst>
          </p:cNvPr>
          <p:cNvSpPr/>
          <p:nvPr userDrawn="1"/>
        </p:nvSpPr>
        <p:spPr>
          <a:xfrm>
            <a:off x="0" y="0"/>
            <a:ext cx="12192000" cy="6854825"/>
          </a:xfrm>
          <a:prstGeom prst="rect">
            <a:avLst/>
          </a:prstGeom>
          <a:pattFill prst="pct5">
            <a:fgClr>
              <a:srgbClr val="FFC9C9"/>
            </a:fgClr>
            <a:bgClr>
              <a:schemeClr val="bg1"/>
            </a:bgClr>
          </a:pattFill>
          <a:ln>
            <a:gradFill>
              <a:gsLst>
                <a:gs pos="2500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554103" y="1217134"/>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54103" y="2200729"/>
            <a:ext cx="7962800" cy="3686000"/>
          </a:xfrm>
          <a:prstGeom prst="rect">
            <a:avLst/>
          </a:prstGeom>
        </p:spPr>
        <p:txBody>
          <a:bodyPr lIns="91425" tIns="91425" rIns="91425" bIns="91425" anchor="t"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a:extLst>
              <a:ext uri="{FF2B5EF4-FFF2-40B4-BE49-F238E27FC236}">
                <a16:creationId xmlns:a16="http://schemas.microsoft.com/office/drawing/2014/main" id="{D1CB3F78-E486-45DB-9DAA-F16D08A8118E}"/>
              </a:ext>
            </a:extLst>
          </p:cNvPr>
          <p:cNvGrpSpPr/>
          <p:nvPr userDrawn="1"/>
        </p:nvGrpSpPr>
        <p:grpSpPr>
          <a:xfrm rot="10800000">
            <a:off x="9639300" y="-704851"/>
            <a:ext cx="2757506" cy="8191405"/>
            <a:chOff x="-141176" y="-694880"/>
            <a:chExt cx="2700356" cy="8191405"/>
          </a:xfrm>
        </p:grpSpPr>
        <p:sp>
          <p:nvSpPr>
            <p:cNvPr id="5" name="Freeform: Shape 4">
              <a:extLst>
                <a:ext uri="{FF2B5EF4-FFF2-40B4-BE49-F238E27FC236}">
                  <a16:creationId xmlns:a16="http://schemas.microsoft.com/office/drawing/2014/main" id="{2C3CB267-3734-4F0C-A5FD-661FC83FEB42}"/>
                </a:ext>
              </a:extLst>
            </p:cNvPr>
            <p:cNvSpPr>
              <a:spLocks/>
            </p:cNvSpPr>
            <p:nvPr userDrawn="1"/>
          </p:nvSpPr>
          <p:spPr bwMode="auto">
            <a:xfrm rot="2695249">
              <a:off x="85343" y="5441544"/>
              <a:ext cx="2054312" cy="2054981"/>
            </a:xfrm>
            <a:custGeom>
              <a:avLst/>
              <a:gdLst>
                <a:gd name="connsiteX0" fmla="*/ 1472111 w 2054312"/>
                <a:gd name="connsiteY0" fmla="*/ 98625 h 2054981"/>
                <a:gd name="connsiteX1" fmla="*/ 1955688 w 2054312"/>
                <a:gd name="connsiteY1" fmla="*/ 98625 h 2054981"/>
                <a:gd name="connsiteX2" fmla="*/ 1955688 w 2054312"/>
                <a:gd name="connsiteY2" fmla="*/ 582202 h 2054981"/>
                <a:gd name="connsiteX3" fmla="*/ 570110 w 2054312"/>
                <a:gd name="connsiteY3" fmla="*/ 1967780 h 2054981"/>
                <a:gd name="connsiteX4" fmla="*/ 482909 w 2054312"/>
                <a:gd name="connsiteY4" fmla="*/ 2054981 h 2054981"/>
                <a:gd name="connsiteX5" fmla="*/ 0 w 2054312"/>
                <a:gd name="connsiteY5" fmla="*/ 1570736 h 2054981"/>
                <a:gd name="connsiteX6" fmla="*/ 32482 w 2054312"/>
                <a:gd name="connsiteY6" fmla="*/ 1538254 h 2054981"/>
                <a:gd name="connsiteX7" fmla="*/ 1472111 w 2054312"/>
                <a:gd name="connsiteY7" fmla="*/ 98625 h 20549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54312" h="2054981">
                  <a:moveTo>
                    <a:pt x="1472111" y="98625"/>
                  </a:moveTo>
                  <a:cubicBezTo>
                    <a:pt x="1607852" y="-32874"/>
                    <a:pt x="1824189" y="-32874"/>
                    <a:pt x="1955688" y="98625"/>
                  </a:cubicBezTo>
                  <a:cubicBezTo>
                    <a:pt x="2087187" y="234366"/>
                    <a:pt x="2087187" y="450703"/>
                    <a:pt x="1955688" y="582202"/>
                  </a:cubicBezTo>
                  <a:cubicBezTo>
                    <a:pt x="1356519" y="1181371"/>
                    <a:pt x="907143" y="1630747"/>
                    <a:pt x="570110" y="1967780"/>
                  </a:cubicBezTo>
                  <a:lnTo>
                    <a:pt x="482909" y="2054981"/>
                  </a:lnTo>
                  <a:lnTo>
                    <a:pt x="0" y="1570736"/>
                  </a:lnTo>
                  <a:lnTo>
                    <a:pt x="32482" y="1538254"/>
                  </a:lnTo>
                  <a:cubicBezTo>
                    <a:pt x="1472111" y="98625"/>
                    <a:pt x="1472111" y="98625"/>
                    <a:pt x="1472111" y="9862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6" name="Freeform: Shape 5">
              <a:extLst>
                <a:ext uri="{FF2B5EF4-FFF2-40B4-BE49-F238E27FC236}">
                  <a16:creationId xmlns:a16="http://schemas.microsoft.com/office/drawing/2014/main" id="{A85F1ABB-B591-431F-9618-68F1769BC504}"/>
                </a:ext>
              </a:extLst>
            </p:cNvPr>
            <p:cNvSpPr>
              <a:spLocks/>
            </p:cNvSpPr>
            <p:nvPr userDrawn="1"/>
          </p:nvSpPr>
          <p:spPr bwMode="auto">
            <a:xfrm rot="2730808">
              <a:off x="-143205" y="1675236"/>
              <a:ext cx="2704414" cy="2700356"/>
            </a:xfrm>
            <a:custGeom>
              <a:avLst/>
              <a:gdLst>
                <a:gd name="connsiteX0" fmla="*/ 0 w 2704414"/>
                <a:gd name="connsiteY0" fmla="*/ 1716660 h 2700356"/>
                <a:gd name="connsiteX1" fmla="*/ 18288 w 2704414"/>
                <a:gd name="connsiteY1" fmla="*/ 1698367 h 2700356"/>
                <a:gd name="connsiteX2" fmla="*/ 1508955 w 2704414"/>
                <a:gd name="connsiteY2" fmla="*/ 207289 h 2700356"/>
                <a:gd name="connsiteX3" fmla="*/ 2501412 w 2704414"/>
                <a:gd name="connsiteY3" fmla="*/ 207289 h 2700356"/>
                <a:gd name="connsiteX4" fmla="*/ 2501412 w 2704414"/>
                <a:gd name="connsiteY4" fmla="*/ 1200019 h 2700356"/>
                <a:gd name="connsiteX5" fmla="*/ 1031453 w 2704414"/>
                <a:gd name="connsiteY5" fmla="*/ 2670383 h 2700356"/>
                <a:gd name="connsiteX6" fmla="*/ 1001488 w 2704414"/>
                <a:gd name="connsiteY6" fmla="*/ 2700356 h 2700356"/>
                <a:gd name="connsiteX7" fmla="*/ 375558 w 2704414"/>
                <a:gd name="connsiteY7" fmla="*/ 2085546 h 27003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04414" h="2700356">
                  <a:moveTo>
                    <a:pt x="0" y="1716660"/>
                  </a:moveTo>
                  <a:lnTo>
                    <a:pt x="18288" y="1698367"/>
                  </a:lnTo>
                  <a:cubicBezTo>
                    <a:pt x="433533" y="1283008"/>
                    <a:pt x="925675" y="790730"/>
                    <a:pt x="1508955" y="207289"/>
                  </a:cubicBezTo>
                  <a:cubicBezTo>
                    <a:pt x="1779625" y="-69096"/>
                    <a:pt x="2225103" y="-69096"/>
                    <a:pt x="2501412" y="207289"/>
                  </a:cubicBezTo>
                  <a:cubicBezTo>
                    <a:pt x="2772082" y="483674"/>
                    <a:pt x="2772082" y="923634"/>
                    <a:pt x="2501412" y="1200019"/>
                  </a:cubicBezTo>
                  <a:cubicBezTo>
                    <a:pt x="2501412" y="1200019"/>
                    <a:pt x="2501412" y="1200019"/>
                    <a:pt x="1031453" y="2670383"/>
                  </a:cubicBezTo>
                  <a:lnTo>
                    <a:pt x="1001488" y="2700356"/>
                  </a:lnTo>
                  <a:lnTo>
                    <a:pt x="375558" y="2085546"/>
                  </a:ln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7" name="Freeform: Shape 6">
              <a:extLst>
                <a:ext uri="{FF2B5EF4-FFF2-40B4-BE49-F238E27FC236}">
                  <a16:creationId xmlns:a16="http://schemas.microsoft.com/office/drawing/2014/main" id="{2A00FAFC-9EB9-42F0-B90E-46CF2A7F86A3}"/>
                </a:ext>
              </a:extLst>
            </p:cNvPr>
            <p:cNvSpPr>
              <a:spLocks/>
            </p:cNvSpPr>
            <p:nvPr userDrawn="1"/>
          </p:nvSpPr>
          <p:spPr bwMode="auto">
            <a:xfrm rot="2707164">
              <a:off x="17479" y="872643"/>
              <a:ext cx="2062755" cy="2062296"/>
            </a:xfrm>
            <a:custGeom>
              <a:avLst/>
              <a:gdLst>
                <a:gd name="connsiteX0" fmla="*/ 0 w 2062755"/>
                <a:gd name="connsiteY0" fmla="*/ 1484286 h 2062296"/>
                <a:gd name="connsiteX1" fmla="*/ 150696 w 2062755"/>
                <a:gd name="connsiteY1" fmla="*/ 1333304 h 2062296"/>
                <a:gd name="connsiteX2" fmla="*/ 1363943 w 2062755"/>
                <a:gd name="connsiteY2" fmla="*/ 117756 h 2062296"/>
                <a:gd name="connsiteX3" fmla="*/ 1945050 w 2062755"/>
                <a:gd name="connsiteY3" fmla="*/ 117756 h 2062296"/>
                <a:gd name="connsiteX4" fmla="*/ 1945050 w 2062755"/>
                <a:gd name="connsiteY4" fmla="*/ 699108 h 2062296"/>
                <a:gd name="connsiteX5" fmla="*/ 609776 w 2062755"/>
                <a:gd name="connsiteY5" fmla="*/ 2032976 h 2062296"/>
                <a:gd name="connsiteX6" fmla="*/ 580425 w 2062755"/>
                <a:gd name="connsiteY6" fmla="*/ 2062296 h 2062296"/>
                <a:gd name="connsiteX7" fmla="*/ 128983 w 2062755"/>
                <a:gd name="connsiteY7" fmla="*/ 1612733 h 20622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62755" h="2062296">
                  <a:moveTo>
                    <a:pt x="0" y="1484286"/>
                  </a:moveTo>
                  <a:lnTo>
                    <a:pt x="150696" y="1333304"/>
                  </a:lnTo>
                  <a:cubicBezTo>
                    <a:pt x="1363943" y="117756"/>
                    <a:pt x="1363943" y="117756"/>
                    <a:pt x="1363943" y="117756"/>
                  </a:cubicBezTo>
                  <a:cubicBezTo>
                    <a:pt x="1525126" y="-39251"/>
                    <a:pt x="1783867" y="-39251"/>
                    <a:pt x="1945050" y="117756"/>
                  </a:cubicBezTo>
                  <a:cubicBezTo>
                    <a:pt x="2101991" y="279007"/>
                    <a:pt x="2101991" y="537857"/>
                    <a:pt x="1945050" y="699108"/>
                  </a:cubicBezTo>
                  <a:cubicBezTo>
                    <a:pt x="1405034" y="1238555"/>
                    <a:pt x="966271" y="1676857"/>
                    <a:pt x="609776" y="2032976"/>
                  </a:cubicBezTo>
                  <a:lnTo>
                    <a:pt x="580425" y="2062296"/>
                  </a:lnTo>
                  <a:lnTo>
                    <a:pt x="128983" y="1612733"/>
                  </a:ln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8" name="Freeform: Shape 7">
              <a:extLst>
                <a:ext uri="{FF2B5EF4-FFF2-40B4-BE49-F238E27FC236}">
                  <a16:creationId xmlns:a16="http://schemas.microsoft.com/office/drawing/2014/main" id="{BB65F4EA-0C20-4567-97F8-B208FC3BD33F}"/>
                </a:ext>
              </a:extLst>
            </p:cNvPr>
            <p:cNvSpPr>
              <a:spLocks/>
            </p:cNvSpPr>
            <p:nvPr userDrawn="1"/>
          </p:nvSpPr>
          <p:spPr bwMode="auto">
            <a:xfrm rot="2692924">
              <a:off x="39267" y="4581700"/>
              <a:ext cx="2221814" cy="2221451"/>
            </a:xfrm>
            <a:custGeom>
              <a:avLst/>
              <a:gdLst>
                <a:gd name="connsiteX0" fmla="*/ 1506552 w 2221814"/>
                <a:gd name="connsiteY0" fmla="*/ 121814 h 2221451"/>
                <a:gd name="connsiteX1" fmla="*/ 2100001 w 2221814"/>
                <a:gd name="connsiteY1" fmla="*/ 121814 h 2221451"/>
                <a:gd name="connsiteX2" fmla="*/ 2100001 w 2221814"/>
                <a:gd name="connsiteY2" fmla="*/ 715263 h 2221451"/>
                <a:gd name="connsiteX3" fmla="*/ 727214 w 2221814"/>
                <a:gd name="connsiteY3" fmla="*/ 2088050 h 2221451"/>
                <a:gd name="connsiteX4" fmla="*/ 593814 w 2221814"/>
                <a:gd name="connsiteY4" fmla="*/ 2221451 h 2221451"/>
                <a:gd name="connsiteX5" fmla="*/ 0 w 2221814"/>
                <a:gd name="connsiteY5" fmla="*/ 1625187 h 2221451"/>
                <a:gd name="connsiteX6" fmla="*/ 94638 w 2221814"/>
                <a:gd name="connsiteY6" fmla="*/ 1530749 h 2221451"/>
                <a:gd name="connsiteX7" fmla="*/ 1506552 w 2221814"/>
                <a:gd name="connsiteY7" fmla="*/ 121814 h 22214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221814" h="2221451">
                  <a:moveTo>
                    <a:pt x="1506552" y="121814"/>
                  </a:moveTo>
                  <a:cubicBezTo>
                    <a:pt x="1668970" y="-40604"/>
                    <a:pt x="1937584" y="-40604"/>
                    <a:pt x="2100001" y="121814"/>
                  </a:cubicBezTo>
                  <a:cubicBezTo>
                    <a:pt x="2262419" y="284231"/>
                    <a:pt x="2262419" y="552845"/>
                    <a:pt x="2100001" y="715263"/>
                  </a:cubicBezTo>
                  <a:cubicBezTo>
                    <a:pt x="1544814" y="1270450"/>
                    <a:pt x="1093725" y="1721540"/>
                    <a:pt x="727214" y="2088050"/>
                  </a:cubicBezTo>
                  <a:lnTo>
                    <a:pt x="593814" y="2221451"/>
                  </a:lnTo>
                  <a:lnTo>
                    <a:pt x="0" y="1625187"/>
                  </a:lnTo>
                  <a:lnTo>
                    <a:pt x="94638" y="1530749"/>
                  </a:lnTo>
                  <a:cubicBezTo>
                    <a:pt x="1506552" y="121814"/>
                    <a:pt x="1506552" y="121814"/>
                    <a:pt x="1506552" y="121814"/>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 name="Freeform: Shape 8">
              <a:extLst>
                <a:ext uri="{FF2B5EF4-FFF2-40B4-BE49-F238E27FC236}">
                  <a16:creationId xmlns:a16="http://schemas.microsoft.com/office/drawing/2014/main" id="{987C69AC-3661-4CA5-848F-17BE378AD3DF}"/>
                </a:ext>
              </a:extLst>
            </p:cNvPr>
            <p:cNvSpPr>
              <a:spLocks/>
            </p:cNvSpPr>
            <p:nvPr userDrawn="1"/>
          </p:nvSpPr>
          <p:spPr bwMode="auto">
            <a:xfrm rot="2496149">
              <a:off x="-10252" y="3830632"/>
              <a:ext cx="2288589" cy="2083953"/>
            </a:xfrm>
            <a:custGeom>
              <a:avLst/>
              <a:gdLst>
                <a:gd name="connsiteX0" fmla="*/ 0 w 2288589"/>
                <a:gd name="connsiteY0" fmla="*/ 1461240 h 2083953"/>
                <a:gd name="connsiteX1" fmla="*/ 37795 w 2288589"/>
                <a:gd name="connsiteY1" fmla="*/ 1427896 h 2083953"/>
                <a:gd name="connsiteX2" fmla="*/ 1527371 w 2288589"/>
                <a:gd name="connsiteY2" fmla="*/ 113776 h 2083953"/>
                <a:gd name="connsiteX3" fmla="*/ 2159326 w 2288589"/>
                <a:gd name="connsiteY3" fmla="*/ 113777 h 2083953"/>
                <a:gd name="connsiteX4" fmla="*/ 2159326 w 2288589"/>
                <a:gd name="connsiteY4" fmla="*/ 670015 h 2083953"/>
                <a:gd name="connsiteX5" fmla="*/ 707699 w 2288589"/>
                <a:gd name="connsiteY5" fmla="*/ 1947718 h 2083953"/>
                <a:gd name="connsiteX6" fmla="*/ 552919 w 2288589"/>
                <a:gd name="connsiteY6" fmla="*/ 2083953 h 208395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88589" h="2083953">
                  <a:moveTo>
                    <a:pt x="0" y="1461240"/>
                  </a:moveTo>
                  <a:lnTo>
                    <a:pt x="37795" y="1427896"/>
                  </a:lnTo>
                  <a:cubicBezTo>
                    <a:pt x="1527371" y="113776"/>
                    <a:pt x="1527371" y="113776"/>
                    <a:pt x="1527371" y="113776"/>
                  </a:cubicBezTo>
                  <a:cubicBezTo>
                    <a:pt x="1706903" y="-37925"/>
                    <a:pt x="1986974" y="-37925"/>
                    <a:pt x="2159326" y="113777"/>
                  </a:cubicBezTo>
                  <a:cubicBezTo>
                    <a:pt x="2331677" y="271799"/>
                    <a:pt x="2331677" y="518314"/>
                    <a:pt x="2159326" y="670015"/>
                  </a:cubicBezTo>
                  <a:cubicBezTo>
                    <a:pt x="1572254" y="1186748"/>
                    <a:pt x="1095259" y="1606593"/>
                    <a:pt x="707699" y="1947718"/>
                  </a:cubicBezTo>
                  <a:lnTo>
                    <a:pt x="552919" y="2083953"/>
                  </a:ln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0" name="Freeform: Shape 9">
              <a:extLst>
                <a:ext uri="{FF2B5EF4-FFF2-40B4-BE49-F238E27FC236}">
                  <a16:creationId xmlns:a16="http://schemas.microsoft.com/office/drawing/2014/main" id="{36BEF15A-CE5D-461D-BC25-C743C888C4D7}"/>
                </a:ext>
              </a:extLst>
            </p:cNvPr>
            <p:cNvSpPr>
              <a:spLocks/>
            </p:cNvSpPr>
            <p:nvPr userDrawn="1"/>
          </p:nvSpPr>
          <p:spPr bwMode="auto">
            <a:xfrm rot="2736148">
              <a:off x="58106" y="3109869"/>
              <a:ext cx="1940456" cy="1935372"/>
            </a:xfrm>
            <a:custGeom>
              <a:avLst/>
              <a:gdLst>
                <a:gd name="connsiteX0" fmla="*/ 0 w 1940456"/>
                <a:gd name="connsiteY0" fmla="*/ 1456880 h 1935372"/>
                <a:gd name="connsiteX1" fmla="*/ 72734 w 1940456"/>
                <a:gd name="connsiteY1" fmla="*/ 1384146 h 1935372"/>
                <a:gd name="connsiteX2" fmla="*/ 1358255 w 1940456"/>
                <a:gd name="connsiteY2" fmla="*/ 98625 h 1935372"/>
                <a:gd name="connsiteX3" fmla="*/ 1841832 w 1940456"/>
                <a:gd name="connsiteY3" fmla="*/ 98625 h 1935372"/>
                <a:gd name="connsiteX4" fmla="*/ 1841832 w 1940456"/>
                <a:gd name="connsiteY4" fmla="*/ 582202 h 1935372"/>
                <a:gd name="connsiteX5" fmla="*/ 587981 w 1940456"/>
                <a:gd name="connsiteY5" fmla="*/ 1836053 h 1935372"/>
                <a:gd name="connsiteX6" fmla="*/ 488661 w 1940456"/>
                <a:gd name="connsiteY6" fmla="*/ 1935372 h 19353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940456" h="1935372">
                  <a:moveTo>
                    <a:pt x="0" y="1456880"/>
                  </a:moveTo>
                  <a:lnTo>
                    <a:pt x="72734" y="1384146"/>
                  </a:lnTo>
                  <a:cubicBezTo>
                    <a:pt x="1358255" y="98625"/>
                    <a:pt x="1358255" y="98625"/>
                    <a:pt x="1358255" y="98625"/>
                  </a:cubicBezTo>
                  <a:cubicBezTo>
                    <a:pt x="1493996" y="-32874"/>
                    <a:pt x="1710333" y="-32874"/>
                    <a:pt x="1841832" y="98625"/>
                  </a:cubicBezTo>
                  <a:cubicBezTo>
                    <a:pt x="1973331" y="234366"/>
                    <a:pt x="1973331" y="450703"/>
                    <a:pt x="1841832" y="582202"/>
                  </a:cubicBezTo>
                  <a:cubicBezTo>
                    <a:pt x="1317559" y="1106475"/>
                    <a:pt x="907971" y="1516063"/>
                    <a:pt x="587981" y="1836053"/>
                  </a:cubicBezTo>
                  <a:lnTo>
                    <a:pt x="488661" y="1935372"/>
                  </a:ln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1" name="Freeform: Shape 10">
              <a:extLst>
                <a:ext uri="{FF2B5EF4-FFF2-40B4-BE49-F238E27FC236}">
                  <a16:creationId xmlns:a16="http://schemas.microsoft.com/office/drawing/2014/main" id="{1E389805-DB49-4804-99BA-A0B226B8C8DD}"/>
                </a:ext>
              </a:extLst>
            </p:cNvPr>
            <p:cNvSpPr>
              <a:spLocks/>
            </p:cNvSpPr>
            <p:nvPr userDrawn="1"/>
          </p:nvSpPr>
          <p:spPr bwMode="auto">
            <a:xfrm rot="2484651">
              <a:off x="-7663" y="417911"/>
              <a:ext cx="1700261" cy="1538703"/>
            </a:xfrm>
            <a:custGeom>
              <a:avLst/>
              <a:gdLst>
                <a:gd name="connsiteX0" fmla="*/ 0 w 1700261"/>
                <a:gd name="connsiteY0" fmla="*/ 1079096 h 1538703"/>
                <a:gd name="connsiteX1" fmla="*/ 36460 w 1700261"/>
                <a:gd name="connsiteY1" fmla="*/ 1047184 h 1538703"/>
                <a:gd name="connsiteX2" fmla="*/ 1137564 w 1700261"/>
                <a:gd name="connsiteY2" fmla="*/ 83441 h 1538703"/>
                <a:gd name="connsiteX3" fmla="*/ 1604709 w 1700261"/>
                <a:gd name="connsiteY3" fmla="*/ 83441 h 1538703"/>
                <a:gd name="connsiteX4" fmla="*/ 1604709 w 1700261"/>
                <a:gd name="connsiteY4" fmla="*/ 491373 h 1538703"/>
                <a:gd name="connsiteX5" fmla="*/ 531658 w 1700261"/>
                <a:gd name="connsiteY5" fmla="*/ 1428408 h 1538703"/>
                <a:gd name="connsiteX6" fmla="*/ 405353 w 1700261"/>
                <a:gd name="connsiteY6" fmla="*/ 1538703 h 15387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700261" h="1538703">
                  <a:moveTo>
                    <a:pt x="0" y="1079096"/>
                  </a:moveTo>
                  <a:lnTo>
                    <a:pt x="36460" y="1047184"/>
                  </a:lnTo>
                  <a:cubicBezTo>
                    <a:pt x="1137564" y="83441"/>
                    <a:pt x="1137564" y="83441"/>
                    <a:pt x="1137564" y="83441"/>
                  </a:cubicBezTo>
                  <a:cubicBezTo>
                    <a:pt x="1270276" y="-27813"/>
                    <a:pt x="1477306" y="-27813"/>
                    <a:pt x="1604709" y="83441"/>
                  </a:cubicBezTo>
                  <a:cubicBezTo>
                    <a:pt x="1732112" y="199331"/>
                    <a:pt x="1732112" y="380119"/>
                    <a:pt x="1604709" y="491373"/>
                  </a:cubicBezTo>
                  <a:cubicBezTo>
                    <a:pt x="1170742" y="870331"/>
                    <a:pt x="818144" y="1178236"/>
                    <a:pt x="531658" y="1428408"/>
                  </a:cubicBezTo>
                  <a:lnTo>
                    <a:pt x="405353" y="1538703"/>
                  </a:ln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2" name="Freeform: Shape 11">
              <a:extLst>
                <a:ext uri="{FF2B5EF4-FFF2-40B4-BE49-F238E27FC236}">
                  <a16:creationId xmlns:a16="http://schemas.microsoft.com/office/drawing/2014/main" id="{B2748B39-007A-4536-B59C-B94C03739AD2}"/>
                </a:ext>
              </a:extLst>
            </p:cNvPr>
            <p:cNvSpPr>
              <a:spLocks/>
            </p:cNvSpPr>
            <p:nvPr userDrawn="1"/>
          </p:nvSpPr>
          <p:spPr bwMode="auto">
            <a:xfrm rot="2692924">
              <a:off x="-22650" y="-694880"/>
              <a:ext cx="2206518" cy="2182400"/>
            </a:xfrm>
            <a:custGeom>
              <a:avLst/>
              <a:gdLst>
                <a:gd name="connsiteX0" fmla="*/ 1353833 w 2069095"/>
                <a:gd name="connsiteY0" fmla="*/ 121814 h 2068893"/>
                <a:gd name="connsiteX1" fmla="*/ 1947282 w 2069095"/>
                <a:gd name="connsiteY1" fmla="*/ 121814 h 2068893"/>
                <a:gd name="connsiteX2" fmla="*/ 1947282 w 2069095"/>
                <a:gd name="connsiteY2" fmla="*/ 715263 h 2068893"/>
                <a:gd name="connsiteX3" fmla="*/ 764889 w 2069095"/>
                <a:gd name="connsiteY3" fmla="*/ 1897657 h 2068893"/>
                <a:gd name="connsiteX4" fmla="*/ 593652 w 2069095"/>
                <a:gd name="connsiteY4" fmla="*/ 2068893 h 2068893"/>
                <a:gd name="connsiteX5" fmla="*/ 0 w 2069095"/>
                <a:gd name="connsiteY5" fmla="*/ 1472792 h 2068893"/>
                <a:gd name="connsiteX6" fmla="*/ 104662 w 2069095"/>
                <a:gd name="connsiteY6" fmla="*/ 1368350 h 2068893"/>
                <a:gd name="connsiteX7" fmla="*/ 1353833 w 2069095"/>
                <a:gd name="connsiteY7" fmla="*/ 121814 h 20688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069095" h="2068893">
                  <a:moveTo>
                    <a:pt x="1353833" y="121814"/>
                  </a:moveTo>
                  <a:cubicBezTo>
                    <a:pt x="1516251" y="-40604"/>
                    <a:pt x="1784865" y="-40604"/>
                    <a:pt x="1947282" y="121814"/>
                  </a:cubicBezTo>
                  <a:cubicBezTo>
                    <a:pt x="2109700" y="284232"/>
                    <a:pt x="2109700" y="552845"/>
                    <a:pt x="1947282" y="715263"/>
                  </a:cubicBezTo>
                  <a:cubicBezTo>
                    <a:pt x="1484626" y="1177919"/>
                    <a:pt x="1094260" y="1568285"/>
                    <a:pt x="764889" y="1897657"/>
                  </a:cubicBezTo>
                  <a:lnTo>
                    <a:pt x="593652" y="2068893"/>
                  </a:lnTo>
                  <a:lnTo>
                    <a:pt x="0" y="1472792"/>
                  </a:lnTo>
                  <a:lnTo>
                    <a:pt x="104662" y="1368350"/>
                  </a:lnTo>
                  <a:cubicBezTo>
                    <a:pt x="1353833" y="121814"/>
                    <a:pt x="1353833" y="121814"/>
                    <a:pt x="1353833" y="121814"/>
                  </a:cubicBezTo>
                  <a:close/>
                </a:path>
              </a:pathLst>
            </a:custGeom>
            <a:solidFill>
              <a:srgbClr val="00B05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dirty="0"/>
            </a:p>
          </p:txBody>
        </p:sp>
      </p:grpSp>
    </p:spTree>
    <p:extLst>
      <p:ext uri="{BB962C8B-B14F-4D97-AF65-F5344CB8AC3E}">
        <p14:creationId xmlns:p14="http://schemas.microsoft.com/office/powerpoint/2010/main" val="20179243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20" name="Rectangle 19">
            <a:extLst>
              <a:ext uri="{FF2B5EF4-FFF2-40B4-BE49-F238E27FC236}">
                <a16:creationId xmlns:a16="http://schemas.microsoft.com/office/drawing/2014/main" id="{B07B52A7-8270-41EE-B95A-6DCB7D87F827}"/>
              </a:ext>
            </a:extLst>
          </p:cNvPr>
          <p:cNvSpPr/>
          <p:nvPr userDrawn="1"/>
        </p:nvSpPr>
        <p:spPr>
          <a:xfrm>
            <a:off x="0" y="0"/>
            <a:ext cx="12192000" cy="6854825"/>
          </a:xfrm>
          <a:prstGeom prst="rect">
            <a:avLst/>
          </a:prstGeom>
          <a:pattFill prst="pct5">
            <a:fgClr>
              <a:srgbClr val="FFC9C9"/>
            </a:fgClr>
            <a:bgClr>
              <a:schemeClr val="bg1"/>
            </a:bgClr>
          </a:pattFill>
          <a:ln>
            <a:gradFill>
              <a:gsLst>
                <a:gs pos="2500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1422783" y="1217134"/>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1422800" y="2275933"/>
            <a:ext cx="3970400" cy="4291600"/>
          </a:xfrm>
          <a:prstGeom prst="rect">
            <a:avLst/>
          </a:prstGeom>
        </p:spPr>
        <p:txBody>
          <a:bodyPr lIns="91425" tIns="91425" rIns="91425" bIns="91425" anchor="t" anchorCtr="0"/>
          <a:lstStyle>
            <a:lvl1pPr lvl="0">
              <a:spcBef>
                <a:spcPts val="0"/>
              </a:spcBef>
              <a:buSzPct val="100000"/>
              <a:defRPr sz="24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a:p>
        </p:txBody>
      </p:sp>
      <p:sp>
        <p:nvSpPr>
          <p:cNvPr id="64" name="Shape 64"/>
          <p:cNvSpPr txBox="1">
            <a:spLocks noGrp="1"/>
          </p:cNvSpPr>
          <p:nvPr>
            <p:ph type="body" idx="2"/>
          </p:nvPr>
        </p:nvSpPr>
        <p:spPr>
          <a:xfrm>
            <a:off x="5632197" y="2275933"/>
            <a:ext cx="3970400" cy="4291600"/>
          </a:xfrm>
          <a:prstGeom prst="rect">
            <a:avLst/>
          </a:prstGeom>
        </p:spPr>
        <p:txBody>
          <a:bodyPr lIns="91425" tIns="91425" rIns="91425" bIns="91425" anchor="t" anchorCtr="0"/>
          <a:lstStyle>
            <a:lvl1pPr lvl="0">
              <a:spcBef>
                <a:spcPts val="0"/>
              </a:spcBef>
              <a:buSzPct val="100000"/>
              <a:defRPr sz="24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a:p>
        </p:txBody>
      </p:sp>
      <p:grpSp>
        <p:nvGrpSpPr>
          <p:cNvPr id="5" name="Group 4">
            <a:extLst>
              <a:ext uri="{FF2B5EF4-FFF2-40B4-BE49-F238E27FC236}">
                <a16:creationId xmlns:a16="http://schemas.microsoft.com/office/drawing/2014/main" id="{81E08CE9-E0D4-45A4-AFC8-2D89CDCA0C35}"/>
              </a:ext>
            </a:extLst>
          </p:cNvPr>
          <p:cNvGrpSpPr/>
          <p:nvPr userDrawn="1"/>
        </p:nvGrpSpPr>
        <p:grpSpPr>
          <a:xfrm>
            <a:off x="-282750" y="-585246"/>
            <a:ext cx="12617716" cy="1837186"/>
            <a:chOff x="-263700" y="-403051"/>
            <a:chExt cx="12617716" cy="1837186"/>
          </a:xfrm>
        </p:grpSpPr>
        <p:sp>
          <p:nvSpPr>
            <p:cNvPr id="6" name="Freeform: Shape 5">
              <a:extLst>
                <a:ext uri="{FF2B5EF4-FFF2-40B4-BE49-F238E27FC236}">
                  <a16:creationId xmlns:a16="http://schemas.microsoft.com/office/drawing/2014/main" id="{30A1A1F3-50AD-47D6-9EEF-56C8F1296A29}"/>
                </a:ext>
              </a:extLst>
            </p:cNvPr>
            <p:cNvSpPr>
              <a:spLocks/>
            </p:cNvSpPr>
            <p:nvPr userDrawn="1"/>
          </p:nvSpPr>
          <p:spPr bwMode="auto">
            <a:xfrm rot="8095249">
              <a:off x="-263366" y="-111172"/>
              <a:ext cx="1163393" cy="1164062"/>
            </a:xfrm>
            <a:custGeom>
              <a:avLst/>
              <a:gdLst>
                <a:gd name="connsiteX0" fmla="*/ 482909 w 1163393"/>
                <a:gd name="connsiteY0" fmla="*/ 1164062 h 1164062"/>
                <a:gd name="connsiteX1" fmla="*/ 0 w 1163393"/>
                <a:gd name="connsiteY1" fmla="*/ 679817 h 1164062"/>
                <a:gd name="connsiteX2" fmla="*/ 46647 w 1163393"/>
                <a:gd name="connsiteY2" fmla="*/ 633170 h 1164062"/>
                <a:gd name="connsiteX3" fmla="*/ 581192 w 1163393"/>
                <a:gd name="connsiteY3" fmla="*/ 98625 h 1164062"/>
                <a:gd name="connsiteX4" fmla="*/ 1064769 w 1163393"/>
                <a:gd name="connsiteY4" fmla="*/ 98625 h 1164062"/>
                <a:gd name="connsiteX5" fmla="*/ 1064769 w 1163393"/>
                <a:gd name="connsiteY5" fmla="*/ 582202 h 1164062"/>
                <a:gd name="connsiteX6" fmla="*/ 642893 w 1163393"/>
                <a:gd name="connsiteY6" fmla="*/ 1004078 h 11640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63393" h="1164062">
                  <a:moveTo>
                    <a:pt x="482909" y="1164062"/>
                  </a:moveTo>
                  <a:lnTo>
                    <a:pt x="0" y="679817"/>
                  </a:lnTo>
                  <a:lnTo>
                    <a:pt x="46647" y="633170"/>
                  </a:lnTo>
                  <a:cubicBezTo>
                    <a:pt x="581192" y="98625"/>
                    <a:pt x="581192" y="98625"/>
                    <a:pt x="581192" y="98625"/>
                  </a:cubicBezTo>
                  <a:cubicBezTo>
                    <a:pt x="716933" y="-32874"/>
                    <a:pt x="933270" y="-32874"/>
                    <a:pt x="1064769" y="98625"/>
                  </a:cubicBezTo>
                  <a:cubicBezTo>
                    <a:pt x="1196268" y="234366"/>
                    <a:pt x="1196268" y="450703"/>
                    <a:pt x="1064769" y="582202"/>
                  </a:cubicBezTo>
                  <a:cubicBezTo>
                    <a:pt x="914977" y="731994"/>
                    <a:pt x="774546" y="872424"/>
                    <a:pt x="642893" y="1004078"/>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7" name="Freeform: Shape 6">
              <a:extLst>
                <a:ext uri="{FF2B5EF4-FFF2-40B4-BE49-F238E27FC236}">
                  <a16:creationId xmlns:a16="http://schemas.microsoft.com/office/drawing/2014/main" id="{94883C99-1612-49CA-BD4F-08D28AEA1458}"/>
                </a:ext>
              </a:extLst>
            </p:cNvPr>
            <p:cNvSpPr>
              <a:spLocks/>
            </p:cNvSpPr>
            <p:nvPr userDrawn="1"/>
          </p:nvSpPr>
          <p:spPr bwMode="auto">
            <a:xfrm rot="8130808">
              <a:off x="2849284" y="-374024"/>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8" name="Freeform: Shape 7">
              <a:extLst>
                <a:ext uri="{FF2B5EF4-FFF2-40B4-BE49-F238E27FC236}">
                  <a16:creationId xmlns:a16="http://schemas.microsoft.com/office/drawing/2014/main" id="{D4310B07-EEE0-493F-9F3E-F0EF6A2DC00D}"/>
                </a:ext>
              </a:extLst>
            </p:cNvPr>
            <p:cNvSpPr>
              <a:spLocks/>
            </p:cNvSpPr>
            <p:nvPr userDrawn="1"/>
          </p:nvSpPr>
          <p:spPr bwMode="auto">
            <a:xfrm rot="8107164">
              <a:off x="4295742" y="-215917"/>
              <a:ext cx="1171560" cy="1170724"/>
            </a:xfrm>
            <a:custGeom>
              <a:avLst/>
              <a:gdLst>
                <a:gd name="connsiteX0" fmla="*/ 581742 w 1171560"/>
                <a:gd name="connsiteY0" fmla="*/ 1170724 h 1170724"/>
                <a:gd name="connsiteX1" fmla="*/ 0 w 1171560"/>
                <a:gd name="connsiteY1" fmla="*/ 591401 h 1170724"/>
                <a:gd name="connsiteX2" fmla="*/ 22261 w 1171560"/>
                <a:gd name="connsiteY2" fmla="*/ 569098 h 1170724"/>
                <a:gd name="connsiteX3" fmla="*/ 472748 w 1171560"/>
                <a:gd name="connsiteY3" fmla="*/ 117756 h 1170724"/>
                <a:gd name="connsiteX4" fmla="*/ 1053855 w 1171560"/>
                <a:gd name="connsiteY4" fmla="*/ 117756 h 1170724"/>
                <a:gd name="connsiteX5" fmla="*/ 1053855 w 1171560"/>
                <a:gd name="connsiteY5" fmla="*/ 699108 h 1170724"/>
                <a:gd name="connsiteX6" fmla="*/ 667531 w 1171560"/>
                <a:gd name="connsiteY6" fmla="*/ 1085025 h 11707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1560" h="1170724">
                  <a:moveTo>
                    <a:pt x="581742" y="1170724"/>
                  </a:moveTo>
                  <a:lnTo>
                    <a:pt x="0" y="591401"/>
                  </a:lnTo>
                  <a:lnTo>
                    <a:pt x="22261" y="569098"/>
                  </a:lnTo>
                  <a:cubicBezTo>
                    <a:pt x="472748" y="117756"/>
                    <a:pt x="472748" y="117756"/>
                    <a:pt x="472748" y="117756"/>
                  </a:cubicBezTo>
                  <a:cubicBezTo>
                    <a:pt x="633931" y="-39251"/>
                    <a:pt x="892672" y="-39251"/>
                    <a:pt x="1053855" y="117756"/>
                  </a:cubicBezTo>
                  <a:cubicBezTo>
                    <a:pt x="1210796" y="279007"/>
                    <a:pt x="1210796" y="537857"/>
                    <a:pt x="1053855" y="699108"/>
                  </a:cubicBezTo>
                  <a:cubicBezTo>
                    <a:pt x="918851" y="833970"/>
                    <a:pt x="790175" y="962510"/>
                    <a:pt x="667531" y="1085025"/>
                  </a:cubicBez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9" name="Freeform: Shape 8">
              <a:extLst>
                <a:ext uri="{FF2B5EF4-FFF2-40B4-BE49-F238E27FC236}">
                  <a16:creationId xmlns:a16="http://schemas.microsoft.com/office/drawing/2014/main" id="{609CB8B5-4594-4327-8A3C-07E75047A40E}"/>
                </a:ext>
              </a:extLst>
            </p:cNvPr>
            <p:cNvSpPr>
              <a:spLocks/>
            </p:cNvSpPr>
            <p:nvPr userDrawn="1"/>
          </p:nvSpPr>
          <p:spPr bwMode="auto">
            <a:xfrm rot="8092924">
              <a:off x="437377" y="-176878"/>
              <a:ext cx="1315347" cy="1315938"/>
            </a:xfrm>
            <a:custGeom>
              <a:avLst/>
              <a:gdLst>
                <a:gd name="connsiteX0" fmla="*/ 592859 w 1315347"/>
                <a:gd name="connsiteY0" fmla="*/ 1315938 h 1315938"/>
                <a:gd name="connsiteX1" fmla="*/ 0 w 1315347"/>
                <a:gd name="connsiteY1" fmla="*/ 720633 h 1315938"/>
                <a:gd name="connsiteX2" fmla="*/ 4434 w 1315347"/>
                <a:gd name="connsiteY2" fmla="*/ 716208 h 1315938"/>
                <a:gd name="connsiteX3" fmla="*/ 600085 w 1315347"/>
                <a:gd name="connsiteY3" fmla="*/ 121814 h 1315938"/>
                <a:gd name="connsiteX4" fmla="*/ 1193534 w 1315347"/>
                <a:gd name="connsiteY4" fmla="*/ 121814 h 1315938"/>
                <a:gd name="connsiteX5" fmla="*/ 1193534 w 1315347"/>
                <a:gd name="connsiteY5" fmla="*/ 715263 h 1315938"/>
                <a:gd name="connsiteX6" fmla="*/ 611835 w 1315347"/>
                <a:gd name="connsiteY6" fmla="*/ 1296962 h 13159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15347" h="1315938">
                  <a:moveTo>
                    <a:pt x="592859" y="1315938"/>
                  </a:moveTo>
                  <a:lnTo>
                    <a:pt x="0" y="720633"/>
                  </a:lnTo>
                  <a:lnTo>
                    <a:pt x="4434" y="716208"/>
                  </a:lnTo>
                  <a:cubicBezTo>
                    <a:pt x="600085" y="121814"/>
                    <a:pt x="600085" y="121814"/>
                    <a:pt x="600085" y="121814"/>
                  </a:cubicBezTo>
                  <a:cubicBezTo>
                    <a:pt x="762503" y="-40604"/>
                    <a:pt x="1031117" y="-40604"/>
                    <a:pt x="1193534" y="121814"/>
                  </a:cubicBezTo>
                  <a:cubicBezTo>
                    <a:pt x="1355952" y="284231"/>
                    <a:pt x="1355952" y="552845"/>
                    <a:pt x="1193534" y="715263"/>
                  </a:cubicBezTo>
                  <a:cubicBezTo>
                    <a:pt x="985339" y="923458"/>
                    <a:pt x="791782" y="1117015"/>
                    <a:pt x="611835" y="1296962"/>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0" name="Freeform: Shape 9">
              <a:extLst>
                <a:ext uri="{FF2B5EF4-FFF2-40B4-BE49-F238E27FC236}">
                  <a16:creationId xmlns:a16="http://schemas.microsoft.com/office/drawing/2014/main" id="{50221E29-8764-4981-A5CE-38891B52D730}"/>
                </a:ext>
              </a:extLst>
            </p:cNvPr>
            <p:cNvSpPr>
              <a:spLocks/>
            </p:cNvSpPr>
            <p:nvPr userDrawn="1"/>
          </p:nvSpPr>
          <p:spPr bwMode="auto">
            <a:xfrm rot="7896149">
              <a:off x="1240179" y="-170482"/>
              <a:ext cx="1342572" cy="1250441"/>
            </a:xfrm>
            <a:custGeom>
              <a:avLst/>
              <a:gdLst>
                <a:gd name="connsiteX0" fmla="*/ 553874 w 1342572"/>
                <a:gd name="connsiteY0" fmla="*/ 1250441 h 1250441"/>
                <a:gd name="connsiteX1" fmla="*/ 0 w 1342572"/>
                <a:gd name="connsiteY1" fmla="*/ 626652 h 1250441"/>
                <a:gd name="connsiteX2" fmla="*/ 28263 w 1342572"/>
                <a:gd name="connsiteY2" fmla="*/ 601718 h 1250441"/>
                <a:gd name="connsiteX3" fmla="*/ 581354 w 1342572"/>
                <a:gd name="connsiteY3" fmla="*/ 113776 h 1250441"/>
                <a:gd name="connsiteX4" fmla="*/ 1213309 w 1342572"/>
                <a:gd name="connsiteY4" fmla="*/ 113777 h 1250441"/>
                <a:gd name="connsiteX5" fmla="*/ 1213309 w 1342572"/>
                <a:gd name="connsiteY5" fmla="*/ 670015 h 1250441"/>
                <a:gd name="connsiteX6" fmla="*/ 598203 w 1342572"/>
                <a:gd name="connsiteY6" fmla="*/ 1211423 h 12504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42572" h="1250441">
                  <a:moveTo>
                    <a:pt x="553874" y="1250441"/>
                  </a:moveTo>
                  <a:lnTo>
                    <a:pt x="0" y="626652"/>
                  </a:lnTo>
                  <a:lnTo>
                    <a:pt x="28263" y="601718"/>
                  </a:lnTo>
                  <a:cubicBezTo>
                    <a:pt x="581354" y="113776"/>
                    <a:pt x="581354" y="113776"/>
                    <a:pt x="581354" y="113776"/>
                  </a:cubicBezTo>
                  <a:cubicBezTo>
                    <a:pt x="760886" y="-37925"/>
                    <a:pt x="1040957" y="-37925"/>
                    <a:pt x="1213309" y="113777"/>
                  </a:cubicBezTo>
                  <a:cubicBezTo>
                    <a:pt x="1385660" y="271799"/>
                    <a:pt x="1385660" y="518314"/>
                    <a:pt x="1213309" y="670015"/>
                  </a:cubicBezTo>
                  <a:cubicBezTo>
                    <a:pt x="993157" y="863790"/>
                    <a:pt x="788484" y="1043940"/>
                    <a:pt x="598203" y="1211423"/>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1" name="Freeform: Shape 10">
              <a:extLst>
                <a:ext uri="{FF2B5EF4-FFF2-40B4-BE49-F238E27FC236}">
                  <a16:creationId xmlns:a16="http://schemas.microsoft.com/office/drawing/2014/main" id="{8BB693C7-BD5C-4692-8E98-A2EAC332C381}"/>
                </a:ext>
              </a:extLst>
            </p:cNvPr>
            <p:cNvSpPr>
              <a:spLocks/>
            </p:cNvSpPr>
            <p:nvPr userDrawn="1"/>
          </p:nvSpPr>
          <p:spPr bwMode="auto">
            <a:xfrm rot="8136148">
              <a:off x="2178124" y="-172253"/>
              <a:ext cx="1048367" cy="1043283"/>
            </a:xfrm>
            <a:custGeom>
              <a:avLst/>
              <a:gdLst>
                <a:gd name="connsiteX0" fmla="*/ 488662 w 1048367"/>
                <a:gd name="connsiteY0" fmla="*/ 1043283 h 1043283"/>
                <a:gd name="connsiteX1" fmla="*/ 0 w 1048367"/>
                <a:gd name="connsiteY1" fmla="*/ 564791 h 1043283"/>
                <a:gd name="connsiteX2" fmla="*/ 48434 w 1048367"/>
                <a:gd name="connsiteY2" fmla="*/ 516357 h 1043283"/>
                <a:gd name="connsiteX3" fmla="*/ 466166 w 1048367"/>
                <a:gd name="connsiteY3" fmla="*/ 98625 h 1043283"/>
                <a:gd name="connsiteX4" fmla="*/ 949743 w 1048367"/>
                <a:gd name="connsiteY4" fmla="*/ 98625 h 1043283"/>
                <a:gd name="connsiteX5" fmla="*/ 949743 w 1048367"/>
                <a:gd name="connsiteY5" fmla="*/ 582202 h 1043283"/>
                <a:gd name="connsiteX6" fmla="*/ 577650 w 1048367"/>
                <a:gd name="connsiteY6" fmla="*/ 954295 h 10432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8367" h="1043283">
                  <a:moveTo>
                    <a:pt x="488662" y="1043283"/>
                  </a:moveTo>
                  <a:lnTo>
                    <a:pt x="0" y="564791"/>
                  </a:lnTo>
                  <a:lnTo>
                    <a:pt x="48434" y="516357"/>
                  </a:lnTo>
                  <a:cubicBezTo>
                    <a:pt x="466166" y="98625"/>
                    <a:pt x="466166" y="98625"/>
                    <a:pt x="466166" y="98625"/>
                  </a:cubicBezTo>
                  <a:cubicBezTo>
                    <a:pt x="601907" y="-32874"/>
                    <a:pt x="818244" y="-32874"/>
                    <a:pt x="949743" y="98625"/>
                  </a:cubicBezTo>
                  <a:cubicBezTo>
                    <a:pt x="1081242" y="234366"/>
                    <a:pt x="1081242" y="450703"/>
                    <a:pt x="949743" y="582202"/>
                  </a:cubicBezTo>
                  <a:cubicBezTo>
                    <a:pt x="818675" y="713270"/>
                    <a:pt x="694774" y="837171"/>
                    <a:pt x="577650" y="95429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2" name="Freeform: Shape 11">
              <a:extLst>
                <a:ext uri="{FF2B5EF4-FFF2-40B4-BE49-F238E27FC236}">
                  <a16:creationId xmlns:a16="http://schemas.microsoft.com/office/drawing/2014/main" id="{E6A2CEEF-3C4E-44C9-B77B-FB7F65B50256}"/>
                </a:ext>
              </a:extLst>
            </p:cNvPr>
            <p:cNvSpPr>
              <a:spLocks/>
            </p:cNvSpPr>
            <p:nvPr userDrawn="1"/>
          </p:nvSpPr>
          <p:spPr bwMode="auto">
            <a:xfrm rot="7884651">
              <a:off x="4912039" y="-49730"/>
              <a:ext cx="1372459" cy="1252166"/>
            </a:xfrm>
            <a:custGeom>
              <a:avLst/>
              <a:gdLst>
                <a:gd name="connsiteX0" fmla="*/ 405681 w 1372459"/>
                <a:gd name="connsiteY0" fmla="*/ 1252166 h 1252166"/>
                <a:gd name="connsiteX1" fmla="*/ 0 w 1372459"/>
                <a:gd name="connsiteY1" fmla="*/ 792186 h 1252166"/>
                <a:gd name="connsiteX2" fmla="*/ 72109 w 1372459"/>
                <a:gd name="connsiteY2" fmla="*/ 729074 h 1252166"/>
                <a:gd name="connsiteX3" fmla="*/ 809762 w 1372459"/>
                <a:gd name="connsiteY3" fmla="*/ 83441 h 1252166"/>
                <a:gd name="connsiteX4" fmla="*/ 1276907 w 1372459"/>
                <a:gd name="connsiteY4" fmla="*/ 83441 h 1252166"/>
                <a:gd name="connsiteX5" fmla="*/ 1276907 w 1372459"/>
                <a:gd name="connsiteY5" fmla="*/ 491373 h 1252166"/>
                <a:gd name="connsiteX6" fmla="*/ 431355 w 1372459"/>
                <a:gd name="connsiteY6" fmla="*/ 1229746 h 12521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72459" h="1252166">
                  <a:moveTo>
                    <a:pt x="405681" y="1252166"/>
                  </a:moveTo>
                  <a:lnTo>
                    <a:pt x="0" y="792186"/>
                  </a:lnTo>
                  <a:lnTo>
                    <a:pt x="72109" y="729074"/>
                  </a:lnTo>
                  <a:cubicBezTo>
                    <a:pt x="809762" y="83441"/>
                    <a:pt x="809762" y="83441"/>
                    <a:pt x="809762" y="83441"/>
                  </a:cubicBezTo>
                  <a:cubicBezTo>
                    <a:pt x="942474" y="-27813"/>
                    <a:pt x="1149504" y="-27813"/>
                    <a:pt x="1276907" y="83441"/>
                  </a:cubicBezTo>
                  <a:cubicBezTo>
                    <a:pt x="1404310" y="199331"/>
                    <a:pt x="1404310" y="380119"/>
                    <a:pt x="1276907" y="491373"/>
                  </a:cubicBezTo>
                  <a:cubicBezTo>
                    <a:pt x="951432" y="775592"/>
                    <a:pt x="671727" y="1019843"/>
                    <a:pt x="431355" y="1229746"/>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3" name="Freeform: Shape 12">
              <a:extLst>
                <a:ext uri="{FF2B5EF4-FFF2-40B4-BE49-F238E27FC236}">
                  <a16:creationId xmlns:a16="http://schemas.microsoft.com/office/drawing/2014/main" id="{FBE08F11-F6CB-4844-840B-204BAB14E3BA}"/>
                </a:ext>
              </a:extLst>
            </p:cNvPr>
            <p:cNvSpPr>
              <a:spLocks/>
            </p:cNvSpPr>
            <p:nvPr userDrawn="1"/>
          </p:nvSpPr>
          <p:spPr bwMode="auto">
            <a:xfrm rot="8092924">
              <a:off x="5771969" y="-224682"/>
              <a:ext cx="1176114" cy="1176852"/>
            </a:xfrm>
            <a:custGeom>
              <a:avLst/>
              <a:gdLst>
                <a:gd name="connsiteX0" fmla="*/ 592713 w 1176114"/>
                <a:gd name="connsiteY0" fmla="*/ 1176852 h 1176852"/>
                <a:gd name="connsiteX1" fmla="*/ 0 w 1176114"/>
                <a:gd name="connsiteY1" fmla="*/ 581694 h 1176852"/>
                <a:gd name="connsiteX2" fmla="*/ 54932 w 1176114"/>
                <a:gd name="connsiteY2" fmla="*/ 526877 h 1176852"/>
                <a:gd name="connsiteX3" fmla="*/ 460852 w 1176114"/>
                <a:gd name="connsiteY3" fmla="*/ 121814 h 1176852"/>
                <a:gd name="connsiteX4" fmla="*/ 1054301 w 1176114"/>
                <a:gd name="connsiteY4" fmla="*/ 121814 h 1176852"/>
                <a:gd name="connsiteX5" fmla="*/ 1054301 w 1176114"/>
                <a:gd name="connsiteY5" fmla="*/ 715263 h 1176852"/>
                <a:gd name="connsiteX6" fmla="*/ 720687 w 1176114"/>
                <a:gd name="connsiteY6" fmla="*/ 1048877 h 11768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6114" h="1176852">
                  <a:moveTo>
                    <a:pt x="592713" y="1176852"/>
                  </a:moveTo>
                  <a:lnTo>
                    <a:pt x="0" y="581694"/>
                  </a:lnTo>
                  <a:lnTo>
                    <a:pt x="54932" y="526877"/>
                  </a:lnTo>
                  <a:cubicBezTo>
                    <a:pt x="460852" y="121814"/>
                    <a:pt x="460852" y="121814"/>
                    <a:pt x="460852" y="121814"/>
                  </a:cubicBezTo>
                  <a:cubicBezTo>
                    <a:pt x="623270" y="-40604"/>
                    <a:pt x="891884" y="-40604"/>
                    <a:pt x="1054301" y="121814"/>
                  </a:cubicBezTo>
                  <a:cubicBezTo>
                    <a:pt x="1216719" y="284232"/>
                    <a:pt x="1216719" y="552845"/>
                    <a:pt x="1054301" y="715263"/>
                  </a:cubicBezTo>
                  <a:cubicBezTo>
                    <a:pt x="938637" y="830927"/>
                    <a:pt x="827491" y="942073"/>
                    <a:pt x="720687" y="1048877"/>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4" name="Freeform: Shape 13">
              <a:extLst>
                <a:ext uri="{FF2B5EF4-FFF2-40B4-BE49-F238E27FC236}">
                  <a16:creationId xmlns:a16="http://schemas.microsoft.com/office/drawing/2014/main" id="{CCB8D6E4-3172-4895-AB03-5B86BAEE306E}"/>
                </a:ext>
              </a:extLst>
            </p:cNvPr>
            <p:cNvSpPr>
              <a:spLocks/>
            </p:cNvSpPr>
            <p:nvPr userDrawn="1"/>
          </p:nvSpPr>
          <p:spPr bwMode="auto">
            <a:xfrm rot="8095249">
              <a:off x="6512122" y="-196876"/>
              <a:ext cx="1296089" cy="1279123"/>
            </a:xfrm>
            <a:custGeom>
              <a:avLst/>
              <a:gdLst>
                <a:gd name="connsiteX0" fmla="*/ 482909 w 1163393"/>
                <a:gd name="connsiteY0" fmla="*/ 1164062 h 1164062"/>
                <a:gd name="connsiteX1" fmla="*/ 0 w 1163393"/>
                <a:gd name="connsiteY1" fmla="*/ 679817 h 1164062"/>
                <a:gd name="connsiteX2" fmla="*/ 46647 w 1163393"/>
                <a:gd name="connsiteY2" fmla="*/ 633170 h 1164062"/>
                <a:gd name="connsiteX3" fmla="*/ 581192 w 1163393"/>
                <a:gd name="connsiteY3" fmla="*/ 98625 h 1164062"/>
                <a:gd name="connsiteX4" fmla="*/ 1064769 w 1163393"/>
                <a:gd name="connsiteY4" fmla="*/ 98625 h 1164062"/>
                <a:gd name="connsiteX5" fmla="*/ 1064769 w 1163393"/>
                <a:gd name="connsiteY5" fmla="*/ 582202 h 1164062"/>
                <a:gd name="connsiteX6" fmla="*/ 642893 w 1163393"/>
                <a:gd name="connsiteY6" fmla="*/ 1004078 h 11640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63393" h="1164062">
                  <a:moveTo>
                    <a:pt x="482909" y="1164062"/>
                  </a:moveTo>
                  <a:lnTo>
                    <a:pt x="0" y="679817"/>
                  </a:lnTo>
                  <a:lnTo>
                    <a:pt x="46647" y="633170"/>
                  </a:lnTo>
                  <a:cubicBezTo>
                    <a:pt x="581192" y="98625"/>
                    <a:pt x="581192" y="98625"/>
                    <a:pt x="581192" y="98625"/>
                  </a:cubicBezTo>
                  <a:cubicBezTo>
                    <a:pt x="716933" y="-32874"/>
                    <a:pt x="933270" y="-32874"/>
                    <a:pt x="1064769" y="98625"/>
                  </a:cubicBezTo>
                  <a:cubicBezTo>
                    <a:pt x="1196268" y="234366"/>
                    <a:pt x="1196268" y="450703"/>
                    <a:pt x="1064769" y="582202"/>
                  </a:cubicBezTo>
                  <a:cubicBezTo>
                    <a:pt x="914977" y="731994"/>
                    <a:pt x="774546" y="872424"/>
                    <a:pt x="642893" y="1004078"/>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5" name="Freeform: Shape 14">
              <a:extLst>
                <a:ext uri="{FF2B5EF4-FFF2-40B4-BE49-F238E27FC236}">
                  <a16:creationId xmlns:a16="http://schemas.microsoft.com/office/drawing/2014/main" id="{9194988B-BE54-45FB-AC3F-B94C4C13D868}"/>
                </a:ext>
              </a:extLst>
            </p:cNvPr>
            <p:cNvSpPr>
              <a:spLocks/>
            </p:cNvSpPr>
            <p:nvPr userDrawn="1"/>
          </p:nvSpPr>
          <p:spPr bwMode="auto">
            <a:xfrm rot="8130808">
              <a:off x="9709028" y="-403051"/>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5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16" name="Freeform: Shape 15">
              <a:extLst>
                <a:ext uri="{FF2B5EF4-FFF2-40B4-BE49-F238E27FC236}">
                  <a16:creationId xmlns:a16="http://schemas.microsoft.com/office/drawing/2014/main" id="{4B6570D0-1CE2-4956-B322-3B5723955EDE}"/>
                </a:ext>
              </a:extLst>
            </p:cNvPr>
            <p:cNvSpPr>
              <a:spLocks/>
            </p:cNvSpPr>
            <p:nvPr userDrawn="1"/>
          </p:nvSpPr>
          <p:spPr bwMode="auto">
            <a:xfrm rot="8107164">
              <a:off x="11174706" y="-262079"/>
              <a:ext cx="1179310" cy="1269543"/>
            </a:xfrm>
            <a:custGeom>
              <a:avLst/>
              <a:gdLst>
                <a:gd name="connsiteX0" fmla="*/ 581742 w 1171560"/>
                <a:gd name="connsiteY0" fmla="*/ 1170724 h 1170724"/>
                <a:gd name="connsiteX1" fmla="*/ 0 w 1171560"/>
                <a:gd name="connsiteY1" fmla="*/ 591401 h 1170724"/>
                <a:gd name="connsiteX2" fmla="*/ 22261 w 1171560"/>
                <a:gd name="connsiteY2" fmla="*/ 569098 h 1170724"/>
                <a:gd name="connsiteX3" fmla="*/ 472748 w 1171560"/>
                <a:gd name="connsiteY3" fmla="*/ 117756 h 1170724"/>
                <a:gd name="connsiteX4" fmla="*/ 1053855 w 1171560"/>
                <a:gd name="connsiteY4" fmla="*/ 117756 h 1170724"/>
                <a:gd name="connsiteX5" fmla="*/ 1053855 w 1171560"/>
                <a:gd name="connsiteY5" fmla="*/ 699108 h 1170724"/>
                <a:gd name="connsiteX6" fmla="*/ 667531 w 1171560"/>
                <a:gd name="connsiteY6" fmla="*/ 1085025 h 11707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1560" h="1170724">
                  <a:moveTo>
                    <a:pt x="581742" y="1170724"/>
                  </a:moveTo>
                  <a:lnTo>
                    <a:pt x="0" y="591401"/>
                  </a:lnTo>
                  <a:lnTo>
                    <a:pt x="22261" y="569098"/>
                  </a:lnTo>
                  <a:cubicBezTo>
                    <a:pt x="472748" y="117756"/>
                    <a:pt x="472748" y="117756"/>
                    <a:pt x="472748" y="117756"/>
                  </a:cubicBezTo>
                  <a:cubicBezTo>
                    <a:pt x="633931" y="-39251"/>
                    <a:pt x="892672" y="-39251"/>
                    <a:pt x="1053855" y="117756"/>
                  </a:cubicBezTo>
                  <a:cubicBezTo>
                    <a:pt x="1210796" y="279007"/>
                    <a:pt x="1210796" y="537857"/>
                    <a:pt x="1053855" y="699108"/>
                  </a:cubicBezTo>
                  <a:cubicBezTo>
                    <a:pt x="918851" y="833970"/>
                    <a:pt x="790175" y="962510"/>
                    <a:pt x="667531" y="1085025"/>
                  </a:cubicBez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7" name="Freeform: Shape 16">
              <a:extLst>
                <a:ext uri="{FF2B5EF4-FFF2-40B4-BE49-F238E27FC236}">
                  <a16:creationId xmlns:a16="http://schemas.microsoft.com/office/drawing/2014/main" id="{A70B213A-7D33-48D2-BAC4-855182BF795A}"/>
                </a:ext>
              </a:extLst>
            </p:cNvPr>
            <p:cNvSpPr>
              <a:spLocks/>
            </p:cNvSpPr>
            <p:nvPr userDrawn="1"/>
          </p:nvSpPr>
          <p:spPr bwMode="auto">
            <a:xfrm rot="8092924">
              <a:off x="7297121" y="-205905"/>
              <a:ext cx="1315347" cy="1315938"/>
            </a:xfrm>
            <a:custGeom>
              <a:avLst/>
              <a:gdLst>
                <a:gd name="connsiteX0" fmla="*/ 592859 w 1315347"/>
                <a:gd name="connsiteY0" fmla="*/ 1315938 h 1315938"/>
                <a:gd name="connsiteX1" fmla="*/ 0 w 1315347"/>
                <a:gd name="connsiteY1" fmla="*/ 720633 h 1315938"/>
                <a:gd name="connsiteX2" fmla="*/ 4434 w 1315347"/>
                <a:gd name="connsiteY2" fmla="*/ 716208 h 1315938"/>
                <a:gd name="connsiteX3" fmla="*/ 600085 w 1315347"/>
                <a:gd name="connsiteY3" fmla="*/ 121814 h 1315938"/>
                <a:gd name="connsiteX4" fmla="*/ 1193534 w 1315347"/>
                <a:gd name="connsiteY4" fmla="*/ 121814 h 1315938"/>
                <a:gd name="connsiteX5" fmla="*/ 1193534 w 1315347"/>
                <a:gd name="connsiteY5" fmla="*/ 715263 h 1315938"/>
                <a:gd name="connsiteX6" fmla="*/ 611835 w 1315347"/>
                <a:gd name="connsiteY6" fmla="*/ 1296962 h 13159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15347" h="1315938">
                  <a:moveTo>
                    <a:pt x="592859" y="1315938"/>
                  </a:moveTo>
                  <a:lnTo>
                    <a:pt x="0" y="720633"/>
                  </a:lnTo>
                  <a:lnTo>
                    <a:pt x="4434" y="716208"/>
                  </a:lnTo>
                  <a:cubicBezTo>
                    <a:pt x="600085" y="121814"/>
                    <a:pt x="600085" y="121814"/>
                    <a:pt x="600085" y="121814"/>
                  </a:cubicBezTo>
                  <a:cubicBezTo>
                    <a:pt x="762503" y="-40604"/>
                    <a:pt x="1031117" y="-40604"/>
                    <a:pt x="1193534" y="121814"/>
                  </a:cubicBezTo>
                  <a:cubicBezTo>
                    <a:pt x="1355952" y="284231"/>
                    <a:pt x="1355952" y="552845"/>
                    <a:pt x="1193534" y="715263"/>
                  </a:cubicBezTo>
                  <a:cubicBezTo>
                    <a:pt x="985339" y="923458"/>
                    <a:pt x="791782" y="1117015"/>
                    <a:pt x="611835" y="1296962"/>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8" name="Freeform: Shape 17">
              <a:extLst>
                <a:ext uri="{FF2B5EF4-FFF2-40B4-BE49-F238E27FC236}">
                  <a16:creationId xmlns:a16="http://schemas.microsoft.com/office/drawing/2014/main" id="{2B9683E2-F981-445A-B1DE-139B14087DED}"/>
                </a:ext>
              </a:extLst>
            </p:cNvPr>
            <p:cNvSpPr>
              <a:spLocks/>
            </p:cNvSpPr>
            <p:nvPr userDrawn="1"/>
          </p:nvSpPr>
          <p:spPr bwMode="auto">
            <a:xfrm rot="7896149">
              <a:off x="8099923" y="-199509"/>
              <a:ext cx="1342572" cy="1250441"/>
            </a:xfrm>
            <a:custGeom>
              <a:avLst/>
              <a:gdLst>
                <a:gd name="connsiteX0" fmla="*/ 553874 w 1342572"/>
                <a:gd name="connsiteY0" fmla="*/ 1250441 h 1250441"/>
                <a:gd name="connsiteX1" fmla="*/ 0 w 1342572"/>
                <a:gd name="connsiteY1" fmla="*/ 626652 h 1250441"/>
                <a:gd name="connsiteX2" fmla="*/ 28263 w 1342572"/>
                <a:gd name="connsiteY2" fmla="*/ 601718 h 1250441"/>
                <a:gd name="connsiteX3" fmla="*/ 581354 w 1342572"/>
                <a:gd name="connsiteY3" fmla="*/ 113776 h 1250441"/>
                <a:gd name="connsiteX4" fmla="*/ 1213309 w 1342572"/>
                <a:gd name="connsiteY4" fmla="*/ 113777 h 1250441"/>
                <a:gd name="connsiteX5" fmla="*/ 1213309 w 1342572"/>
                <a:gd name="connsiteY5" fmla="*/ 670015 h 1250441"/>
                <a:gd name="connsiteX6" fmla="*/ 598203 w 1342572"/>
                <a:gd name="connsiteY6" fmla="*/ 1211423 h 12504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42572" h="1250441">
                  <a:moveTo>
                    <a:pt x="553874" y="1250441"/>
                  </a:moveTo>
                  <a:lnTo>
                    <a:pt x="0" y="626652"/>
                  </a:lnTo>
                  <a:lnTo>
                    <a:pt x="28263" y="601718"/>
                  </a:lnTo>
                  <a:cubicBezTo>
                    <a:pt x="581354" y="113776"/>
                    <a:pt x="581354" y="113776"/>
                    <a:pt x="581354" y="113776"/>
                  </a:cubicBezTo>
                  <a:cubicBezTo>
                    <a:pt x="760886" y="-37925"/>
                    <a:pt x="1040957" y="-37925"/>
                    <a:pt x="1213309" y="113777"/>
                  </a:cubicBezTo>
                  <a:cubicBezTo>
                    <a:pt x="1385660" y="271799"/>
                    <a:pt x="1385660" y="518314"/>
                    <a:pt x="1213309" y="670015"/>
                  </a:cubicBezTo>
                  <a:cubicBezTo>
                    <a:pt x="993157" y="863790"/>
                    <a:pt x="788484" y="1043940"/>
                    <a:pt x="598203" y="1211423"/>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19" name="Freeform: Shape 18">
              <a:extLst>
                <a:ext uri="{FF2B5EF4-FFF2-40B4-BE49-F238E27FC236}">
                  <a16:creationId xmlns:a16="http://schemas.microsoft.com/office/drawing/2014/main" id="{A2FA6288-EEEA-4FD8-8EFE-FE5797064304}"/>
                </a:ext>
              </a:extLst>
            </p:cNvPr>
            <p:cNvSpPr>
              <a:spLocks/>
            </p:cNvSpPr>
            <p:nvPr userDrawn="1"/>
          </p:nvSpPr>
          <p:spPr bwMode="auto">
            <a:xfrm rot="8136148">
              <a:off x="9037868" y="-201280"/>
              <a:ext cx="1048367" cy="1043283"/>
            </a:xfrm>
            <a:custGeom>
              <a:avLst/>
              <a:gdLst>
                <a:gd name="connsiteX0" fmla="*/ 488662 w 1048367"/>
                <a:gd name="connsiteY0" fmla="*/ 1043283 h 1043283"/>
                <a:gd name="connsiteX1" fmla="*/ 0 w 1048367"/>
                <a:gd name="connsiteY1" fmla="*/ 564791 h 1043283"/>
                <a:gd name="connsiteX2" fmla="*/ 48434 w 1048367"/>
                <a:gd name="connsiteY2" fmla="*/ 516357 h 1043283"/>
                <a:gd name="connsiteX3" fmla="*/ 466166 w 1048367"/>
                <a:gd name="connsiteY3" fmla="*/ 98625 h 1043283"/>
                <a:gd name="connsiteX4" fmla="*/ 949743 w 1048367"/>
                <a:gd name="connsiteY4" fmla="*/ 98625 h 1043283"/>
                <a:gd name="connsiteX5" fmla="*/ 949743 w 1048367"/>
                <a:gd name="connsiteY5" fmla="*/ 582202 h 1043283"/>
                <a:gd name="connsiteX6" fmla="*/ 577650 w 1048367"/>
                <a:gd name="connsiteY6" fmla="*/ 954295 h 10432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8367" h="1043283">
                  <a:moveTo>
                    <a:pt x="488662" y="1043283"/>
                  </a:moveTo>
                  <a:lnTo>
                    <a:pt x="0" y="564791"/>
                  </a:lnTo>
                  <a:lnTo>
                    <a:pt x="48434" y="516357"/>
                  </a:lnTo>
                  <a:cubicBezTo>
                    <a:pt x="466166" y="98625"/>
                    <a:pt x="466166" y="98625"/>
                    <a:pt x="466166" y="98625"/>
                  </a:cubicBezTo>
                  <a:cubicBezTo>
                    <a:pt x="601907" y="-32874"/>
                    <a:pt x="818244" y="-32874"/>
                    <a:pt x="949743" y="98625"/>
                  </a:cubicBezTo>
                  <a:cubicBezTo>
                    <a:pt x="1081242" y="234366"/>
                    <a:pt x="1081242" y="450703"/>
                    <a:pt x="949743" y="582202"/>
                  </a:cubicBezTo>
                  <a:cubicBezTo>
                    <a:pt x="818675" y="713270"/>
                    <a:pt x="694774" y="837171"/>
                    <a:pt x="577650" y="95429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51" name="Rectangle 50">
            <a:extLst>
              <a:ext uri="{FF2B5EF4-FFF2-40B4-BE49-F238E27FC236}">
                <a16:creationId xmlns:a16="http://schemas.microsoft.com/office/drawing/2014/main" id="{0C484F72-955F-4C4B-8C47-39CBD33B780D}"/>
              </a:ext>
            </a:extLst>
          </p:cNvPr>
          <p:cNvSpPr/>
          <p:nvPr userDrawn="1"/>
        </p:nvSpPr>
        <p:spPr>
          <a:xfrm>
            <a:off x="0" y="0"/>
            <a:ext cx="12192000" cy="6854825"/>
          </a:xfrm>
          <a:prstGeom prst="rect">
            <a:avLst/>
          </a:prstGeom>
          <a:pattFill prst="pct5">
            <a:fgClr>
              <a:srgbClr val="FFC9C9"/>
            </a:fgClr>
            <a:bgClr>
              <a:schemeClr val="bg1"/>
            </a:bgClr>
          </a:pattFill>
          <a:ln>
            <a:gradFill>
              <a:gsLst>
                <a:gs pos="2500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660782" y="397984"/>
            <a:ext cx="8372685" cy="847999"/>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660800" y="1416584"/>
            <a:ext cx="2698800" cy="4331999"/>
          </a:xfrm>
          <a:prstGeom prst="rect">
            <a:avLst/>
          </a:prstGeom>
        </p:spPr>
        <p:txBody>
          <a:bodyPr lIns="91425" tIns="91425" rIns="91425" bIns="91425" anchor="t" anchorCtr="0"/>
          <a:lstStyle>
            <a:lvl1pPr lvl="0" rtl="0">
              <a:spcBef>
                <a:spcPts val="0"/>
              </a:spcBef>
              <a:buSzPct val="100000"/>
              <a:defRPr sz="2133"/>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3497733" y="1416584"/>
            <a:ext cx="2698800" cy="4331999"/>
          </a:xfrm>
          <a:prstGeom prst="rect">
            <a:avLst/>
          </a:prstGeom>
        </p:spPr>
        <p:txBody>
          <a:bodyPr lIns="91425" tIns="91425" rIns="91425" bIns="91425" anchor="t" anchorCtr="0"/>
          <a:lstStyle>
            <a:lvl1pPr lvl="0" rtl="0">
              <a:spcBef>
                <a:spcPts val="0"/>
              </a:spcBef>
              <a:buSzPct val="100000"/>
              <a:defRPr sz="2133"/>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6334668" y="1416584"/>
            <a:ext cx="2698800" cy="4331999"/>
          </a:xfrm>
          <a:prstGeom prst="rect">
            <a:avLst/>
          </a:prstGeom>
        </p:spPr>
        <p:txBody>
          <a:bodyPr lIns="91425" tIns="91425" rIns="91425" bIns="91425" anchor="t" anchorCtr="0"/>
          <a:lstStyle>
            <a:lvl1pPr lvl="0" rtl="0">
              <a:spcBef>
                <a:spcPts val="0"/>
              </a:spcBef>
              <a:buSzPct val="100000"/>
              <a:defRPr sz="2133"/>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grpSp>
        <p:nvGrpSpPr>
          <p:cNvPr id="36" name="Group 35">
            <a:extLst>
              <a:ext uri="{FF2B5EF4-FFF2-40B4-BE49-F238E27FC236}">
                <a16:creationId xmlns:a16="http://schemas.microsoft.com/office/drawing/2014/main" id="{821C8C3C-3ED6-4760-94BC-146E279B4EA7}"/>
              </a:ext>
            </a:extLst>
          </p:cNvPr>
          <p:cNvGrpSpPr/>
          <p:nvPr userDrawn="1"/>
        </p:nvGrpSpPr>
        <p:grpSpPr>
          <a:xfrm rot="10800000">
            <a:off x="-168647" y="5397104"/>
            <a:ext cx="12617716" cy="1837186"/>
            <a:chOff x="-263700" y="-403051"/>
            <a:chExt cx="12617716" cy="1837186"/>
          </a:xfrm>
        </p:grpSpPr>
        <p:sp>
          <p:nvSpPr>
            <p:cNvPr id="37" name="Freeform: Shape 36">
              <a:extLst>
                <a:ext uri="{FF2B5EF4-FFF2-40B4-BE49-F238E27FC236}">
                  <a16:creationId xmlns:a16="http://schemas.microsoft.com/office/drawing/2014/main" id="{897B96BE-0DAC-49A4-8E32-BABC5FF6F4EB}"/>
                </a:ext>
              </a:extLst>
            </p:cNvPr>
            <p:cNvSpPr>
              <a:spLocks/>
            </p:cNvSpPr>
            <p:nvPr userDrawn="1"/>
          </p:nvSpPr>
          <p:spPr bwMode="auto">
            <a:xfrm rot="8095249">
              <a:off x="-263366" y="-140668"/>
              <a:ext cx="1163393" cy="1164062"/>
            </a:xfrm>
            <a:custGeom>
              <a:avLst/>
              <a:gdLst>
                <a:gd name="connsiteX0" fmla="*/ 482909 w 1163393"/>
                <a:gd name="connsiteY0" fmla="*/ 1164062 h 1164062"/>
                <a:gd name="connsiteX1" fmla="*/ 0 w 1163393"/>
                <a:gd name="connsiteY1" fmla="*/ 679817 h 1164062"/>
                <a:gd name="connsiteX2" fmla="*/ 46647 w 1163393"/>
                <a:gd name="connsiteY2" fmla="*/ 633170 h 1164062"/>
                <a:gd name="connsiteX3" fmla="*/ 581192 w 1163393"/>
                <a:gd name="connsiteY3" fmla="*/ 98625 h 1164062"/>
                <a:gd name="connsiteX4" fmla="*/ 1064769 w 1163393"/>
                <a:gd name="connsiteY4" fmla="*/ 98625 h 1164062"/>
                <a:gd name="connsiteX5" fmla="*/ 1064769 w 1163393"/>
                <a:gd name="connsiteY5" fmla="*/ 582202 h 1164062"/>
                <a:gd name="connsiteX6" fmla="*/ 642893 w 1163393"/>
                <a:gd name="connsiteY6" fmla="*/ 1004078 h 11640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63393" h="1164062">
                  <a:moveTo>
                    <a:pt x="482909" y="1164062"/>
                  </a:moveTo>
                  <a:lnTo>
                    <a:pt x="0" y="679817"/>
                  </a:lnTo>
                  <a:lnTo>
                    <a:pt x="46647" y="633170"/>
                  </a:lnTo>
                  <a:cubicBezTo>
                    <a:pt x="581192" y="98625"/>
                    <a:pt x="581192" y="98625"/>
                    <a:pt x="581192" y="98625"/>
                  </a:cubicBezTo>
                  <a:cubicBezTo>
                    <a:pt x="716933" y="-32874"/>
                    <a:pt x="933270" y="-32874"/>
                    <a:pt x="1064769" y="98625"/>
                  </a:cubicBezTo>
                  <a:cubicBezTo>
                    <a:pt x="1196268" y="234366"/>
                    <a:pt x="1196268" y="450703"/>
                    <a:pt x="1064769" y="582202"/>
                  </a:cubicBezTo>
                  <a:cubicBezTo>
                    <a:pt x="914977" y="731994"/>
                    <a:pt x="774546" y="872424"/>
                    <a:pt x="642893" y="1004078"/>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38" name="Freeform: Shape 37">
              <a:extLst>
                <a:ext uri="{FF2B5EF4-FFF2-40B4-BE49-F238E27FC236}">
                  <a16:creationId xmlns:a16="http://schemas.microsoft.com/office/drawing/2014/main" id="{752598EA-0766-4D48-94CF-7C2C201651BB}"/>
                </a:ext>
              </a:extLst>
            </p:cNvPr>
            <p:cNvSpPr>
              <a:spLocks/>
            </p:cNvSpPr>
            <p:nvPr userDrawn="1"/>
          </p:nvSpPr>
          <p:spPr bwMode="auto">
            <a:xfrm rot="8130808">
              <a:off x="2849284" y="-374024"/>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39" name="Freeform: Shape 38">
              <a:extLst>
                <a:ext uri="{FF2B5EF4-FFF2-40B4-BE49-F238E27FC236}">
                  <a16:creationId xmlns:a16="http://schemas.microsoft.com/office/drawing/2014/main" id="{C5F64BC2-341E-4920-BA35-2BF3F676BD75}"/>
                </a:ext>
              </a:extLst>
            </p:cNvPr>
            <p:cNvSpPr>
              <a:spLocks/>
            </p:cNvSpPr>
            <p:nvPr userDrawn="1"/>
          </p:nvSpPr>
          <p:spPr bwMode="auto">
            <a:xfrm rot="8107164">
              <a:off x="4295742" y="-215917"/>
              <a:ext cx="1171560" cy="1170724"/>
            </a:xfrm>
            <a:custGeom>
              <a:avLst/>
              <a:gdLst>
                <a:gd name="connsiteX0" fmla="*/ 581742 w 1171560"/>
                <a:gd name="connsiteY0" fmla="*/ 1170724 h 1170724"/>
                <a:gd name="connsiteX1" fmla="*/ 0 w 1171560"/>
                <a:gd name="connsiteY1" fmla="*/ 591401 h 1170724"/>
                <a:gd name="connsiteX2" fmla="*/ 22261 w 1171560"/>
                <a:gd name="connsiteY2" fmla="*/ 569098 h 1170724"/>
                <a:gd name="connsiteX3" fmla="*/ 472748 w 1171560"/>
                <a:gd name="connsiteY3" fmla="*/ 117756 h 1170724"/>
                <a:gd name="connsiteX4" fmla="*/ 1053855 w 1171560"/>
                <a:gd name="connsiteY4" fmla="*/ 117756 h 1170724"/>
                <a:gd name="connsiteX5" fmla="*/ 1053855 w 1171560"/>
                <a:gd name="connsiteY5" fmla="*/ 699108 h 1170724"/>
                <a:gd name="connsiteX6" fmla="*/ 667531 w 1171560"/>
                <a:gd name="connsiteY6" fmla="*/ 1085025 h 11707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1560" h="1170724">
                  <a:moveTo>
                    <a:pt x="581742" y="1170724"/>
                  </a:moveTo>
                  <a:lnTo>
                    <a:pt x="0" y="591401"/>
                  </a:lnTo>
                  <a:lnTo>
                    <a:pt x="22261" y="569098"/>
                  </a:lnTo>
                  <a:cubicBezTo>
                    <a:pt x="472748" y="117756"/>
                    <a:pt x="472748" y="117756"/>
                    <a:pt x="472748" y="117756"/>
                  </a:cubicBezTo>
                  <a:cubicBezTo>
                    <a:pt x="633931" y="-39251"/>
                    <a:pt x="892672" y="-39251"/>
                    <a:pt x="1053855" y="117756"/>
                  </a:cubicBezTo>
                  <a:cubicBezTo>
                    <a:pt x="1210796" y="279007"/>
                    <a:pt x="1210796" y="537857"/>
                    <a:pt x="1053855" y="699108"/>
                  </a:cubicBezTo>
                  <a:cubicBezTo>
                    <a:pt x="918851" y="833970"/>
                    <a:pt x="790175" y="962510"/>
                    <a:pt x="667531" y="1085025"/>
                  </a:cubicBez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0" name="Freeform: Shape 39">
              <a:extLst>
                <a:ext uri="{FF2B5EF4-FFF2-40B4-BE49-F238E27FC236}">
                  <a16:creationId xmlns:a16="http://schemas.microsoft.com/office/drawing/2014/main" id="{9A5C624B-0533-4867-A621-18069BF8DA41}"/>
                </a:ext>
              </a:extLst>
            </p:cNvPr>
            <p:cNvSpPr>
              <a:spLocks/>
            </p:cNvSpPr>
            <p:nvPr userDrawn="1"/>
          </p:nvSpPr>
          <p:spPr bwMode="auto">
            <a:xfrm rot="8092924">
              <a:off x="437377" y="-176878"/>
              <a:ext cx="1315347" cy="1315938"/>
            </a:xfrm>
            <a:custGeom>
              <a:avLst/>
              <a:gdLst>
                <a:gd name="connsiteX0" fmla="*/ 592859 w 1315347"/>
                <a:gd name="connsiteY0" fmla="*/ 1315938 h 1315938"/>
                <a:gd name="connsiteX1" fmla="*/ 0 w 1315347"/>
                <a:gd name="connsiteY1" fmla="*/ 720633 h 1315938"/>
                <a:gd name="connsiteX2" fmla="*/ 4434 w 1315347"/>
                <a:gd name="connsiteY2" fmla="*/ 716208 h 1315938"/>
                <a:gd name="connsiteX3" fmla="*/ 600085 w 1315347"/>
                <a:gd name="connsiteY3" fmla="*/ 121814 h 1315938"/>
                <a:gd name="connsiteX4" fmla="*/ 1193534 w 1315347"/>
                <a:gd name="connsiteY4" fmla="*/ 121814 h 1315938"/>
                <a:gd name="connsiteX5" fmla="*/ 1193534 w 1315347"/>
                <a:gd name="connsiteY5" fmla="*/ 715263 h 1315938"/>
                <a:gd name="connsiteX6" fmla="*/ 611835 w 1315347"/>
                <a:gd name="connsiteY6" fmla="*/ 1296962 h 13159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15347" h="1315938">
                  <a:moveTo>
                    <a:pt x="592859" y="1315938"/>
                  </a:moveTo>
                  <a:lnTo>
                    <a:pt x="0" y="720633"/>
                  </a:lnTo>
                  <a:lnTo>
                    <a:pt x="4434" y="716208"/>
                  </a:lnTo>
                  <a:cubicBezTo>
                    <a:pt x="600085" y="121814"/>
                    <a:pt x="600085" y="121814"/>
                    <a:pt x="600085" y="121814"/>
                  </a:cubicBezTo>
                  <a:cubicBezTo>
                    <a:pt x="762503" y="-40604"/>
                    <a:pt x="1031117" y="-40604"/>
                    <a:pt x="1193534" y="121814"/>
                  </a:cubicBezTo>
                  <a:cubicBezTo>
                    <a:pt x="1355952" y="284231"/>
                    <a:pt x="1355952" y="552845"/>
                    <a:pt x="1193534" y="715263"/>
                  </a:cubicBezTo>
                  <a:cubicBezTo>
                    <a:pt x="985339" y="923458"/>
                    <a:pt x="791782" y="1117015"/>
                    <a:pt x="611835" y="1296962"/>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1" name="Freeform: Shape 40">
              <a:extLst>
                <a:ext uri="{FF2B5EF4-FFF2-40B4-BE49-F238E27FC236}">
                  <a16:creationId xmlns:a16="http://schemas.microsoft.com/office/drawing/2014/main" id="{E91A745F-0137-41C8-8413-0256F64608C9}"/>
                </a:ext>
              </a:extLst>
            </p:cNvPr>
            <p:cNvSpPr>
              <a:spLocks/>
            </p:cNvSpPr>
            <p:nvPr userDrawn="1"/>
          </p:nvSpPr>
          <p:spPr bwMode="auto">
            <a:xfrm rot="7896149">
              <a:off x="1240179" y="-170482"/>
              <a:ext cx="1342572" cy="1250441"/>
            </a:xfrm>
            <a:custGeom>
              <a:avLst/>
              <a:gdLst>
                <a:gd name="connsiteX0" fmla="*/ 553874 w 1342572"/>
                <a:gd name="connsiteY0" fmla="*/ 1250441 h 1250441"/>
                <a:gd name="connsiteX1" fmla="*/ 0 w 1342572"/>
                <a:gd name="connsiteY1" fmla="*/ 626652 h 1250441"/>
                <a:gd name="connsiteX2" fmla="*/ 28263 w 1342572"/>
                <a:gd name="connsiteY2" fmla="*/ 601718 h 1250441"/>
                <a:gd name="connsiteX3" fmla="*/ 581354 w 1342572"/>
                <a:gd name="connsiteY3" fmla="*/ 113776 h 1250441"/>
                <a:gd name="connsiteX4" fmla="*/ 1213309 w 1342572"/>
                <a:gd name="connsiteY4" fmla="*/ 113777 h 1250441"/>
                <a:gd name="connsiteX5" fmla="*/ 1213309 w 1342572"/>
                <a:gd name="connsiteY5" fmla="*/ 670015 h 1250441"/>
                <a:gd name="connsiteX6" fmla="*/ 598203 w 1342572"/>
                <a:gd name="connsiteY6" fmla="*/ 1211423 h 12504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42572" h="1250441">
                  <a:moveTo>
                    <a:pt x="553874" y="1250441"/>
                  </a:moveTo>
                  <a:lnTo>
                    <a:pt x="0" y="626652"/>
                  </a:lnTo>
                  <a:lnTo>
                    <a:pt x="28263" y="601718"/>
                  </a:lnTo>
                  <a:cubicBezTo>
                    <a:pt x="581354" y="113776"/>
                    <a:pt x="581354" y="113776"/>
                    <a:pt x="581354" y="113776"/>
                  </a:cubicBezTo>
                  <a:cubicBezTo>
                    <a:pt x="760886" y="-37925"/>
                    <a:pt x="1040957" y="-37925"/>
                    <a:pt x="1213309" y="113777"/>
                  </a:cubicBezTo>
                  <a:cubicBezTo>
                    <a:pt x="1385660" y="271799"/>
                    <a:pt x="1385660" y="518314"/>
                    <a:pt x="1213309" y="670015"/>
                  </a:cubicBezTo>
                  <a:cubicBezTo>
                    <a:pt x="993157" y="863790"/>
                    <a:pt x="788484" y="1043940"/>
                    <a:pt x="598203" y="1211423"/>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2" name="Freeform: Shape 41">
              <a:extLst>
                <a:ext uri="{FF2B5EF4-FFF2-40B4-BE49-F238E27FC236}">
                  <a16:creationId xmlns:a16="http://schemas.microsoft.com/office/drawing/2014/main" id="{80B1EF0E-EC78-4EF1-9B5C-FDFE2C76C2F9}"/>
                </a:ext>
              </a:extLst>
            </p:cNvPr>
            <p:cNvSpPr>
              <a:spLocks/>
            </p:cNvSpPr>
            <p:nvPr userDrawn="1"/>
          </p:nvSpPr>
          <p:spPr bwMode="auto">
            <a:xfrm rot="8136148">
              <a:off x="2178124" y="-172253"/>
              <a:ext cx="1048367" cy="1043283"/>
            </a:xfrm>
            <a:custGeom>
              <a:avLst/>
              <a:gdLst>
                <a:gd name="connsiteX0" fmla="*/ 488662 w 1048367"/>
                <a:gd name="connsiteY0" fmla="*/ 1043283 h 1043283"/>
                <a:gd name="connsiteX1" fmla="*/ 0 w 1048367"/>
                <a:gd name="connsiteY1" fmla="*/ 564791 h 1043283"/>
                <a:gd name="connsiteX2" fmla="*/ 48434 w 1048367"/>
                <a:gd name="connsiteY2" fmla="*/ 516357 h 1043283"/>
                <a:gd name="connsiteX3" fmla="*/ 466166 w 1048367"/>
                <a:gd name="connsiteY3" fmla="*/ 98625 h 1043283"/>
                <a:gd name="connsiteX4" fmla="*/ 949743 w 1048367"/>
                <a:gd name="connsiteY4" fmla="*/ 98625 h 1043283"/>
                <a:gd name="connsiteX5" fmla="*/ 949743 w 1048367"/>
                <a:gd name="connsiteY5" fmla="*/ 582202 h 1043283"/>
                <a:gd name="connsiteX6" fmla="*/ 577650 w 1048367"/>
                <a:gd name="connsiteY6" fmla="*/ 954295 h 10432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8367" h="1043283">
                  <a:moveTo>
                    <a:pt x="488662" y="1043283"/>
                  </a:moveTo>
                  <a:lnTo>
                    <a:pt x="0" y="564791"/>
                  </a:lnTo>
                  <a:lnTo>
                    <a:pt x="48434" y="516357"/>
                  </a:lnTo>
                  <a:cubicBezTo>
                    <a:pt x="466166" y="98625"/>
                    <a:pt x="466166" y="98625"/>
                    <a:pt x="466166" y="98625"/>
                  </a:cubicBezTo>
                  <a:cubicBezTo>
                    <a:pt x="601907" y="-32874"/>
                    <a:pt x="818244" y="-32874"/>
                    <a:pt x="949743" y="98625"/>
                  </a:cubicBezTo>
                  <a:cubicBezTo>
                    <a:pt x="1081242" y="234366"/>
                    <a:pt x="1081242" y="450703"/>
                    <a:pt x="949743" y="582202"/>
                  </a:cubicBezTo>
                  <a:cubicBezTo>
                    <a:pt x="818675" y="713270"/>
                    <a:pt x="694774" y="837171"/>
                    <a:pt x="577650" y="95429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3" name="Freeform: Shape 42">
              <a:extLst>
                <a:ext uri="{FF2B5EF4-FFF2-40B4-BE49-F238E27FC236}">
                  <a16:creationId xmlns:a16="http://schemas.microsoft.com/office/drawing/2014/main" id="{1FD7B9A2-15C9-4AC6-97D2-DDC99F22874F}"/>
                </a:ext>
              </a:extLst>
            </p:cNvPr>
            <p:cNvSpPr>
              <a:spLocks/>
            </p:cNvSpPr>
            <p:nvPr userDrawn="1"/>
          </p:nvSpPr>
          <p:spPr bwMode="auto">
            <a:xfrm rot="7884651">
              <a:off x="4912039" y="-49730"/>
              <a:ext cx="1372459" cy="1252166"/>
            </a:xfrm>
            <a:custGeom>
              <a:avLst/>
              <a:gdLst>
                <a:gd name="connsiteX0" fmla="*/ 405681 w 1372459"/>
                <a:gd name="connsiteY0" fmla="*/ 1252166 h 1252166"/>
                <a:gd name="connsiteX1" fmla="*/ 0 w 1372459"/>
                <a:gd name="connsiteY1" fmla="*/ 792186 h 1252166"/>
                <a:gd name="connsiteX2" fmla="*/ 72109 w 1372459"/>
                <a:gd name="connsiteY2" fmla="*/ 729074 h 1252166"/>
                <a:gd name="connsiteX3" fmla="*/ 809762 w 1372459"/>
                <a:gd name="connsiteY3" fmla="*/ 83441 h 1252166"/>
                <a:gd name="connsiteX4" fmla="*/ 1276907 w 1372459"/>
                <a:gd name="connsiteY4" fmla="*/ 83441 h 1252166"/>
                <a:gd name="connsiteX5" fmla="*/ 1276907 w 1372459"/>
                <a:gd name="connsiteY5" fmla="*/ 491373 h 1252166"/>
                <a:gd name="connsiteX6" fmla="*/ 431355 w 1372459"/>
                <a:gd name="connsiteY6" fmla="*/ 1229746 h 12521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72459" h="1252166">
                  <a:moveTo>
                    <a:pt x="405681" y="1252166"/>
                  </a:moveTo>
                  <a:lnTo>
                    <a:pt x="0" y="792186"/>
                  </a:lnTo>
                  <a:lnTo>
                    <a:pt x="72109" y="729074"/>
                  </a:lnTo>
                  <a:cubicBezTo>
                    <a:pt x="809762" y="83441"/>
                    <a:pt x="809762" y="83441"/>
                    <a:pt x="809762" y="83441"/>
                  </a:cubicBezTo>
                  <a:cubicBezTo>
                    <a:pt x="942474" y="-27813"/>
                    <a:pt x="1149504" y="-27813"/>
                    <a:pt x="1276907" y="83441"/>
                  </a:cubicBezTo>
                  <a:cubicBezTo>
                    <a:pt x="1404310" y="199331"/>
                    <a:pt x="1404310" y="380119"/>
                    <a:pt x="1276907" y="491373"/>
                  </a:cubicBezTo>
                  <a:cubicBezTo>
                    <a:pt x="951432" y="775592"/>
                    <a:pt x="671727" y="1019843"/>
                    <a:pt x="431355" y="1229746"/>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4" name="Freeform: Shape 43">
              <a:extLst>
                <a:ext uri="{FF2B5EF4-FFF2-40B4-BE49-F238E27FC236}">
                  <a16:creationId xmlns:a16="http://schemas.microsoft.com/office/drawing/2014/main" id="{C8AE00AD-6643-4818-867B-0C2011B07FF5}"/>
                </a:ext>
              </a:extLst>
            </p:cNvPr>
            <p:cNvSpPr>
              <a:spLocks/>
            </p:cNvSpPr>
            <p:nvPr userDrawn="1"/>
          </p:nvSpPr>
          <p:spPr bwMode="auto">
            <a:xfrm rot="8092924">
              <a:off x="5771969" y="-224682"/>
              <a:ext cx="1176114" cy="1176852"/>
            </a:xfrm>
            <a:custGeom>
              <a:avLst/>
              <a:gdLst>
                <a:gd name="connsiteX0" fmla="*/ 592713 w 1176114"/>
                <a:gd name="connsiteY0" fmla="*/ 1176852 h 1176852"/>
                <a:gd name="connsiteX1" fmla="*/ 0 w 1176114"/>
                <a:gd name="connsiteY1" fmla="*/ 581694 h 1176852"/>
                <a:gd name="connsiteX2" fmla="*/ 54932 w 1176114"/>
                <a:gd name="connsiteY2" fmla="*/ 526877 h 1176852"/>
                <a:gd name="connsiteX3" fmla="*/ 460852 w 1176114"/>
                <a:gd name="connsiteY3" fmla="*/ 121814 h 1176852"/>
                <a:gd name="connsiteX4" fmla="*/ 1054301 w 1176114"/>
                <a:gd name="connsiteY4" fmla="*/ 121814 h 1176852"/>
                <a:gd name="connsiteX5" fmla="*/ 1054301 w 1176114"/>
                <a:gd name="connsiteY5" fmla="*/ 715263 h 1176852"/>
                <a:gd name="connsiteX6" fmla="*/ 720687 w 1176114"/>
                <a:gd name="connsiteY6" fmla="*/ 1048877 h 11768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6114" h="1176852">
                  <a:moveTo>
                    <a:pt x="592713" y="1176852"/>
                  </a:moveTo>
                  <a:lnTo>
                    <a:pt x="0" y="581694"/>
                  </a:lnTo>
                  <a:lnTo>
                    <a:pt x="54932" y="526877"/>
                  </a:lnTo>
                  <a:cubicBezTo>
                    <a:pt x="460852" y="121814"/>
                    <a:pt x="460852" y="121814"/>
                    <a:pt x="460852" y="121814"/>
                  </a:cubicBezTo>
                  <a:cubicBezTo>
                    <a:pt x="623270" y="-40604"/>
                    <a:pt x="891884" y="-40604"/>
                    <a:pt x="1054301" y="121814"/>
                  </a:cubicBezTo>
                  <a:cubicBezTo>
                    <a:pt x="1216719" y="284232"/>
                    <a:pt x="1216719" y="552845"/>
                    <a:pt x="1054301" y="715263"/>
                  </a:cubicBezTo>
                  <a:cubicBezTo>
                    <a:pt x="938637" y="830927"/>
                    <a:pt x="827491" y="942073"/>
                    <a:pt x="720687" y="1048877"/>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5" name="Freeform: Shape 44">
              <a:extLst>
                <a:ext uri="{FF2B5EF4-FFF2-40B4-BE49-F238E27FC236}">
                  <a16:creationId xmlns:a16="http://schemas.microsoft.com/office/drawing/2014/main" id="{EBF075B0-E706-4713-8849-2D969E8B7667}"/>
                </a:ext>
              </a:extLst>
            </p:cNvPr>
            <p:cNvSpPr>
              <a:spLocks/>
            </p:cNvSpPr>
            <p:nvPr userDrawn="1"/>
          </p:nvSpPr>
          <p:spPr bwMode="auto">
            <a:xfrm rot="8095249">
              <a:off x="6512122" y="-196876"/>
              <a:ext cx="1296089" cy="1279123"/>
            </a:xfrm>
            <a:custGeom>
              <a:avLst/>
              <a:gdLst>
                <a:gd name="connsiteX0" fmla="*/ 482909 w 1163393"/>
                <a:gd name="connsiteY0" fmla="*/ 1164062 h 1164062"/>
                <a:gd name="connsiteX1" fmla="*/ 0 w 1163393"/>
                <a:gd name="connsiteY1" fmla="*/ 679817 h 1164062"/>
                <a:gd name="connsiteX2" fmla="*/ 46647 w 1163393"/>
                <a:gd name="connsiteY2" fmla="*/ 633170 h 1164062"/>
                <a:gd name="connsiteX3" fmla="*/ 581192 w 1163393"/>
                <a:gd name="connsiteY3" fmla="*/ 98625 h 1164062"/>
                <a:gd name="connsiteX4" fmla="*/ 1064769 w 1163393"/>
                <a:gd name="connsiteY4" fmla="*/ 98625 h 1164062"/>
                <a:gd name="connsiteX5" fmla="*/ 1064769 w 1163393"/>
                <a:gd name="connsiteY5" fmla="*/ 582202 h 1164062"/>
                <a:gd name="connsiteX6" fmla="*/ 642893 w 1163393"/>
                <a:gd name="connsiteY6" fmla="*/ 1004078 h 11640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63393" h="1164062">
                  <a:moveTo>
                    <a:pt x="482909" y="1164062"/>
                  </a:moveTo>
                  <a:lnTo>
                    <a:pt x="0" y="679817"/>
                  </a:lnTo>
                  <a:lnTo>
                    <a:pt x="46647" y="633170"/>
                  </a:lnTo>
                  <a:cubicBezTo>
                    <a:pt x="581192" y="98625"/>
                    <a:pt x="581192" y="98625"/>
                    <a:pt x="581192" y="98625"/>
                  </a:cubicBezTo>
                  <a:cubicBezTo>
                    <a:pt x="716933" y="-32874"/>
                    <a:pt x="933270" y="-32874"/>
                    <a:pt x="1064769" y="98625"/>
                  </a:cubicBezTo>
                  <a:cubicBezTo>
                    <a:pt x="1196268" y="234366"/>
                    <a:pt x="1196268" y="450703"/>
                    <a:pt x="1064769" y="582202"/>
                  </a:cubicBezTo>
                  <a:cubicBezTo>
                    <a:pt x="914977" y="731994"/>
                    <a:pt x="774546" y="872424"/>
                    <a:pt x="642893" y="1004078"/>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6" name="Freeform: Shape 45">
              <a:extLst>
                <a:ext uri="{FF2B5EF4-FFF2-40B4-BE49-F238E27FC236}">
                  <a16:creationId xmlns:a16="http://schemas.microsoft.com/office/drawing/2014/main" id="{BB01A025-D67B-4509-8B7F-D2F56A019EF1}"/>
                </a:ext>
              </a:extLst>
            </p:cNvPr>
            <p:cNvSpPr>
              <a:spLocks/>
            </p:cNvSpPr>
            <p:nvPr userDrawn="1"/>
          </p:nvSpPr>
          <p:spPr bwMode="auto">
            <a:xfrm rot="8130808">
              <a:off x="9709028" y="-403051"/>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5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47" name="Freeform: Shape 46">
              <a:extLst>
                <a:ext uri="{FF2B5EF4-FFF2-40B4-BE49-F238E27FC236}">
                  <a16:creationId xmlns:a16="http://schemas.microsoft.com/office/drawing/2014/main" id="{BD80A7CA-A908-410F-A555-88D1E0443C8F}"/>
                </a:ext>
              </a:extLst>
            </p:cNvPr>
            <p:cNvSpPr>
              <a:spLocks/>
            </p:cNvSpPr>
            <p:nvPr userDrawn="1"/>
          </p:nvSpPr>
          <p:spPr bwMode="auto">
            <a:xfrm rot="8107164">
              <a:off x="11174706" y="-262079"/>
              <a:ext cx="1179310" cy="1269543"/>
            </a:xfrm>
            <a:custGeom>
              <a:avLst/>
              <a:gdLst>
                <a:gd name="connsiteX0" fmla="*/ 581742 w 1171560"/>
                <a:gd name="connsiteY0" fmla="*/ 1170724 h 1170724"/>
                <a:gd name="connsiteX1" fmla="*/ 0 w 1171560"/>
                <a:gd name="connsiteY1" fmla="*/ 591401 h 1170724"/>
                <a:gd name="connsiteX2" fmla="*/ 22261 w 1171560"/>
                <a:gd name="connsiteY2" fmla="*/ 569098 h 1170724"/>
                <a:gd name="connsiteX3" fmla="*/ 472748 w 1171560"/>
                <a:gd name="connsiteY3" fmla="*/ 117756 h 1170724"/>
                <a:gd name="connsiteX4" fmla="*/ 1053855 w 1171560"/>
                <a:gd name="connsiteY4" fmla="*/ 117756 h 1170724"/>
                <a:gd name="connsiteX5" fmla="*/ 1053855 w 1171560"/>
                <a:gd name="connsiteY5" fmla="*/ 699108 h 1170724"/>
                <a:gd name="connsiteX6" fmla="*/ 667531 w 1171560"/>
                <a:gd name="connsiteY6" fmla="*/ 1085025 h 117072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171560" h="1170724">
                  <a:moveTo>
                    <a:pt x="581742" y="1170724"/>
                  </a:moveTo>
                  <a:lnTo>
                    <a:pt x="0" y="591401"/>
                  </a:lnTo>
                  <a:lnTo>
                    <a:pt x="22261" y="569098"/>
                  </a:lnTo>
                  <a:cubicBezTo>
                    <a:pt x="472748" y="117756"/>
                    <a:pt x="472748" y="117756"/>
                    <a:pt x="472748" y="117756"/>
                  </a:cubicBezTo>
                  <a:cubicBezTo>
                    <a:pt x="633931" y="-39251"/>
                    <a:pt x="892672" y="-39251"/>
                    <a:pt x="1053855" y="117756"/>
                  </a:cubicBezTo>
                  <a:cubicBezTo>
                    <a:pt x="1210796" y="279007"/>
                    <a:pt x="1210796" y="537857"/>
                    <a:pt x="1053855" y="699108"/>
                  </a:cubicBezTo>
                  <a:cubicBezTo>
                    <a:pt x="918851" y="833970"/>
                    <a:pt x="790175" y="962510"/>
                    <a:pt x="667531" y="1085025"/>
                  </a:cubicBezTo>
                  <a:close/>
                </a:path>
              </a:pathLst>
            </a:custGeom>
            <a:solidFill>
              <a:srgbClr val="FDE00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8" name="Freeform: Shape 47">
              <a:extLst>
                <a:ext uri="{FF2B5EF4-FFF2-40B4-BE49-F238E27FC236}">
                  <a16:creationId xmlns:a16="http://schemas.microsoft.com/office/drawing/2014/main" id="{72B7CDEC-4732-457D-A6E7-C9F503832097}"/>
                </a:ext>
              </a:extLst>
            </p:cNvPr>
            <p:cNvSpPr>
              <a:spLocks/>
            </p:cNvSpPr>
            <p:nvPr userDrawn="1"/>
          </p:nvSpPr>
          <p:spPr bwMode="auto">
            <a:xfrm rot="8092924">
              <a:off x="7297121" y="-205905"/>
              <a:ext cx="1315347" cy="1315938"/>
            </a:xfrm>
            <a:custGeom>
              <a:avLst/>
              <a:gdLst>
                <a:gd name="connsiteX0" fmla="*/ 592859 w 1315347"/>
                <a:gd name="connsiteY0" fmla="*/ 1315938 h 1315938"/>
                <a:gd name="connsiteX1" fmla="*/ 0 w 1315347"/>
                <a:gd name="connsiteY1" fmla="*/ 720633 h 1315938"/>
                <a:gd name="connsiteX2" fmla="*/ 4434 w 1315347"/>
                <a:gd name="connsiteY2" fmla="*/ 716208 h 1315938"/>
                <a:gd name="connsiteX3" fmla="*/ 600085 w 1315347"/>
                <a:gd name="connsiteY3" fmla="*/ 121814 h 1315938"/>
                <a:gd name="connsiteX4" fmla="*/ 1193534 w 1315347"/>
                <a:gd name="connsiteY4" fmla="*/ 121814 h 1315938"/>
                <a:gd name="connsiteX5" fmla="*/ 1193534 w 1315347"/>
                <a:gd name="connsiteY5" fmla="*/ 715263 h 1315938"/>
                <a:gd name="connsiteX6" fmla="*/ 611835 w 1315347"/>
                <a:gd name="connsiteY6" fmla="*/ 1296962 h 131593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15347" h="1315938">
                  <a:moveTo>
                    <a:pt x="592859" y="1315938"/>
                  </a:moveTo>
                  <a:lnTo>
                    <a:pt x="0" y="720633"/>
                  </a:lnTo>
                  <a:lnTo>
                    <a:pt x="4434" y="716208"/>
                  </a:lnTo>
                  <a:cubicBezTo>
                    <a:pt x="600085" y="121814"/>
                    <a:pt x="600085" y="121814"/>
                    <a:pt x="600085" y="121814"/>
                  </a:cubicBezTo>
                  <a:cubicBezTo>
                    <a:pt x="762503" y="-40604"/>
                    <a:pt x="1031117" y="-40604"/>
                    <a:pt x="1193534" y="121814"/>
                  </a:cubicBezTo>
                  <a:cubicBezTo>
                    <a:pt x="1355952" y="284231"/>
                    <a:pt x="1355952" y="552845"/>
                    <a:pt x="1193534" y="715263"/>
                  </a:cubicBezTo>
                  <a:cubicBezTo>
                    <a:pt x="985339" y="923458"/>
                    <a:pt x="791782" y="1117015"/>
                    <a:pt x="611835" y="1296962"/>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9" name="Freeform: Shape 48">
              <a:extLst>
                <a:ext uri="{FF2B5EF4-FFF2-40B4-BE49-F238E27FC236}">
                  <a16:creationId xmlns:a16="http://schemas.microsoft.com/office/drawing/2014/main" id="{692238D9-2F4D-4FD2-A019-777BB642E2B6}"/>
                </a:ext>
              </a:extLst>
            </p:cNvPr>
            <p:cNvSpPr>
              <a:spLocks/>
            </p:cNvSpPr>
            <p:nvPr userDrawn="1"/>
          </p:nvSpPr>
          <p:spPr bwMode="auto">
            <a:xfrm rot="7896149">
              <a:off x="8099923" y="-199509"/>
              <a:ext cx="1342572" cy="1250441"/>
            </a:xfrm>
            <a:custGeom>
              <a:avLst/>
              <a:gdLst>
                <a:gd name="connsiteX0" fmla="*/ 553874 w 1342572"/>
                <a:gd name="connsiteY0" fmla="*/ 1250441 h 1250441"/>
                <a:gd name="connsiteX1" fmla="*/ 0 w 1342572"/>
                <a:gd name="connsiteY1" fmla="*/ 626652 h 1250441"/>
                <a:gd name="connsiteX2" fmla="*/ 28263 w 1342572"/>
                <a:gd name="connsiteY2" fmla="*/ 601718 h 1250441"/>
                <a:gd name="connsiteX3" fmla="*/ 581354 w 1342572"/>
                <a:gd name="connsiteY3" fmla="*/ 113776 h 1250441"/>
                <a:gd name="connsiteX4" fmla="*/ 1213309 w 1342572"/>
                <a:gd name="connsiteY4" fmla="*/ 113777 h 1250441"/>
                <a:gd name="connsiteX5" fmla="*/ 1213309 w 1342572"/>
                <a:gd name="connsiteY5" fmla="*/ 670015 h 1250441"/>
                <a:gd name="connsiteX6" fmla="*/ 598203 w 1342572"/>
                <a:gd name="connsiteY6" fmla="*/ 1211423 h 12504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342572" h="1250441">
                  <a:moveTo>
                    <a:pt x="553874" y="1250441"/>
                  </a:moveTo>
                  <a:lnTo>
                    <a:pt x="0" y="626652"/>
                  </a:lnTo>
                  <a:lnTo>
                    <a:pt x="28263" y="601718"/>
                  </a:lnTo>
                  <a:cubicBezTo>
                    <a:pt x="581354" y="113776"/>
                    <a:pt x="581354" y="113776"/>
                    <a:pt x="581354" y="113776"/>
                  </a:cubicBezTo>
                  <a:cubicBezTo>
                    <a:pt x="760886" y="-37925"/>
                    <a:pt x="1040957" y="-37925"/>
                    <a:pt x="1213309" y="113777"/>
                  </a:cubicBezTo>
                  <a:cubicBezTo>
                    <a:pt x="1385660" y="271799"/>
                    <a:pt x="1385660" y="518314"/>
                    <a:pt x="1213309" y="670015"/>
                  </a:cubicBezTo>
                  <a:cubicBezTo>
                    <a:pt x="993157" y="863790"/>
                    <a:pt x="788484" y="1043940"/>
                    <a:pt x="598203" y="1211423"/>
                  </a:cubicBezTo>
                  <a:close/>
                </a:path>
              </a:pathLst>
            </a:custGeom>
            <a:solidFill>
              <a:srgbClr val="3EC3D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0" name="Freeform: Shape 49">
              <a:extLst>
                <a:ext uri="{FF2B5EF4-FFF2-40B4-BE49-F238E27FC236}">
                  <a16:creationId xmlns:a16="http://schemas.microsoft.com/office/drawing/2014/main" id="{93BF4189-C143-4346-BA4D-D3E5FBDB85A5}"/>
                </a:ext>
              </a:extLst>
            </p:cNvPr>
            <p:cNvSpPr>
              <a:spLocks/>
            </p:cNvSpPr>
            <p:nvPr userDrawn="1"/>
          </p:nvSpPr>
          <p:spPr bwMode="auto">
            <a:xfrm rot="8136148">
              <a:off x="9037868" y="-201280"/>
              <a:ext cx="1048367" cy="1043283"/>
            </a:xfrm>
            <a:custGeom>
              <a:avLst/>
              <a:gdLst>
                <a:gd name="connsiteX0" fmla="*/ 488662 w 1048367"/>
                <a:gd name="connsiteY0" fmla="*/ 1043283 h 1043283"/>
                <a:gd name="connsiteX1" fmla="*/ 0 w 1048367"/>
                <a:gd name="connsiteY1" fmla="*/ 564791 h 1043283"/>
                <a:gd name="connsiteX2" fmla="*/ 48434 w 1048367"/>
                <a:gd name="connsiteY2" fmla="*/ 516357 h 1043283"/>
                <a:gd name="connsiteX3" fmla="*/ 466166 w 1048367"/>
                <a:gd name="connsiteY3" fmla="*/ 98625 h 1043283"/>
                <a:gd name="connsiteX4" fmla="*/ 949743 w 1048367"/>
                <a:gd name="connsiteY4" fmla="*/ 98625 h 1043283"/>
                <a:gd name="connsiteX5" fmla="*/ 949743 w 1048367"/>
                <a:gd name="connsiteY5" fmla="*/ 582202 h 1043283"/>
                <a:gd name="connsiteX6" fmla="*/ 577650 w 1048367"/>
                <a:gd name="connsiteY6" fmla="*/ 954295 h 10432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8367" h="1043283">
                  <a:moveTo>
                    <a:pt x="488662" y="1043283"/>
                  </a:moveTo>
                  <a:lnTo>
                    <a:pt x="0" y="564791"/>
                  </a:lnTo>
                  <a:lnTo>
                    <a:pt x="48434" y="516357"/>
                  </a:lnTo>
                  <a:cubicBezTo>
                    <a:pt x="466166" y="98625"/>
                    <a:pt x="466166" y="98625"/>
                    <a:pt x="466166" y="98625"/>
                  </a:cubicBezTo>
                  <a:cubicBezTo>
                    <a:pt x="601907" y="-32874"/>
                    <a:pt x="818244" y="-32874"/>
                    <a:pt x="949743" y="98625"/>
                  </a:cubicBezTo>
                  <a:cubicBezTo>
                    <a:pt x="1081242" y="234366"/>
                    <a:pt x="1081242" y="450703"/>
                    <a:pt x="949743" y="582202"/>
                  </a:cubicBezTo>
                  <a:cubicBezTo>
                    <a:pt x="818675" y="713270"/>
                    <a:pt x="694774" y="837171"/>
                    <a:pt x="577650" y="954295"/>
                  </a:cubicBezTo>
                  <a:close/>
                </a:path>
              </a:pathLst>
            </a:custGeom>
            <a:solidFill>
              <a:srgbClr val="852C6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gr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3" name="Rectangle 2">
            <a:extLst>
              <a:ext uri="{FF2B5EF4-FFF2-40B4-BE49-F238E27FC236}">
                <a16:creationId xmlns:a16="http://schemas.microsoft.com/office/drawing/2014/main" id="{33621C64-9DDF-4394-BD17-9B9AFF2084E7}"/>
              </a:ext>
            </a:extLst>
          </p:cNvPr>
          <p:cNvSpPr/>
          <p:nvPr userDrawn="1"/>
        </p:nvSpPr>
        <p:spPr>
          <a:xfrm>
            <a:off x="0" y="0"/>
            <a:ext cx="12192000" cy="6854825"/>
          </a:xfrm>
          <a:prstGeom prst="rect">
            <a:avLst/>
          </a:prstGeom>
          <a:pattFill prst="pct5">
            <a:fgClr>
              <a:srgbClr val="FFC9C9"/>
            </a:fgClr>
            <a:bgClr>
              <a:schemeClr val="bg1"/>
            </a:bgClr>
          </a:pattFill>
          <a:ln>
            <a:gradFill>
              <a:gsLst>
                <a:gs pos="2500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1422783" y="1217134"/>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20" name="Freeform: Shape 19">
            <a:extLst>
              <a:ext uri="{FF2B5EF4-FFF2-40B4-BE49-F238E27FC236}">
                <a16:creationId xmlns:a16="http://schemas.microsoft.com/office/drawing/2014/main" id="{5C5074CB-A295-46CB-9E0E-AB6894A6D1E9}"/>
              </a:ext>
            </a:extLst>
          </p:cNvPr>
          <p:cNvSpPr>
            <a:spLocks/>
          </p:cNvSpPr>
          <p:nvPr userDrawn="1"/>
        </p:nvSpPr>
        <p:spPr bwMode="auto">
          <a:xfrm rot="5604288">
            <a:off x="-601562" y="-570945"/>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21" name="Freeform: Shape 20">
            <a:extLst>
              <a:ext uri="{FF2B5EF4-FFF2-40B4-BE49-F238E27FC236}">
                <a16:creationId xmlns:a16="http://schemas.microsoft.com/office/drawing/2014/main" id="{783C811C-AAAD-43CA-819A-B9DC9ADABC6B}"/>
              </a:ext>
            </a:extLst>
          </p:cNvPr>
          <p:cNvSpPr>
            <a:spLocks/>
          </p:cNvSpPr>
          <p:nvPr userDrawn="1"/>
        </p:nvSpPr>
        <p:spPr bwMode="auto">
          <a:xfrm rot="10800000">
            <a:off x="10928860" y="-482046"/>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5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22" name="Freeform: Shape 21">
            <a:extLst>
              <a:ext uri="{FF2B5EF4-FFF2-40B4-BE49-F238E27FC236}">
                <a16:creationId xmlns:a16="http://schemas.microsoft.com/office/drawing/2014/main" id="{188715AD-7AC4-4B12-9F3D-0A4B7F1B11B4}"/>
              </a:ext>
            </a:extLst>
          </p:cNvPr>
          <p:cNvSpPr>
            <a:spLocks/>
          </p:cNvSpPr>
          <p:nvPr userDrawn="1"/>
        </p:nvSpPr>
        <p:spPr bwMode="auto">
          <a:xfrm rot="16200000">
            <a:off x="10981099" y="5617611"/>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F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23" name="Freeform: Shape 22">
            <a:extLst>
              <a:ext uri="{FF2B5EF4-FFF2-40B4-BE49-F238E27FC236}">
                <a16:creationId xmlns:a16="http://schemas.microsoft.com/office/drawing/2014/main" id="{B6C333E6-9833-421B-B046-E4855A9AE49E}"/>
              </a:ext>
            </a:extLst>
          </p:cNvPr>
          <p:cNvSpPr>
            <a:spLocks/>
          </p:cNvSpPr>
          <p:nvPr userDrawn="1"/>
        </p:nvSpPr>
        <p:spPr bwMode="auto">
          <a:xfrm rot="427984">
            <a:off x="-601563" y="5617610"/>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FFF0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24" name="Freeform: Shape 23">
            <a:extLst>
              <a:ext uri="{FF2B5EF4-FFF2-40B4-BE49-F238E27FC236}">
                <a16:creationId xmlns:a16="http://schemas.microsoft.com/office/drawing/2014/main" id="{37BBD359-74C7-4E53-82E6-607EC87C201F}"/>
              </a:ext>
            </a:extLst>
          </p:cNvPr>
          <p:cNvSpPr>
            <a:spLocks/>
          </p:cNvSpPr>
          <p:nvPr userDrawn="1"/>
        </p:nvSpPr>
        <p:spPr bwMode="auto">
          <a:xfrm rot="2661373">
            <a:off x="-822624" y="2244752"/>
            <a:ext cx="2254584" cy="2223656"/>
          </a:xfrm>
          <a:custGeom>
            <a:avLst/>
            <a:gdLst>
              <a:gd name="connsiteX0" fmla="*/ 0 w 2704414"/>
              <a:gd name="connsiteY0" fmla="*/ 1716660 h 2700356"/>
              <a:gd name="connsiteX1" fmla="*/ 18288 w 2704414"/>
              <a:gd name="connsiteY1" fmla="*/ 1698367 h 2700356"/>
              <a:gd name="connsiteX2" fmla="*/ 1508955 w 2704414"/>
              <a:gd name="connsiteY2" fmla="*/ 207289 h 2700356"/>
              <a:gd name="connsiteX3" fmla="*/ 2501412 w 2704414"/>
              <a:gd name="connsiteY3" fmla="*/ 207289 h 2700356"/>
              <a:gd name="connsiteX4" fmla="*/ 2501412 w 2704414"/>
              <a:gd name="connsiteY4" fmla="*/ 1200019 h 2700356"/>
              <a:gd name="connsiteX5" fmla="*/ 1031453 w 2704414"/>
              <a:gd name="connsiteY5" fmla="*/ 2670383 h 2700356"/>
              <a:gd name="connsiteX6" fmla="*/ 1001488 w 2704414"/>
              <a:gd name="connsiteY6" fmla="*/ 2700356 h 2700356"/>
              <a:gd name="connsiteX7" fmla="*/ 375558 w 2704414"/>
              <a:gd name="connsiteY7" fmla="*/ 2085546 h 27003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04414" h="2700356">
                <a:moveTo>
                  <a:pt x="0" y="1716660"/>
                </a:moveTo>
                <a:lnTo>
                  <a:pt x="18288" y="1698367"/>
                </a:lnTo>
                <a:cubicBezTo>
                  <a:pt x="433533" y="1283008"/>
                  <a:pt x="925675" y="790730"/>
                  <a:pt x="1508955" y="207289"/>
                </a:cubicBezTo>
                <a:cubicBezTo>
                  <a:pt x="1779625" y="-69096"/>
                  <a:pt x="2225103" y="-69096"/>
                  <a:pt x="2501412" y="207289"/>
                </a:cubicBezTo>
                <a:cubicBezTo>
                  <a:pt x="2772082" y="483674"/>
                  <a:pt x="2772082" y="923634"/>
                  <a:pt x="2501412" y="1200019"/>
                </a:cubicBezTo>
                <a:cubicBezTo>
                  <a:pt x="2501412" y="1200019"/>
                  <a:pt x="2501412" y="1200019"/>
                  <a:pt x="1031453" y="2670383"/>
                </a:cubicBezTo>
                <a:lnTo>
                  <a:pt x="1001488" y="2700356"/>
                </a:lnTo>
                <a:lnTo>
                  <a:pt x="375558" y="2085546"/>
                </a:lnTo>
                <a:close/>
              </a:path>
            </a:pathLst>
          </a:custGeom>
          <a:solidFill>
            <a:srgbClr val="FF000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25" name="Freeform: Shape 24">
            <a:extLst>
              <a:ext uri="{FF2B5EF4-FFF2-40B4-BE49-F238E27FC236}">
                <a16:creationId xmlns:a16="http://schemas.microsoft.com/office/drawing/2014/main" id="{807946AB-9ACF-4405-BA21-15FD28298F2A}"/>
              </a:ext>
            </a:extLst>
          </p:cNvPr>
          <p:cNvSpPr>
            <a:spLocks/>
          </p:cNvSpPr>
          <p:nvPr userDrawn="1"/>
        </p:nvSpPr>
        <p:spPr bwMode="auto">
          <a:xfrm rot="13489200">
            <a:off x="10501033" y="2244931"/>
            <a:ext cx="2254584" cy="2223656"/>
          </a:xfrm>
          <a:custGeom>
            <a:avLst/>
            <a:gdLst>
              <a:gd name="connsiteX0" fmla="*/ 0 w 2704414"/>
              <a:gd name="connsiteY0" fmla="*/ 1716660 h 2700356"/>
              <a:gd name="connsiteX1" fmla="*/ 18288 w 2704414"/>
              <a:gd name="connsiteY1" fmla="*/ 1698367 h 2700356"/>
              <a:gd name="connsiteX2" fmla="*/ 1508955 w 2704414"/>
              <a:gd name="connsiteY2" fmla="*/ 207289 h 2700356"/>
              <a:gd name="connsiteX3" fmla="*/ 2501412 w 2704414"/>
              <a:gd name="connsiteY3" fmla="*/ 207289 h 2700356"/>
              <a:gd name="connsiteX4" fmla="*/ 2501412 w 2704414"/>
              <a:gd name="connsiteY4" fmla="*/ 1200019 h 2700356"/>
              <a:gd name="connsiteX5" fmla="*/ 1031453 w 2704414"/>
              <a:gd name="connsiteY5" fmla="*/ 2670383 h 2700356"/>
              <a:gd name="connsiteX6" fmla="*/ 1001488 w 2704414"/>
              <a:gd name="connsiteY6" fmla="*/ 2700356 h 2700356"/>
              <a:gd name="connsiteX7" fmla="*/ 375558 w 2704414"/>
              <a:gd name="connsiteY7" fmla="*/ 2085546 h 27003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04414" h="2700356">
                <a:moveTo>
                  <a:pt x="0" y="1716660"/>
                </a:moveTo>
                <a:lnTo>
                  <a:pt x="18288" y="1698367"/>
                </a:lnTo>
                <a:cubicBezTo>
                  <a:pt x="433533" y="1283008"/>
                  <a:pt x="925675" y="790730"/>
                  <a:pt x="1508955" y="207289"/>
                </a:cubicBezTo>
                <a:cubicBezTo>
                  <a:pt x="1779625" y="-69096"/>
                  <a:pt x="2225103" y="-69096"/>
                  <a:pt x="2501412" y="207289"/>
                </a:cubicBezTo>
                <a:cubicBezTo>
                  <a:pt x="2772082" y="483674"/>
                  <a:pt x="2772082" y="923634"/>
                  <a:pt x="2501412" y="1200019"/>
                </a:cubicBezTo>
                <a:cubicBezTo>
                  <a:pt x="2501412" y="1200019"/>
                  <a:pt x="2501412" y="1200019"/>
                  <a:pt x="1031453" y="2670383"/>
                </a:cubicBezTo>
                <a:lnTo>
                  <a:pt x="1001488" y="2700356"/>
                </a:lnTo>
                <a:lnTo>
                  <a:pt x="375558" y="2085546"/>
                </a:lnTo>
                <a:close/>
              </a:path>
            </a:pathLst>
          </a:custGeom>
          <a:solidFill>
            <a:srgbClr val="FF0000"/>
          </a:solidFill>
          <a:ln>
            <a:noFill/>
          </a:ln>
        </p:spPr>
        <p:txBody>
          <a:bodyPr vert="horz" wrap="square" lIns="91440" tIns="45720" rIns="91440" bIns="45720" numCol="1" anchor="t" anchorCtr="0" compatLnSpc="1">
            <a:prstTxWarp prst="textNoShape">
              <a:avLst/>
            </a:prstTxWarp>
            <a:noAutofit/>
          </a:bodyPr>
          <a:lstStyle/>
          <a:p>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3" name="Rectangle 2">
            <a:extLst>
              <a:ext uri="{FF2B5EF4-FFF2-40B4-BE49-F238E27FC236}">
                <a16:creationId xmlns:a16="http://schemas.microsoft.com/office/drawing/2014/main" id="{3683B2D0-6C1A-4E54-B88F-80D89D6ECE52}"/>
              </a:ext>
            </a:extLst>
          </p:cNvPr>
          <p:cNvSpPr/>
          <p:nvPr userDrawn="1"/>
        </p:nvSpPr>
        <p:spPr>
          <a:xfrm>
            <a:off x="0" y="0"/>
            <a:ext cx="12192000" cy="6854825"/>
          </a:xfrm>
          <a:prstGeom prst="rect">
            <a:avLst/>
          </a:prstGeom>
          <a:pattFill prst="pct5">
            <a:fgClr>
              <a:srgbClr val="FFC9C9"/>
            </a:fgClr>
            <a:bgClr>
              <a:schemeClr val="bg1"/>
            </a:bgClr>
          </a:pattFill>
          <a:ln>
            <a:gradFill>
              <a:gsLst>
                <a:gs pos="2500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459827" y="5889817"/>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
        <p:nvSpPr>
          <p:cNvPr id="4" name="Freeform: Shape 3">
            <a:extLst>
              <a:ext uri="{FF2B5EF4-FFF2-40B4-BE49-F238E27FC236}">
                <a16:creationId xmlns:a16="http://schemas.microsoft.com/office/drawing/2014/main" id="{304DE357-4A16-43DB-93EB-6C6AF1E74F8E}"/>
              </a:ext>
            </a:extLst>
          </p:cNvPr>
          <p:cNvSpPr>
            <a:spLocks/>
          </p:cNvSpPr>
          <p:nvPr userDrawn="1"/>
        </p:nvSpPr>
        <p:spPr bwMode="auto">
          <a:xfrm rot="5604288">
            <a:off x="-601562" y="-570945"/>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5" name="Freeform: Shape 4">
            <a:extLst>
              <a:ext uri="{FF2B5EF4-FFF2-40B4-BE49-F238E27FC236}">
                <a16:creationId xmlns:a16="http://schemas.microsoft.com/office/drawing/2014/main" id="{FBAA2601-E57D-457A-88E5-B3A0B795D561}"/>
              </a:ext>
            </a:extLst>
          </p:cNvPr>
          <p:cNvSpPr>
            <a:spLocks/>
          </p:cNvSpPr>
          <p:nvPr userDrawn="1"/>
        </p:nvSpPr>
        <p:spPr bwMode="auto">
          <a:xfrm rot="10800000">
            <a:off x="10928860" y="-482046"/>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5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6" name="Freeform: Shape 5">
            <a:extLst>
              <a:ext uri="{FF2B5EF4-FFF2-40B4-BE49-F238E27FC236}">
                <a16:creationId xmlns:a16="http://schemas.microsoft.com/office/drawing/2014/main" id="{45C2A116-5F5E-43DA-8469-E49A6B0AF9A1}"/>
              </a:ext>
            </a:extLst>
          </p:cNvPr>
          <p:cNvSpPr>
            <a:spLocks/>
          </p:cNvSpPr>
          <p:nvPr userDrawn="1"/>
        </p:nvSpPr>
        <p:spPr bwMode="auto">
          <a:xfrm rot="16200000">
            <a:off x="10981099" y="5617611"/>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F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7" name="Freeform: Shape 6">
            <a:extLst>
              <a:ext uri="{FF2B5EF4-FFF2-40B4-BE49-F238E27FC236}">
                <a16:creationId xmlns:a16="http://schemas.microsoft.com/office/drawing/2014/main" id="{DE3F9859-A6D4-41D5-A975-663650A64A74}"/>
              </a:ext>
            </a:extLst>
          </p:cNvPr>
          <p:cNvSpPr>
            <a:spLocks/>
          </p:cNvSpPr>
          <p:nvPr userDrawn="1"/>
        </p:nvSpPr>
        <p:spPr bwMode="auto">
          <a:xfrm rot="427984">
            <a:off x="-601563" y="5617610"/>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FFF0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17" name="Freeform: Shape 16">
            <a:extLst>
              <a:ext uri="{FF2B5EF4-FFF2-40B4-BE49-F238E27FC236}">
                <a16:creationId xmlns:a16="http://schemas.microsoft.com/office/drawing/2014/main" id="{8A26CC04-C396-4046-AAE1-4A803592E014}"/>
              </a:ext>
            </a:extLst>
          </p:cNvPr>
          <p:cNvSpPr>
            <a:spLocks/>
          </p:cNvSpPr>
          <p:nvPr userDrawn="1"/>
        </p:nvSpPr>
        <p:spPr bwMode="auto">
          <a:xfrm rot="2661373">
            <a:off x="-822624" y="2244752"/>
            <a:ext cx="2254584" cy="2223656"/>
          </a:xfrm>
          <a:custGeom>
            <a:avLst/>
            <a:gdLst>
              <a:gd name="connsiteX0" fmla="*/ 0 w 2704414"/>
              <a:gd name="connsiteY0" fmla="*/ 1716660 h 2700356"/>
              <a:gd name="connsiteX1" fmla="*/ 18288 w 2704414"/>
              <a:gd name="connsiteY1" fmla="*/ 1698367 h 2700356"/>
              <a:gd name="connsiteX2" fmla="*/ 1508955 w 2704414"/>
              <a:gd name="connsiteY2" fmla="*/ 207289 h 2700356"/>
              <a:gd name="connsiteX3" fmla="*/ 2501412 w 2704414"/>
              <a:gd name="connsiteY3" fmla="*/ 207289 h 2700356"/>
              <a:gd name="connsiteX4" fmla="*/ 2501412 w 2704414"/>
              <a:gd name="connsiteY4" fmla="*/ 1200019 h 2700356"/>
              <a:gd name="connsiteX5" fmla="*/ 1031453 w 2704414"/>
              <a:gd name="connsiteY5" fmla="*/ 2670383 h 2700356"/>
              <a:gd name="connsiteX6" fmla="*/ 1001488 w 2704414"/>
              <a:gd name="connsiteY6" fmla="*/ 2700356 h 2700356"/>
              <a:gd name="connsiteX7" fmla="*/ 375558 w 2704414"/>
              <a:gd name="connsiteY7" fmla="*/ 2085546 h 27003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04414" h="2700356">
                <a:moveTo>
                  <a:pt x="0" y="1716660"/>
                </a:moveTo>
                <a:lnTo>
                  <a:pt x="18288" y="1698367"/>
                </a:lnTo>
                <a:cubicBezTo>
                  <a:pt x="433533" y="1283008"/>
                  <a:pt x="925675" y="790730"/>
                  <a:pt x="1508955" y="207289"/>
                </a:cubicBezTo>
                <a:cubicBezTo>
                  <a:pt x="1779625" y="-69096"/>
                  <a:pt x="2225103" y="-69096"/>
                  <a:pt x="2501412" y="207289"/>
                </a:cubicBezTo>
                <a:cubicBezTo>
                  <a:pt x="2772082" y="483674"/>
                  <a:pt x="2772082" y="923634"/>
                  <a:pt x="2501412" y="1200019"/>
                </a:cubicBezTo>
                <a:cubicBezTo>
                  <a:pt x="2501412" y="1200019"/>
                  <a:pt x="2501412" y="1200019"/>
                  <a:pt x="1031453" y="2670383"/>
                </a:cubicBezTo>
                <a:lnTo>
                  <a:pt x="1001488" y="2700356"/>
                </a:lnTo>
                <a:lnTo>
                  <a:pt x="375558" y="2085546"/>
                </a:lnTo>
                <a:close/>
              </a:path>
            </a:pathLst>
          </a:custGeom>
          <a:solidFill>
            <a:srgbClr val="7030A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18" name="Freeform: Shape 17">
            <a:extLst>
              <a:ext uri="{FF2B5EF4-FFF2-40B4-BE49-F238E27FC236}">
                <a16:creationId xmlns:a16="http://schemas.microsoft.com/office/drawing/2014/main" id="{27906CBA-A975-48B2-A15C-80B10C55702F}"/>
              </a:ext>
            </a:extLst>
          </p:cNvPr>
          <p:cNvSpPr>
            <a:spLocks/>
          </p:cNvSpPr>
          <p:nvPr userDrawn="1"/>
        </p:nvSpPr>
        <p:spPr bwMode="auto">
          <a:xfrm rot="13489200">
            <a:off x="10501033" y="2244931"/>
            <a:ext cx="2254584" cy="2223656"/>
          </a:xfrm>
          <a:custGeom>
            <a:avLst/>
            <a:gdLst>
              <a:gd name="connsiteX0" fmla="*/ 0 w 2704414"/>
              <a:gd name="connsiteY0" fmla="*/ 1716660 h 2700356"/>
              <a:gd name="connsiteX1" fmla="*/ 18288 w 2704414"/>
              <a:gd name="connsiteY1" fmla="*/ 1698367 h 2700356"/>
              <a:gd name="connsiteX2" fmla="*/ 1508955 w 2704414"/>
              <a:gd name="connsiteY2" fmla="*/ 207289 h 2700356"/>
              <a:gd name="connsiteX3" fmla="*/ 2501412 w 2704414"/>
              <a:gd name="connsiteY3" fmla="*/ 207289 h 2700356"/>
              <a:gd name="connsiteX4" fmla="*/ 2501412 w 2704414"/>
              <a:gd name="connsiteY4" fmla="*/ 1200019 h 2700356"/>
              <a:gd name="connsiteX5" fmla="*/ 1031453 w 2704414"/>
              <a:gd name="connsiteY5" fmla="*/ 2670383 h 2700356"/>
              <a:gd name="connsiteX6" fmla="*/ 1001488 w 2704414"/>
              <a:gd name="connsiteY6" fmla="*/ 2700356 h 2700356"/>
              <a:gd name="connsiteX7" fmla="*/ 375558 w 2704414"/>
              <a:gd name="connsiteY7" fmla="*/ 2085546 h 27003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704414" h="2700356">
                <a:moveTo>
                  <a:pt x="0" y="1716660"/>
                </a:moveTo>
                <a:lnTo>
                  <a:pt x="18288" y="1698367"/>
                </a:lnTo>
                <a:cubicBezTo>
                  <a:pt x="433533" y="1283008"/>
                  <a:pt x="925675" y="790730"/>
                  <a:pt x="1508955" y="207289"/>
                </a:cubicBezTo>
                <a:cubicBezTo>
                  <a:pt x="1779625" y="-69096"/>
                  <a:pt x="2225103" y="-69096"/>
                  <a:pt x="2501412" y="207289"/>
                </a:cubicBezTo>
                <a:cubicBezTo>
                  <a:pt x="2772082" y="483674"/>
                  <a:pt x="2772082" y="923634"/>
                  <a:pt x="2501412" y="1200019"/>
                </a:cubicBezTo>
                <a:cubicBezTo>
                  <a:pt x="2501412" y="1200019"/>
                  <a:pt x="2501412" y="1200019"/>
                  <a:pt x="1031453" y="2670383"/>
                </a:cubicBezTo>
                <a:lnTo>
                  <a:pt x="1001488" y="2700356"/>
                </a:lnTo>
                <a:lnTo>
                  <a:pt x="375558" y="2085546"/>
                </a:lnTo>
                <a:close/>
              </a:path>
            </a:pathLst>
          </a:custGeom>
          <a:solidFill>
            <a:srgbClr val="7030A0"/>
          </a:solidFill>
          <a:ln>
            <a:noFill/>
          </a:ln>
        </p:spPr>
        <p:txBody>
          <a:bodyPr vert="horz" wrap="square" lIns="91440" tIns="45720" rIns="91440" bIns="45720" numCol="1" anchor="t" anchorCtr="0" compatLnSpc="1">
            <a:prstTxWarp prst="textNoShape">
              <a:avLst/>
            </a:prstTxWarp>
            <a:noAutofit/>
          </a:bodyPr>
          <a:lstStyle/>
          <a:p>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
        <p:nvSpPr>
          <p:cNvPr id="3" name="Freeform: Shape 2">
            <a:extLst>
              <a:ext uri="{FF2B5EF4-FFF2-40B4-BE49-F238E27FC236}">
                <a16:creationId xmlns:a16="http://schemas.microsoft.com/office/drawing/2014/main" id="{48D97982-3A5D-45C7-BB31-3964E6427423}"/>
              </a:ext>
            </a:extLst>
          </p:cNvPr>
          <p:cNvSpPr>
            <a:spLocks/>
          </p:cNvSpPr>
          <p:nvPr userDrawn="1"/>
        </p:nvSpPr>
        <p:spPr bwMode="auto">
          <a:xfrm rot="5604288">
            <a:off x="-601562" y="-570945"/>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 name="Freeform: Shape 3">
            <a:extLst>
              <a:ext uri="{FF2B5EF4-FFF2-40B4-BE49-F238E27FC236}">
                <a16:creationId xmlns:a16="http://schemas.microsoft.com/office/drawing/2014/main" id="{7643D901-98C8-4F18-B221-73E5C5C564FC}"/>
              </a:ext>
            </a:extLst>
          </p:cNvPr>
          <p:cNvSpPr>
            <a:spLocks/>
          </p:cNvSpPr>
          <p:nvPr userDrawn="1"/>
        </p:nvSpPr>
        <p:spPr bwMode="auto">
          <a:xfrm rot="10800000">
            <a:off x="10928860" y="-482046"/>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5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5" name="Freeform: Shape 4">
            <a:extLst>
              <a:ext uri="{FF2B5EF4-FFF2-40B4-BE49-F238E27FC236}">
                <a16:creationId xmlns:a16="http://schemas.microsoft.com/office/drawing/2014/main" id="{713584E5-E3D8-4AD8-88BF-FD59251BC5E5}"/>
              </a:ext>
            </a:extLst>
          </p:cNvPr>
          <p:cNvSpPr>
            <a:spLocks/>
          </p:cNvSpPr>
          <p:nvPr userDrawn="1"/>
        </p:nvSpPr>
        <p:spPr bwMode="auto">
          <a:xfrm rot="16200000">
            <a:off x="10981099" y="5617611"/>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F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6" name="Freeform: Shape 5">
            <a:extLst>
              <a:ext uri="{FF2B5EF4-FFF2-40B4-BE49-F238E27FC236}">
                <a16:creationId xmlns:a16="http://schemas.microsoft.com/office/drawing/2014/main" id="{5BC68283-5CDA-4CFB-8926-1171ACD8C9A1}"/>
              </a:ext>
            </a:extLst>
          </p:cNvPr>
          <p:cNvSpPr>
            <a:spLocks/>
          </p:cNvSpPr>
          <p:nvPr userDrawn="1"/>
        </p:nvSpPr>
        <p:spPr bwMode="auto">
          <a:xfrm rot="427984">
            <a:off x="-601563" y="5617610"/>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FFF00"/>
          </a:solidFill>
          <a:ln>
            <a:noFill/>
          </a:ln>
        </p:spPr>
        <p:txBody>
          <a:bodyPr vert="horz" wrap="square" lIns="91440" tIns="45720" rIns="91440" bIns="45720" numCol="1" anchor="t" anchorCtr="0" compatLnSpc="1">
            <a:prstTxWarp prst="textNoShape">
              <a:avLst/>
            </a:prstTxWarp>
            <a:noAutofit/>
          </a:bodyPr>
          <a:lstStyle/>
          <a:p>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1_Blank big">
    <p:spTree>
      <p:nvGrpSpPr>
        <p:cNvPr id="1" name="Shape 135"/>
        <p:cNvGrpSpPr/>
        <p:nvPr/>
      </p:nvGrpSpPr>
      <p:grpSpPr>
        <a:xfrm>
          <a:off x="0" y="0"/>
          <a:ext cx="0" cy="0"/>
          <a:chOff x="0" y="0"/>
          <a:chExt cx="0" cy="0"/>
        </a:xfrm>
      </p:grpSpPr>
      <p:sp>
        <p:nvSpPr>
          <p:cNvPr id="2" name="Rectangle 1">
            <a:extLst>
              <a:ext uri="{FF2B5EF4-FFF2-40B4-BE49-F238E27FC236}">
                <a16:creationId xmlns:a16="http://schemas.microsoft.com/office/drawing/2014/main" id="{7D9E84AD-05D8-432B-8D1E-ABF325940170}"/>
              </a:ext>
            </a:extLst>
          </p:cNvPr>
          <p:cNvSpPr/>
          <p:nvPr userDrawn="1"/>
        </p:nvSpPr>
        <p:spPr>
          <a:xfrm>
            <a:off x="0" y="0"/>
            <a:ext cx="12192000" cy="6858000"/>
          </a:xfrm>
          <a:prstGeom prst="rect">
            <a:avLst/>
          </a:prstGeom>
          <a:blipFill dpi="0" rotWithShape="1">
            <a:blip r:embed="rId2" cstate="email">
              <a:alphaModFix amt="49000"/>
              <a:extLst>
                <a:ext uri="{28A0092B-C50C-407E-A947-70E740481C1C}">
                  <a14:useLocalDpi xmlns:a14="http://schemas.microsoft.com/office/drawing/2010/main"/>
                </a:ext>
              </a:extLst>
            </a:blip>
            <a:srcRect/>
            <a:stretch>
              <a:fillRect l="1"/>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
        <p:nvSpPr>
          <p:cNvPr id="3" name="Freeform: Shape 2">
            <a:extLst>
              <a:ext uri="{FF2B5EF4-FFF2-40B4-BE49-F238E27FC236}">
                <a16:creationId xmlns:a16="http://schemas.microsoft.com/office/drawing/2014/main" id="{48D97982-3A5D-45C7-BB31-3964E6427423}"/>
              </a:ext>
            </a:extLst>
          </p:cNvPr>
          <p:cNvSpPr>
            <a:spLocks/>
          </p:cNvSpPr>
          <p:nvPr userDrawn="1"/>
        </p:nvSpPr>
        <p:spPr bwMode="auto">
          <a:xfrm rot="5604288">
            <a:off x="-601562" y="-570945"/>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C2B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a:p>
        </p:txBody>
      </p:sp>
      <p:sp>
        <p:nvSpPr>
          <p:cNvPr id="4" name="Freeform: Shape 3">
            <a:extLst>
              <a:ext uri="{FF2B5EF4-FFF2-40B4-BE49-F238E27FC236}">
                <a16:creationId xmlns:a16="http://schemas.microsoft.com/office/drawing/2014/main" id="{7643D901-98C8-4F18-B221-73E5C5C564FC}"/>
              </a:ext>
            </a:extLst>
          </p:cNvPr>
          <p:cNvSpPr>
            <a:spLocks/>
          </p:cNvSpPr>
          <p:nvPr userDrawn="1"/>
        </p:nvSpPr>
        <p:spPr bwMode="auto">
          <a:xfrm rot="10800000">
            <a:off x="10928860" y="-482046"/>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5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5" name="Freeform: Shape 4">
            <a:extLst>
              <a:ext uri="{FF2B5EF4-FFF2-40B4-BE49-F238E27FC236}">
                <a16:creationId xmlns:a16="http://schemas.microsoft.com/office/drawing/2014/main" id="{713584E5-E3D8-4AD8-88BF-FD59251BC5E5}"/>
              </a:ext>
            </a:extLst>
          </p:cNvPr>
          <p:cNvSpPr>
            <a:spLocks/>
          </p:cNvSpPr>
          <p:nvPr userDrawn="1"/>
        </p:nvSpPr>
        <p:spPr bwMode="auto">
          <a:xfrm rot="16200000">
            <a:off x="10981099" y="5617611"/>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00B0F0"/>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6" name="Freeform: Shape 5">
            <a:extLst>
              <a:ext uri="{FF2B5EF4-FFF2-40B4-BE49-F238E27FC236}">
                <a16:creationId xmlns:a16="http://schemas.microsoft.com/office/drawing/2014/main" id="{5BC68283-5CDA-4CFB-8926-1171ACD8C9A1}"/>
              </a:ext>
            </a:extLst>
          </p:cNvPr>
          <p:cNvSpPr>
            <a:spLocks/>
          </p:cNvSpPr>
          <p:nvPr userDrawn="1"/>
        </p:nvSpPr>
        <p:spPr bwMode="auto">
          <a:xfrm rot="427984">
            <a:off x="-601563" y="5617610"/>
            <a:ext cx="1812463" cy="1808159"/>
          </a:xfrm>
          <a:custGeom>
            <a:avLst/>
            <a:gdLst>
              <a:gd name="connsiteX0" fmla="*/ 1001488 w 1812463"/>
              <a:gd name="connsiteY0" fmla="*/ 1808159 h 1808159"/>
              <a:gd name="connsiteX1" fmla="*/ 0 w 1812463"/>
              <a:gd name="connsiteY1" fmla="*/ 824463 h 1808159"/>
              <a:gd name="connsiteX2" fmla="*/ 196410 w 1812463"/>
              <a:gd name="connsiteY2" fmla="*/ 627999 h 1808159"/>
              <a:gd name="connsiteX3" fmla="*/ 617004 w 1812463"/>
              <a:gd name="connsiteY3" fmla="*/ 207289 h 1808159"/>
              <a:gd name="connsiteX4" fmla="*/ 1609461 w 1812463"/>
              <a:gd name="connsiteY4" fmla="*/ 207289 h 1808159"/>
              <a:gd name="connsiteX5" fmla="*/ 1609461 w 1812463"/>
              <a:gd name="connsiteY5" fmla="*/ 1200019 h 1808159"/>
              <a:gd name="connsiteX6" fmla="*/ 1063654 w 1812463"/>
              <a:gd name="connsiteY6" fmla="*/ 1745976 h 18081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12463" h="1808159">
                <a:moveTo>
                  <a:pt x="1001488" y="1808159"/>
                </a:moveTo>
                <a:lnTo>
                  <a:pt x="0" y="824463"/>
                </a:lnTo>
                <a:lnTo>
                  <a:pt x="196410" y="627999"/>
                </a:lnTo>
                <a:cubicBezTo>
                  <a:pt x="331060" y="493312"/>
                  <a:pt x="471184" y="353149"/>
                  <a:pt x="617004" y="207289"/>
                </a:cubicBezTo>
                <a:cubicBezTo>
                  <a:pt x="887674" y="-69096"/>
                  <a:pt x="1333152" y="-69096"/>
                  <a:pt x="1609461" y="207289"/>
                </a:cubicBezTo>
                <a:cubicBezTo>
                  <a:pt x="1880131" y="483674"/>
                  <a:pt x="1880131" y="923634"/>
                  <a:pt x="1609461" y="1200019"/>
                </a:cubicBezTo>
                <a:cubicBezTo>
                  <a:pt x="1609461" y="1200019"/>
                  <a:pt x="1609461" y="1200019"/>
                  <a:pt x="1063654" y="1745976"/>
                </a:cubicBezTo>
                <a:close/>
              </a:path>
            </a:pathLst>
          </a:custGeom>
          <a:solidFill>
            <a:srgbClr val="FFFF00"/>
          </a:solidFill>
          <a:ln>
            <a:noFill/>
          </a:ln>
        </p:spPr>
        <p:txBody>
          <a:bodyPr vert="horz" wrap="square" lIns="91440" tIns="45720" rIns="91440" bIns="45720" numCol="1" anchor="t" anchorCtr="0" compatLnSpc="1">
            <a:prstTxWarp prst="textNoShape">
              <a:avLst/>
            </a:prstTxWarp>
            <a:noAutofit/>
          </a:bodyPr>
          <a:lstStyle/>
          <a:p>
            <a:endParaRPr lang="en-US"/>
          </a:p>
        </p:txBody>
      </p:sp>
    </p:spTree>
    <p:extLst>
      <p:ext uri="{BB962C8B-B14F-4D97-AF65-F5344CB8AC3E}">
        <p14:creationId xmlns:p14="http://schemas.microsoft.com/office/powerpoint/2010/main" val="2011875494"/>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338262274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4/21/2018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61" r:id="rId3"/>
    <p:sldLayoutId id="2147483652" r:id="rId4"/>
    <p:sldLayoutId id="2147483653" r:id="rId5"/>
    <p:sldLayoutId id="2147483654" r:id="rId6"/>
    <p:sldLayoutId id="2147483655" r:id="rId7"/>
    <p:sldLayoutId id="2147483656" r:id="rId8"/>
    <p:sldLayoutId id="2147483657" r:id="rId9"/>
    <p:sldLayoutId id="2147483659" r:id="rId10"/>
    <p:sldLayoutId id="2147483662" r:id="rId11"/>
    <p:sldLayoutId id="2147483660"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12.xml"/></Relationships>
</file>

<file path=ppt/slides/_rels/slide3.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Layout" Target="../slideLayouts/slideLayout1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7.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12.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12.xml"/></Relationships>
</file>

<file path=ppt/slides/_rels/slide11.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7.png"/><Relationship Id="rId1" Type="http://schemas.openxmlformats.org/officeDocument/2006/relationships/slideLayout" Target="../slideLayouts/slideLayout1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2A9DFD9-511D-46B6-AE22-27E7AECDC411}"/>
              </a:ext>
            </a:extLst>
          </p:cNvPr>
          <p:cNvSpPr>
            <a:spLocks noGrp="1"/>
          </p:cNvSpPr>
          <p:nvPr>
            <p:ph type="ctrTitle"/>
          </p:nvPr>
        </p:nvSpPr>
        <p:spPr>
          <a:xfrm>
            <a:off x="3457248" y="2846437"/>
            <a:ext cx="4963960" cy="2248813"/>
          </a:xfrm>
        </p:spPr>
        <p:txBody>
          <a:bodyPr>
            <a:normAutofit/>
          </a:bodyPr>
          <a:lstStyle/>
          <a:p>
            <a:r>
              <a:rPr lang="en-US" sz="5400" dirty="0" smtClean="0"/>
              <a:t>PLAIN COLORS</a:t>
            </a:r>
            <a:endParaRPr lang="en-US" sz="5400" dirty="0"/>
          </a:p>
        </p:txBody>
      </p:sp>
      <p:sp>
        <p:nvSpPr>
          <p:cNvPr id="7" name="Shape 477">
            <a:extLst>
              <a:ext uri="{FF2B5EF4-FFF2-40B4-BE49-F238E27FC236}">
                <a16:creationId xmlns:a16="http://schemas.microsoft.com/office/drawing/2014/main" id="{0A27DA24-3F2D-441D-B261-6E78CABC99FF}"/>
              </a:ext>
            </a:extLst>
          </p:cNvPr>
          <p:cNvSpPr/>
          <p:nvPr/>
        </p:nvSpPr>
        <p:spPr>
          <a:xfrm>
            <a:off x="5195119" y="1638310"/>
            <a:ext cx="1488216" cy="1353682"/>
          </a:xfrm>
          <a:custGeom>
            <a:avLst/>
            <a:gdLst/>
            <a:ahLst/>
            <a:cxnLst/>
            <a:rect l="0" t="0" r="0" b="0"/>
            <a:pathLst>
              <a:path w="16173" h="14711" fill="none" extrusionOk="0">
                <a:moveTo>
                  <a:pt x="8087" y="1"/>
                </a:moveTo>
                <a:lnTo>
                  <a:pt x="8087" y="1"/>
                </a:lnTo>
                <a:lnTo>
                  <a:pt x="7672" y="1"/>
                </a:lnTo>
                <a:lnTo>
                  <a:pt x="7258" y="25"/>
                </a:lnTo>
                <a:lnTo>
                  <a:pt x="6844" y="74"/>
                </a:lnTo>
                <a:lnTo>
                  <a:pt x="6455" y="122"/>
                </a:lnTo>
                <a:lnTo>
                  <a:pt x="6065" y="195"/>
                </a:lnTo>
                <a:lnTo>
                  <a:pt x="5675" y="293"/>
                </a:lnTo>
                <a:lnTo>
                  <a:pt x="5310" y="415"/>
                </a:lnTo>
                <a:lnTo>
                  <a:pt x="4945" y="536"/>
                </a:lnTo>
                <a:lnTo>
                  <a:pt x="4579" y="658"/>
                </a:lnTo>
                <a:lnTo>
                  <a:pt x="4238" y="829"/>
                </a:lnTo>
                <a:lnTo>
                  <a:pt x="3897" y="975"/>
                </a:lnTo>
                <a:lnTo>
                  <a:pt x="3557" y="1170"/>
                </a:lnTo>
                <a:lnTo>
                  <a:pt x="3240" y="1364"/>
                </a:lnTo>
                <a:lnTo>
                  <a:pt x="2948" y="1559"/>
                </a:lnTo>
                <a:lnTo>
                  <a:pt x="2655" y="1778"/>
                </a:lnTo>
                <a:lnTo>
                  <a:pt x="2363" y="1998"/>
                </a:lnTo>
                <a:lnTo>
                  <a:pt x="2095" y="2241"/>
                </a:lnTo>
                <a:lnTo>
                  <a:pt x="1852" y="2485"/>
                </a:lnTo>
                <a:lnTo>
                  <a:pt x="1608" y="2753"/>
                </a:lnTo>
                <a:lnTo>
                  <a:pt x="1389" y="3021"/>
                </a:lnTo>
                <a:lnTo>
                  <a:pt x="1170" y="3288"/>
                </a:lnTo>
                <a:lnTo>
                  <a:pt x="975" y="3581"/>
                </a:lnTo>
                <a:lnTo>
                  <a:pt x="804" y="3873"/>
                </a:lnTo>
                <a:lnTo>
                  <a:pt x="634" y="4190"/>
                </a:lnTo>
                <a:lnTo>
                  <a:pt x="488" y="4506"/>
                </a:lnTo>
                <a:lnTo>
                  <a:pt x="366" y="4823"/>
                </a:lnTo>
                <a:lnTo>
                  <a:pt x="244" y="5139"/>
                </a:lnTo>
                <a:lnTo>
                  <a:pt x="171" y="5480"/>
                </a:lnTo>
                <a:lnTo>
                  <a:pt x="98" y="5821"/>
                </a:lnTo>
                <a:lnTo>
                  <a:pt x="49" y="6162"/>
                </a:lnTo>
                <a:lnTo>
                  <a:pt x="1" y="6503"/>
                </a:lnTo>
                <a:lnTo>
                  <a:pt x="1" y="6869"/>
                </a:lnTo>
                <a:lnTo>
                  <a:pt x="1" y="6869"/>
                </a:lnTo>
                <a:lnTo>
                  <a:pt x="1" y="7234"/>
                </a:lnTo>
                <a:lnTo>
                  <a:pt x="49" y="7624"/>
                </a:lnTo>
                <a:lnTo>
                  <a:pt x="98" y="7989"/>
                </a:lnTo>
                <a:lnTo>
                  <a:pt x="196" y="8330"/>
                </a:lnTo>
                <a:lnTo>
                  <a:pt x="293" y="8695"/>
                </a:lnTo>
                <a:lnTo>
                  <a:pt x="415" y="9036"/>
                </a:lnTo>
                <a:lnTo>
                  <a:pt x="561" y="9377"/>
                </a:lnTo>
                <a:lnTo>
                  <a:pt x="731" y="9718"/>
                </a:lnTo>
                <a:lnTo>
                  <a:pt x="902" y="10035"/>
                </a:lnTo>
                <a:lnTo>
                  <a:pt x="1097" y="10327"/>
                </a:lnTo>
                <a:lnTo>
                  <a:pt x="1340" y="10644"/>
                </a:lnTo>
                <a:lnTo>
                  <a:pt x="1559" y="10936"/>
                </a:lnTo>
                <a:lnTo>
                  <a:pt x="1827" y="11204"/>
                </a:lnTo>
                <a:lnTo>
                  <a:pt x="2095" y="11472"/>
                </a:lnTo>
                <a:lnTo>
                  <a:pt x="2387" y="11740"/>
                </a:lnTo>
                <a:lnTo>
                  <a:pt x="2680" y="11983"/>
                </a:lnTo>
                <a:lnTo>
                  <a:pt x="2680" y="11983"/>
                </a:lnTo>
                <a:lnTo>
                  <a:pt x="2485" y="12349"/>
                </a:lnTo>
                <a:lnTo>
                  <a:pt x="2266" y="12714"/>
                </a:lnTo>
                <a:lnTo>
                  <a:pt x="2022" y="13104"/>
                </a:lnTo>
                <a:lnTo>
                  <a:pt x="1706" y="13469"/>
                </a:lnTo>
                <a:lnTo>
                  <a:pt x="1365" y="13834"/>
                </a:lnTo>
                <a:lnTo>
                  <a:pt x="1170" y="14005"/>
                </a:lnTo>
                <a:lnTo>
                  <a:pt x="951" y="14151"/>
                </a:lnTo>
                <a:lnTo>
                  <a:pt x="731" y="14297"/>
                </a:lnTo>
                <a:lnTo>
                  <a:pt x="512" y="14443"/>
                </a:lnTo>
                <a:lnTo>
                  <a:pt x="269" y="14540"/>
                </a:lnTo>
                <a:lnTo>
                  <a:pt x="1" y="14662"/>
                </a:lnTo>
                <a:lnTo>
                  <a:pt x="1" y="14662"/>
                </a:lnTo>
                <a:lnTo>
                  <a:pt x="122" y="14662"/>
                </a:lnTo>
                <a:lnTo>
                  <a:pt x="488" y="14711"/>
                </a:lnTo>
                <a:lnTo>
                  <a:pt x="1024" y="14711"/>
                </a:lnTo>
                <a:lnTo>
                  <a:pt x="1365" y="14711"/>
                </a:lnTo>
                <a:lnTo>
                  <a:pt x="1706" y="14687"/>
                </a:lnTo>
                <a:lnTo>
                  <a:pt x="2095" y="14614"/>
                </a:lnTo>
                <a:lnTo>
                  <a:pt x="2485" y="14540"/>
                </a:lnTo>
                <a:lnTo>
                  <a:pt x="2899" y="14419"/>
                </a:lnTo>
                <a:lnTo>
                  <a:pt x="3313" y="14273"/>
                </a:lnTo>
                <a:lnTo>
                  <a:pt x="3751" y="14078"/>
                </a:lnTo>
                <a:lnTo>
                  <a:pt x="4165" y="13834"/>
                </a:lnTo>
                <a:lnTo>
                  <a:pt x="4579" y="13566"/>
                </a:lnTo>
                <a:lnTo>
                  <a:pt x="4969" y="13201"/>
                </a:lnTo>
                <a:lnTo>
                  <a:pt x="4969" y="13201"/>
                </a:lnTo>
                <a:lnTo>
                  <a:pt x="5334" y="13323"/>
                </a:lnTo>
                <a:lnTo>
                  <a:pt x="5700" y="13444"/>
                </a:lnTo>
                <a:lnTo>
                  <a:pt x="6089" y="13518"/>
                </a:lnTo>
                <a:lnTo>
                  <a:pt x="6479" y="13591"/>
                </a:lnTo>
                <a:lnTo>
                  <a:pt x="6869" y="13664"/>
                </a:lnTo>
                <a:lnTo>
                  <a:pt x="7258" y="13712"/>
                </a:lnTo>
                <a:lnTo>
                  <a:pt x="7672" y="13737"/>
                </a:lnTo>
                <a:lnTo>
                  <a:pt x="8087" y="13737"/>
                </a:lnTo>
                <a:lnTo>
                  <a:pt x="8087" y="13737"/>
                </a:lnTo>
                <a:lnTo>
                  <a:pt x="8501" y="13737"/>
                </a:lnTo>
                <a:lnTo>
                  <a:pt x="8915" y="13712"/>
                </a:lnTo>
                <a:lnTo>
                  <a:pt x="9329" y="13664"/>
                </a:lnTo>
                <a:lnTo>
                  <a:pt x="9718" y="13591"/>
                </a:lnTo>
                <a:lnTo>
                  <a:pt x="10108" y="13518"/>
                </a:lnTo>
                <a:lnTo>
                  <a:pt x="10498" y="13420"/>
                </a:lnTo>
                <a:lnTo>
                  <a:pt x="10863" y="13323"/>
                </a:lnTo>
                <a:lnTo>
                  <a:pt x="11228" y="13201"/>
                </a:lnTo>
                <a:lnTo>
                  <a:pt x="11594" y="13055"/>
                </a:lnTo>
                <a:lnTo>
                  <a:pt x="11935" y="12909"/>
                </a:lnTo>
                <a:lnTo>
                  <a:pt x="12276" y="12738"/>
                </a:lnTo>
                <a:lnTo>
                  <a:pt x="12617" y="12568"/>
                </a:lnTo>
                <a:lnTo>
                  <a:pt x="12933" y="12373"/>
                </a:lnTo>
                <a:lnTo>
                  <a:pt x="13225" y="12178"/>
                </a:lnTo>
                <a:lnTo>
                  <a:pt x="13518" y="11959"/>
                </a:lnTo>
                <a:lnTo>
                  <a:pt x="13810" y="11715"/>
                </a:lnTo>
                <a:lnTo>
                  <a:pt x="14078" y="11496"/>
                </a:lnTo>
                <a:lnTo>
                  <a:pt x="14321" y="11228"/>
                </a:lnTo>
                <a:lnTo>
                  <a:pt x="14565" y="10985"/>
                </a:lnTo>
                <a:lnTo>
                  <a:pt x="14784" y="10717"/>
                </a:lnTo>
                <a:lnTo>
                  <a:pt x="15003" y="10424"/>
                </a:lnTo>
                <a:lnTo>
                  <a:pt x="15198" y="10132"/>
                </a:lnTo>
                <a:lnTo>
                  <a:pt x="15369" y="9840"/>
                </a:lnTo>
                <a:lnTo>
                  <a:pt x="15539" y="9548"/>
                </a:lnTo>
                <a:lnTo>
                  <a:pt x="15685" y="9231"/>
                </a:lnTo>
                <a:lnTo>
                  <a:pt x="15807" y="8914"/>
                </a:lnTo>
                <a:lnTo>
                  <a:pt x="15929" y="8574"/>
                </a:lnTo>
                <a:lnTo>
                  <a:pt x="16002" y="8257"/>
                </a:lnTo>
                <a:lnTo>
                  <a:pt x="16075" y="7916"/>
                </a:lnTo>
                <a:lnTo>
                  <a:pt x="16124" y="7575"/>
                </a:lnTo>
                <a:lnTo>
                  <a:pt x="16172" y="7210"/>
                </a:lnTo>
                <a:lnTo>
                  <a:pt x="16172" y="6869"/>
                </a:lnTo>
                <a:lnTo>
                  <a:pt x="16172" y="6869"/>
                </a:lnTo>
                <a:lnTo>
                  <a:pt x="16172" y="6503"/>
                </a:lnTo>
                <a:lnTo>
                  <a:pt x="16124" y="6162"/>
                </a:lnTo>
                <a:lnTo>
                  <a:pt x="16075" y="5821"/>
                </a:lnTo>
                <a:lnTo>
                  <a:pt x="16002" y="5480"/>
                </a:lnTo>
                <a:lnTo>
                  <a:pt x="15929" y="5139"/>
                </a:lnTo>
                <a:lnTo>
                  <a:pt x="15807" y="4823"/>
                </a:lnTo>
                <a:lnTo>
                  <a:pt x="15685" y="4506"/>
                </a:lnTo>
                <a:lnTo>
                  <a:pt x="15539" y="4190"/>
                </a:lnTo>
                <a:lnTo>
                  <a:pt x="15369" y="3873"/>
                </a:lnTo>
                <a:lnTo>
                  <a:pt x="15198" y="3581"/>
                </a:lnTo>
                <a:lnTo>
                  <a:pt x="15003" y="3288"/>
                </a:lnTo>
                <a:lnTo>
                  <a:pt x="14784" y="3021"/>
                </a:lnTo>
                <a:lnTo>
                  <a:pt x="14565" y="2753"/>
                </a:lnTo>
                <a:lnTo>
                  <a:pt x="14321" y="2485"/>
                </a:lnTo>
                <a:lnTo>
                  <a:pt x="14078" y="2241"/>
                </a:lnTo>
                <a:lnTo>
                  <a:pt x="13810" y="1998"/>
                </a:lnTo>
                <a:lnTo>
                  <a:pt x="13518" y="1778"/>
                </a:lnTo>
                <a:lnTo>
                  <a:pt x="13225" y="1559"/>
                </a:lnTo>
                <a:lnTo>
                  <a:pt x="12933" y="1364"/>
                </a:lnTo>
                <a:lnTo>
                  <a:pt x="12617" y="1170"/>
                </a:lnTo>
                <a:lnTo>
                  <a:pt x="12276" y="975"/>
                </a:lnTo>
                <a:lnTo>
                  <a:pt x="11935" y="829"/>
                </a:lnTo>
                <a:lnTo>
                  <a:pt x="11594" y="658"/>
                </a:lnTo>
                <a:lnTo>
                  <a:pt x="11228" y="536"/>
                </a:lnTo>
                <a:lnTo>
                  <a:pt x="10863" y="415"/>
                </a:lnTo>
                <a:lnTo>
                  <a:pt x="10498" y="293"/>
                </a:lnTo>
                <a:lnTo>
                  <a:pt x="10108" y="195"/>
                </a:lnTo>
                <a:lnTo>
                  <a:pt x="9718" y="122"/>
                </a:lnTo>
                <a:lnTo>
                  <a:pt x="9329" y="74"/>
                </a:lnTo>
                <a:lnTo>
                  <a:pt x="8915" y="25"/>
                </a:lnTo>
                <a:lnTo>
                  <a:pt x="8501" y="1"/>
                </a:lnTo>
                <a:lnTo>
                  <a:pt x="8087" y="1"/>
                </a:lnTo>
                <a:lnTo>
                  <a:pt x="8087" y="1"/>
                </a:lnTo>
                <a:close/>
              </a:path>
            </a:pathLst>
          </a:custGeom>
          <a:noFill/>
          <a:ln w="12175" cap="rnd" cmpd="sng">
            <a:solidFill>
              <a:schemeClr val="accent1"/>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Rectangle 3">
            <a:extLst>
              <a:ext uri="{FF2B5EF4-FFF2-40B4-BE49-F238E27FC236}">
                <a16:creationId xmlns:a16="http://schemas.microsoft.com/office/drawing/2014/main" id="{8043581E-3C11-4D1E-A2A5-DAC60A32EDB2}"/>
              </a:ext>
            </a:extLst>
          </p:cNvPr>
          <p:cNvSpPr/>
          <p:nvPr/>
        </p:nvSpPr>
        <p:spPr>
          <a:xfrm>
            <a:off x="4334814" y="4638709"/>
            <a:ext cx="3208827" cy="307777"/>
          </a:xfrm>
          <a:prstGeom prst="rect">
            <a:avLst/>
          </a:prstGeom>
        </p:spPr>
        <p:txBody>
          <a:bodyPr wrap="none">
            <a:spAutoFit/>
          </a:bodyPr>
          <a:lstStyle/>
          <a:p>
            <a:pPr algn="just"/>
            <a:r>
              <a:rPr lang="en-US" sz="1400" dirty="0"/>
              <a:t>PowerPoint &amp; Google Slides </a:t>
            </a:r>
            <a:r>
              <a:rPr lang="en-US" sz="1400" dirty="0" smtClean="0"/>
              <a:t>Template</a:t>
            </a:r>
            <a:endParaRPr lang="en-US" sz="1400" dirty="0"/>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7EC88AB4-3D33-4BB2-95EC-F7A62FB2FAE7}"/>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l="15771" t="1" b="29030"/>
          <a:stretch/>
        </p:blipFill>
        <p:spPr>
          <a:xfrm>
            <a:off x="0" y="-1"/>
            <a:ext cx="12192000" cy="6858002"/>
          </a:xfrm>
          <a:prstGeom prst="rect">
            <a:avLst/>
          </a:prstGeom>
        </p:spPr>
      </p:pic>
      <p:sp>
        <p:nvSpPr>
          <p:cNvPr id="4" name="Flowchart: Manual Input 3">
            <a:extLst>
              <a:ext uri="{FF2B5EF4-FFF2-40B4-BE49-F238E27FC236}">
                <a16:creationId xmlns:a16="http://schemas.microsoft.com/office/drawing/2014/main" id="{4F91374D-D6D8-42B7-B029-D8943AB803F2}"/>
              </a:ext>
            </a:extLst>
          </p:cNvPr>
          <p:cNvSpPr/>
          <p:nvPr/>
        </p:nvSpPr>
        <p:spPr>
          <a:xfrm rot="16200000">
            <a:off x="4895850" y="-438150"/>
            <a:ext cx="6858000" cy="7734300"/>
          </a:xfrm>
          <a:prstGeom prst="flowChartManualInput">
            <a:avLst/>
          </a:prstGeom>
          <a:solidFill>
            <a:srgbClr val="FFFF00">
              <a:alpha val="74000"/>
            </a:srgbClr>
          </a:solidFill>
          <a:ln>
            <a:noFill/>
          </a:ln>
        </p:spPr>
        <p:style>
          <a:lnRef idx="2">
            <a:schemeClr val="accent2">
              <a:shade val="50000"/>
            </a:schemeClr>
          </a:lnRef>
          <a:fillRef idx="1">
            <a:schemeClr val="accent2"/>
          </a:fillRef>
          <a:effectRef idx="0">
            <a:schemeClr val="accent2"/>
          </a:effectRef>
          <a:fontRef idx="minor">
            <a:schemeClr val="lt1"/>
          </a:fontRef>
        </p:style>
        <p:txBody>
          <a:bodyPr rtlCol="0" anchor="ctr"/>
          <a:lstStyle/>
          <a:p>
            <a:pPr algn="ctr"/>
            <a:endParaRPr lang="en-US"/>
          </a:p>
        </p:txBody>
      </p:sp>
      <p:sp>
        <p:nvSpPr>
          <p:cNvPr id="5" name="Shape 108">
            <a:extLst>
              <a:ext uri="{FF2B5EF4-FFF2-40B4-BE49-F238E27FC236}">
                <a16:creationId xmlns:a16="http://schemas.microsoft.com/office/drawing/2014/main" id="{75F342E6-058B-440E-B145-F0CABA221680}"/>
              </a:ext>
            </a:extLst>
          </p:cNvPr>
          <p:cNvSpPr txBox="1">
            <a:spLocks/>
          </p:cNvSpPr>
          <p:nvPr/>
        </p:nvSpPr>
        <p:spPr>
          <a:xfrm>
            <a:off x="5785230" y="1247964"/>
            <a:ext cx="5718600" cy="503099"/>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b="1" dirty="0">
                <a:solidFill>
                  <a:schemeClr val="bg1"/>
                </a:solidFill>
              </a:rPr>
              <a:t>INSTRUCTIONS FOR USE</a:t>
            </a:r>
          </a:p>
        </p:txBody>
      </p:sp>
      <p:sp>
        <p:nvSpPr>
          <p:cNvPr id="9" name="Rectangle 8">
            <a:extLst>
              <a:ext uri="{FF2B5EF4-FFF2-40B4-BE49-F238E27FC236}">
                <a16:creationId xmlns:a16="http://schemas.microsoft.com/office/drawing/2014/main" id="{F916F785-21BE-497A-920F-FD58093A3BE3}"/>
              </a:ext>
            </a:extLst>
          </p:cNvPr>
          <p:cNvSpPr/>
          <p:nvPr/>
        </p:nvSpPr>
        <p:spPr>
          <a:xfrm>
            <a:off x="5785230" y="2144560"/>
            <a:ext cx="2848633" cy="3539430"/>
          </a:xfrm>
          <a:prstGeom prst="rect">
            <a:avLst/>
          </a:prstGeom>
        </p:spPr>
        <p:txBody>
          <a:bodyPr wrap="square">
            <a:spAutoFit/>
          </a:bodyPr>
          <a:lstStyle/>
          <a:p>
            <a:r>
              <a:rPr lang="en-US" sz="1600" dirty="0">
                <a:solidFill>
                  <a:srgbClr val="FF0000"/>
                </a:solidFill>
                <a:latin typeface="Roboto" pitchFamily="2" charset="0"/>
              </a:rPr>
              <a:t>DOWNLOAD AS POWERPOINT TEMPLATE</a:t>
            </a:r>
          </a:p>
          <a:p>
            <a:r>
              <a:rPr lang="en-US" sz="1600" dirty="0"/>
              <a:t/>
            </a:r>
            <a:br>
              <a:rPr lang="en-US" sz="1600" dirty="0"/>
            </a:br>
            <a:r>
              <a:rPr lang="en-US" sz="1600" dirty="0">
                <a:solidFill>
                  <a:srgbClr val="FFFFFF"/>
                </a:solidFill>
                <a:latin typeface="Roboto" pitchFamily="2" charset="0"/>
              </a:rPr>
              <a:t>Click on the button under the presentation preview that says "Download as PowerPoint template". You will get a .pptx file that you can edit in PowerPoint.  </a:t>
            </a:r>
            <a:endParaRPr lang="en-US" sz="1600" dirty="0"/>
          </a:p>
          <a:p>
            <a:pPr algn="just"/>
            <a:r>
              <a:rPr lang="en-US" sz="1600" dirty="0">
                <a:solidFill>
                  <a:srgbClr val="FFFFFF"/>
                </a:solidFill>
                <a:latin typeface="Roboto" pitchFamily="2" charset="0"/>
              </a:rPr>
              <a:t>Remember to download and install the fonts used in this presentation.</a:t>
            </a:r>
            <a:endParaRPr lang="en-US" sz="1600" dirty="0"/>
          </a:p>
          <a:p>
            <a:r>
              <a:rPr lang="en-US" sz="1600" dirty="0"/>
              <a:t/>
            </a:r>
            <a:br>
              <a:rPr lang="en-US" sz="1600" dirty="0"/>
            </a:br>
            <a:r>
              <a:rPr lang="en-US" sz="1600" dirty="0">
                <a:solidFill>
                  <a:srgbClr val="FFFFFF"/>
                </a:solidFill>
                <a:latin typeface="Roboto" pitchFamily="2" charset="0"/>
              </a:rPr>
              <a:t>Google Font: ROBOTO</a:t>
            </a:r>
            <a:endParaRPr lang="en-US" sz="1600" dirty="0"/>
          </a:p>
        </p:txBody>
      </p:sp>
      <p:sp>
        <p:nvSpPr>
          <p:cNvPr id="10" name="Rectangle 9">
            <a:extLst>
              <a:ext uri="{FF2B5EF4-FFF2-40B4-BE49-F238E27FC236}">
                <a16:creationId xmlns:a16="http://schemas.microsoft.com/office/drawing/2014/main" id="{29C0EEC8-2B42-487E-916F-8C7ADDE06C83}"/>
              </a:ext>
            </a:extLst>
          </p:cNvPr>
          <p:cNvSpPr/>
          <p:nvPr/>
        </p:nvSpPr>
        <p:spPr>
          <a:xfrm>
            <a:off x="8945321" y="2144560"/>
            <a:ext cx="2956870" cy="3293209"/>
          </a:xfrm>
          <a:prstGeom prst="rect">
            <a:avLst/>
          </a:prstGeom>
        </p:spPr>
        <p:txBody>
          <a:bodyPr wrap="square">
            <a:spAutoFit/>
          </a:bodyPr>
          <a:lstStyle/>
          <a:p>
            <a:r>
              <a:rPr lang="en-US" sz="1600" dirty="0">
                <a:solidFill>
                  <a:srgbClr val="FF0000"/>
                </a:solidFill>
                <a:latin typeface="Roboto" pitchFamily="2" charset="0"/>
              </a:rPr>
              <a:t>USE AS GOOGLE SLIDES </a:t>
            </a:r>
            <a:endParaRPr lang="en-US" sz="1600" dirty="0">
              <a:solidFill>
                <a:srgbClr val="FF0000"/>
              </a:solidFill>
            </a:endParaRPr>
          </a:p>
          <a:p>
            <a:r>
              <a:rPr lang="en-US" sz="1600" dirty="0">
                <a:solidFill>
                  <a:srgbClr val="FF0000"/>
                </a:solidFill>
                <a:latin typeface="Roboto" pitchFamily="2" charset="0"/>
              </a:rPr>
              <a:t>THEME</a:t>
            </a:r>
          </a:p>
          <a:p>
            <a:r>
              <a:rPr lang="en-US" sz="1600" dirty="0"/>
              <a:t/>
            </a:r>
            <a:br>
              <a:rPr lang="en-US" sz="1600" dirty="0"/>
            </a:br>
            <a:r>
              <a:rPr lang="en-US" sz="1600" dirty="0">
                <a:solidFill>
                  <a:srgbClr val="FFFFFF"/>
                </a:solidFill>
                <a:latin typeface="Roboto" pitchFamily="2" charset="0"/>
              </a:rPr>
              <a:t>Click on the button that says "Use as Google Slides Theme".</a:t>
            </a:r>
            <a:endParaRPr lang="en-US" sz="1600" dirty="0"/>
          </a:p>
          <a:p>
            <a:pPr algn="just"/>
            <a:r>
              <a:rPr lang="en-US" sz="1600" dirty="0">
                <a:solidFill>
                  <a:srgbClr val="FFFFFF"/>
                </a:solidFill>
                <a:latin typeface="Roboto" pitchFamily="2" charset="0"/>
              </a:rPr>
              <a:t>You will get a copy of this document on your Google Drive and will be able to edit, add or delete slides.</a:t>
            </a:r>
            <a:endParaRPr lang="en-US" sz="1600" dirty="0"/>
          </a:p>
          <a:p>
            <a:r>
              <a:rPr lang="en-US" sz="1600" dirty="0">
                <a:solidFill>
                  <a:srgbClr val="FFFFFF"/>
                </a:solidFill>
                <a:latin typeface="Roboto" pitchFamily="2" charset="0"/>
              </a:rPr>
              <a:t>Remember you must be signed in to your Google account.</a:t>
            </a:r>
            <a:endParaRPr lang="en-US" sz="1600" dirty="0"/>
          </a:p>
        </p:txBody>
      </p:sp>
      <p:sp>
        <p:nvSpPr>
          <p:cNvPr id="7" name="Rectangle 6"/>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923320823"/>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11">
            <a:extLst>
              <a:ext uri="{FF2B5EF4-FFF2-40B4-BE49-F238E27FC236}">
                <a16:creationId xmlns:a16="http://schemas.microsoft.com/office/drawing/2014/main" id="{CF417E95-5414-4C85-9801-158EEA2C4B7B}"/>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r="9887" b="9887"/>
          <a:stretch/>
        </p:blipFill>
        <p:spPr>
          <a:xfrm flipH="1">
            <a:off x="-2" y="0"/>
            <a:ext cx="12192001" cy="6858000"/>
          </a:xfrm>
          <a:prstGeom prst="rect">
            <a:avLst/>
          </a:prstGeom>
        </p:spPr>
      </p:pic>
      <p:sp>
        <p:nvSpPr>
          <p:cNvPr id="15" name="Freeform: Shape 14">
            <a:extLst>
              <a:ext uri="{FF2B5EF4-FFF2-40B4-BE49-F238E27FC236}">
                <a16:creationId xmlns:a16="http://schemas.microsoft.com/office/drawing/2014/main" id="{6A68BABC-8FBF-4D8E-8720-71B2BFCCA12D}"/>
              </a:ext>
            </a:extLst>
          </p:cNvPr>
          <p:cNvSpPr>
            <a:spLocks/>
          </p:cNvSpPr>
          <p:nvPr/>
        </p:nvSpPr>
        <p:spPr bwMode="auto">
          <a:xfrm rot="2661373">
            <a:off x="-345594" y="-1207096"/>
            <a:ext cx="5591071" cy="5584272"/>
          </a:xfrm>
          <a:custGeom>
            <a:avLst/>
            <a:gdLst>
              <a:gd name="connsiteX0" fmla="*/ 3022406 w 5591071"/>
              <a:gd name="connsiteY0" fmla="*/ 441387 h 5584272"/>
              <a:gd name="connsiteX1" fmla="*/ 5154884 w 5591071"/>
              <a:gd name="connsiteY1" fmla="*/ 441387 h 5584272"/>
              <a:gd name="connsiteX2" fmla="*/ 5154883 w 5591071"/>
              <a:gd name="connsiteY2" fmla="*/ 2555239 h 5584272"/>
              <a:gd name="connsiteX3" fmla="*/ 2283355 w 5591071"/>
              <a:gd name="connsiteY3" fmla="*/ 5401689 h 5584272"/>
              <a:gd name="connsiteX4" fmla="*/ 2099164 w 5591071"/>
              <a:gd name="connsiteY4" fmla="*/ 5584272 h 5584272"/>
              <a:gd name="connsiteX5" fmla="*/ 0 w 5591071"/>
              <a:gd name="connsiteY5" fmla="*/ 3437397 h 5584272"/>
              <a:gd name="connsiteX6" fmla="*/ 161824 w 5591071"/>
              <a:gd name="connsiteY6" fmla="*/ 3276988 h 5584272"/>
              <a:gd name="connsiteX7" fmla="*/ 3022406 w 5591071"/>
              <a:gd name="connsiteY7" fmla="*/ 441387 h 55842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5591071" h="5584272">
                <a:moveTo>
                  <a:pt x="3022406" y="441387"/>
                </a:moveTo>
                <a:cubicBezTo>
                  <a:pt x="3603991" y="-147128"/>
                  <a:pt x="4561183" y="-147128"/>
                  <a:pt x="5154884" y="441387"/>
                </a:cubicBezTo>
                <a:cubicBezTo>
                  <a:pt x="5736468" y="1029903"/>
                  <a:pt x="5736468" y="1966724"/>
                  <a:pt x="5154883" y="2555239"/>
                </a:cubicBezTo>
                <a:cubicBezTo>
                  <a:pt x="5154883" y="2555239"/>
                  <a:pt x="5154883" y="2555239"/>
                  <a:pt x="2283355" y="5401689"/>
                </a:cubicBezTo>
                <a:lnTo>
                  <a:pt x="2099164" y="5584272"/>
                </a:lnTo>
                <a:lnTo>
                  <a:pt x="0" y="3437397"/>
                </a:lnTo>
                <a:lnTo>
                  <a:pt x="161824" y="3276988"/>
                </a:lnTo>
                <a:cubicBezTo>
                  <a:pt x="979087" y="2466862"/>
                  <a:pt x="1925782" y="1528435"/>
                  <a:pt x="3022406" y="441387"/>
                </a:cubicBezTo>
                <a:close/>
              </a:path>
            </a:pathLst>
          </a:custGeom>
          <a:solidFill>
            <a:srgbClr val="7030A0">
              <a:alpha val="74000"/>
            </a:srgbClr>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16" name="Shape 117">
            <a:extLst>
              <a:ext uri="{FF2B5EF4-FFF2-40B4-BE49-F238E27FC236}">
                <a16:creationId xmlns:a16="http://schemas.microsoft.com/office/drawing/2014/main" id="{D010B107-3202-4FA7-8380-FF0570BC9362}"/>
              </a:ext>
            </a:extLst>
          </p:cNvPr>
          <p:cNvSpPr txBox="1">
            <a:spLocks/>
          </p:cNvSpPr>
          <p:nvPr/>
        </p:nvSpPr>
        <p:spPr>
          <a:xfrm>
            <a:off x="7277101" y="493689"/>
            <a:ext cx="4419600" cy="2182702"/>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13800" dirty="0">
                <a:solidFill>
                  <a:schemeClr val="accent1">
                    <a:lumMod val="75000"/>
                  </a:schemeClr>
                </a:solidFill>
              </a:rPr>
              <a:t>Hey!</a:t>
            </a:r>
          </a:p>
        </p:txBody>
      </p:sp>
      <p:sp>
        <p:nvSpPr>
          <p:cNvPr id="17" name="Rectangle 16">
            <a:extLst>
              <a:ext uri="{FF2B5EF4-FFF2-40B4-BE49-F238E27FC236}">
                <a16:creationId xmlns:a16="http://schemas.microsoft.com/office/drawing/2014/main" id="{8F0EB3C6-50E7-4082-BB3C-A69EAF86F1D2}"/>
              </a:ext>
            </a:extLst>
          </p:cNvPr>
          <p:cNvSpPr/>
          <p:nvPr/>
        </p:nvSpPr>
        <p:spPr>
          <a:xfrm>
            <a:off x="575801" y="1228207"/>
            <a:ext cx="4048432" cy="954107"/>
          </a:xfrm>
          <a:prstGeom prst="rect">
            <a:avLst/>
          </a:prstGeom>
        </p:spPr>
        <p:txBody>
          <a:bodyPr wrap="square">
            <a:spAutoFit/>
          </a:bodyPr>
          <a:lstStyle/>
          <a:p>
            <a:pPr>
              <a:spcBef>
                <a:spcPts val="0"/>
              </a:spcBef>
              <a:buFont typeface="Arial" panose="020B0604020202020204" pitchFamily="34" charset="0"/>
              <a:buNone/>
            </a:pPr>
            <a:r>
              <a:rPr lang="en-US" sz="3200" b="1" dirty="0">
                <a:solidFill>
                  <a:srgbClr val="FFFFFF"/>
                </a:solidFill>
                <a:ea typeface="Muli"/>
                <a:cs typeface="Muli"/>
                <a:sym typeface="Muli"/>
              </a:rPr>
              <a:t>Introduce Your Self</a:t>
            </a:r>
          </a:p>
          <a:p>
            <a:pPr>
              <a:spcBef>
                <a:spcPts val="0"/>
              </a:spcBef>
              <a:buFont typeface="Arial" panose="020B0604020202020204" pitchFamily="34" charset="0"/>
              <a:buNone/>
            </a:pPr>
            <a:endParaRPr lang="en-US" sz="2400" dirty="0">
              <a:solidFill>
                <a:srgbClr val="FFFFFF"/>
              </a:solidFill>
              <a:ea typeface="Muli"/>
              <a:cs typeface="Muli"/>
              <a:sym typeface="Muli"/>
            </a:endParaRPr>
          </a:p>
        </p:txBody>
      </p:sp>
      <p:sp>
        <p:nvSpPr>
          <p:cNvPr id="6" name="Rectangle 5"/>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4281432564"/>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1">
            <a:extLst>
              <a:ext uri="{FF2B5EF4-FFF2-40B4-BE49-F238E27FC236}">
                <a16:creationId xmlns:a16="http://schemas.microsoft.com/office/drawing/2014/main" id="{30399FAC-DEAA-4F88-8C3D-CA7B901372C9}"/>
              </a:ext>
            </a:extLst>
          </p:cNvPr>
          <p:cNvSpPr>
            <a:spLocks noGrp="1"/>
          </p:cNvSpPr>
          <p:nvPr>
            <p:ph type="ctrTitle"/>
          </p:nvPr>
        </p:nvSpPr>
        <p:spPr>
          <a:xfrm>
            <a:off x="3530534" y="2212734"/>
            <a:ext cx="5130799" cy="1546399"/>
          </a:xfrm>
        </p:spPr>
        <p:txBody>
          <a:bodyPr/>
          <a:lstStyle/>
          <a:p>
            <a:pPr marL="742950" indent="-742950">
              <a:buFont typeface="+mj-lt"/>
              <a:buAutoNum type="arabicPeriod"/>
            </a:pPr>
            <a:r>
              <a:rPr lang="en-US" dirty="0"/>
              <a:t>HEADLINE</a:t>
            </a:r>
          </a:p>
        </p:txBody>
      </p:sp>
      <p:sp>
        <p:nvSpPr>
          <p:cNvPr id="7" name="Subtitle 2">
            <a:extLst>
              <a:ext uri="{FF2B5EF4-FFF2-40B4-BE49-F238E27FC236}">
                <a16:creationId xmlns:a16="http://schemas.microsoft.com/office/drawing/2014/main" id="{B3280406-833B-4254-98F3-5445425055BD}"/>
              </a:ext>
            </a:extLst>
          </p:cNvPr>
          <p:cNvSpPr>
            <a:spLocks noGrp="1"/>
          </p:cNvSpPr>
          <p:nvPr>
            <p:ph type="subTitle" idx="1"/>
          </p:nvPr>
        </p:nvSpPr>
        <p:spPr>
          <a:xfrm>
            <a:off x="3530634" y="3685134"/>
            <a:ext cx="5130799" cy="1046399"/>
          </a:xfrm>
        </p:spPr>
        <p:txBody>
          <a:bodyPr/>
          <a:lstStyle/>
          <a:p>
            <a:r>
              <a:rPr lang="en-US" dirty="0"/>
              <a:t>Okay lets start with the first set of slides</a:t>
            </a:r>
          </a:p>
        </p:txBody>
      </p:sp>
      <p:sp>
        <p:nvSpPr>
          <p:cNvPr id="4" name="Rectangle 3"/>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504318459"/>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a:extLst>
              <a:ext uri="{FF2B5EF4-FFF2-40B4-BE49-F238E27FC236}">
                <a16:creationId xmlns:a16="http://schemas.microsoft.com/office/drawing/2014/main" id="{F2E2B751-CE92-48F8-847A-11F61A536952}"/>
              </a:ext>
            </a:extLst>
          </p:cNvPr>
          <p:cNvSpPr>
            <a:spLocks noGrp="1"/>
          </p:cNvSpPr>
          <p:nvPr>
            <p:ph type="body" idx="1"/>
          </p:nvPr>
        </p:nvSpPr>
        <p:spPr>
          <a:xfrm>
            <a:off x="1676400" y="2457450"/>
            <a:ext cx="8934450" cy="1822951"/>
          </a:xfrm>
        </p:spPr>
        <p:txBody>
          <a:bodyPr>
            <a:normAutofit/>
          </a:bodyPr>
          <a:lstStyle/>
          <a:p>
            <a:pPr marL="0" indent="0">
              <a:buNone/>
            </a:pPr>
            <a:r>
              <a:rPr lang="en-US" b="0" dirty="0"/>
              <a:t>Quotations are commonly printed as a means of inspiration and to invoke philosophical thoughts from the reader</a:t>
            </a:r>
          </a:p>
          <a:p>
            <a:pPr marL="0" indent="0">
              <a:buNone/>
            </a:pPr>
            <a:endParaRPr lang="en-US" dirty="0"/>
          </a:p>
        </p:txBody>
      </p:sp>
      <p:sp>
        <p:nvSpPr>
          <p:cNvPr id="3" name="Shape 129">
            <a:extLst>
              <a:ext uri="{FF2B5EF4-FFF2-40B4-BE49-F238E27FC236}">
                <a16:creationId xmlns:a16="http://schemas.microsoft.com/office/drawing/2014/main" id="{B90C622F-D631-49CC-A6CC-4649B47758B9}"/>
              </a:ext>
            </a:extLst>
          </p:cNvPr>
          <p:cNvSpPr txBox="1">
            <a:spLocks/>
          </p:cNvSpPr>
          <p:nvPr/>
        </p:nvSpPr>
        <p:spPr>
          <a:xfrm>
            <a:off x="909353" y="1745720"/>
            <a:ext cx="1216512" cy="2322872"/>
          </a:xfrm>
          <a:prstGeom prst="rect">
            <a:avLst/>
          </a:prstGeom>
        </p:spPr>
        <p:txBody>
          <a:bodyPr lIns="91425" tIns="91425" rIns="91425" bIns="91425" anchor="ctr"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 sz="15000" i="1" spc="300" dirty="0">
                <a:solidFill>
                  <a:srgbClr val="7030A0"/>
                </a:solidFill>
                <a:effectLst>
                  <a:outerShdw blurRad="38100" dist="38100" dir="2700000" algn="tl">
                    <a:srgbClr val="000000">
                      <a:alpha val="43137"/>
                    </a:srgbClr>
                  </a:outerShdw>
                </a:effectLst>
              </a:rPr>
              <a:t>“</a:t>
            </a:r>
          </a:p>
        </p:txBody>
      </p:sp>
      <p:sp>
        <p:nvSpPr>
          <p:cNvPr id="4" name="Shape 129">
            <a:extLst>
              <a:ext uri="{FF2B5EF4-FFF2-40B4-BE49-F238E27FC236}">
                <a16:creationId xmlns:a16="http://schemas.microsoft.com/office/drawing/2014/main" id="{A5A85D91-A0B4-490A-A304-B0FA81E35579}"/>
              </a:ext>
            </a:extLst>
          </p:cNvPr>
          <p:cNvSpPr txBox="1">
            <a:spLocks/>
          </p:cNvSpPr>
          <p:nvPr/>
        </p:nvSpPr>
        <p:spPr>
          <a:xfrm rot="10800000">
            <a:off x="10161385" y="2457450"/>
            <a:ext cx="1216512" cy="2322872"/>
          </a:xfrm>
          <a:prstGeom prst="rect">
            <a:avLst/>
          </a:prstGeom>
        </p:spPr>
        <p:txBody>
          <a:bodyPr lIns="91425" tIns="91425" rIns="91425" bIns="91425" anchor="ctr"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 sz="15000" i="1" spc="300" dirty="0">
                <a:solidFill>
                  <a:srgbClr val="7030A0"/>
                </a:solidFill>
                <a:effectLst>
                  <a:outerShdw blurRad="38100" dist="38100" dir="2700000" algn="tl">
                    <a:srgbClr val="000000">
                      <a:alpha val="43137"/>
                    </a:srgbClr>
                  </a:outerShdw>
                </a:effectLst>
              </a:rPr>
              <a:t>“</a:t>
            </a:r>
          </a:p>
        </p:txBody>
      </p:sp>
      <p:sp>
        <p:nvSpPr>
          <p:cNvPr id="5" name="Rectangle 4"/>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420223738"/>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34">
            <a:extLst>
              <a:ext uri="{FF2B5EF4-FFF2-40B4-BE49-F238E27FC236}">
                <a16:creationId xmlns:a16="http://schemas.microsoft.com/office/drawing/2014/main" id="{95757758-F4A6-46E0-894A-942EAF580BBB}"/>
              </a:ext>
            </a:extLst>
          </p:cNvPr>
          <p:cNvSpPr txBox="1">
            <a:spLocks/>
          </p:cNvSpPr>
          <p:nvPr/>
        </p:nvSpPr>
        <p:spPr>
          <a:xfrm>
            <a:off x="1543605" y="2472423"/>
            <a:ext cx="5718600" cy="2054607"/>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457200">
              <a:spcBef>
                <a:spcPts val="0"/>
              </a:spcBef>
            </a:pPr>
            <a:r>
              <a:rPr lang="en-US" sz="3200" dirty="0">
                <a:solidFill>
                  <a:schemeClr val="tx2"/>
                </a:solidFill>
              </a:rPr>
              <a:t>Here you have a list of items</a:t>
            </a:r>
          </a:p>
          <a:p>
            <a:pPr marL="457200">
              <a:spcBef>
                <a:spcPts val="0"/>
              </a:spcBef>
            </a:pPr>
            <a:r>
              <a:rPr lang="en-US" sz="3200" dirty="0">
                <a:solidFill>
                  <a:schemeClr val="tx2"/>
                </a:solidFill>
              </a:rPr>
              <a:t>And some text</a:t>
            </a:r>
          </a:p>
          <a:p>
            <a:pPr marL="457200">
              <a:spcBef>
                <a:spcPts val="0"/>
              </a:spcBef>
            </a:pPr>
            <a:r>
              <a:rPr lang="en-US" sz="3200" dirty="0">
                <a:solidFill>
                  <a:schemeClr val="tx2"/>
                </a:solidFill>
              </a:rPr>
              <a:t>But remember not to overload your slides with content</a:t>
            </a:r>
          </a:p>
        </p:txBody>
      </p:sp>
      <p:sp>
        <p:nvSpPr>
          <p:cNvPr id="3" name="Shape 135">
            <a:extLst>
              <a:ext uri="{FF2B5EF4-FFF2-40B4-BE49-F238E27FC236}">
                <a16:creationId xmlns:a16="http://schemas.microsoft.com/office/drawing/2014/main" id="{8F73E6B0-8F03-4C5F-8896-113FE99762EA}"/>
              </a:ext>
            </a:extLst>
          </p:cNvPr>
          <p:cNvSpPr txBox="1">
            <a:spLocks/>
          </p:cNvSpPr>
          <p:nvPr/>
        </p:nvSpPr>
        <p:spPr>
          <a:xfrm>
            <a:off x="1194420" y="996560"/>
            <a:ext cx="7022889" cy="690082"/>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5400" dirty="0">
                <a:solidFill>
                  <a:srgbClr val="00B050"/>
                </a:solidFill>
              </a:rPr>
              <a:t>THIS IS A SLIDE TITLE</a:t>
            </a:r>
          </a:p>
        </p:txBody>
      </p:sp>
      <p:sp>
        <p:nvSpPr>
          <p:cNvPr id="4" name="Rectangle 3"/>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41833246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FC055F57-36A9-4A82-B471-634AB709AC3A}"/>
              </a:ext>
            </a:extLst>
          </p:cNvPr>
          <p:cNvSpPr/>
          <p:nvPr/>
        </p:nvSpPr>
        <p:spPr>
          <a:xfrm>
            <a:off x="0" y="0"/>
            <a:ext cx="12192000" cy="6858000"/>
          </a:xfrm>
          <a:prstGeom prst="rect">
            <a:avLst/>
          </a:prstGeom>
          <a:blipFill dpi="0" rotWithShape="1">
            <a:blip r:embed="rId2" cstate="email">
              <a:alphaModFix amt="63000"/>
              <a:extLst>
                <a:ext uri="{28A0092B-C50C-407E-A947-70E740481C1C}">
                  <a14:useLocalDpi xmlns:a14="http://schemas.microsoft.com/office/drawing/2010/main"/>
                </a:ext>
              </a:extLst>
            </a:blip>
            <a:srcRect/>
            <a:stretch>
              <a:fillRect l="1"/>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5" name="Rectangle 14">
            <a:extLst>
              <a:ext uri="{FF2B5EF4-FFF2-40B4-BE49-F238E27FC236}">
                <a16:creationId xmlns:a16="http://schemas.microsoft.com/office/drawing/2014/main" id="{7C62F257-9AD0-4C30-B852-0ADF97DC8A02}"/>
              </a:ext>
            </a:extLst>
          </p:cNvPr>
          <p:cNvSpPr/>
          <p:nvPr/>
        </p:nvSpPr>
        <p:spPr>
          <a:xfrm>
            <a:off x="0" y="4152900"/>
            <a:ext cx="12192000" cy="1828800"/>
          </a:xfrm>
          <a:prstGeom prst="rect">
            <a:avLst/>
          </a:prstGeom>
          <a:solidFill>
            <a:schemeClr val="accent1">
              <a:alpha val="3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Shape 4">
            <a:extLst>
              <a:ext uri="{FF2B5EF4-FFF2-40B4-BE49-F238E27FC236}">
                <a16:creationId xmlns:a16="http://schemas.microsoft.com/office/drawing/2014/main" id="{FC584F0A-4B49-4787-AE8D-0646BEFB8002}"/>
              </a:ext>
            </a:extLst>
          </p:cNvPr>
          <p:cNvSpPr>
            <a:spLocks/>
          </p:cNvSpPr>
          <p:nvPr/>
        </p:nvSpPr>
        <p:spPr bwMode="auto">
          <a:xfrm rot="8059403">
            <a:off x="3719134" y="-946627"/>
            <a:ext cx="4753733" cy="4764564"/>
          </a:xfrm>
          <a:custGeom>
            <a:avLst/>
            <a:gdLst>
              <a:gd name="connsiteX0" fmla="*/ 2696774 w 4753733"/>
              <a:gd name="connsiteY0" fmla="*/ 4764564 h 4764564"/>
              <a:gd name="connsiteX1" fmla="*/ 0 w 4753733"/>
              <a:gd name="connsiteY1" fmla="*/ 2003333 h 4764564"/>
              <a:gd name="connsiteX2" fmla="*/ 428261 w 4753733"/>
              <a:gd name="connsiteY2" fmla="*/ 1579218 h 4764564"/>
              <a:gd name="connsiteX3" fmla="*/ 1450266 w 4753733"/>
              <a:gd name="connsiteY3" fmla="*/ 567108 h 4764564"/>
              <a:gd name="connsiteX4" fmla="*/ 4192768 w 4753733"/>
              <a:gd name="connsiteY4" fmla="*/ 567108 h 4764564"/>
              <a:gd name="connsiteX5" fmla="*/ 4192766 w 4753733"/>
              <a:gd name="connsiteY5" fmla="*/ 3283055 h 4764564"/>
              <a:gd name="connsiteX6" fmla="*/ 2821541 w 4753733"/>
              <a:gd name="connsiteY6" fmla="*/ 4641005 h 47645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4753733" h="4764564">
                <a:moveTo>
                  <a:pt x="2696774" y="4764564"/>
                </a:moveTo>
                <a:lnTo>
                  <a:pt x="0" y="2003333"/>
                </a:lnTo>
                <a:lnTo>
                  <a:pt x="428261" y="1579218"/>
                </a:lnTo>
                <a:cubicBezTo>
                  <a:pt x="757153" y="1253511"/>
                  <a:pt x="1097684" y="916277"/>
                  <a:pt x="1450266" y="567108"/>
                </a:cubicBezTo>
                <a:cubicBezTo>
                  <a:pt x="2198221" y="-189036"/>
                  <a:pt x="3429230" y="-189036"/>
                  <a:pt x="4192768" y="567108"/>
                </a:cubicBezTo>
                <a:cubicBezTo>
                  <a:pt x="4940722" y="1323253"/>
                  <a:pt x="4940722" y="2526911"/>
                  <a:pt x="4192766" y="3283055"/>
                </a:cubicBezTo>
                <a:cubicBezTo>
                  <a:pt x="4192766" y="3283055"/>
                  <a:pt x="4192766" y="3283055"/>
                  <a:pt x="2821541" y="4641005"/>
                </a:cubicBezTo>
                <a:close/>
              </a:path>
            </a:pathLst>
          </a:custGeom>
          <a:solidFill>
            <a:srgbClr val="FFC000">
              <a:alpha val="95000"/>
            </a:srgbClr>
          </a:solidFill>
          <a:ln>
            <a:noFill/>
          </a:ln>
        </p:spPr>
        <p:txBody>
          <a:bodyPr vert="horz" wrap="square" lIns="91440" tIns="45720" rIns="91440" bIns="45720" numCol="1" anchor="t" anchorCtr="0" compatLnSpc="1">
            <a:prstTxWarp prst="textNoShape">
              <a:avLst/>
            </a:prstTxWarp>
            <a:noAutofit/>
          </a:bodyPr>
          <a:lstStyle/>
          <a:p>
            <a:endParaRPr lang="en-US"/>
          </a:p>
        </p:txBody>
      </p:sp>
      <p:grpSp>
        <p:nvGrpSpPr>
          <p:cNvPr id="6" name="Shape 653">
            <a:extLst>
              <a:ext uri="{FF2B5EF4-FFF2-40B4-BE49-F238E27FC236}">
                <a16:creationId xmlns:a16="http://schemas.microsoft.com/office/drawing/2014/main" id="{D82D500B-025D-4824-9251-F86BF5D60FD1}"/>
              </a:ext>
            </a:extLst>
          </p:cNvPr>
          <p:cNvGrpSpPr/>
          <p:nvPr/>
        </p:nvGrpSpPr>
        <p:grpSpPr>
          <a:xfrm>
            <a:off x="4882804" y="552450"/>
            <a:ext cx="2426393" cy="2426256"/>
            <a:chOff x="576250" y="4319400"/>
            <a:chExt cx="442075" cy="442050"/>
          </a:xfrm>
        </p:grpSpPr>
        <p:sp>
          <p:nvSpPr>
            <p:cNvPr id="7" name="Shape 654">
              <a:extLst>
                <a:ext uri="{FF2B5EF4-FFF2-40B4-BE49-F238E27FC236}">
                  <a16:creationId xmlns:a16="http://schemas.microsoft.com/office/drawing/2014/main" id="{6CFF2F7D-5D43-435D-A07C-52F3098E4AEF}"/>
                </a:ext>
              </a:extLst>
            </p:cNvPr>
            <p:cNvSpPr/>
            <p:nvPr/>
          </p:nvSpPr>
          <p:spPr>
            <a:xfrm>
              <a:off x="576250" y="4319400"/>
              <a:ext cx="442075" cy="442050"/>
            </a:xfrm>
            <a:custGeom>
              <a:avLst/>
              <a:gdLst/>
              <a:ahLst/>
              <a:cxnLst/>
              <a:rect l="0" t="0" r="0" b="0"/>
              <a:pathLst>
                <a:path w="17683" h="17682" fill="none" extrusionOk="0">
                  <a:moveTo>
                    <a:pt x="11472" y="17292"/>
                  </a:moveTo>
                  <a:lnTo>
                    <a:pt x="11472" y="12153"/>
                  </a:lnTo>
                  <a:lnTo>
                    <a:pt x="16416" y="7209"/>
                  </a:lnTo>
                  <a:lnTo>
                    <a:pt x="16416" y="7209"/>
                  </a:lnTo>
                  <a:lnTo>
                    <a:pt x="16562" y="7063"/>
                  </a:lnTo>
                  <a:lnTo>
                    <a:pt x="16684" y="6868"/>
                  </a:lnTo>
                  <a:lnTo>
                    <a:pt x="16830" y="6674"/>
                  </a:lnTo>
                  <a:lnTo>
                    <a:pt x="16927" y="6479"/>
                  </a:lnTo>
                  <a:lnTo>
                    <a:pt x="17146" y="6040"/>
                  </a:lnTo>
                  <a:lnTo>
                    <a:pt x="17317" y="5553"/>
                  </a:lnTo>
                  <a:lnTo>
                    <a:pt x="17439" y="5042"/>
                  </a:lnTo>
                  <a:lnTo>
                    <a:pt x="17560" y="4506"/>
                  </a:lnTo>
                  <a:lnTo>
                    <a:pt x="17633" y="3970"/>
                  </a:lnTo>
                  <a:lnTo>
                    <a:pt x="17658" y="3434"/>
                  </a:lnTo>
                  <a:lnTo>
                    <a:pt x="17682" y="2898"/>
                  </a:lnTo>
                  <a:lnTo>
                    <a:pt x="17682" y="2411"/>
                  </a:lnTo>
                  <a:lnTo>
                    <a:pt x="17658" y="1949"/>
                  </a:lnTo>
                  <a:lnTo>
                    <a:pt x="17609" y="1510"/>
                  </a:lnTo>
                  <a:lnTo>
                    <a:pt x="17536" y="1145"/>
                  </a:lnTo>
                  <a:lnTo>
                    <a:pt x="17463" y="828"/>
                  </a:lnTo>
                  <a:lnTo>
                    <a:pt x="17366" y="585"/>
                  </a:lnTo>
                  <a:lnTo>
                    <a:pt x="17292" y="487"/>
                  </a:lnTo>
                  <a:lnTo>
                    <a:pt x="17244" y="439"/>
                  </a:lnTo>
                  <a:lnTo>
                    <a:pt x="17244" y="439"/>
                  </a:lnTo>
                  <a:lnTo>
                    <a:pt x="17195" y="390"/>
                  </a:lnTo>
                  <a:lnTo>
                    <a:pt x="17098" y="317"/>
                  </a:lnTo>
                  <a:lnTo>
                    <a:pt x="16854" y="219"/>
                  </a:lnTo>
                  <a:lnTo>
                    <a:pt x="16537" y="146"/>
                  </a:lnTo>
                  <a:lnTo>
                    <a:pt x="16172" y="73"/>
                  </a:lnTo>
                  <a:lnTo>
                    <a:pt x="15734" y="25"/>
                  </a:lnTo>
                  <a:lnTo>
                    <a:pt x="15271" y="0"/>
                  </a:lnTo>
                  <a:lnTo>
                    <a:pt x="14784" y="0"/>
                  </a:lnTo>
                  <a:lnTo>
                    <a:pt x="14248" y="25"/>
                  </a:lnTo>
                  <a:lnTo>
                    <a:pt x="13712" y="49"/>
                  </a:lnTo>
                  <a:lnTo>
                    <a:pt x="13176" y="122"/>
                  </a:lnTo>
                  <a:lnTo>
                    <a:pt x="12641" y="244"/>
                  </a:lnTo>
                  <a:lnTo>
                    <a:pt x="12129" y="366"/>
                  </a:lnTo>
                  <a:lnTo>
                    <a:pt x="11642" y="536"/>
                  </a:lnTo>
                  <a:lnTo>
                    <a:pt x="11204" y="755"/>
                  </a:lnTo>
                  <a:lnTo>
                    <a:pt x="10985" y="853"/>
                  </a:lnTo>
                  <a:lnTo>
                    <a:pt x="10814" y="999"/>
                  </a:lnTo>
                  <a:lnTo>
                    <a:pt x="10619" y="1121"/>
                  </a:lnTo>
                  <a:lnTo>
                    <a:pt x="10473" y="1267"/>
                  </a:lnTo>
                  <a:lnTo>
                    <a:pt x="5529" y="6211"/>
                  </a:lnTo>
                  <a:lnTo>
                    <a:pt x="390" y="6211"/>
                  </a:lnTo>
                  <a:lnTo>
                    <a:pt x="390" y="6211"/>
                  </a:lnTo>
                  <a:lnTo>
                    <a:pt x="244" y="6235"/>
                  </a:lnTo>
                  <a:lnTo>
                    <a:pt x="147" y="6259"/>
                  </a:lnTo>
                  <a:lnTo>
                    <a:pt x="49" y="6308"/>
                  </a:lnTo>
                  <a:lnTo>
                    <a:pt x="0" y="6381"/>
                  </a:lnTo>
                  <a:lnTo>
                    <a:pt x="0" y="6454"/>
                  </a:lnTo>
                  <a:lnTo>
                    <a:pt x="25" y="6552"/>
                  </a:lnTo>
                  <a:lnTo>
                    <a:pt x="74" y="6649"/>
                  </a:lnTo>
                  <a:lnTo>
                    <a:pt x="171" y="6771"/>
                  </a:lnTo>
                  <a:lnTo>
                    <a:pt x="2582" y="9158"/>
                  </a:lnTo>
                  <a:lnTo>
                    <a:pt x="2265" y="9474"/>
                  </a:lnTo>
                  <a:lnTo>
                    <a:pt x="950" y="9718"/>
                  </a:lnTo>
                  <a:lnTo>
                    <a:pt x="950" y="9718"/>
                  </a:lnTo>
                  <a:lnTo>
                    <a:pt x="804" y="9767"/>
                  </a:lnTo>
                  <a:lnTo>
                    <a:pt x="682" y="9815"/>
                  </a:lnTo>
                  <a:lnTo>
                    <a:pt x="609" y="9913"/>
                  </a:lnTo>
                  <a:lnTo>
                    <a:pt x="561" y="9986"/>
                  </a:lnTo>
                  <a:lnTo>
                    <a:pt x="561" y="10083"/>
                  </a:lnTo>
                  <a:lnTo>
                    <a:pt x="585" y="10205"/>
                  </a:lnTo>
                  <a:lnTo>
                    <a:pt x="634" y="10302"/>
                  </a:lnTo>
                  <a:lnTo>
                    <a:pt x="731" y="10424"/>
                  </a:lnTo>
                  <a:lnTo>
                    <a:pt x="7258" y="16951"/>
                  </a:lnTo>
                  <a:lnTo>
                    <a:pt x="7258" y="16951"/>
                  </a:lnTo>
                  <a:lnTo>
                    <a:pt x="7380" y="17049"/>
                  </a:lnTo>
                  <a:lnTo>
                    <a:pt x="7477" y="17097"/>
                  </a:lnTo>
                  <a:lnTo>
                    <a:pt x="7599" y="17122"/>
                  </a:lnTo>
                  <a:lnTo>
                    <a:pt x="7697" y="17122"/>
                  </a:lnTo>
                  <a:lnTo>
                    <a:pt x="7770" y="17073"/>
                  </a:lnTo>
                  <a:lnTo>
                    <a:pt x="7867" y="17000"/>
                  </a:lnTo>
                  <a:lnTo>
                    <a:pt x="7916" y="16878"/>
                  </a:lnTo>
                  <a:lnTo>
                    <a:pt x="7965" y="16732"/>
                  </a:lnTo>
                  <a:lnTo>
                    <a:pt x="8208" y="15417"/>
                  </a:lnTo>
                  <a:lnTo>
                    <a:pt x="8525" y="15100"/>
                  </a:lnTo>
                  <a:lnTo>
                    <a:pt x="10911" y="17511"/>
                  </a:lnTo>
                  <a:lnTo>
                    <a:pt x="10911" y="17511"/>
                  </a:lnTo>
                  <a:lnTo>
                    <a:pt x="11033" y="17609"/>
                  </a:lnTo>
                  <a:lnTo>
                    <a:pt x="11131" y="17658"/>
                  </a:lnTo>
                  <a:lnTo>
                    <a:pt x="11228" y="17682"/>
                  </a:lnTo>
                  <a:lnTo>
                    <a:pt x="11301" y="17682"/>
                  </a:lnTo>
                  <a:lnTo>
                    <a:pt x="11374" y="17633"/>
                  </a:lnTo>
                  <a:lnTo>
                    <a:pt x="11423" y="17536"/>
                  </a:lnTo>
                  <a:lnTo>
                    <a:pt x="11447" y="17438"/>
                  </a:lnTo>
                  <a:lnTo>
                    <a:pt x="11472" y="17292"/>
                  </a:lnTo>
                  <a:lnTo>
                    <a:pt x="11472" y="17292"/>
                  </a:lnTo>
                  <a:close/>
                  <a:moveTo>
                    <a:pt x="6162" y="12202"/>
                  </a:moveTo>
                  <a:lnTo>
                    <a:pt x="6162" y="12202"/>
                  </a:lnTo>
                  <a:lnTo>
                    <a:pt x="6089" y="12275"/>
                  </a:lnTo>
                  <a:lnTo>
                    <a:pt x="6016" y="12324"/>
                  </a:lnTo>
                  <a:lnTo>
                    <a:pt x="5919" y="12348"/>
                  </a:lnTo>
                  <a:lnTo>
                    <a:pt x="5821" y="12348"/>
                  </a:lnTo>
                  <a:lnTo>
                    <a:pt x="5724" y="12348"/>
                  </a:lnTo>
                  <a:lnTo>
                    <a:pt x="5626" y="12324"/>
                  </a:lnTo>
                  <a:lnTo>
                    <a:pt x="5553" y="12275"/>
                  </a:lnTo>
                  <a:lnTo>
                    <a:pt x="5480" y="12202"/>
                  </a:lnTo>
                  <a:lnTo>
                    <a:pt x="5480" y="12202"/>
                  </a:lnTo>
                  <a:lnTo>
                    <a:pt x="5407" y="12129"/>
                  </a:lnTo>
                  <a:lnTo>
                    <a:pt x="5359" y="12056"/>
                  </a:lnTo>
                  <a:lnTo>
                    <a:pt x="5334" y="11959"/>
                  </a:lnTo>
                  <a:lnTo>
                    <a:pt x="5334" y="11861"/>
                  </a:lnTo>
                  <a:lnTo>
                    <a:pt x="5334" y="11764"/>
                  </a:lnTo>
                  <a:lnTo>
                    <a:pt x="5359" y="11666"/>
                  </a:lnTo>
                  <a:lnTo>
                    <a:pt x="5407" y="11593"/>
                  </a:lnTo>
                  <a:lnTo>
                    <a:pt x="5480" y="11520"/>
                  </a:lnTo>
                  <a:lnTo>
                    <a:pt x="8013" y="8987"/>
                  </a:lnTo>
                  <a:lnTo>
                    <a:pt x="8013" y="8987"/>
                  </a:lnTo>
                  <a:lnTo>
                    <a:pt x="8086" y="8939"/>
                  </a:lnTo>
                  <a:lnTo>
                    <a:pt x="8159" y="8890"/>
                  </a:lnTo>
                  <a:lnTo>
                    <a:pt x="8257" y="8865"/>
                  </a:lnTo>
                  <a:lnTo>
                    <a:pt x="8354" y="8841"/>
                  </a:lnTo>
                  <a:lnTo>
                    <a:pt x="8452" y="8865"/>
                  </a:lnTo>
                  <a:lnTo>
                    <a:pt x="8525" y="8890"/>
                  </a:lnTo>
                  <a:lnTo>
                    <a:pt x="8622" y="8939"/>
                  </a:lnTo>
                  <a:lnTo>
                    <a:pt x="8695" y="8987"/>
                  </a:lnTo>
                  <a:lnTo>
                    <a:pt x="8695" y="8987"/>
                  </a:lnTo>
                  <a:lnTo>
                    <a:pt x="8744" y="9060"/>
                  </a:lnTo>
                  <a:lnTo>
                    <a:pt x="8793" y="9158"/>
                  </a:lnTo>
                  <a:lnTo>
                    <a:pt x="8817" y="9231"/>
                  </a:lnTo>
                  <a:lnTo>
                    <a:pt x="8841" y="9328"/>
                  </a:lnTo>
                  <a:lnTo>
                    <a:pt x="8817" y="9426"/>
                  </a:lnTo>
                  <a:lnTo>
                    <a:pt x="8793" y="9523"/>
                  </a:lnTo>
                  <a:lnTo>
                    <a:pt x="8744" y="9596"/>
                  </a:lnTo>
                  <a:lnTo>
                    <a:pt x="8695" y="9669"/>
                  </a:lnTo>
                  <a:lnTo>
                    <a:pt x="6162" y="12202"/>
                  </a:lnTo>
                  <a:close/>
                  <a:moveTo>
                    <a:pt x="13396" y="7307"/>
                  </a:moveTo>
                  <a:lnTo>
                    <a:pt x="13396" y="7307"/>
                  </a:lnTo>
                  <a:lnTo>
                    <a:pt x="13274" y="7404"/>
                  </a:lnTo>
                  <a:lnTo>
                    <a:pt x="13152" y="7477"/>
                  </a:lnTo>
                  <a:lnTo>
                    <a:pt x="13006" y="7526"/>
                  </a:lnTo>
                  <a:lnTo>
                    <a:pt x="12836" y="7550"/>
                  </a:lnTo>
                  <a:lnTo>
                    <a:pt x="12689" y="7526"/>
                  </a:lnTo>
                  <a:lnTo>
                    <a:pt x="12543" y="7477"/>
                  </a:lnTo>
                  <a:lnTo>
                    <a:pt x="12421" y="7404"/>
                  </a:lnTo>
                  <a:lnTo>
                    <a:pt x="12300" y="7307"/>
                  </a:lnTo>
                  <a:lnTo>
                    <a:pt x="10376" y="5383"/>
                  </a:lnTo>
                  <a:lnTo>
                    <a:pt x="10376" y="5383"/>
                  </a:lnTo>
                  <a:lnTo>
                    <a:pt x="10278" y="5261"/>
                  </a:lnTo>
                  <a:lnTo>
                    <a:pt x="10205" y="5139"/>
                  </a:lnTo>
                  <a:lnTo>
                    <a:pt x="10156" y="4993"/>
                  </a:lnTo>
                  <a:lnTo>
                    <a:pt x="10132" y="4847"/>
                  </a:lnTo>
                  <a:lnTo>
                    <a:pt x="10156" y="4676"/>
                  </a:lnTo>
                  <a:lnTo>
                    <a:pt x="10205" y="4530"/>
                  </a:lnTo>
                  <a:lnTo>
                    <a:pt x="10278" y="4408"/>
                  </a:lnTo>
                  <a:lnTo>
                    <a:pt x="10376" y="4287"/>
                  </a:lnTo>
                  <a:lnTo>
                    <a:pt x="10376" y="4287"/>
                  </a:lnTo>
                  <a:lnTo>
                    <a:pt x="11326" y="3313"/>
                  </a:lnTo>
                  <a:lnTo>
                    <a:pt x="11326" y="3313"/>
                  </a:lnTo>
                  <a:lnTo>
                    <a:pt x="11496" y="3166"/>
                  </a:lnTo>
                  <a:lnTo>
                    <a:pt x="11666" y="3045"/>
                  </a:lnTo>
                  <a:lnTo>
                    <a:pt x="11861" y="2947"/>
                  </a:lnTo>
                  <a:lnTo>
                    <a:pt x="12032" y="2850"/>
                  </a:lnTo>
                  <a:lnTo>
                    <a:pt x="12227" y="2777"/>
                  </a:lnTo>
                  <a:lnTo>
                    <a:pt x="12446" y="2728"/>
                  </a:lnTo>
                  <a:lnTo>
                    <a:pt x="12641" y="2704"/>
                  </a:lnTo>
                  <a:lnTo>
                    <a:pt x="12836" y="2704"/>
                  </a:lnTo>
                  <a:lnTo>
                    <a:pt x="13055" y="2704"/>
                  </a:lnTo>
                  <a:lnTo>
                    <a:pt x="13250" y="2728"/>
                  </a:lnTo>
                  <a:lnTo>
                    <a:pt x="13469" y="2777"/>
                  </a:lnTo>
                  <a:lnTo>
                    <a:pt x="13664" y="2850"/>
                  </a:lnTo>
                  <a:lnTo>
                    <a:pt x="13834" y="2947"/>
                  </a:lnTo>
                  <a:lnTo>
                    <a:pt x="14029" y="3045"/>
                  </a:lnTo>
                  <a:lnTo>
                    <a:pt x="14199" y="3166"/>
                  </a:lnTo>
                  <a:lnTo>
                    <a:pt x="14370" y="3313"/>
                  </a:lnTo>
                  <a:lnTo>
                    <a:pt x="14370" y="3313"/>
                  </a:lnTo>
                  <a:lnTo>
                    <a:pt x="14516" y="3483"/>
                  </a:lnTo>
                  <a:lnTo>
                    <a:pt x="14638" y="3653"/>
                  </a:lnTo>
                  <a:lnTo>
                    <a:pt x="14735" y="3848"/>
                  </a:lnTo>
                  <a:lnTo>
                    <a:pt x="14833" y="4019"/>
                  </a:lnTo>
                  <a:lnTo>
                    <a:pt x="14906" y="4214"/>
                  </a:lnTo>
                  <a:lnTo>
                    <a:pt x="14954" y="4433"/>
                  </a:lnTo>
                  <a:lnTo>
                    <a:pt x="14979" y="4628"/>
                  </a:lnTo>
                  <a:lnTo>
                    <a:pt x="14979" y="4847"/>
                  </a:lnTo>
                  <a:lnTo>
                    <a:pt x="14979" y="5042"/>
                  </a:lnTo>
                  <a:lnTo>
                    <a:pt x="14954" y="5237"/>
                  </a:lnTo>
                  <a:lnTo>
                    <a:pt x="14906" y="5456"/>
                  </a:lnTo>
                  <a:lnTo>
                    <a:pt x="14833" y="5651"/>
                  </a:lnTo>
                  <a:lnTo>
                    <a:pt x="14735" y="5821"/>
                  </a:lnTo>
                  <a:lnTo>
                    <a:pt x="14638" y="6016"/>
                  </a:lnTo>
                  <a:lnTo>
                    <a:pt x="14516" y="6186"/>
                  </a:lnTo>
                  <a:lnTo>
                    <a:pt x="14370" y="6357"/>
                  </a:lnTo>
                  <a:lnTo>
                    <a:pt x="14370" y="6357"/>
                  </a:lnTo>
                  <a:lnTo>
                    <a:pt x="13396" y="7307"/>
                  </a:lnTo>
                  <a:lnTo>
                    <a:pt x="13396" y="7307"/>
                  </a:lnTo>
                  <a:close/>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655">
              <a:extLst>
                <a:ext uri="{FF2B5EF4-FFF2-40B4-BE49-F238E27FC236}">
                  <a16:creationId xmlns:a16="http://schemas.microsoft.com/office/drawing/2014/main" id="{AE0F407F-CD60-4A3C-9717-6BA81D8821C6}"/>
                </a:ext>
              </a:extLst>
            </p:cNvPr>
            <p:cNvSpPr/>
            <p:nvPr/>
          </p:nvSpPr>
          <p:spPr>
            <a:xfrm>
              <a:off x="595725" y="4668875"/>
              <a:ext cx="73100" cy="73100"/>
            </a:xfrm>
            <a:custGeom>
              <a:avLst/>
              <a:gdLst/>
              <a:ahLst/>
              <a:cxnLst/>
              <a:rect l="0" t="0" r="0" b="0"/>
              <a:pathLst>
                <a:path w="2924" h="2924" fill="none" extrusionOk="0">
                  <a:moveTo>
                    <a:pt x="2656" y="269"/>
                  </a:moveTo>
                  <a:lnTo>
                    <a:pt x="2656" y="269"/>
                  </a:lnTo>
                  <a:lnTo>
                    <a:pt x="2509" y="147"/>
                  </a:lnTo>
                  <a:lnTo>
                    <a:pt x="2363" y="74"/>
                  </a:lnTo>
                  <a:lnTo>
                    <a:pt x="2193" y="25"/>
                  </a:lnTo>
                  <a:lnTo>
                    <a:pt x="2022" y="1"/>
                  </a:lnTo>
                  <a:lnTo>
                    <a:pt x="1852" y="25"/>
                  </a:lnTo>
                  <a:lnTo>
                    <a:pt x="1681" y="74"/>
                  </a:lnTo>
                  <a:lnTo>
                    <a:pt x="1511" y="147"/>
                  </a:lnTo>
                  <a:lnTo>
                    <a:pt x="1365" y="269"/>
                  </a:lnTo>
                  <a:lnTo>
                    <a:pt x="1365" y="269"/>
                  </a:lnTo>
                  <a:lnTo>
                    <a:pt x="1219" y="488"/>
                  </a:lnTo>
                  <a:lnTo>
                    <a:pt x="999" y="829"/>
                  </a:lnTo>
                  <a:lnTo>
                    <a:pt x="561" y="1730"/>
                  </a:lnTo>
                  <a:lnTo>
                    <a:pt x="171" y="2558"/>
                  </a:lnTo>
                  <a:lnTo>
                    <a:pt x="1" y="2924"/>
                  </a:lnTo>
                  <a:lnTo>
                    <a:pt x="1" y="2924"/>
                  </a:lnTo>
                  <a:lnTo>
                    <a:pt x="366" y="2753"/>
                  </a:lnTo>
                  <a:lnTo>
                    <a:pt x="1194" y="2363"/>
                  </a:lnTo>
                  <a:lnTo>
                    <a:pt x="2095" y="1925"/>
                  </a:lnTo>
                  <a:lnTo>
                    <a:pt x="2436" y="1706"/>
                  </a:lnTo>
                  <a:lnTo>
                    <a:pt x="2656" y="1560"/>
                  </a:lnTo>
                  <a:lnTo>
                    <a:pt x="2656" y="1560"/>
                  </a:lnTo>
                  <a:lnTo>
                    <a:pt x="2777" y="1414"/>
                  </a:lnTo>
                  <a:lnTo>
                    <a:pt x="2850" y="1243"/>
                  </a:lnTo>
                  <a:lnTo>
                    <a:pt x="2899" y="1073"/>
                  </a:lnTo>
                  <a:lnTo>
                    <a:pt x="2923" y="902"/>
                  </a:lnTo>
                  <a:lnTo>
                    <a:pt x="2899" y="732"/>
                  </a:lnTo>
                  <a:lnTo>
                    <a:pt x="2850" y="561"/>
                  </a:lnTo>
                  <a:lnTo>
                    <a:pt x="2777" y="415"/>
                  </a:lnTo>
                  <a:lnTo>
                    <a:pt x="2656" y="269"/>
                  </a:lnTo>
                  <a:lnTo>
                    <a:pt x="2656" y="269"/>
                  </a:lnTo>
                  <a:close/>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 name="Shape 656">
              <a:extLst>
                <a:ext uri="{FF2B5EF4-FFF2-40B4-BE49-F238E27FC236}">
                  <a16:creationId xmlns:a16="http://schemas.microsoft.com/office/drawing/2014/main" id="{F46AA158-ED4A-4B92-907B-D2BC0228E164}"/>
                </a:ext>
              </a:extLst>
            </p:cNvPr>
            <p:cNvSpPr/>
            <p:nvPr/>
          </p:nvSpPr>
          <p:spPr>
            <a:xfrm>
              <a:off x="652350" y="4711500"/>
              <a:ext cx="46925" cy="46925"/>
            </a:xfrm>
            <a:custGeom>
              <a:avLst/>
              <a:gdLst/>
              <a:ahLst/>
              <a:cxnLst/>
              <a:rect l="0" t="0" r="0" b="0"/>
              <a:pathLst>
                <a:path w="1877" h="1877" fill="none" extrusionOk="0">
                  <a:moveTo>
                    <a:pt x="1657" y="244"/>
                  </a:moveTo>
                  <a:lnTo>
                    <a:pt x="1657" y="244"/>
                  </a:lnTo>
                  <a:lnTo>
                    <a:pt x="1535" y="147"/>
                  </a:lnTo>
                  <a:lnTo>
                    <a:pt x="1413" y="74"/>
                  </a:lnTo>
                  <a:lnTo>
                    <a:pt x="1267" y="25"/>
                  </a:lnTo>
                  <a:lnTo>
                    <a:pt x="1121" y="1"/>
                  </a:lnTo>
                  <a:lnTo>
                    <a:pt x="975" y="25"/>
                  </a:lnTo>
                  <a:lnTo>
                    <a:pt x="829" y="74"/>
                  </a:lnTo>
                  <a:lnTo>
                    <a:pt x="707" y="147"/>
                  </a:lnTo>
                  <a:lnTo>
                    <a:pt x="585" y="244"/>
                  </a:lnTo>
                  <a:lnTo>
                    <a:pt x="585" y="244"/>
                  </a:lnTo>
                  <a:lnTo>
                    <a:pt x="464" y="391"/>
                  </a:lnTo>
                  <a:lnTo>
                    <a:pt x="366" y="610"/>
                  </a:lnTo>
                  <a:lnTo>
                    <a:pt x="269" y="878"/>
                  </a:lnTo>
                  <a:lnTo>
                    <a:pt x="171" y="1170"/>
                  </a:lnTo>
                  <a:lnTo>
                    <a:pt x="50" y="1681"/>
                  </a:lnTo>
                  <a:lnTo>
                    <a:pt x="1" y="1876"/>
                  </a:lnTo>
                  <a:lnTo>
                    <a:pt x="1" y="1876"/>
                  </a:lnTo>
                  <a:lnTo>
                    <a:pt x="220" y="1852"/>
                  </a:lnTo>
                  <a:lnTo>
                    <a:pt x="731" y="1706"/>
                  </a:lnTo>
                  <a:lnTo>
                    <a:pt x="999" y="1633"/>
                  </a:lnTo>
                  <a:lnTo>
                    <a:pt x="1267" y="1535"/>
                  </a:lnTo>
                  <a:lnTo>
                    <a:pt x="1511" y="1413"/>
                  </a:lnTo>
                  <a:lnTo>
                    <a:pt x="1657" y="1316"/>
                  </a:lnTo>
                  <a:lnTo>
                    <a:pt x="1657" y="1316"/>
                  </a:lnTo>
                  <a:lnTo>
                    <a:pt x="1754" y="1194"/>
                  </a:lnTo>
                  <a:lnTo>
                    <a:pt x="1827" y="1048"/>
                  </a:lnTo>
                  <a:lnTo>
                    <a:pt x="1876" y="926"/>
                  </a:lnTo>
                  <a:lnTo>
                    <a:pt x="1876" y="780"/>
                  </a:lnTo>
                  <a:lnTo>
                    <a:pt x="1876" y="634"/>
                  </a:lnTo>
                  <a:lnTo>
                    <a:pt x="1827" y="488"/>
                  </a:lnTo>
                  <a:lnTo>
                    <a:pt x="1754" y="366"/>
                  </a:lnTo>
                  <a:lnTo>
                    <a:pt x="1657" y="244"/>
                  </a:lnTo>
                  <a:lnTo>
                    <a:pt x="1657" y="244"/>
                  </a:lnTo>
                  <a:close/>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 name="Shape 657">
              <a:extLst>
                <a:ext uri="{FF2B5EF4-FFF2-40B4-BE49-F238E27FC236}">
                  <a16:creationId xmlns:a16="http://schemas.microsoft.com/office/drawing/2014/main" id="{65FEE398-DF1B-4FE0-8674-58A6EA25FF44}"/>
                </a:ext>
              </a:extLst>
            </p:cNvPr>
            <p:cNvSpPr/>
            <p:nvPr/>
          </p:nvSpPr>
          <p:spPr>
            <a:xfrm>
              <a:off x="579300" y="4638450"/>
              <a:ext cx="46900" cy="46900"/>
            </a:xfrm>
            <a:custGeom>
              <a:avLst/>
              <a:gdLst/>
              <a:ahLst/>
              <a:cxnLst/>
              <a:rect l="0" t="0" r="0" b="0"/>
              <a:pathLst>
                <a:path w="1876" h="1876" fill="none" extrusionOk="0">
                  <a:moveTo>
                    <a:pt x="1632" y="219"/>
                  </a:moveTo>
                  <a:lnTo>
                    <a:pt x="1632" y="219"/>
                  </a:lnTo>
                  <a:lnTo>
                    <a:pt x="1510" y="122"/>
                  </a:lnTo>
                  <a:lnTo>
                    <a:pt x="1388" y="49"/>
                  </a:lnTo>
                  <a:lnTo>
                    <a:pt x="1242" y="0"/>
                  </a:lnTo>
                  <a:lnTo>
                    <a:pt x="1096" y="0"/>
                  </a:lnTo>
                  <a:lnTo>
                    <a:pt x="950" y="0"/>
                  </a:lnTo>
                  <a:lnTo>
                    <a:pt x="828" y="49"/>
                  </a:lnTo>
                  <a:lnTo>
                    <a:pt x="682" y="122"/>
                  </a:lnTo>
                  <a:lnTo>
                    <a:pt x="560" y="219"/>
                  </a:lnTo>
                  <a:lnTo>
                    <a:pt x="560" y="219"/>
                  </a:lnTo>
                  <a:lnTo>
                    <a:pt x="463" y="366"/>
                  </a:lnTo>
                  <a:lnTo>
                    <a:pt x="341" y="609"/>
                  </a:lnTo>
                  <a:lnTo>
                    <a:pt x="244" y="877"/>
                  </a:lnTo>
                  <a:lnTo>
                    <a:pt x="171" y="1145"/>
                  </a:lnTo>
                  <a:lnTo>
                    <a:pt x="25" y="1656"/>
                  </a:lnTo>
                  <a:lnTo>
                    <a:pt x="0" y="1876"/>
                  </a:lnTo>
                  <a:lnTo>
                    <a:pt x="0" y="1876"/>
                  </a:lnTo>
                  <a:lnTo>
                    <a:pt x="195" y="1827"/>
                  </a:lnTo>
                  <a:lnTo>
                    <a:pt x="707" y="1705"/>
                  </a:lnTo>
                  <a:lnTo>
                    <a:pt x="999" y="1608"/>
                  </a:lnTo>
                  <a:lnTo>
                    <a:pt x="1267" y="1510"/>
                  </a:lnTo>
                  <a:lnTo>
                    <a:pt x="1486" y="1413"/>
                  </a:lnTo>
                  <a:lnTo>
                    <a:pt x="1632" y="1291"/>
                  </a:lnTo>
                  <a:lnTo>
                    <a:pt x="1632" y="1291"/>
                  </a:lnTo>
                  <a:lnTo>
                    <a:pt x="1729" y="1169"/>
                  </a:lnTo>
                  <a:lnTo>
                    <a:pt x="1802" y="1048"/>
                  </a:lnTo>
                  <a:lnTo>
                    <a:pt x="1851" y="901"/>
                  </a:lnTo>
                  <a:lnTo>
                    <a:pt x="1876" y="755"/>
                  </a:lnTo>
                  <a:lnTo>
                    <a:pt x="1851" y="609"/>
                  </a:lnTo>
                  <a:lnTo>
                    <a:pt x="1802" y="463"/>
                  </a:lnTo>
                  <a:lnTo>
                    <a:pt x="1729" y="341"/>
                  </a:lnTo>
                  <a:lnTo>
                    <a:pt x="1632" y="219"/>
                  </a:lnTo>
                  <a:lnTo>
                    <a:pt x="1632" y="219"/>
                  </a:lnTo>
                  <a:close/>
                </a:path>
              </a:pathLst>
            </a:custGeom>
            <a:noFill/>
            <a:ln w="38100"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3" name="Shape 141">
            <a:extLst>
              <a:ext uri="{FF2B5EF4-FFF2-40B4-BE49-F238E27FC236}">
                <a16:creationId xmlns:a16="http://schemas.microsoft.com/office/drawing/2014/main" id="{15AA5CBD-093D-47B6-85B1-9AA2F7B75226}"/>
              </a:ext>
            </a:extLst>
          </p:cNvPr>
          <p:cNvSpPr txBox="1">
            <a:spLocks/>
          </p:cNvSpPr>
          <p:nvPr/>
        </p:nvSpPr>
        <p:spPr>
          <a:xfrm>
            <a:off x="3968775" y="3934361"/>
            <a:ext cx="4254449" cy="1453338"/>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6600" b="1" dirty="0">
                <a:solidFill>
                  <a:schemeClr val="bg1"/>
                </a:solidFill>
              </a:rPr>
              <a:t>BIG IDEA</a:t>
            </a:r>
          </a:p>
        </p:txBody>
      </p:sp>
      <p:sp>
        <p:nvSpPr>
          <p:cNvPr id="14" name="Shape 142">
            <a:extLst>
              <a:ext uri="{FF2B5EF4-FFF2-40B4-BE49-F238E27FC236}">
                <a16:creationId xmlns:a16="http://schemas.microsoft.com/office/drawing/2014/main" id="{33286913-1637-43CF-88D8-54E5298EB185}"/>
              </a:ext>
            </a:extLst>
          </p:cNvPr>
          <p:cNvSpPr txBox="1">
            <a:spLocks/>
          </p:cNvSpPr>
          <p:nvPr/>
        </p:nvSpPr>
        <p:spPr>
          <a:xfrm>
            <a:off x="4475968" y="5114201"/>
            <a:ext cx="3240062" cy="784799"/>
          </a:xfrm>
          <a:prstGeom prst="rect">
            <a:avLst/>
          </a:prstGeom>
          <a:noFill/>
          <a:ln>
            <a:noFill/>
          </a:ln>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 sz="1600" dirty="0">
                <a:solidFill>
                  <a:srgbClr val="FFFF00"/>
                </a:solidFill>
              </a:rPr>
              <a:t>Grab the attention of your </a:t>
            </a:r>
            <a:r>
              <a:rPr lang="en-US" sz="1600" dirty="0">
                <a:solidFill>
                  <a:srgbClr val="FFFF00"/>
                </a:solidFill>
              </a:rPr>
              <a:t>audience</a:t>
            </a:r>
            <a:r>
              <a:rPr lang="en" sz="1600" dirty="0">
                <a:solidFill>
                  <a:srgbClr val="FFFF00"/>
                </a:solidFill>
              </a:rPr>
              <a:t> </a:t>
            </a:r>
          </a:p>
          <a:p>
            <a:pPr algn="ctr">
              <a:spcBef>
                <a:spcPts val="0"/>
              </a:spcBef>
              <a:buNone/>
            </a:pPr>
            <a:r>
              <a:rPr lang="en-US" sz="1600" dirty="0">
                <a:solidFill>
                  <a:srgbClr val="FFFF00"/>
                </a:solidFill>
              </a:rPr>
              <a:t>b</a:t>
            </a:r>
            <a:r>
              <a:rPr lang="en" sz="1600" dirty="0">
                <a:solidFill>
                  <a:srgbClr val="FFFF00"/>
                </a:solidFill>
              </a:rPr>
              <a:t>y using icons and </a:t>
            </a:r>
            <a:r>
              <a:rPr lang="en-US" sz="1600" dirty="0">
                <a:solidFill>
                  <a:srgbClr val="FFFF00"/>
                </a:solidFill>
              </a:rPr>
              <a:t>impressive </a:t>
            </a:r>
            <a:r>
              <a:rPr lang="en" sz="1600" dirty="0">
                <a:solidFill>
                  <a:srgbClr val="FFFF00"/>
                </a:solidFill>
              </a:rPr>
              <a:t>images</a:t>
            </a:r>
          </a:p>
        </p:txBody>
      </p:sp>
      <p:sp>
        <p:nvSpPr>
          <p:cNvPr id="12" name="Rectangle 11"/>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947014076"/>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9E4160CA-17FF-449A-858A-147ECADBEDA7}"/>
              </a:ext>
            </a:extLst>
          </p:cNvPr>
          <p:cNvSpPr>
            <a:spLocks noGrp="1"/>
          </p:cNvSpPr>
          <p:nvPr>
            <p:ph type="title"/>
          </p:nvPr>
        </p:nvSpPr>
        <p:spPr>
          <a:xfrm>
            <a:off x="1422783" y="1750534"/>
            <a:ext cx="7962800" cy="847999"/>
          </a:xfrm>
        </p:spPr>
        <p:txBody>
          <a:bodyPr>
            <a:normAutofit fontScale="90000"/>
          </a:bodyPr>
          <a:lstStyle/>
          <a:p>
            <a:r>
              <a:rPr lang="en-US" dirty="0">
                <a:solidFill>
                  <a:schemeClr val="accent1"/>
                </a:solidFill>
              </a:rPr>
              <a:t>IN TWO OR THREE COLUMNS</a:t>
            </a:r>
          </a:p>
        </p:txBody>
      </p:sp>
      <p:sp>
        <p:nvSpPr>
          <p:cNvPr id="9" name="Shape 164">
            <a:extLst>
              <a:ext uri="{FF2B5EF4-FFF2-40B4-BE49-F238E27FC236}">
                <a16:creationId xmlns:a16="http://schemas.microsoft.com/office/drawing/2014/main" id="{8818AABA-D7FB-4032-8BE4-F443933B8AF9}"/>
              </a:ext>
            </a:extLst>
          </p:cNvPr>
          <p:cNvSpPr txBox="1">
            <a:spLocks noGrp="1"/>
          </p:cNvSpPr>
          <p:nvPr>
            <p:ph type="body" idx="1"/>
          </p:nvPr>
        </p:nvSpPr>
        <p:spPr>
          <a:xfrm>
            <a:off x="1422783" y="2598533"/>
            <a:ext cx="3264416" cy="3764489"/>
          </a:xfrm>
          <a:prstGeom prst="rect">
            <a:avLst/>
          </a:prstGeom>
        </p:spPr>
        <p:txBody>
          <a:bodyPr lIns="91425" tIns="91425" rIns="91425" bIns="91425" anchor="t" anchorCtr="0">
            <a:noAutofit/>
          </a:bodyPr>
          <a:lstStyle/>
          <a:p>
            <a:pPr algn="just">
              <a:buNone/>
            </a:pPr>
            <a:r>
              <a:rPr lang="en-US" sz="1800" b="1" dirty="0"/>
              <a:t>	</a:t>
            </a:r>
            <a:r>
              <a:rPr lang="en-US" sz="1800" b="1" dirty="0">
                <a:solidFill>
                  <a:srgbClr val="F7A010"/>
                </a:solidFill>
              </a:rPr>
              <a:t>Chris Hadfield</a:t>
            </a:r>
          </a:p>
          <a:p>
            <a:pPr algn="just">
              <a:buNone/>
            </a:pPr>
            <a:endParaRPr lang="en-US" sz="1800" dirty="0"/>
          </a:p>
          <a:p>
            <a:pPr lvl="0" algn="just">
              <a:buNone/>
            </a:pPr>
            <a:r>
              <a:rPr lang="en-US" sz="18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800" i="1" dirty="0"/>
          </a:p>
        </p:txBody>
      </p:sp>
      <p:sp>
        <p:nvSpPr>
          <p:cNvPr id="10" name="Shape 166">
            <a:extLst>
              <a:ext uri="{FF2B5EF4-FFF2-40B4-BE49-F238E27FC236}">
                <a16:creationId xmlns:a16="http://schemas.microsoft.com/office/drawing/2014/main" id="{DBEF17B2-6948-4094-9BB8-0EE4BAE4D81F}"/>
              </a:ext>
            </a:extLst>
          </p:cNvPr>
          <p:cNvSpPr txBox="1">
            <a:spLocks noGrp="1"/>
          </p:cNvSpPr>
          <p:nvPr>
            <p:ph type="body" idx="2"/>
          </p:nvPr>
        </p:nvSpPr>
        <p:spPr>
          <a:xfrm>
            <a:off x="4687199" y="2598532"/>
            <a:ext cx="3104759" cy="3764489"/>
          </a:xfrm>
          <a:prstGeom prst="rect">
            <a:avLst/>
          </a:prstGeom>
        </p:spPr>
        <p:txBody>
          <a:bodyPr lIns="91425" tIns="91425" rIns="91425" bIns="91425" anchor="t" anchorCtr="0">
            <a:noAutofit/>
          </a:bodyPr>
          <a:lstStyle/>
          <a:p>
            <a:pPr lvl="0" algn="just">
              <a:buNone/>
            </a:pPr>
            <a:r>
              <a:rPr lang="en-US" sz="1800" dirty="0"/>
              <a:t>	</a:t>
            </a:r>
            <a:r>
              <a:rPr lang="en-US" sz="1800" b="1" dirty="0">
                <a:solidFill>
                  <a:srgbClr val="F7A010"/>
                </a:solidFill>
              </a:rPr>
              <a:t>Erin Cummings</a:t>
            </a:r>
          </a:p>
          <a:p>
            <a:pPr lvl="0" algn="just">
              <a:buNone/>
            </a:pPr>
            <a:endParaRPr lang="en-US" sz="1800" b="1" dirty="0"/>
          </a:p>
          <a:p>
            <a:pPr lvl="0" algn="just">
              <a:buNone/>
            </a:pPr>
            <a:r>
              <a:rPr lang="en-US" sz="18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800" i="1" dirty="0"/>
              <a:t/>
            </a:r>
            <a:br>
              <a:rPr lang="en-US" sz="1800" i="1" dirty="0"/>
            </a:br>
            <a:endParaRPr lang="en" sz="1800" i="1" dirty="0"/>
          </a:p>
        </p:txBody>
      </p:sp>
      <p:sp>
        <p:nvSpPr>
          <p:cNvPr id="5" name="Rectangle 4"/>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1336138191"/>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Title 1">
            <a:extLst>
              <a:ext uri="{FF2B5EF4-FFF2-40B4-BE49-F238E27FC236}">
                <a16:creationId xmlns:a16="http://schemas.microsoft.com/office/drawing/2014/main" id="{D3B8C1BB-3F64-485A-9924-455A12873AC4}"/>
              </a:ext>
            </a:extLst>
          </p:cNvPr>
          <p:cNvSpPr txBox="1">
            <a:spLocks/>
          </p:cNvSpPr>
          <p:nvPr/>
        </p:nvSpPr>
        <p:spPr>
          <a:xfrm>
            <a:off x="2251758" y="819528"/>
            <a:ext cx="8495584" cy="1325563"/>
          </a:xfrm>
          <a:prstGeom prst="rect">
            <a:avLst/>
          </a:prstGeom>
        </p:spPr>
        <p:txBody>
          <a:bodyPr vert="horz" lIns="91425" tIns="91425" rIns="91425" bIns="91425" rtlCol="0" anchor="b" anchorCtr="0">
            <a:normAutofit/>
          </a:bodyPr>
          <a:lstStyle>
            <a:lvl1pPr lvl="0" algn="l" defTabSz="914400" rtl="0" eaLnBrk="1" latinLnBrk="0" hangingPunct="1">
              <a:lnSpc>
                <a:spcPct val="90000"/>
              </a:lnSpc>
              <a:spcBef>
                <a:spcPts val="0"/>
              </a:spcBef>
              <a:buNone/>
              <a:defRPr sz="4400" kern="1200">
                <a:solidFill>
                  <a:schemeClr val="tx1"/>
                </a:solidFill>
                <a:latin typeface="+mj-lt"/>
                <a:ea typeface="+mj-ea"/>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pPr algn="just"/>
            <a:r>
              <a:rPr lang="en" dirty="0">
                <a:solidFill>
                  <a:schemeClr val="accent1"/>
                </a:solidFill>
              </a:rPr>
              <a:t>IN TWO OR THREE COLUMNS</a:t>
            </a:r>
          </a:p>
        </p:txBody>
      </p:sp>
      <p:sp>
        <p:nvSpPr>
          <p:cNvPr id="6" name="Shape 181">
            <a:extLst>
              <a:ext uri="{FF2B5EF4-FFF2-40B4-BE49-F238E27FC236}">
                <a16:creationId xmlns:a16="http://schemas.microsoft.com/office/drawing/2014/main" id="{9E003FE2-FEDA-4970-86E0-303371FCCB3A}"/>
              </a:ext>
            </a:extLst>
          </p:cNvPr>
          <p:cNvSpPr txBox="1">
            <a:spLocks noGrp="1"/>
          </p:cNvSpPr>
          <p:nvPr>
            <p:ph type="body" idx="1"/>
          </p:nvPr>
        </p:nvSpPr>
        <p:spPr>
          <a:xfrm>
            <a:off x="2251757" y="2161578"/>
            <a:ext cx="2605055" cy="2743200"/>
          </a:xfrm>
          <a:prstGeom prst="rect">
            <a:avLst/>
          </a:prstGeom>
        </p:spPr>
        <p:txBody>
          <a:bodyPr lIns="91425" tIns="91425" rIns="91425" bIns="91425" anchor="t" anchorCtr="0">
            <a:noAutofit/>
          </a:bodyPr>
          <a:lstStyle/>
          <a:p>
            <a:pPr lvl="0" algn="just">
              <a:buNone/>
            </a:pPr>
            <a:r>
              <a:rPr lang="en-US" sz="1600" b="1" dirty="0"/>
              <a:t>	</a:t>
            </a:r>
            <a:r>
              <a:rPr lang="en-US" sz="1600" b="1" dirty="0">
                <a:solidFill>
                  <a:srgbClr val="F7A010"/>
                </a:solidFill>
              </a:rPr>
              <a:t>Helen Keller </a:t>
            </a:r>
          </a:p>
          <a:p>
            <a:pPr lvl="0" algn="just">
              <a:buNone/>
            </a:pPr>
            <a:endParaRPr lang="en-US" sz="1600" dirty="0"/>
          </a:p>
          <a:p>
            <a:pPr lvl="0" algn="just">
              <a:buNone/>
            </a:pPr>
            <a:r>
              <a:rPr lang="en-US" sz="1600" dirty="0"/>
              <a:t>	Character cannot be developed in ease and quiet. Only through experience of trial and suffering can the soul be strengthened, ambition inspired, and success achieved.</a:t>
            </a:r>
            <a:endParaRPr lang="en" sz="1600" dirty="0"/>
          </a:p>
        </p:txBody>
      </p:sp>
      <p:sp>
        <p:nvSpPr>
          <p:cNvPr id="7" name="Shape 182">
            <a:extLst>
              <a:ext uri="{FF2B5EF4-FFF2-40B4-BE49-F238E27FC236}">
                <a16:creationId xmlns:a16="http://schemas.microsoft.com/office/drawing/2014/main" id="{F7BBCA13-1133-43FD-B498-2BE5AA55A052}"/>
              </a:ext>
            </a:extLst>
          </p:cNvPr>
          <p:cNvSpPr txBox="1">
            <a:spLocks noGrp="1"/>
          </p:cNvSpPr>
          <p:nvPr>
            <p:ph type="body" idx="2"/>
          </p:nvPr>
        </p:nvSpPr>
        <p:spPr>
          <a:xfrm>
            <a:off x="4867118" y="2145091"/>
            <a:ext cx="2605055" cy="2743200"/>
          </a:xfrm>
          <a:prstGeom prst="rect">
            <a:avLst/>
          </a:prstGeom>
        </p:spPr>
        <p:txBody>
          <a:bodyPr lIns="91425" tIns="91425" rIns="91425" bIns="91425" anchor="t" anchorCtr="0">
            <a:noAutofit/>
          </a:bodyPr>
          <a:lstStyle/>
          <a:p>
            <a:pPr algn="just">
              <a:buNone/>
            </a:pPr>
            <a:r>
              <a:rPr lang="en-US" sz="1600" dirty="0"/>
              <a:t>	</a:t>
            </a:r>
            <a:r>
              <a:rPr lang="en-US" sz="1600" b="1" dirty="0">
                <a:solidFill>
                  <a:srgbClr val="F7A010"/>
                </a:solidFill>
              </a:rPr>
              <a:t>Mario Andretti</a:t>
            </a:r>
          </a:p>
          <a:p>
            <a:pPr algn="just">
              <a:buNone/>
            </a:pPr>
            <a:r>
              <a:rPr lang="en-US" sz="1600" dirty="0"/>
              <a:t>	</a:t>
            </a:r>
          </a:p>
          <a:p>
            <a:pPr lvl="0" algn="just">
              <a:buNone/>
            </a:pPr>
            <a:r>
              <a:rPr lang="en-US" sz="1600" dirty="0"/>
              <a:t>	Desire is the key to motivation, but it's determination and commitment to an unrelenting pursuit of your goal - a commitment to excellence - that will enable you to attain the success you seek. </a:t>
            </a:r>
            <a:endParaRPr lang="en" sz="1600" dirty="0"/>
          </a:p>
        </p:txBody>
      </p:sp>
      <p:sp>
        <p:nvSpPr>
          <p:cNvPr id="8" name="Shape 183">
            <a:extLst>
              <a:ext uri="{FF2B5EF4-FFF2-40B4-BE49-F238E27FC236}">
                <a16:creationId xmlns:a16="http://schemas.microsoft.com/office/drawing/2014/main" id="{9A54BB02-9380-42E0-9594-D58647044F0B}"/>
              </a:ext>
            </a:extLst>
          </p:cNvPr>
          <p:cNvSpPr txBox="1">
            <a:spLocks noGrp="1"/>
          </p:cNvSpPr>
          <p:nvPr>
            <p:ph type="body" idx="3"/>
          </p:nvPr>
        </p:nvSpPr>
        <p:spPr>
          <a:xfrm>
            <a:off x="7363403" y="2145091"/>
            <a:ext cx="2605055" cy="2743200"/>
          </a:xfrm>
          <a:prstGeom prst="rect">
            <a:avLst/>
          </a:prstGeom>
        </p:spPr>
        <p:txBody>
          <a:bodyPr lIns="91425" tIns="91425" rIns="91425" bIns="91425" anchor="t" anchorCtr="0">
            <a:noAutofit/>
          </a:bodyPr>
          <a:lstStyle/>
          <a:p>
            <a:pPr algn="just">
              <a:buNone/>
            </a:pPr>
            <a:r>
              <a:rPr lang="en-US" sz="1600" dirty="0"/>
              <a:t>	</a:t>
            </a:r>
            <a:r>
              <a:rPr lang="en-US" sz="1600" b="1" dirty="0">
                <a:solidFill>
                  <a:srgbClr val="F7A010"/>
                </a:solidFill>
              </a:rPr>
              <a:t>Dwight D. Eisenhower</a:t>
            </a:r>
          </a:p>
          <a:p>
            <a:pPr algn="just">
              <a:buNone/>
            </a:pPr>
            <a:endParaRPr lang="en-US" sz="1600" dirty="0"/>
          </a:p>
          <a:p>
            <a:pPr lvl="0" algn="just">
              <a:buNone/>
            </a:pPr>
            <a:r>
              <a:rPr lang="en-US" sz="1600" dirty="0"/>
              <a:t>	The supreme quality for leadership is unquestionably integrity. Without it, no real success is possible, no matter whether it is on a section gang, a football field, in an army, or in an office. </a:t>
            </a:r>
            <a:endParaRPr sz="1600" dirty="0"/>
          </a:p>
        </p:txBody>
      </p:sp>
      <p:sp>
        <p:nvSpPr>
          <p:cNvPr id="9" name="Rectangle 8"/>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706779884"/>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5ABC2BAD-E792-4449-8B87-053B19A9683E}"/>
              </a:ext>
            </a:extLst>
          </p:cNvPr>
          <p:cNvSpPr/>
          <p:nvPr/>
        </p:nvSpPr>
        <p:spPr>
          <a:xfrm>
            <a:off x="0" y="0"/>
            <a:ext cx="12192000" cy="6858000"/>
          </a:xfrm>
          <a:prstGeom prst="rect">
            <a:avLst/>
          </a:prstGeom>
          <a:blipFill>
            <a:blip r:embed="rId2" cstate="email">
              <a:alphaModFix amt="63000"/>
              <a:extLst>
                <a:ext uri="{28A0092B-C50C-407E-A947-70E740481C1C}">
                  <a14:useLocalDpi xmlns:a14="http://schemas.microsoft.com/office/drawing/2010/main"/>
                </a:ext>
              </a:extLst>
            </a:blip>
            <a:stretch>
              <a:fillRect l="3" r="1"/>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Freeform: Shape 2">
            <a:extLst>
              <a:ext uri="{FF2B5EF4-FFF2-40B4-BE49-F238E27FC236}">
                <a16:creationId xmlns:a16="http://schemas.microsoft.com/office/drawing/2014/main" id="{B60F2F0E-BC5E-4078-A21B-C5556168FD90}"/>
              </a:ext>
            </a:extLst>
          </p:cNvPr>
          <p:cNvSpPr>
            <a:spLocks/>
          </p:cNvSpPr>
          <p:nvPr/>
        </p:nvSpPr>
        <p:spPr bwMode="auto">
          <a:xfrm rot="2661373">
            <a:off x="-324626" y="2790184"/>
            <a:ext cx="4787136" cy="4771561"/>
          </a:xfrm>
          <a:custGeom>
            <a:avLst/>
            <a:gdLst>
              <a:gd name="connsiteX0" fmla="*/ 3022406 w 5591071"/>
              <a:gd name="connsiteY0" fmla="*/ 441387 h 5584272"/>
              <a:gd name="connsiteX1" fmla="*/ 5154884 w 5591071"/>
              <a:gd name="connsiteY1" fmla="*/ 441387 h 5584272"/>
              <a:gd name="connsiteX2" fmla="*/ 5154883 w 5591071"/>
              <a:gd name="connsiteY2" fmla="*/ 2555239 h 5584272"/>
              <a:gd name="connsiteX3" fmla="*/ 2283355 w 5591071"/>
              <a:gd name="connsiteY3" fmla="*/ 5401689 h 5584272"/>
              <a:gd name="connsiteX4" fmla="*/ 2099164 w 5591071"/>
              <a:gd name="connsiteY4" fmla="*/ 5584272 h 5584272"/>
              <a:gd name="connsiteX5" fmla="*/ 0 w 5591071"/>
              <a:gd name="connsiteY5" fmla="*/ 3437397 h 5584272"/>
              <a:gd name="connsiteX6" fmla="*/ 161824 w 5591071"/>
              <a:gd name="connsiteY6" fmla="*/ 3276988 h 5584272"/>
              <a:gd name="connsiteX7" fmla="*/ 3022406 w 5591071"/>
              <a:gd name="connsiteY7" fmla="*/ 441387 h 55842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5591071" h="5584272">
                <a:moveTo>
                  <a:pt x="3022406" y="441387"/>
                </a:moveTo>
                <a:cubicBezTo>
                  <a:pt x="3603991" y="-147128"/>
                  <a:pt x="4561183" y="-147128"/>
                  <a:pt x="5154884" y="441387"/>
                </a:cubicBezTo>
                <a:cubicBezTo>
                  <a:pt x="5736468" y="1029903"/>
                  <a:pt x="5736468" y="1966724"/>
                  <a:pt x="5154883" y="2555239"/>
                </a:cubicBezTo>
                <a:cubicBezTo>
                  <a:pt x="5154883" y="2555239"/>
                  <a:pt x="5154883" y="2555239"/>
                  <a:pt x="2283355" y="5401689"/>
                </a:cubicBezTo>
                <a:lnTo>
                  <a:pt x="2099164" y="5584272"/>
                </a:lnTo>
                <a:lnTo>
                  <a:pt x="0" y="3437397"/>
                </a:lnTo>
                <a:lnTo>
                  <a:pt x="161824" y="3276988"/>
                </a:lnTo>
                <a:cubicBezTo>
                  <a:pt x="979087" y="2466862"/>
                  <a:pt x="1925782" y="1528435"/>
                  <a:pt x="3022406" y="441387"/>
                </a:cubicBezTo>
                <a:close/>
              </a:path>
            </a:pathLst>
          </a:custGeom>
          <a:solidFill>
            <a:srgbClr val="FC2B5C">
              <a:alpha val="74000"/>
            </a:srgbClr>
          </a:solidFill>
          <a:ln>
            <a:noFill/>
          </a:ln>
        </p:spPr>
        <p:txBody>
          <a:bodyPr vert="horz" wrap="square" lIns="91440" tIns="45720" rIns="91440" bIns="45720" numCol="1" anchor="t" anchorCtr="0" compatLnSpc="1">
            <a:prstTxWarp prst="textNoShape">
              <a:avLst/>
            </a:prstTxWarp>
            <a:noAutofit/>
          </a:bodyPr>
          <a:lstStyle/>
          <a:p>
            <a:endParaRPr lang="en-US"/>
          </a:p>
        </p:txBody>
      </p:sp>
      <p:sp>
        <p:nvSpPr>
          <p:cNvPr id="4" name="Shape 171">
            <a:extLst>
              <a:ext uri="{FF2B5EF4-FFF2-40B4-BE49-F238E27FC236}">
                <a16:creationId xmlns:a16="http://schemas.microsoft.com/office/drawing/2014/main" id="{2AC89401-F603-4CF6-AD51-057F9E60DD9F}"/>
              </a:ext>
            </a:extLst>
          </p:cNvPr>
          <p:cNvSpPr txBox="1">
            <a:spLocks/>
          </p:cNvSpPr>
          <p:nvPr/>
        </p:nvSpPr>
        <p:spPr>
          <a:xfrm>
            <a:off x="157044" y="4100370"/>
            <a:ext cx="4228757" cy="1075594"/>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200" dirty="0">
                <a:solidFill>
                  <a:schemeClr val="bg1"/>
                </a:solidFill>
              </a:rPr>
              <a:t>A PICTURE IS WORTH A THOUSAND WORDS</a:t>
            </a:r>
          </a:p>
        </p:txBody>
      </p:sp>
      <p:sp>
        <p:nvSpPr>
          <p:cNvPr id="5" name="Shape 172">
            <a:extLst>
              <a:ext uri="{FF2B5EF4-FFF2-40B4-BE49-F238E27FC236}">
                <a16:creationId xmlns:a16="http://schemas.microsoft.com/office/drawing/2014/main" id="{03867E8F-A193-4B6D-BFD1-DF2A5C6E82E7}"/>
              </a:ext>
            </a:extLst>
          </p:cNvPr>
          <p:cNvSpPr txBox="1">
            <a:spLocks/>
          </p:cNvSpPr>
          <p:nvPr/>
        </p:nvSpPr>
        <p:spPr>
          <a:xfrm>
            <a:off x="0" y="5490307"/>
            <a:ext cx="4216636" cy="1411937"/>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buNone/>
            </a:pPr>
            <a:r>
              <a:rPr lang="en-US" sz="1400" dirty="0">
                <a:solidFill>
                  <a:schemeClr val="bg1"/>
                </a:solidFill>
              </a:rPr>
              <a:t>	A complex idea can be conveyed with just a single still image, namely making it possible to absorb large amounts of data quickly.</a:t>
            </a:r>
          </a:p>
          <a:p>
            <a:pPr algn="just">
              <a:spcBef>
                <a:spcPts val="0"/>
              </a:spcBef>
              <a:buFont typeface="Arial" panose="020B0604020202020204" pitchFamily="34" charset="0"/>
              <a:buNone/>
            </a:pPr>
            <a:endParaRPr lang="en" sz="1400" dirty="0">
              <a:solidFill>
                <a:schemeClr val="bg1"/>
              </a:solidFill>
            </a:endParaRPr>
          </a:p>
        </p:txBody>
      </p:sp>
      <p:sp>
        <p:nvSpPr>
          <p:cNvPr id="6" name="Rectangle 5"/>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1194209234"/>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D3EE38F7-BBD2-477B-A914-06F1468354DB}"/>
              </a:ext>
            </a:extLst>
          </p:cNvPr>
          <p:cNvSpPr>
            <a:spLocks noGrp="1"/>
          </p:cNvSpPr>
          <p:nvPr>
            <p:ph type="title"/>
          </p:nvPr>
        </p:nvSpPr>
        <p:spPr>
          <a:xfrm>
            <a:off x="1949642" y="0"/>
            <a:ext cx="8292717" cy="847999"/>
          </a:xfrm>
        </p:spPr>
        <p:txBody>
          <a:bodyPr>
            <a:noAutofit/>
          </a:bodyPr>
          <a:lstStyle/>
          <a:p>
            <a:r>
              <a:rPr lang="en-US" sz="3600" dirty="0">
                <a:solidFill>
                  <a:schemeClr val="accent1"/>
                </a:solidFill>
              </a:rPr>
              <a:t>USE CHARTS TO EXPLAIN YOUR IDEAS</a:t>
            </a:r>
          </a:p>
        </p:txBody>
      </p:sp>
      <p:graphicFrame>
        <p:nvGraphicFramePr>
          <p:cNvPr id="5" name="Chart 4">
            <a:extLst>
              <a:ext uri="{FF2B5EF4-FFF2-40B4-BE49-F238E27FC236}">
                <a16:creationId xmlns:a16="http://schemas.microsoft.com/office/drawing/2014/main" id="{1D55090B-53F5-4A79-8D6D-D6110837DA6F}"/>
              </a:ext>
            </a:extLst>
          </p:cNvPr>
          <p:cNvGraphicFramePr/>
          <p:nvPr>
            <p:extLst>
              <p:ext uri="{D42A27DB-BD31-4B8C-83A1-F6EECF244321}">
                <p14:modId xmlns:p14="http://schemas.microsoft.com/office/powerpoint/2010/main" val="2786331510"/>
              </p:ext>
            </p:extLst>
          </p:nvPr>
        </p:nvGraphicFramePr>
        <p:xfrm>
          <a:off x="2032000" y="1081616"/>
          <a:ext cx="8128000" cy="54186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1120555035"/>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a:extLst>
              <a:ext uri="{FF2B5EF4-FFF2-40B4-BE49-F238E27FC236}">
                <a16:creationId xmlns:a16="http://schemas.microsoft.com/office/drawing/2014/main" id="{F2BF6394-9ADC-4CD5-B6F7-A2AEA9574FED}"/>
              </a:ext>
            </a:extLst>
          </p:cNvPr>
          <p:cNvSpPr>
            <a:spLocks noGrp="1"/>
          </p:cNvSpPr>
          <p:nvPr>
            <p:ph type="body" idx="1"/>
          </p:nvPr>
        </p:nvSpPr>
        <p:spPr>
          <a:xfrm>
            <a:off x="1907377" y="155767"/>
            <a:ext cx="8335991" cy="692799"/>
          </a:xfrm>
        </p:spPr>
        <p:txBody>
          <a:bodyPr/>
          <a:lstStyle/>
          <a:p>
            <a:r>
              <a:rPr lang="en-US" sz="3600" dirty="0">
                <a:solidFill>
                  <a:schemeClr val="accent1"/>
                </a:solidFill>
              </a:rPr>
              <a:t>USE TABLES TO COMPARE DATA</a:t>
            </a:r>
          </a:p>
          <a:p>
            <a:endParaRPr lang="en-US" dirty="0"/>
          </a:p>
        </p:txBody>
      </p:sp>
      <p:graphicFrame>
        <p:nvGraphicFramePr>
          <p:cNvPr id="3" name="Table 2">
            <a:extLst>
              <a:ext uri="{FF2B5EF4-FFF2-40B4-BE49-F238E27FC236}">
                <a16:creationId xmlns:a16="http://schemas.microsoft.com/office/drawing/2014/main" id="{18AAB783-E0A5-4BE2-B6B1-390EF8F80961}"/>
              </a:ext>
            </a:extLst>
          </p:cNvPr>
          <p:cNvGraphicFramePr>
            <a:graphicFrameLocks noGrp="1"/>
          </p:cNvGraphicFramePr>
          <p:nvPr>
            <p:extLst>
              <p:ext uri="{D42A27DB-BD31-4B8C-83A1-F6EECF244321}">
                <p14:modId xmlns:p14="http://schemas.microsoft.com/office/powerpoint/2010/main" val="2662933764"/>
              </p:ext>
            </p:extLst>
          </p:nvPr>
        </p:nvGraphicFramePr>
        <p:xfrm>
          <a:off x="2011372" y="1214966"/>
          <a:ext cx="8128000" cy="4709584"/>
        </p:xfrm>
        <a:graphic>
          <a:graphicData uri="http://schemas.openxmlformats.org/drawingml/2006/table">
            <a:tbl>
              <a:tblPr firstRow="1" bandRow="1">
                <a:tableStyleId>{5C22544A-7EE6-4342-B048-85BDC9FD1C3A}</a:tableStyleId>
              </a:tblPr>
              <a:tblGrid>
                <a:gridCol w="1625600">
                  <a:extLst>
                    <a:ext uri="{9D8B030D-6E8A-4147-A177-3AD203B41FA5}">
                      <a16:colId xmlns:a16="http://schemas.microsoft.com/office/drawing/2014/main" val="765172814"/>
                    </a:ext>
                  </a:extLst>
                </a:gridCol>
                <a:gridCol w="1625600">
                  <a:extLst>
                    <a:ext uri="{9D8B030D-6E8A-4147-A177-3AD203B41FA5}">
                      <a16:colId xmlns:a16="http://schemas.microsoft.com/office/drawing/2014/main" val="2180303047"/>
                    </a:ext>
                  </a:extLst>
                </a:gridCol>
                <a:gridCol w="1625600">
                  <a:extLst>
                    <a:ext uri="{9D8B030D-6E8A-4147-A177-3AD203B41FA5}">
                      <a16:colId xmlns:a16="http://schemas.microsoft.com/office/drawing/2014/main" val="3243301132"/>
                    </a:ext>
                  </a:extLst>
                </a:gridCol>
                <a:gridCol w="1625600">
                  <a:extLst>
                    <a:ext uri="{9D8B030D-6E8A-4147-A177-3AD203B41FA5}">
                      <a16:colId xmlns:a16="http://schemas.microsoft.com/office/drawing/2014/main" val="627869081"/>
                    </a:ext>
                  </a:extLst>
                </a:gridCol>
                <a:gridCol w="1625600">
                  <a:extLst>
                    <a:ext uri="{9D8B030D-6E8A-4147-A177-3AD203B41FA5}">
                      <a16:colId xmlns:a16="http://schemas.microsoft.com/office/drawing/2014/main" val="4242201159"/>
                    </a:ext>
                  </a:extLst>
                </a:gridCol>
              </a:tblGrid>
              <a:tr h="747436">
                <a:tc>
                  <a:txBody>
                    <a:bodyPr/>
                    <a:lstStyle/>
                    <a:p>
                      <a:r>
                        <a:rPr lang="en-US" dirty="0"/>
                        <a:t>Data</a:t>
                      </a:r>
                    </a:p>
                  </a:txBody>
                  <a:tcPr/>
                </a:tc>
                <a:tc>
                  <a:txBody>
                    <a:bodyPr/>
                    <a:lstStyle/>
                    <a:p>
                      <a:r>
                        <a:rPr lang="en-US" dirty="0"/>
                        <a:t>More Data</a:t>
                      </a:r>
                    </a:p>
                  </a:txBody>
                  <a:tcPr/>
                </a:tc>
                <a:tc>
                  <a:txBody>
                    <a:bodyPr/>
                    <a:lstStyle/>
                    <a:p>
                      <a:r>
                        <a:rPr lang="en-US" dirty="0"/>
                        <a:t>Lots of Data</a:t>
                      </a:r>
                    </a:p>
                  </a:txBody>
                  <a:tcPr/>
                </a:tc>
                <a:tc>
                  <a:txBody>
                    <a:bodyPr/>
                    <a:lstStyle/>
                    <a:p>
                      <a:r>
                        <a:rPr lang="en-US" dirty="0"/>
                        <a:t>Even More Data</a:t>
                      </a:r>
                    </a:p>
                  </a:txBody>
                  <a:tcPr/>
                </a:tc>
                <a:tc>
                  <a:txBody>
                    <a:bodyPr/>
                    <a:lstStyle/>
                    <a:p>
                      <a:r>
                        <a:rPr lang="en-US" dirty="0"/>
                        <a:t>Full of Data</a:t>
                      </a:r>
                    </a:p>
                  </a:txBody>
                  <a:tcPr/>
                </a:tc>
                <a:extLst>
                  <a:ext uri="{0D108BD9-81ED-4DB2-BD59-A6C34878D82A}">
                    <a16:rowId xmlns:a16="http://schemas.microsoft.com/office/drawing/2014/main" val="756832176"/>
                  </a:ext>
                </a:extLst>
              </a:tr>
              <a:tr h="132071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174399327"/>
                  </a:ext>
                </a:extLst>
              </a:tr>
              <a:tr h="132071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728820796"/>
                  </a:ext>
                </a:extLst>
              </a:tr>
              <a:tr h="132071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3827778042"/>
                  </a:ext>
                </a:extLst>
              </a:tr>
            </a:tbl>
          </a:graphicData>
        </a:graphic>
      </p:graphicFrame>
      <p:sp>
        <p:nvSpPr>
          <p:cNvPr id="4" name="Rectangle 3"/>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081877717"/>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Shape 287" descr="mapa_solido_n-01.png">
            <a:extLst>
              <a:ext uri="{FF2B5EF4-FFF2-40B4-BE49-F238E27FC236}">
                <a16:creationId xmlns:a16="http://schemas.microsoft.com/office/drawing/2014/main" id="{F75055BA-3F06-4C39-99CE-66FE68459031}"/>
              </a:ext>
            </a:extLst>
          </p:cNvPr>
          <p:cNvPicPr preferRelativeResize="0"/>
          <p:nvPr/>
        </p:nvPicPr>
        <p:blipFill>
          <a:blip r:embed="rId2">
            <a:alphaModFix/>
            <a:duotone>
              <a:prstClr val="black"/>
              <a:schemeClr val="accent4">
                <a:tint val="45000"/>
                <a:satMod val="400000"/>
              </a:schemeClr>
            </a:duotone>
            <a:extLst>
              <a:ext uri="{BEBA8EAE-BF5A-486C-A8C5-ECC9F3942E4B}">
                <a14:imgProps xmlns:a14="http://schemas.microsoft.com/office/drawing/2010/main">
                  <a14:imgLayer r:embed="rId3">
                    <a14:imgEffect>
                      <a14:colorTemperature colorTemp="5300"/>
                    </a14:imgEffect>
                    <a14:imgEffect>
                      <a14:saturation sat="346000"/>
                    </a14:imgEffect>
                  </a14:imgLayer>
                </a14:imgProps>
              </a:ext>
            </a:extLst>
          </a:blip>
          <a:stretch>
            <a:fillRect/>
          </a:stretch>
        </p:blipFill>
        <p:spPr>
          <a:xfrm>
            <a:off x="1165122" y="1111361"/>
            <a:ext cx="10711270" cy="5412752"/>
          </a:xfrm>
          <a:prstGeom prst="rect">
            <a:avLst/>
          </a:prstGeom>
          <a:ln>
            <a:noFill/>
          </a:ln>
          <a:effectLst>
            <a:outerShdw blurRad="292100" dist="139700" dir="2700000" algn="tl" rotWithShape="0">
              <a:srgbClr val="333333">
                <a:alpha val="65000"/>
              </a:srgbClr>
            </a:outerShdw>
          </a:effectLst>
        </p:spPr>
      </p:pic>
      <p:sp>
        <p:nvSpPr>
          <p:cNvPr id="5" name="Shape 182">
            <a:extLst>
              <a:ext uri="{FF2B5EF4-FFF2-40B4-BE49-F238E27FC236}">
                <a16:creationId xmlns:a16="http://schemas.microsoft.com/office/drawing/2014/main" id="{8FBEECC5-27F0-49E8-A0D2-3FA37FAF45AB}"/>
              </a:ext>
            </a:extLst>
          </p:cNvPr>
          <p:cNvSpPr txBox="1">
            <a:spLocks/>
          </p:cNvSpPr>
          <p:nvPr/>
        </p:nvSpPr>
        <p:spPr>
          <a:xfrm>
            <a:off x="2895035" y="19640"/>
            <a:ext cx="6401930" cy="503099"/>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accent1"/>
                </a:solidFill>
              </a:rPr>
              <a:t>MAPS</a:t>
            </a:r>
          </a:p>
        </p:txBody>
      </p:sp>
      <p:sp>
        <p:nvSpPr>
          <p:cNvPr id="6" name="Shape 289">
            <a:extLst>
              <a:ext uri="{FF2B5EF4-FFF2-40B4-BE49-F238E27FC236}">
                <a16:creationId xmlns:a16="http://schemas.microsoft.com/office/drawing/2014/main" id="{D54BA0E1-883A-4053-ADBD-713C9F159FA2}"/>
              </a:ext>
            </a:extLst>
          </p:cNvPr>
          <p:cNvSpPr/>
          <p:nvPr/>
        </p:nvSpPr>
        <p:spPr>
          <a:xfrm>
            <a:off x="2408576" y="2073238"/>
            <a:ext cx="1121853" cy="323612"/>
          </a:xfrm>
          <a:prstGeom prst="wedgeRectCallout">
            <a:avLst>
              <a:gd name="adj1" fmla="val -21428"/>
              <a:gd name="adj2" fmla="val 84287"/>
            </a:avLst>
          </a:prstGeom>
          <a:solidFill>
            <a:schemeClr val="accent2">
              <a:alpha val="73330"/>
            </a:schemeClr>
          </a:solidFill>
          <a:ln>
            <a:noFill/>
          </a:ln>
        </p:spPr>
        <p:txBody>
          <a:bodyPr lIns="91425" tIns="91425" rIns="91425" bIns="91425" anchor="ctr" anchorCtr="0">
            <a:noAutofit/>
          </a:bodyPr>
          <a:lstStyle/>
          <a:p>
            <a:pPr lvl="0">
              <a:spcBef>
                <a:spcPts val="0"/>
              </a:spcBef>
              <a:buNone/>
            </a:pPr>
            <a:r>
              <a:rPr lang="en" sz="1400" b="1" dirty="0">
                <a:solidFill>
                  <a:srgbClr val="FFFFFF"/>
                </a:solidFill>
                <a:latin typeface="Muli"/>
                <a:ea typeface="Muli"/>
                <a:cs typeface="Muli"/>
                <a:sym typeface="Muli"/>
              </a:rPr>
              <a:t>our office</a:t>
            </a:r>
          </a:p>
        </p:txBody>
      </p:sp>
      <p:sp>
        <p:nvSpPr>
          <p:cNvPr id="7" name="Shape 290">
            <a:extLst>
              <a:ext uri="{FF2B5EF4-FFF2-40B4-BE49-F238E27FC236}">
                <a16:creationId xmlns:a16="http://schemas.microsoft.com/office/drawing/2014/main" id="{618693F7-6A21-4F95-90E1-D1FC5984FE87}"/>
              </a:ext>
            </a:extLst>
          </p:cNvPr>
          <p:cNvSpPr/>
          <p:nvPr/>
        </p:nvSpPr>
        <p:spPr>
          <a:xfrm>
            <a:off x="2089162" y="2407125"/>
            <a:ext cx="362625" cy="362625"/>
          </a:xfrm>
          <a:prstGeom prst="donut">
            <a:avLst>
              <a:gd name="adj" fmla="val 33123"/>
            </a:avLst>
          </a:prstGeom>
          <a:solidFill>
            <a:schemeClr val="accent2">
              <a:alpha val="73330"/>
            </a:scheme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rtl="0">
              <a:spcBef>
                <a:spcPts val="0"/>
              </a:spcBef>
              <a:buNone/>
            </a:pPr>
            <a:endParaRPr sz="1800" b="1">
              <a:solidFill>
                <a:srgbClr val="00B2FF"/>
              </a:solidFill>
              <a:latin typeface="Muli"/>
              <a:ea typeface="Muli"/>
              <a:cs typeface="Muli"/>
              <a:sym typeface="Muli"/>
            </a:endParaRPr>
          </a:p>
        </p:txBody>
      </p:sp>
      <p:sp>
        <p:nvSpPr>
          <p:cNvPr id="8" name="Shape 291">
            <a:extLst>
              <a:ext uri="{FF2B5EF4-FFF2-40B4-BE49-F238E27FC236}">
                <a16:creationId xmlns:a16="http://schemas.microsoft.com/office/drawing/2014/main" id="{ACFE400C-7766-4978-AABD-344BC6F76F90}"/>
              </a:ext>
            </a:extLst>
          </p:cNvPr>
          <p:cNvSpPr/>
          <p:nvPr/>
        </p:nvSpPr>
        <p:spPr>
          <a:xfrm>
            <a:off x="3633786" y="4885075"/>
            <a:ext cx="362625" cy="362625"/>
          </a:xfrm>
          <a:prstGeom prst="donut">
            <a:avLst>
              <a:gd name="adj" fmla="val 33123"/>
            </a:avLst>
          </a:prstGeom>
          <a:solidFill>
            <a:schemeClr val="accent2">
              <a:alpha val="73330"/>
            </a:scheme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rtl="0">
              <a:spcBef>
                <a:spcPts val="0"/>
              </a:spcBef>
              <a:buNone/>
            </a:pPr>
            <a:endParaRPr sz="1800" b="1">
              <a:solidFill>
                <a:srgbClr val="00B2FF"/>
              </a:solidFill>
              <a:latin typeface="Muli"/>
              <a:ea typeface="Muli"/>
              <a:cs typeface="Muli"/>
              <a:sym typeface="Muli"/>
            </a:endParaRPr>
          </a:p>
        </p:txBody>
      </p:sp>
      <p:sp>
        <p:nvSpPr>
          <p:cNvPr id="10" name="Shape 295">
            <a:extLst>
              <a:ext uri="{FF2B5EF4-FFF2-40B4-BE49-F238E27FC236}">
                <a16:creationId xmlns:a16="http://schemas.microsoft.com/office/drawing/2014/main" id="{7702C237-4D66-45A7-A6C3-D0A574B54BBB}"/>
              </a:ext>
            </a:extLst>
          </p:cNvPr>
          <p:cNvSpPr/>
          <p:nvPr/>
        </p:nvSpPr>
        <p:spPr>
          <a:xfrm>
            <a:off x="6465075" y="4787462"/>
            <a:ext cx="362625" cy="362625"/>
          </a:xfrm>
          <a:prstGeom prst="donut">
            <a:avLst>
              <a:gd name="adj" fmla="val 33123"/>
            </a:avLst>
          </a:prstGeom>
          <a:solidFill>
            <a:schemeClr val="accent2">
              <a:alpha val="73330"/>
            </a:scheme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rtl="0">
              <a:spcBef>
                <a:spcPts val="0"/>
              </a:spcBef>
              <a:buNone/>
            </a:pPr>
            <a:endParaRPr sz="1800" b="1">
              <a:solidFill>
                <a:srgbClr val="00B2FF"/>
              </a:solidFill>
              <a:latin typeface="Muli"/>
              <a:ea typeface="Muli"/>
              <a:cs typeface="Muli"/>
              <a:sym typeface="Muli"/>
            </a:endParaRPr>
          </a:p>
        </p:txBody>
      </p:sp>
      <p:sp>
        <p:nvSpPr>
          <p:cNvPr id="9" name="Rectangle 8"/>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572971286"/>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5DE800B4-30A0-4D02-AECE-4D5A832B880D}"/>
              </a:ext>
            </a:extLst>
          </p:cNvPr>
          <p:cNvSpPr/>
          <p:nvPr/>
        </p:nvSpPr>
        <p:spPr>
          <a:xfrm>
            <a:off x="1353816" y="1623058"/>
            <a:ext cx="4739640" cy="3611880"/>
          </a:xfrm>
          <a:prstGeom prst="rect">
            <a:avLst/>
          </a:prstGeom>
          <a:solidFill>
            <a:srgbClr val="00B0F0"/>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394">
            <a:extLst>
              <a:ext uri="{FF2B5EF4-FFF2-40B4-BE49-F238E27FC236}">
                <a16:creationId xmlns:a16="http://schemas.microsoft.com/office/drawing/2014/main" id="{AF437A1D-8DB6-4216-8694-5C2B5F13642C}"/>
              </a:ext>
            </a:extLst>
          </p:cNvPr>
          <p:cNvSpPr/>
          <p:nvPr/>
        </p:nvSpPr>
        <p:spPr>
          <a:xfrm>
            <a:off x="7294871" y="462414"/>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noFill/>
          <a:ln w="9525" cap="flat" cmpd="sng">
            <a:solidFill>
              <a:srgbClr val="00B0F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 name="Shape 396">
            <a:extLst>
              <a:ext uri="{FF2B5EF4-FFF2-40B4-BE49-F238E27FC236}">
                <a16:creationId xmlns:a16="http://schemas.microsoft.com/office/drawing/2014/main" id="{747E440A-D542-4BE3-B4BF-CD5747D78071}"/>
              </a:ext>
            </a:extLst>
          </p:cNvPr>
          <p:cNvSpPr/>
          <p:nvPr/>
        </p:nvSpPr>
        <p:spPr>
          <a:xfrm>
            <a:off x="7422699" y="978946"/>
            <a:ext cx="2701190" cy="478211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4" name="Shape 395">
            <a:extLst>
              <a:ext uri="{FF2B5EF4-FFF2-40B4-BE49-F238E27FC236}">
                <a16:creationId xmlns:a16="http://schemas.microsoft.com/office/drawing/2014/main" id="{0B7B9649-0A00-457C-AAA2-9ADC51E4FC0B}"/>
              </a:ext>
            </a:extLst>
          </p:cNvPr>
          <p:cNvSpPr txBox="1">
            <a:spLocks/>
          </p:cNvSpPr>
          <p:nvPr/>
        </p:nvSpPr>
        <p:spPr>
          <a:xfrm>
            <a:off x="1672686" y="2159301"/>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buFont typeface="Arial" panose="020B0604020202020204" pitchFamily="34" charset="0"/>
              <a:buNone/>
            </a:pPr>
            <a:r>
              <a:rPr lang="en-US" sz="2400" dirty="0">
                <a:solidFill>
                  <a:schemeClr val="bg1"/>
                </a:solidFill>
                <a:latin typeface="+mj-lt"/>
                <a:ea typeface="Muli"/>
                <a:cs typeface="Muli"/>
                <a:sym typeface="Muli"/>
              </a:rPr>
              <a:t>	ANDROID PROJECT</a:t>
            </a:r>
          </a:p>
          <a:p>
            <a:pPr algn="just">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20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chemeClr val="bg1"/>
              </a:solidFill>
              <a:ea typeface="Muli"/>
              <a:cs typeface="Muli"/>
              <a:sym typeface="Muli"/>
            </a:endParaRPr>
          </a:p>
          <a:p>
            <a:pPr algn="just">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6" name="Rectangle 5"/>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16246198"/>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5DE800B4-30A0-4D02-AECE-4D5A832B880D}"/>
              </a:ext>
            </a:extLst>
          </p:cNvPr>
          <p:cNvSpPr/>
          <p:nvPr/>
        </p:nvSpPr>
        <p:spPr>
          <a:xfrm>
            <a:off x="1353816" y="1623058"/>
            <a:ext cx="4739640" cy="3611880"/>
          </a:xfrm>
          <a:prstGeom prst="rect">
            <a:avLst/>
          </a:prstGeom>
          <a:solidFill>
            <a:srgbClr val="00B0F0"/>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Shape 395">
            <a:extLst>
              <a:ext uri="{FF2B5EF4-FFF2-40B4-BE49-F238E27FC236}">
                <a16:creationId xmlns:a16="http://schemas.microsoft.com/office/drawing/2014/main" id="{6F6611D3-E797-4090-8056-8E0EF9732649}"/>
              </a:ext>
            </a:extLst>
          </p:cNvPr>
          <p:cNvSpPr txBox="1">
            <a:spLocks/>
          </p:cNvSpPr>
          <p:nvPr/>
        </p:nvSpPr>
        <p:spPr>
          <a:xfrm>
            <a:off x="1672686" y="221829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iPhone PROJECT</a:t>
            </a:r>
          </a:p>
          <a:p>
            <a:pPr>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grpSp>
        <p:nvGrpSpPr>
          <p:cNvPr id="9" name="Group 8">
            <a:extLst>
              <a:ext uri="{FF2B5EF4-FFF2-40B4-BE49-F238E27FC236}">
                <a16:creationId xmlns:a16="http://schemas.microsoft.com/office/drawing/2014/main" id="{3CAEC780-B399-414D-8E7C-5A803515634A}"/>
              </a:ext>
            </a:extLst>
          </p:cNvPr>
          <p:cNvGrpSpPr/>
          <p:nvPr/>
        </p:nvGrpSpPr>
        <p:grpSpPr>
          <a:xfrm>
            <a:off x="7565805" y="675063"/>
            <a:ext cx="2755643" cy="5799051"/>
            <a:chOff x="7565805" y="675063"/>
            <a:chExt cx="2755643" cy="5799051"/>
          </a:xfrm>
        </p:grpSpPr>
        <p:sp>
          <p:nvSpPr>
            <p:cNvPr id="7" name="Shape 401">
              <a:extLst>
                <a:ext uri="{FF2B5EF4-FFF2-40B4-BE49-F238E27FC236}">
                  <a16:creationId xmlns:a16="http://schemas.microsoft.com/office/drawing/2014/main" id="{68189522-C6D1-4143-9AF3-C8AB287DE516}"/>
                </a:ext>
              </a:extLst>
            </p:cNvPr>
            <p:cNvSpPr/>
            <p:nvPr/>
          </p:nvSpPr>
          <p:spPr>
            <a:xfrm>
              <a:off x="7565805" y="675063"/>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00B0F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403">
              <a:extLst>
                <a:ext uri="{FF2B5EF4-FFF2-40B4-BE49-F238E27FC236}">
                  <a16:creationId xmlns:a16="http://schemas.microsoft.com/office/drawing/2014/main" id="{A03A81B3-0E22-431F-BFC8-7CEB19DB14EF}"/>
                </a:ext>
              </a:extLst>
            </p:cNvPr>
            <p:cNvSpPr/>
            <p:nvPr/>
          </p:nvSpPr>
          <p:spPr>
            <a:xfrm>
              <a:off x="7766621" y="1501147"/>
              <a:ext cx="2354010" cy="4146881"/>
            </a:xfrm>
            <a:prstGeom prst="rect">
              <a:avLst/>
            </a:prstGeom>
            <a:solidFill>
              <a:srgbClr val="000714">
                <a:alpha val="25380"/>
              </a:srgbClr>
            </a:solidFill>
            <a:ln w="19050" cap="flat" cmpd="sng">
              <a:solidFill>
                <a:srgbClr val="00B0F0"/>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grpSp>
      <p:sp>
        <p:nvSpPr>
          <p:cNvPr id="10" name="Rectangle 9"/>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579572535"/>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5DE800B4-30A0-4D02-AECE-4D5A832B880D}"/>
              </a:ext>
            </a:extLst>
          </p:cNvPr>
          <p:cNvSpPr/>
          <p:nvPr/>
        </p:nvSpPr>
        <p:spPr>
          <a:xfrm>
            <a:off x="1353816" y="1623058"/>
            <a:ext cx="4739640" cy="3611880"/>
          </a:xfrm>
          <a:prstGeom prst="rect">
            <a:avLst/>
          </a:prstGeom>
          <a:solidFill>
            <a:srgbClr val="00B0F0"/>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Shape 395">
            <a:extLst>
              <a:ext uri="{FF2B5EF4-FFF2-40B4-BE49-F238E27FC236}">
                <a16:creationId xmlns:a16="http://schemas.microsoft.com/office/drawing/2014/main" id="{7F6D3D45-0C1F-4AD0-A230-3D570825522A}"/>
              </a:ext>
            </a:extLst>
          </p:cNvPr>
          <p:cNvSpPr txBox="1">
            <a:spLocks/>
          </p:cNvSpPr>
          <p:nvPr/>
        </p:nvSpPr>
        <p:spPr>
          <a:xfrm>
            <a:off x="1672686" y="221829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WEBSITE PROJECT</a:t>
            </a:r>
          </a:p>
          <a:p>
            <a:pPr>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
        <p:nvSpPr>
          <p:cNvPr id="7" name="Shape 415">
            <a:extLst>
              <a:ext uri="{FF2B5EF4-FFF2-40B4-BE49-F238E27FC236}">
                <a16:creationId xmlns:a16="http://schemas.microsoft.com/office/drawing/2014/main" id="{F9035CAF-98FB-4993-8EDC-61BB0A6D1420}"/>
              </a:ext>
            </a:extLst>
          </p:cNvPr>
          <p:cNvSpPr/>
          <p:nvPr/>
        </p:nvSpPr>
        <p:spPr>
          <a:xfrm>
            <a:off x="6329306" y="1623058"/>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00B0F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417">
            <a:extLst>
              <a:ext uri="{FF2B5EF4-FFF2-40B4-BE49-F238E27FC236}">
                <a16:creationId xmlns:a16="http://schemas.microsoft.com/office/drawing/2014/main" id="{8AD2C8A2-7E18-4ED1-837E-50EC89F63399}"/>
              </a:ext>
            </a:extLst>
          </p:cNvPr>
          <p:cNvSpPr/>
          <p:nvPr/>
        </p:nvSpPr>
        <p:spPr>
          <a:xfrm>
            <a:off x="6549362" y="1871882"/>
            <a:ext cx="4908425" cy="311422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9" name="Rectangle 8"/>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563287653"/>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5DE800B4-30A0-4D02-AECE-4D5A832B880D}"/>
              </a:ext>
            </a:extLst>
          </p:cNvPr>
          <p:cNvSpPr/>
          <p:nvPr/>
        </p:nvSpPr>
        <p:spPr>
          <a:xfrm>
            <a:off x="1353816" y="1623058"/>
            <a:ext cx="4739640" cy="3611880"/>
          </a:xfrm>
          <a:prstGeom prst="rect">
            <a:avLst/>
          </a:prstGeom>
          <a:solidFill>
            <a:srgbClr val="00B0F0"/>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Shape 395">
            <a:extLst>
              <a:ext uri="{FF2B5EF4-FFF2-40B4-BE49-F238E27FC236}">
                <a16:creationId xmlns:a16="http://schemas.microsoft.com/office/drawing/2014/main" id="{E149C60A-35D3-4212-8545-B57F569B0B66}"/>
              </a:ext>
            </a:extLst>
          </p:cNvPr>
          <p:cNvSpPr txBox="1">
            <a:spLocks/>
          </p:cNvSpPr>
          <p:nvPr/>
        </p:nvSpPr>
        <p:spPr>
          <a:xfrm>
            <a:off x="1672686" y="221829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TABLET PROJECT</a:t>
            </a:r>
          </a:p>
          <a:p>
            <a:pPr>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
        <p:nvSpPr>
          <p:cNvPr id="7" name="Shape 408">
            <a:extLst>
              <a:ext uri="{FF2B5EF4-FFF2-40B4-BE49-F238E27FC236}">
                <a16:creationId xmlns:a16="http://schemas.microsoft.com/office/drawing/2014/main" id="{E10CC275-6A4C-4BBE-85EE-14CC1AEC5D8B}"/>
              </a:ext>
            </a:extLst>
          </p:cNvPr>
          <p:cNvSpPr/>
          <p:nvPr/>
        </p:nvSpPr>
        <p:spPr>
          <a:xfrm>
            <a:off x="6982162" y="8622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00B0F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410">
            <a:extLst>
              <a:ext uri="{FF2B5EF4-FFF2-40B4-BE49-F238E27FC236}">
                <a16:creationId xmlns:a16="http://schemas.microsoft.com/office/drawing/2014/main" id="{70502DE4-AC39-4862-B801-82E34F45BDD6}"/>
              </a:ext>
            </a:extLst>
          </p:cNvPr>
          <p:cNvSpPr/>
          <p:nvPr/>
        </p:nvSpPr>
        <p:spPr>
          <a:xfrm>
            <a:off x="7259951" y="1371600"/>
            <a:ext cx="3357035" cy="449466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9" name="Rectangle 8"/>
          <p:cNvSpPr/>
          <p:nvPr/>
        </p:nvSpPr>
        <p:spPr>
          <a:xfrm rot="5400000">
            <a:off x="11527330" y="620426"/>
            <a:ext cx="163711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984285554"/>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2D9A73E2-D9EE-4D11-B7CA-E3A544351AA4}"/>
              </a:ext>
            </a:extLst>
          </p:cNvPr>
          <p:cNvSpPr/>
          <p:nvPr/>
        </p:nvSpPr>
        <p:spPr>
          <a:xfrm>
            <a:off x="0" y="0"/>
            <a:ext cx="12192000" cy="6858000"/>
          </a:xfrm>
          <a:prstGeom prst="rect">
            <a:avLst/>
          </a:prstGeom>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42" name="Group 441">
            <a:extLst>
              <a:ext uri="{FF2B5EF4-FFF2-40B4-BE49-F238E27FC236}">
                <a16:creationId xmlns:a16="http://schemas.microsoft.com/office/drawing/2014/main" id="{B26178C4-0FC9-4680-BCE6-26E05D46BA44}"/>
              </a:ext>
            </a:extLst>
          </p:cNvPr>
          <p:cNvGrpSpPr/>
          <p:nvPr/>
        </p:nvGrpSpPr>
        <p:grpSpPr>
          <a:xfrm>
            <a:off x="4408114" y="299803"/>
            <a:ext cx="7238771" cy="5770589"/>
            <a:chOff x="3029019" y="1156698"/>
            <a:chExt cx="6013428" cy="4793773"/>
          </a:xfrm>
        </p:grpSpPr>
        <p:grpSp>
          <p:nvGrpSpPr>
            <p:cNvPr id="4" name="Shape 427">
              <a:extLst>
                <a:ext uri="{FF2B5EF4-FFF2-40B4-BE49-F238E27FC236}">
                  <a16:creationId xmlns:a16="http://schemas.microsoft.com/office/drawing/2014/main" id="{AC395750-9EC9-44D9-A480-505328D76817}"/>
                </a:ext>
              </a:extLst>
            </p:cNvPr>
            <p:cNvGrpSpPr/>
            <p:nvPr/>
          </p:nvGrpSpPr>
          <p:grpSpPr>
            <a:xfrm>
              <a:off x="3082628" y="1156698"/>
              <a:ext cx="374189" cy="488104"/>
              <a:chOff x="590250" y="244200"/>
              <a:chExt cx="407975" cy="532175"/>
            </a:xfrm>
          </p:grpSpPr>
          <p:sp>
            <p:nvSpPr>
              <p:cNvPr id="5" name="Shape 428">
                <a:extLst>
                  <a:ext uri="{FF2B5EF4-FFF2-40B4-BE49-F238E27FC236}">
                    <a16:creationId xmlns:a16="http://schemas.microsoft.com/office/drawing/2014/main" id="{FF5E663D-75C7-47BA-B6C5-C2420D19A60F}"/>
                  </a:ext>
                </a:extLst>
              </p:cNvPr>
              <p:cNvSpPr/>
              <p:nvPr/>
            </p:nvSpPr>
            <p:spPr>
              <a:xfrm>
                <a:off x="623125" y="313625"/>
                <a:ext cx="375100" cy="462750"/>
              </a:xfrm>
              <a:custGeom>
                <a:avLst/>
                <a:gdLst/>
                <a:ahLst/>
                <a:cxnLst/>
                <a:rect l="0" t="0" r="0" b="0"/>
                <a:pathLst>
                  <a:path w="15004" h="18510" fill="none" extrusionOk="0">
                    <a:moveTo>
                      <a:pt x="1" y="17536"/>
                    </a:moveTo>
                    <a:lnTo>
                      <a:pt x="1" y="17536"/>
                    </a:lnTo>
                    <a:lnTo>
                      <a:pt x="1" y="17536"/>
                    </a:lnTo>
                    <a:lnTo>
                      <a:pt x="25" y="17682"/>
                    </a:lnTo>
                    <a:lnTo>
                      <a:pt x="49" y="17852"/>
                    </a:lnTo>
                    <a:lnTo>
                      <a:pt x="123" y="18023"/>
                    </a:lnTo>
                    <a:lnTo>
                      <a:pt x="220" y="18193"/>
                    </a:lnTo>
                    <a:lnTo>
                      <a:pt x="293" y="18291"/>
                    </a:lnTo>
                    <a:lnTo>
                      <a:pt x="390" y="18364"/>
                    </a:lnTo>
                    <a:lnTo>
                      <a:pt x="488" y="18412"/>
                    </a:lnTo>
                    <a:lnTo>
                      <a:pt x="610" y="18461"/>
                    </a:lnTo>
                    <a:lnTo>
                      <a:pt x="756" y="18510"/>
                    </a:lnTo>
                    <a:lnTo>
                      <a:pt x="926" y="18510"/>
                    </a:lnTo>
                    <a:lnTo>
                      <a:pt x="14468" y="18510"/>
                    </a:lnTo>
                    <a:lnTo>
                      <a:pt x="14468" y="18510"/>
                    </a:lnTo>
                    <a:lnTo>
                      <a:pt x="14541" y="18510"/>
                    </a:lnTo>
                    <a:lnTo>
                      <a:pt x="14614" y="18485"/>
                    </a:lnTo>
                    <a:lnTo>
                      <a:pt x="14736" y="18412"/>
                    </a:lnTo>
                    <a:lnTo>
                      <a:pt x="14833" y="18291"/>
                    </a:lnTo>
                    <a:lnTo>
                      <a:pt x="14906" y="18144"/>
                    </a:lnTo>
                    <a:lnTo>
                      <a:pt x="14955" y="17974"/>
                    </a:lnTo>
                    <a:lnTo>
                      <a:pt x="14979" y="17779"/>
                    </a:lnTo>
                    <a:lnTo>
                      <a:pt x="15003" y="17438"/>
                    </a:lnTo>
                    <a:lnTo>
                      <a:pt x="15003" y="487"/>
                    </a:lnTo>
                    <a:lnTo>
                      <a:pt x="15003" y="487"/>
                    </a:lnTo>
                    <a:lnTo>
                      <a:pt x="15003" y="341"/>
                    </a:lnTo>
                    <a:lnTo>
                      <a:pt x="14979" y="219"/>
                    </a:lnTo>
                    <a:lnTo>
                      <a:pt x="14955" y="146"/>
                    </a:lnTo>
                    <a:lnTo>
                      <a:pt x="14906" y="73"/>
                    </a:lnTo>
                    <a:lnTo>
                      <a:pt x="14833" y="49"/>
                    </a:lnTo>
                    <a:lnTo>
                      <a:pt x="14736" y="24"/>
                    </a:lnTo>
                    <a:lnTo>
                      <a:pt x="1446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 name="Shape 429">
                <a:extLst>
                  <a:ext uri="{FF2B5EF4-FFF2-40B4-BE49-F238E27FC236}">
                    <a16:creationId xmlns:a16="http://schemas.microsoft.com/office/drawing/2014/main" id="{EF07110B-EDDC-400D-B3A5-6D29EC07526B}"/>
                  </a:ext>
                </a:extLst>
              </p:cNvPr>
              <p:cNvSpPr/>
              <p:nvPr/>
            </p:nvSpPr>
            <p:spPr>
              <a:xfrm>
                <a:off x="590250" y="269775"/>
                <a:ext cx="377525" cy="462775"/>
              </a:xfrm>
              <a:custGeom>
                <a:avLst/>
                <a:gdLst/>
                <a:ahLst/>
                <a:cxnLst/>
                <a:rect l="0" t="0" r="0" b="0"/>
                <a:pathLst>
                  <a:path w="15101" h="18511" fill="none" extrusionOk="0">
                    <a:moveTo>
                      <a:pt x="14321" y="0"/>
                    </a:moveTo>
                    <a:lnTo>
                      <a:pt x="780" y="0"/>
                    </a:lnTo>
                    <a:lnTo>
                      <a:pt x="780" y="0"/>
                    </a:lnTo>
                    <a:lnTo>
                      <a:pt x="634" y="25"/>
                    </a:lnTo>
                    <a:lnTo>
                      <a:pt x="488" y="74"/>
                    </a:lnTo>
                    <a:lnTo>
                      <a:pt x="342" y="122"/>
                    </a:lnTo>
                    <a:lnTo>
                      <a:pt x="220" y="220"/>
                    </a:lnTo>
                    <a:lnTo>
                      <a:pt x="122" y="341"/>
                    </a:lnTo>
                    <a:lnTo>
                      <a:pt x="74" y="488"/>
                    </a:lnTo>
                    <a:lnTo>
                      <a:pt x="25" y="634"/>
                    </a:lnTo>
                    <a:lnTo>
                      <a:pt x="1" y="780"/>
                    </a:lnTo>
                    <a:lnTo>
                      <a:pt x="1" y="17731"/>
                    </a:lnTo>
                    <a:lnTo>
                      <a:pt x="1" y="17731"/>
                    </a:lnTo>
                    <a:lnTo>
                      <a:pt x="25" y="17877"/>
                    </a:lnTo>
                    <a:lnTo>
                      <a:pt x="74" y="18023"/>
                    </a:lnTo>
                    <a:lnTo>
                      <a:pt x="122" y="18169"/>
                    </a:lnTo>
                    <a:lnTo>
                      <a:pt x="220" y="18291"/>
                    </a:lnTo>
                    <a:lnTo>
                      <a:pt x="342" y="18388"/>
                    </a:lnTo>
                    <a:lnTo>
                      <a:pt x="488" y="18437"/>
                    </a:lnTo>
                    <a:lnTo>
                      <a:pt x="634" y="18486"/>
                    </a:lnTo>
                    <a:lnTo>
                      <a:pt x="780" y="18510"/>
                    </a:lnTo>
                    <a:lnTo>
                      <a:pt x="14321" y="18510"/>
                    </a:lnTo>
                    <a:lnTo>
                      <a:pt x="14321" y="18510"/>
                    </a:lnTo>
                    <a:lnTo>
                      <a:pt x="14467" y="18486"/>
                    </a:lnTo>
                    <a:lnTo>
                      <a:pt x="14614" y="18437"/>
                    </a:lnTo>
                    <a:lnTo>
                      <a:pt x="14760" y="18388"/>
                    </a:lnTo>
                    <a:lnTo>
                      <a:pt x="14881" y="18291"/>
                    </a:lnTo>
                    <a:lnTo>
                      <a:pt x="14979" y="18169"/>
                    </a:lnTo>
                    <a:lnTo>
                      <a:pt x="15028" y="18023"/>
                    </a:lnTo>
                    <a:lnTo>
                      <a:pt x="15076" y="17877"/>
                    </a:lnTo>
                    <a:lnTo>
                      <a:pt x="15101" y="17731"/>
                    </a:lnTo>
                    <a:lnTo>
                      <a:pt x="15101" y="780"/>
                    </a:lnTo>
                    <a:lnTo>
                      <a:pt x="15101" y="780"/>
                    </a:lnTo>
                    <a:lnTo>
                      <a:pt x="15076" y="634"/>
                    </a:lnTo>
                    <a:lnTo>
                      <a:pt x="15028" y="488"/>
                    </a:lnTo>
                    <a:lnTo>
                      <a:pt x="14979" y="341"/>
                    </a:lnTo>
                    <a:lnTo>
                      <a:pt x="14881" y="220"/>
                    </a:lnTo>
                    <a:lnTo>
                      <a:pt x="14760" y="122"/>
                    </a:lnTo>
                    <a:lnTo>
                      <a:pt x="14614" y="74"/>
                    </a:lnTo>
                    <a:lnTo>
                      <a:pt x="14467" y="25"/>
                    </a:lnTo>
                    <a:lnTo>
                      <a:pt x="14321" y="0"/>
                    </a:lnTo>
                    <a:lnTo>
                      <a:pt x="1432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Shape 430">
                <a:extLst>
                  <a:ext uri="{FF2B5EF4-FFF2-40B4-BE49-F238E27FC236}">
                    <a16:creationId xmlns:a16="http://schemas.microsoft.com/office/drawing/2014/main" id="{B0992948-4D74-4F23-93B4-D2CD119CE6F0}"/>
                  </a:ext>
                </a:extLst>
              </p:cNvPr>
              <p:cNvSpPr/>
              <p:nvPr/>
            </p:nvSpPr>
            <p:spPr>
              <a:xfrm>
                <a:off x="796650" y="274025"/>
                <a:ext cx="45100" cy="45100"/>
              </a:xfrm>
              <a:custGeom>
                <a:avLst/>
                <a:gdLst/>
                <a:ahLst/>
                <a:cxnLst/>
                <a:rect l="0" t="0" r="0" b="0"/>
                <a:pathLst>
                  <a:path w="1804" h="1804" fill="none" extrusionOk="0">
                    <a:moveTo>
                      <a:pt x="902" y="1"/>
                    </a:moveTo>
                    <a:lnTo>
                      <a:pt x="902" y="1"/>
                    </a:lnTo>
                    <a:lnTo>
                      <a:pt x="1073" y="25"/>
                    </a:lnTo>
                    <a:lnTo>
                      <a:pt x="1243" y="74"/>
                    </a:lnTo>
                    <a:lnTo>
                      <a:pt x="1414" y="147"/>
                    </a:lnTo>
                    <a:lnTo>
                      <a:pt x="1535" y="269"/>
                    </a:lnTo>
                    <a:lnTo>
                      <a:pt x="1657" y="391"/>
                    </a:lnTo>
                    <a:lnTo>
                      <a:pt x="1730" y="561"/>
                    </a:lnTo>
                    <a:lnTo>
                      <a:pt x="1779" y="732"/>
                    </a:lnTo>
                    <a:lnTo>
                      <a:pt x="1803" y="902"/>
                    </a:lnTo>
                    <a:lnTo>
                      <a:pt x="1803" y="902"/>
                    </a:lnTo>
                    <a:lnTo>
                      <a:pt x="1779" y="1073"/>
                    </a:lnTo>
                    <a:lnTo>
                      <a:pt x="1730" y="1243"/>
                    </a:lnTo>
                    <a:lnTo>
                      <a:pt x="1657" y="1414"/>
                    </a:lnTo>
                    <a:lnTo>
                      <a:pt x="1535" y="1535"/>
                    </a:lnTo>
                    <a:lnTo>
                      <a:pt x="1414" y="1657"/>
                    </a:lnTo>
                    <a:lnTo>
                      <a:pt x="1243" y="1730"/>
                    </a:lnTo>
                    <a:lnTo>
                      <a:pt x="1073" y="1779"/>
                    </a:lnTo>
                    <a:lnTo>
                      <a:pt x="902" y="1803"/>
                    </a:lnTo>
                    <a:lnTo>
                      <a:pt x="902" y="1803"/>
                    </a:lnTo>
                    <a:lnTo>
                      <a:pt x="732" y="1779"/>
                    </a:lnTo>
                    <a:lnTo>
                      <a:pt x="561" y="1730"/>
                    </a:lnTo>
                    <a:lnTo>
                      <a:pt x="391" y="1657"/>
                    </a:lnTo>
                    <a:lnTo>
                      <a:pt x="269" y="1535"/>
                    </a:lnTo>
                    <a:lnTo>
                      <a:pt x="147" y="1414"/>
                    </a:lnTo>
                    <a:lnTo>
                      <a:pt x="74" y="1243"/>
                    </a:lnTo>
                    <a:lnTo>
                      <a:pt x="25" y="1073"/>
                    </a:lnTo>
                    <a:lnTo>
                      <a:pt x="1" y="902"/>
                    </a:lnTo>
                    <a:lnTo>
                      <a:pt x="1" y="902"/>
                    </a:lnTo>
                    <a:lnTo>
                      <a:pt x="25" y="732"/>
                    </a:lnTo>
                    <a:lnTo>
                      <a:pt x="74" y="561"/>
                    </a:lnTo>
                    <a:lnTo>
                      <a:pt x="147" y="391"/>
                    </a:lnTo>
                    <a:lnTo>
                      <a:pt x="269" y="269"/>
                    </a:lnTo>
                    <a:lnTo>
                      <a:pt x="391" y="147"/>
                    </a:lnTo>
                    <a:lnTo>
                      <a:pt x="561" y="74"/>
                    </a:lnTo>
                    <a:lnTo>
                      <a:pt x="732" y="25"/>
                    </a:lnTo>
                    <a:lnTo>
                      <a:pt x="902" y="1"/>
                    </a:lnTo>
                    <a:lnTo>
                      <a:pt x="902"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431">
                <a:extLst>
                  <a:ext uri="{FF2B5EF4-FFF2-40B4-BE49-F238E27FC236}">
                    <a16:creationId xmlns:a16="http://schemas.microsoft.com/office/drawing/2014/main" id="{6CAB1D42-FE2E-4A1D-A937-C17B4A8C553D}"/>
                  </a:ext>
                </a:extLst>
              </p:cNvPr>
              <p:cNvSpPr/>
              <p:nvPr/>
            </p:nvSpPr>
            <p:spPr>
              <a:xfrm>
                <a:off x="713850" y="274025"/>
                <a:ext cx="45075" cy="45100"/>
              </a:xfrm>
              <a:custGeom>
                <a:avLst/>
                <a:gdLst/>
                <a:ahLst/>
                <a:cxnLst/>
                <a:rect l="0" t="0" r="0" b="0"/>
                <a:pathLst>
                  <a:path w="1803" h="1804" fill="none" extrusionOk="0">
                    <a:moveTo>
                      <a:pt x="902" y="1"/>
                    </a:moveTo>
                    <a:lnTo>
                      <a:pt x="902" y="1"/>
                    </a:lnTo>
                    <a:lnTo>
                      <a:pt x="1072" y="25"/>
                    </a:lnTo>
                    <a:lnTo>
                      <a:pt x="1243" y="74"/>
                    </a:lnTo>
                    <a:lnTo>
                      <a:pt x="1413" y="147"/>
                    </a:lnTo>
                    <a:lnTo>
                      <a:pt x="1535" y="269"/>
                    </a:lnTo>
                    <a:lnTo>
                      <a:pt x="1657" y="391"/>
                    </a:lnTo>
                    <a:lnTo>
                      <a:pt x="1730" y="561"/>
                    </a:lnTo>
                    <a:lnTo>
                      <a:pt x="1779" y="732"/>
                    </a:lnTo>
                    <a:lnTo>
                      <a:pt x="1803" y="902"/>
                    </a:lnTo>
                    <a:lnTo>
                      <a:pt x="1803" y="902"/>
                    </a:lnTo>
                    <a:lnTo>
                      <a:pt x="1779" y="1073"/>
                    </a:lnTo>
                    <a:lnTo>
                      <a:pt x="1730" y="1243"/>
                    </a:lnTo>
                    <a:lnTo>
                      <a:pt x="1657" y="1414"/>
                    </a:lnTo>
                    <a:lnTo>
                      <a:pt x="1535" y="1535"/>
                    </a:lnTo>
                    <a:lnTo>
                      <a:pt x="1413" y="1657"/>
                    </a:lnTo>
                    <a:lnTo>
                      <a:pt x="1243" y="1730"/>
                    </a:lnTo>
                    <a:lnTo>
                      <a:pt x="1072" y="1779"/>
                    </a:lnTo>
                    <a:lnTo>
                      <a:pt x="902" y="1803"/>
                    </a:lnTo>
                    <a:lnTo>
                      <a:pt x="902" y="1803"/>
                    </a:lnTo>
                    <a:lnTo>
                      <a:pt x="731" y="1779"/>
                    </a:lnTo>
                    <a:lnTo>
                      <a:pt x="561" y="1730"/>
                    </a:lnTo>
                    <a:lnTo>
                      <a:pt x="390" y="1657"/>
                    </a:lnTo>
                    <a:lnTo>
                      <a:pt x="269" y="1535"/>
                    </a:lnTo>
                    <a:lnTo>
                      <a:pt x="147" y="1414"/>
                    </a:lnTo>
                    <a:lnTo>
                      <a:pt x="74" y="1243"/>
                    </a:lnTo>
                    <a:lnTo>
                      <a:pt x="25" y="1073"/>
                    </a:lnTo>
                    <a:lnTo>
                      <a:pt x="1" y="902"/>
                    </a:lnTo>
                    <a:lnTo>
                      <a:pt x="1" y="902"/>
                    </a:lnTo>
                    <a:lnTo>
                      <a:pt x="25" y="732"/>
                    </a:lnTo>
                    <a:lnTo>
                      <a:pt x="74" y="561"/>
                    </a:lnTo>
                    <a:lnTo>
                      <a:pt x="147" y="391"/>
                    </a:lnTo>
                    <a:lnTo>
                      <a:pt x="269" y="269"/>
                    </a:lnTo>
                    <a:lnTo>
                      <a:pt x="390" y="147"/>
                    </a:lnTo>
                    <a:lnTo>
                      <a:pt x="561" y="74"/>
                    </a:lnTo>
                    <a:lnTo>
                      <a:pt x="731" y="25"/>
                    </a:lnTo>
                    <a:lnTo>
                      <a:pt x="902" y="1"/>
                    </a:lnTo>
                    <a:lnTo>
                      <a:pt x="902"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 name="Shape 432">
                <a:extLst>
                  <a:ext uri="{FF2B5EF4-FFF2-40B4-BE49-F238E27FC236}">
                    <a16:creationId xmlns:a16="http://schemas.microsoft.com/office/drawing/2014/main" id="{60602E2C-88D4-4911-9873-5BCB2D07D9A9}"/>
                  </a:ext>
                </a:extLst>
              </p:cNvPr>
              <p:cNvSpPr/>
              <p:nvPr/>
            </p:nvSpPr>
            <p:spPr>
              <a:xfrm>
                <a:off x="631050" y="274025"/>
                <a:ext cx="45075" cy="45100"/>
              </a:xfrm>
              <a:custGeom>
                <a:avLst/>
                <a:gdLst/>
                <a:ahLst/>
                <a:cxnLst/>
                <a:rect l="0" t="0" r="0" b="0"/>
                <a:pathLst>
                  <a:path w="1803" h="1804" fill="none" extrusionOk="0">
                    <a:moveTo>
                      <a:pt x="0" y="902"/>
                    </a:moveTo>
                    <a:lnTo>
                      <a:pt x="0" y="902"/>
                    </a:lnTo>
                    <a:lnTo>
                      <a:pt x="25" y="732"/>
                    </a:lnTo>
                    <a:lnTo>
                      <a:pt x="73" y="561"/>
                    </a:lnTo>
                    <a:lnTo>
                      <a:pt x="147" y="391"/>
                    </a:lnTo>
                    <a:lnTo>
                      <a:pt x="268" y="269"/>
                    </a:lnTo>
                    <a:lnTo>
                      <a:pt x="390" y="147"/>
                    </a:lnTo>
                    <a:lnTo>
                      <a:pt x="561" y="74"/>
                    </a:lnTo>
                    <a:lnTo>
                      <a:pt x="731" y="25"/>
                    </a:lnTo>
                    <a:lnTo>
                      <a:pt x="902" y="1"/>
                    </a:lnTo>
                    <a:lnTo>
                      <a:pt x="902" y="1"/>
                    </a:lnTo>
                    <a:lnTo>
                      <a:pt x="1072" y="25"/>
                    </a:lnTo>
                    <a:lnTo>
                      <a:pt x="1243" y="74"/>
                    </a:lnTo>
                    <a:lnTo>
                      <a:pt x="1413" y="147"/>
                    </a:lnTo>
                    <a:lnTo>
                      <a:pt x="1535" y="269"/>
                    </a:lnTo>
                    <a:lnTo>
                      <a:pt x="1657" y="391"/>
                    </a:lnTo>
                    <a:lnTo>
                      <a:pt x="1730" y="561"/>
                    </a:lnTo>
                    <a:lnTo>
                      <a:pt x="1778" y="732"/>
                    </a:lnTo>
                    <a:lnTo>
                      <a:pt x="1803" y="902"/>
                    </a:lnTo>
                    <a:lnTo>
                      <a:pt x="1803" y="902"/>
                    </a:lnTo>
                    <a:lnTo>
                      <a:pt x="1778" y="1073"/>
                    </a:lnTo>
                    <a:lnTo>
                      <a:pt x="1730" y="1243"/>
                    </a:lnTo>
                    <a:lnTo>
                      <a:pt x="1657" y="1414"/>
                    </a:lnTo>
                    <a:lnTo>
                      <a:pt x="1535" y="1535"/>
                    </a:lnTo>
                    <a:lnTo>
                      <a:pt x="1413" y="1657"/>
                    </a:lnTo>
                    <a:lnTo>
                      <a:pt x="1243" y="1730"/>
                    </a:lnTo>
                    <a:lnTo>
                      <a:pt x="1072" y="1779"/>
                    </a:lnTo>
                    <a:lnTo>
                      <a:pt x="902" y="1803"/>
                    </a:lnTo>
                    <a:lnTo>
                      <a:pt x="902" y="1803"/>
                    </a:lnTo>
                    <a:lnTo>
                      <a:pt x="731" y="1779"/>
                    </a:lnTo>
                    <a:lnTo>
                      <a:pt x="561" y="1730"/>
                    </a:lnTo>
                    <a:lnTo>
                      <a:pt x="390" y="1657"/>
                    </a:lnTo>
                    <a:lnTo>
                      <a:pt x="268" y="1535"/>
                    </a:lnTo>
                    <a:lnTo>
                      <a:pt x="147" y="1414"/>
                    </a:lnTo>
                    <a:lnTo>
                      <a:pt x="73" y="1243"/>
                    </a:lnTo>
                    <a:lnTo>
                      <a:pt x="25" y="1073"/>
                    </a:lnTo>
                    <a:lnTo>
                      <a:pt x="0" y="902"/>
                    </a:lnTo>
                    <a:lnTo>
                      <a:pt x="0" y="90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 name="Shape 433">
                <a:extLst>
                  <a:ext uri="{FF2B5EF4-FFF2-40B4-BE49-F238E27FC236}">
                    <a16:creationId xmlns:a16="http://schemas.microsoft.com/office/drawing/2014/main" id="{FD1430AC-6B54-4DE1-9435-1A9E497FFDF3}"/>
                  </a:ext>
                </a:extLst>
              </p:cNvPr>
              <p:cNvSpPr/>
              <p:nvPr/>
            </p:nvSpPr>
            <p:spPr>
              <a:xfrm>
                <a:off x="649925" y="590050"/>
                <a:ext cx="133975" cy="25"/>
              </a:xfrm>
              <a:custGeom>
                <a:avLst/>
                <a:gdLst/>
                <a:ahLst/>
                <a:cxnLst/>
                <a:rect l="0" t="0" r="0" b="0"/>
                <a:pathLst>
                  <a:path w="5359" h="1" fill="none" extrusionOk="0">
                    <a:moveTo>
                      <a:pt x="5358"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 name="Shape 434">
                <a:extLst>
                  <a:ext uri="{FF2B5EF4-FFF2-40B4-BE49-F238E27FC236}">
                    <a16:creationId xmlns:a16="http://schemas.microsoft.com/office/drawing/2014/main" id="{989E94C2-5D04-4F32-AE6F-120243EA8111}"/>
                  </a:ext>
                </a:extLst>
              </p:cNvPr>
              <p:cNvSpPr/>
              <p:nvPr/>
            </p:nvSpPr>
            <p:spPr>
              <a:xfrm>
                <a:off x="649925" y="534625"/>
                <a:ext cx="255750" cy="25"/>
              </a:xfrm>
              <a:custGeom>
                <a:avLst/>
                <a:gdLst/>
                <a:ahLst/>
                <a:cxnLst/>
                <a:rect l="0" t="0" r="0" b="0"/>
                <a:pathLst>
                  <a:path w="10230" h="1" fill="none" extrusionOk="0">
                    <a:moveTo>
                      <a:pt x="1022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 name="Shape 435">
                <a:extLst>
                  <a:ext uri="{FF2B5EF4-FFF2-40B4-BE49-F238E27FC236}">
                    <a16:creationId xmlns:a16="http://schemas.microsoft.com/office/drawing/2014/main" id="{3C648366-C5A5-41F9-B7E5-2A7C67D3F68D}"/>
                  </a:ext>
                </a:extLst>
              </p:cNvPr>
              <p:cNvSpPr/>
              <p:nvPr/>
            </p:nvSpPr>
            <p:spPr>
              <a:xfrm>
                <a:off x="649925" y="479825"/>
                <a:ext cx="255750" cy="25"/>
              </a:xfrm>
              <a:custGeom>
                <a:avLst/>
                <a:gdLst/>
                <a:ahLst/>
                <a:cxnLst/>
                <a:rect l="0" t="0" r="0" b="0"/>
                <a:pathLst>
                  <a:path w="10230" h="1" fill="none" extrusionOk="0">
                    <a:moveTo>
                      <a:pt x="1022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 name="Shape 436">
                <a:extLst>
                  <a:ext uri="{FF2B5EF4-FFF2-40B4-BE49-F238E27FC236}">
                    <a16:creationId xmlns:a16="http://schemas.microsoft.com/office/drawing/2014/main" id="{CDF2C584-6BB0-4308-8EE8-F51A030B17C0}"/>
                  </a:ext>
                </a:extLst>
              </p:cNvPr>
              <p:cNvSpPr/>
              <p:nvPr/>
            </p:nvSpPr>
            <p:spPr>
              <a:xfrm>
                <a:off x="649925" y="424425"/>
                <a:ext cx="255750" cy="25"/>
              </a:xfrm>
              <a:custGeom>
                <a:avLst/>
                <a:gdLst/>
                <a:ahLst/>
                <a:cxnLst/>
                <a:rect l="0" t="0" r="0" b="0"/>
                <a:pathLst>
                  <a:path w="10230" h="1" fill="none" extrusionOk="0">
                    <a:moveTo>
                      <a:pt x="1022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 name="Shape 437">
                <a:extLst>
                  <a:ext uri="{FF2B5EF4-FFF2-40B4-BE49-F238E27FC236}">
                    <a16:creationId xmlns:a16="http://schemas.microsoft.com/office/drawing/2014/main" id="{DF57E22F-1BCB-4194-97E4-A99D7A1F5D85}"/>
                  </a:ext>
                </a:extLst>
              </p:cNvPr>
              <p:cNvSpPr/>
              <p:nvPr/>
            </p:nvSpPr>
            <p:spPr>
              <a:xfrm>
                <a:off x="879475" y="274025"/>
                <a:ext cx="45075" cy="45100"/>
              </a:xfrm>
              <a:custGeom>
                <a:avLst/>
                <a:gdLst/>
                <a:ahLst/>
                <a:cxnLst/>
                <a:rect l="0" t="0" r="0" b="0"/>
                <a:pathLst>
                  <a:path w="1803" h="1804" fill="none" extrusionOk="0">
                    <a:moveTo>
                      <a:pt x="901" y="1803"/>
                    </a:moveTo>
                    <a:lnTo>
                      <a:pt x="901" y="1803"/>
                    </a:lnTo>
                    <a:lnTo>
                      <a:pt x="731" y="1779"/>
                    </a:lnTo>
                    <a:lnTo>
                      <a:pt x="560" y="1730"/>
                    </a:lnTo>
                    <a:lnTo>
                      <a:pt x="390" y="1657"/>
                    </a:lnTo>
                    <a:lnTo>
                      <a:pt x="268" y="1535"/>
                    </a:lnTo>
                    <a:lnTo>
                      <a:pt x="146" y="1414"/>
                    </a:lnTo>
                    <a:lnTo>
                      <a:pt x="73" y="1243"/>
                    </a:lnTo>
                    <a:lnTo>
                      <a:pt x="25" y="1073"/>
                    </a:lnTo>
                    <a:lnTo>
                      <a:pt x="0" y="902"/>
                    </a:lnTo>
                    <a:lnTo>
                      <a:pt x="0" y="902"/>
                    </a:lnTo>
                    <a:lnTo>
                      <a:pt x="25" y="732"/>
                    </a:lnTo>
                    <a:lnTo>
                      <a:pt x="73" y="561"/>
                    </a:lnTo>
                    <a:lnTo>
                      <a:pt x="146" y="391"/>
                    </a:lnTo>
                    <a:lnTo>
                      <a:pt x="268" y="269"/>
                    </a:lnTo>
                    <a:lnTo>
                      <a:pt x="390" y="147"/>
                    </a:lnTo>
                    <a:lnTo>
                      <a:pt x="560" y="74"/>
                    </a:lnTo>
                    <a:lnTo>
                      <a:pt x="731" y="25"/>
                    </a:lnTo>
                    <a:lnTo>
                      <a:pt x="901" y="1"/>
                    </a:lnTo>
                    <a:lnTo>
                      <a:pt x="901" y="1"/>
                    </a:lnTo>
                    <a:lnTo>
                      <a:pt x="1072" y="25"/>
                    </a:lnTo>
                    <a:lnTo>
                      <a:pt x="1242" y="74"/>
                    </a:lnTo>
                    <a:lnTo>
                      <a:pt x="1413" y="147"/>
                    </a:lnTo>
                    <a:lnTo>
                      <a:pt x="1535" y="269"/>
                    </a:lnTo>
                    <a:lnTo>
                      <a:pt x="1656" y="391"/>
                    </a:lnTo>
                    <a:lnTo>
                      <a:pt x="1729" y="561"/>
                    </a:lnTo>
                    <a:lnTo>
                      <a:pt x="1778" y="732"/>
                    </a:lnTo>
                    <a:lnTo>
                      <a:pt x="1802" y="902"/>
                    </a:lnTo>
                    <a:lnTo>
                      <a:pt x="1802" y="902"/>
                    </a:lnTo>
                    <a:lnTo>
                      <a:pt x="1778" y="1073"/>
                    </a:lnTo>
                    <a:lnTo>
                      <a:pt x="1729" y="1243"/>
                    </a:lnTo>
                    <a:lnTo>
                      <a:pt x="1656" y="1414"/>
                    </a:lnTo>
                    <a:lnTo>
                      <a:pt x="1535" y="1535"/>
                    </a:lnTo>
                    <a:lnTo>
                      <a:pt x="1413" y="1657"/>
                    </a:lnTo>
                    <a:lnTo>
                      <a:pt x="1242" y="1730"/>
                    </a:lnTo>
                    <a:lnTo>
                      <a:pt x="1072" y="1779"/>
                    </a:lnTo>
                    <a:lnTo>
                      <a:pt x="901" y="1803"/>
                    </a:lnTo>
                    <a:lnTo>
                      <a:pt x="901" y="180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 name="Shape 438">
                <a:extLst>
                  <a:ext uri="{FF2B5EF4-FFF2-40B4-BE49-F238E27FC236}">
                    <a16:creationId xmlns:a16="http://schemas.microsoft.com/office/drawing/2014/main" id="{85DE4BAA-DAE9-412C-8D21-707838E527B5}"/>
                  </a:ext>
                </a:extLst>
              </p:cNvPr>
              <p:cNvSpPr/>
              <p:nvPr/>
            </p:nvSpPr>
            <p:spPr>
              <a:xfrm>
                <a:off x="654800" y="244200"/>
                <a:ext cx="25" cy="51175"/>
              </a:xfrm>
              <a:custGeom>
                <a:avLst/>
                <a:gdLst/>
                <a:ahLst/>
                <a:cxnLst/>
                <a:rect l="0" t="0" r="0" b="0"/>
                <a:pathLst>
                  <a:path w="1" h="2047" fill="none" extrusionOk="0">
                    <a:moveTo>
                      <a:pt x="0" y="1"/>
                    </a:moveTo>
                    <a:lnTo>
                      <a:pt x="0" y="204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6" name="Shape 439">
                <a:extLst>
                  <a:ext uri="{FF2B5EF4-FFF2-40B4-BE49-F238E27FC236}">
                    <a16:creationId xmlns:a16="http://schemas.microsoft.com/office/drawing/2014/main" id="{192E8FDA-9BB0-4070-9829-DA4E1CB965BD}"/>
                  </a:ext>
                </a:extLst>
              </p:cNvPr>
              <p:cNvSpPr/>
              <p:nvPr/>
            </p:nvSpPr>
            <p:spPr>
              <a:xfrm>
                <a:off x="737600" y="244200"/>
                <a:ext cx="25" cy="51175"/>
              </a:xfrm>
              <a:custGeom>
                <a:avLst/>
                <a:gdLst/>
                <a:ahLst/>
                <a:cxnLst/>
                <a:rect l="0" t="0" r="0" b="0"/>
                <a:pathLst>
                  <a:path w="1" h="2047" fill="none" extrusionOk="0">
                    <a:moveTo>
                      <a:pt x="1" y="1"/>
                    </a:moveTo>
                    <a:lnTo>
                      <a:pt x="1" y="204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 name="Shape 440">
                <a:extLst>
                  <a:ext uri="{FF2B5EF4-FFF2-40B4-BE49-F238E27FC236}">
                    <a16:creationId xmlns:a16="http://schemas.microsoft.com/office/drawing/2014/main" id="{C77C9E29-4253-4D5B-82A5-92A47F591CC0}"/>
                  </a:ext>
                </a:extLst>
              </p:cNvPr>
              <p:cNvSpPr/>
              <p:nvPr/>
            </p:nvSpPr>
            <p:spPr>
              <a:xfrm>
                <a:off x="820400" y="244200"/>
                <a:ext cx="25" cy="51175"/>
              </a:xfrm>
              <a:custGeom>
                <a:avLst/>
                <a:gdLst/>
                <a:ahLst/>
                <a:cxnLst/>
                <a:rect l="0" t="0" r="0" b="0"/>
                <a:pathLst>
                  <a:path w="1" h="2047" fill="none" extrusionOk="0">
                    <a:moveTo>
                      <a:pt x="1" y="1"/>
                    </a:moveTo>
                    <a:lnTo>
                      <a:pt x="1" y="204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 name="Shape 441">
                <a:extLst>
                  <a:ext uri="{FF2B5EF4-FFF2-40B4-BE49-F238E27FC236}">
                    <a16:creationId xmlns:a16="http://schemas.microsoft.com/office/drawing/2014/main" id="{6C4CA327-3A8B-437B-B5A4-0E37E700D500}"/>
                  </a:ext>
                </a:extLst>
              </p:cNvPr>
              <p:cNvSpPr/>
              <p:nvPr/>
            </p:nvSpPr>
            <p:spPr>
              <a:xfrm>
                <a:off x="903225" y="244200"/>
                <a:ext cx="25" cy="51175"/>
              </a:xfrm>
              <a:custGeom>
                <a:avLst/>
                <a:gdLst/>
                <a:ahLst/>
                <a:cxnLst/>
                <a:rect l="0" t="0" r="0" b="0"/>
                <a:pathLst>
                  <a:path w="1" h="2047" fill="none" extrusionOk="0">
                    <a:moveTo>
                      <a:pt x="0" y="1"/>
                    </a:moveTo>
                    <a:lnTo>
                      <a:pt x="0" y="204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9" name="Shape 442">
              <a:extLst>
                <a:ext uri="{FF2B5EF4-FFF2-40B4-BE49-F238E27FC236}">
                  <a16:creationId xmlns:a16="http://schemas.microsoft.com/office/drawing/2014/main" id="{27D47F3D-41DD-455A-AE2A-0FD0EAB02A45}"/>
                </a:ext>
              </a:extLst>
            </p:cNvPr>
            <p:cNvGrpSpPr/>
            <p:nvPr/>
          </p:nvGrpSpPr>
          <p:grpSpPr>
            <a:xfrm>
              <a:off x="3685748" y="1228743"/>
              <a:ext cx="406589" cy="338442"/>
              <a:chOff x="1247825" y="322750"/>
              <a:chExt cx="443300" cy="369000"/>
            </a:xfrm>
          </p:grpSpPr>
          <p:sp>
            <p:nvSpPr>
              <p:cNvPr id="20" name="Shape 443">
                <a:extLst>
                  <a:ext uri="{FF2B5EF4-FFF2-40B4-BE49-F238E27FC236}">
                    <a16:creationId xmlns:a16="http://schemas.microsoft.com/office/drawing/2014/main" id="{FF308F66-FF4F-47E2-A529-9E03710A956A}"/>
                  </a:ext>
                </a:extLst>
              </p:cNvPr>
              <p:cNvSpPr/>
              <p:nvPr/>
            </p:nvSpPr>
            <p:spPr>
              <a:xfrm>
                <a:off x="1247825" y="322750"/>
                <a:ext cx="443300" cy="369000"/>
              </a:xfrm>
              <a:custGeom>
                <a:avLst/>
                <a:gdLst/>
                <a:ahLst/>
                <a:cxnLst/>
                <a:rect l="0" t="0" r="0" b="0"/>
                <a:pathLst>
                  <a:path w="17732" h="14760" fill="none" extrusionOk="0">
                    <a:moveTo>
                      <a:pt x="16952" y="2558"/>
                    </a:moveTo>
                    <a:lnTo>
                      <a:pt x="13664" y="2558"/>
                    </a:lnTo>
                    <a:lnTo>
                      <a:pt x="13226" y="755"/>
                    </a:lnTo>
                    <a:lnTo>
                      <a:pt x="13226" y="755"/>
                    </a:lnTo>
                    <a:lnTo>
                      <a:pt x="13177" y="609"/>
                    </a:lnTo>
                    <a:lnTo>
                      <a:pt x="13104" y="463"/>
                    </a:lnTo>
                    <a:lnTo>
                      <a:pt x="13006" y="317"/>
                    </a:lnTo>
                    <a:lnTo>
                      <a:pt x="12885" y="220"/>
                    </a:lnTo>
                    <a:lnTo>
                      <a:pt x="12739" y="122"/>
                    </a:lnTo>
                    <a:lnTo>
                      <a:pt x="12592" y="49"/>
                    </a:lnTo>
                    <a:lnTo>
                      <a:pt x="12446" y="0"/>
                    </a:lnTo>
                    <a:lnTo>
                      <a:pt x="12276" y="0"/>
                    </a:lnTo>
                    <a:lnTo>
                      <a:pt x="5456" y="0"/>
                    </a:lnTo>
                    <a:lnTo>
                      <a:pt x="5456" y="0"/>
                    </a:lnTo>
                    <a:lnTo>
                      <a:pt x="5286" y="0"/>
                    </a:lnTo>
                    <a:lnTo>
                      <a:pt x="5140" y="49"/>
                    </a:lnTo>
                    <a:lnTo>
                      <a:pt x="4994" y="122"/>
                    </a:lnTo>
                    <a:lnTo>
                      <a:pt x="4848" y="220"/>
                    </a:lnTo>
                    <a:lnTo>
                      <a:pt x="4726" y="317"/>
                    </a:lnTo>
                    <a:lnTo>
                      <a:pt x="4628" y="463"/>
                    </a:lnTo>
                    <a:lnTo>
                      <a:pt x="4555" y="609"/>
                    </a:lnTo>
                    <a:lnTo>
                      <a:pt x="4507" y="755"/>
                    </a:lnTo>
                    <a:lnTo>
                      <a:pt x="4068" y="2558"/>
                    </a:lnTo>
                    <a:lnTo>
                      <a:pt x="3240" y="2558"/>
                    </a:lnTo>
                    <a:lnTo>
                      <a:pt x="3240" y="2558"/>
                    </a:lnTo>
                    <a:lnTo>
                      <a:pt x="3240" y="2558"/>
                    </a:lnTo>
                    <a:lnTo>
                      <a:pt x="3240" y="2460"/>
                    </a:lnTo>
                    <a:lnTo>
                      <a:pt x="3216" y="2363"/>
                    </a:lnTo>
                    <a:lnTo>
                      <a:pt x="3167" y="2290"/>
                    </a:lnTo>
                    <a:lnTo>
                      <a:pt x="3094" y="2217"/>
                    </a:lnTo>
                    <a:lnTo>
                      <a:pt x="3045" y="2144"/>
                    </a:lnTo>
                    <a:lnTo>
                      <a:pt x="2948" y="2119"/>
                    </a:lnTo>
                    <a:lnTo>
                      <a:pt x="2850" y="2071"/>
                    </a:lnTo>
                    <a:lnTo>
                      <a:pt x="2753" y="2071"/>
                    </a:lnTo>
                    <a:lnTo>
                      <a:pt x="2047" y="2071"/>
                    </a:lnTo>
                    <a:lnTo>
                      <a:pt x="2047" y="2071"/>
                    </a:lnTo>
                    <a:lnTo>
                      <a:pt x="1949" y="2071"/>
                    </a:lnTo>
                    <a:lnTo>
                      <a:pt x="1852" y="2119"/>
                    </a:lnTo>
                    <a:lnTo>
                      <a:pt x="1779" y="2144"/>
                    </a:lnTo>
                    <a:lnTo>
                      <a:pt x="1706" y="2217"/>
                    </a:lnTo>
                    <a:lnTo>
                      <a:pt x="1633" y="2290"/>
                    </a:lnTo>
                    <a:lnTo>
                      <a:pt x="1608" y="2363"/>
                    </a:lnTo>
                    <a:lnTo>
                      <a:pt x="1560" y="2460"/>
                    </a:lnTo>
                    <a:lnTo>
                      <a:pt x="1560" y="2558"/>
                    </a:lnTo>
                    <a:lnTo>
                      <a:pt x="1560" y="2558"/>
                    </a:lnTo>
                    <a:lnTo>
                      <a:pt x="780" y="2558"/>
                    </a:lnTo>
                    <a:lnTo>
                      <a:pt x="780" y="2558"/>
                    </a:lnTo>
                    <a:lnTo>
                      <a:pt x="634" y="2582"/>
                    </a:lnTo>
                    <a:lnTo>
                      <a:pt x="488" y="2631"/>
                    </a:lnTo>
                    <a:lnTo>
                      <a:pt x="342" y="2679"/>
                    </a:lnTo>
                    <a:lnTo>
                      <a:pt x="220" y="2777"/>
                    </a:lnTo>
                    <a:lnTo>
                      <a:pt x="123" y="2899"/>
                    </a:lnTo>
                    <a:lnTo>
                      <a:pt x="74" y="3045"/>
                    </a:lnTo>
                    <a:lnTo>
                      <a:pt x="25" y="3191"/>
                    </a:lnTo>
                    <a:lnTo>
                      <a:pt x="1" y="3337"/>
                    </a:lnTo>
                    <a:lnTo>
                      <a:pt x="1" y="13980"/>
                    </a:lnTo>
                    <a:lnTo>
                      <a:pt x="1" y="13980"/>
                    </a:lnTo>
                    <a:lnTo>
                      <a:pt x="25" y="14151"/>
                    </a:lnTo>
                    <a:lnTo>
                      <a:pt x="74" y="14297"/>
                    </a:lnTo>
                    <a:lnTo>
                      <a:pt x="123" y="14418"/>
                    </a:lnTo>
                    <a:lnTo>
                      <a:pt x="220" y="14540"/>
                    </a:lnTo>
                    <a:lnTo>
                      <a:pt x="342" y="14638"/>
                    </a:lnTo>
                    <a:lnTo>
                      <a:pt x="488" y="14711"/>
                    </a:lnTo>
                    <a:lnTo>
                      <a:pt x="634" y="14759"/>
                    </a:lnTo>
                    <a:lnTo>
                      <a:pt x="780" y="14759"/>
                    </a:lnTo>
                    <a:lnTo>
                      <a:pt x="16952" y="14759"/>
                    </a:lnTo>
                    <a:lnTo>
                      <a:pt x="16952" y="14759"/>
                    </a:lnTo>
                    <a:lnTo>
                      <a:pt x="17098" y="14759"/>
                    </a:lnTo>
                    <a:lnTo>
                      <a:pt x="17244" y="14711"/>
                    </a:lnTo>
                    <a:lnTo>
                      <a:pt x="17390" y="14638"/>
                    </a:lnTo>
                    <a:lnTo>
                      <a:pt x="17512" y="14540"/>
                    </a:lnTo>
                    <a:lnTo>
                      <a:pt x="17610" y="14418"/>
                    </a:lnTo>
                    <a:lnTo>
                      <a:pt x="17658" y="14297"/>
                    </a:lnTo>
                    <a:lnTo>
                      <a:pt x="17707" y="14151"/>
                    </a:lnTo>
                    <a:lnTo>
                      <a:pt x="17731" y="13980"/>
                    </a:lnTo>
                    <a:lnTo>
                      <a:pt x="17731" y="3337"/>
                    </a:lnTo>
                    <a:lnTo>
                      <a:pt x="17731" y="3337"/>
                    </a:lnTo>
                    <a:lnTo>
                      <a:pt x="17707" y="3191"/>
                    </a:lnTo>
                    <a:lnTo>
                      <a:pt x="17658" y="3045"/>
                    </a:lnTo>
                    <a:lnTo>
                      <a:pt x="17610" y="2899"/>
                    </a:lnTo>
                    <a:lnTo>
                      <a:pt x="17512" y="2777"/>
                    </a:lnTo>
                    <a:lnTo>
                      <a:pt x="17390" y="2679"/>
                    </a:lnTo>
                    <a:lnTo>
                      <a:pt x="17244" y="2631"/>
                    </a:lnTo>
                    <a:lnTo>
                      <a:pt x="17098" y="2582"/>
                    </a:lnTo>
                    <a:lnTo>
                      <a:pt x="16952" y="2558"/>
                    </a:lnTo>
                    <a:lnTo>
                      <a:pt x="16952" y="255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 name="Shape 444">
                <a:extLst>
                  <a:ext uri="{FF2B5EF4-FFF2-40B4-BE49-F238E27FC236}">
                    <a16:creationId xmlns:a16="http://schemas.microsoft.com/office/drawing/2014/main" id="{251C1B49-E647-4971-B8A2-506F2845FFBD}"/>
                  </a:ext>
                </a:extLst>
              </p:cNvPr>
              <p:cNvSpPr/>
              <p:nvPr/>
            </p:nvSpPr>
            <p:spPr>
              <a:xfrm>
                <a:off x="1398225" y="386675"/>
                <a:ext cx="142500" cy="25"/>
              </a:xfrm>
              <a:custGeom>
                <a:avLst/>
                <a:gdLst/>
                <a:ahLst/>
                <a:cxnLst/>
                <a:rect l="0" t="0" r="0" b="0"/>
                <a:pathLst>
                  <a:path w="5700" h="1" fill="none" extrusionOk="0">
                    <a:moveTo>
                      <a:pt x="5700" y="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 name="Shape 445">
                <a:extLst>
                  <a:ext uri="{FF2B5EF4-FFF2-40B4-BE49-F238E27FC236}">
                    <a16:creationId xmlns:a16="http://schemas.microsoft.com/office/drawing/2014/main" id="{CDE92342-C289-4B72-B4C7-1FBCEFB795B0}"/>
                  </a:ext>
                </a:extLst>
              </p:cNvPr>
              <p:cNvSpPr/>
              <p:nvPr/>
            </p:nvSpPr>
            <p:spPr>
              <a:xfrm>
                <a:off x="1370225" y="450000"/>
                <a:ext cx="198500" cy="197900"/>
              </a:xfrm>
              <a:custGeom>
                <a:avLst/>
                <a:gdLst/>
                <a:ahLst/>
                <a:cxnLst/>
                <a:rect l="0" t="0" r="0" b="0"/>
                <a:pathLst>
                  <a:path w="7940" h="7916" fill="none" extrusionOk="0">
                    <a:moveTo>
                      <a:pt x="3970" y="7916"/>
                    </a:moveTo>
                    <a:lnTo>
                      <a:pt x="3970" y="7916"/>
                    </a:lnTo>
                    <a:lnTo>
                      <a:pt x="3556" y="7892"/>
                    </a:lnTo>
                    <a:lnTo>
                      <a:pt x="3166" y="7843"/>
                    </a:lnTo>
                    <a:lnTo>
                      <a:pt x="2801" y="7745"/>
                    </a:lnTo>
                    <a:lnTo>
                      <a:pt x="2436" y="7624"/>
                    </a:lnTo>
                    <a:lnTo>
                      <a:pt x="2070" y="7453"/>
                    </a:lnTo>
                    <a:lnTo>
                      <a:pt x="1754" y="7258"/>
                    </a:lnTo>
                    <a:lnTo>
                      <a:pt x="1462" y="7015"/>
                    </a:lnTo>
                    <a:lnTo>
                      <a:pt x="1169" y="6771"/>
                    </a:lnTo>
                    <a:lnTo>
                      <a:pt x="901" y="6479"/>
                    </a:lnTo>
                    <a:lnTo>
                      <a:pt x="682" y="6187"/>
                    </a:lnTo>
                    <a:lnTo>
                      <a:pt x="487" y="5846"/>
                    </a:lnTo>
                    <a:lnTo>
                      <a:pt x="317" y="5505"/>
                    </a:lnTo>
                    <a:lnTo>
                      <a:pt x="195" y="5139"/>
                    </a:lnTo>
                    <a:lnTo>
                      <a:pt x="98" y="4750"/>
                    </a:lnTo>
                    <a:lnTo>
                      <a:pt x="25" y="4360"/>
                    </a:lnTo>
                    <a:lnTo>
                      <a:pt x="0" y="3970"/>
                    </a:lnTo>
                    <a:lnTo>
                      <a:pt x="0" y="3970"/>
                    </a:lnTo>
                    <a:lnTo>
                      <a:pt x="25" y="3556"/>
                    </a:lnTo>
                    <a:lnTo>
                      <a:pt x="98" y="3167"/>
                    </a:lnTo>
                    <a:lnTo>
                      <a:pt x="195" y="2777"/>
                    </a:lnTo>
                    <a:lnTo>
                      <a:pt x="317" y="2412"/>
                    </a:lnTo>
                    <a:lnTo>
                      <a:pt x="487" y="2071"/>
                    </a:lnTo>
                    <a:lnTo>
                      <a:pt x="682" y="1754"/>
                    </a:lnTo>
                    <a:lnTo>
                      <a:pt x="901" y="1437"/>
                    </a:lnTo>
                    <a:lnTo>
                      <a:pt x="1169" y="1170"/>
                    </a:lnTo>
                    <a:lnTo>
                      <a:pt x="1462" y="902"/>
                    </a:lnTo>
                    <a:lnTo>
                      <a:pt x="1754" y="682"/>
                    </a:lnTo>
                    <a:lnTo>
                      <a:pt x="2070" y="488"/>
                    </a:lnTo>
                    <a:lnTo>
                      <a:pt x="2436" y="317"/>
                    </a:lnTo>
                    <a:lnTo>
                      <a:pt x="2801" y="171"/>
                    </a:lnTo>
                    <a:lnTo>
                      <a:pt x="3166" y="74"/>
                    </a:lnTo>
                    <a:lnTo>
                      <a:pt x="3556" y="25"/>
                    </a:lnTo>
                    <a:lnTo>
                      <a:pt x="3970" y="1"/>
                    </a:lnTo>
                    <a:lnTo>
                      <a:pt x="3970" y="1"/>
                    </a:lnTo>
                    <a:lnTo>
                      <a:pt x="4384" y="25"/>
                    </a:lnTo>
                    <a:lnTo>
                      <a:pt x="4774" y="74"/>
                    </a:lnTo>
                    <a:lnTo>
                      <a:pt x="5139" y="171"/>
                    </a:lnTo>
                    <a:lnTo>
                      <a:pt x="5505" y="317"/>
                    </a:lnTo>
                    <a:lnTo>
                      <a:pt x="5870" y="488"/>
                    </a:lnTo>
                    <a:lnTo>
                      <a:pt x="6186" y="682"/>
                    </a:lnTo>
                    <a:lnTo>
                      <a:pt x="6479" y="902"/>
                    </a:lnTo>
                    <a:lnTo>
                      <a:pt x="6771" y="1170"/>
                    </a:lnTo>
                    <a:lnTo>
                      <a:pt x="7039" y="1437"/>
                    </a:lnTo>
                    <a:lnTo>
                      <a:pt x="7258" y="1754"/>
                    </a:lnTo>
                    <a:lnTo>
                      <a:pt x="7453" y="2071"/>
                    </a:lnTo>
                    <a:lnTo>
                      <a:pt x="7623" y="2412"/>
                    </a:lnTo>
                    <a:lnTo>
                      <a:pt x="7745" y="2777"/>
                    </a:lnTo>
                    <a:lnTo>
                      <a:pt x="7843" y="3167"/>
                    </a:lnTo>
                    <a:lnTo>
                      <a:pt x="7916" y="3556"/>
                    </a:lnTo>
                    <a:lnTo>
                      <a:pt x="7940" y="3970"/>
                    </a:lnTo>
                    <a:lnTo>
                      <a:pt x="7940" y="3970"/>
                    </a:lnTo>
                    <a:lnTo>
                      <a:pt x="7916" y="4360"/>
                    </a:lnTo>
                    <a:lnTo>
                      <a:pt x="7843" y="4750"/>
                    </a:lnTo>
                    <a:lnTo>
                      <a:pt x="7745" y="5139"/>
                    </a:lnTo>
                    <a:lnTo>
                      <a:pt x="7623" y="5505"/>
                    </a:lnTo>
                    <a:lnTo>
                      <a:pt x="7453" y="5846"/>
                    </a:lnTo>
                    <a:lnTo>
                      <a:pt x="7258" y="6187"/>
                    </a:lnTo>
                    <a:lnTo>
                      <a:pt x="7039" y="6479"/>
                    </a:lnTo>
                    <a:lnTo>
                      <a:pt x="6771" y="6771"/>
                    </a:lnTo>
                    <a:lnTo>
                      <a:pt x="6479" y="7015"/>
                    </a:lnTo>
                    <a:lnTo>
                      <a:pt x="6186" y="7258"/>
                    </a:lnTo>
                    <a:lnTo>
                      <a:pt x="5870" y="7453"/>
                    </a:lnTo>
                    <a:lnTo>
                      <a:pt x="5505" y="7624"/>
                    </a:lnTo>
                    <a:lnTo>
                      <a:pt x="5139" y="7745"/>
                    </a:lnTo>
                    <a:lnTo>
                      <a:pt x="4774" y="7843"/>
                    </a:lnTo>
                    <a:lnTo>
                      <a:pt x="4384" y="7892"/>
                    </a:lnTo>
                    <a:lnTo>
                      <a:pt x="3970" y="7916"/>
                    </a:lnTo>
                    <a:lnTo>
                      <a:pt x="3970" y="791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 name="Shape 446">
                <a:extLst>
                  <a:ext uri="{FF2B5EF4-FFF2-40B4-BE49-F238E27FC236}">
                    <a16:creationId xmlns:a16="http://schemas.microsoft.com/office/drawing/2014/main" id="{FF3F475C-5760-4DA4-A166-33AB1CFACE31}"/>
                  </a:ext>
                </a:extLst>
              </p:cNvPr>
              <p:cNvSpPr/>
              <p:nvPr/>
            </p:nvSpPr>
            <p:spPr>
              <a:xfrm>
                <a:off x="1403100" y="482875"/>
                <a:ext cx="132750" cy="132150"/>
              </a:xfrm>
              <a:custGeom>
                <a:avLst/>
                <a:gdLst/>
                <a:ahLst/>
                <a:cxnLst/>
                <a:rect l="0" t="0" r="0" b="0"/>
                <a:pathLst>
                  <a:path w="5310" h="5286" fill="none" extrusionOk="0">
                    <a:moveTo>
                      <a:pt x="2655" y="5286"/>
                    </a:moveTo>
                    <a:lnTo>
                      <a:pt x="2655" y="5286"/>
                    </a:lnTo>
                    <a:lnTo>
                      <a:pt x="2387" y="5286"/>
                    </a:lnTo>
                    <a:lnTo>
                      <a:pt x="2119" y="5237"/>
                    </a:lnTo>
                    <a:lnTo>
                      <a:pt x="1876" y="5164"/>
                    </a:lnTo>
                    <a:lnTo>
                      <a:pt x="1632" y="5091"/>
                    </a:lnTo>
                    <a:lnTo>
                      <a:pt x="1389" y="4969"/>
                    </a:lnTo>
                    <a:lnTo>
                      <a:pt x="1169" y="4847"/>
                    </a:lnTo>
                    <a:lnTo>
                      <a:pt x="975" y="4677"/>
                    </a:lnTo>
                    <a:lnTo>
                      <a:pt x="780" y="4506"/>
                    </a:lnTo>
                    <a:lnTo>
                      <a:pt x="609" y="4336"/>
                    </a:lnTo>
                    <a:lnTo>
                      <a:pt x="463" y="4117"/>
                    </a:lnTo>
                    <a:lnTo>
                      <a:pt x="317" y="3897"/>
                    </a:lnTo>
                    <a:lnTo>
                      <a:pt x="220" y="3678"/>
                    </a:lnTo>
                    <a:lnTo>
                      <a:pt x="122" y="3435"/>
                    </a:lnTo>
                    <a:lnTo>
                      <a:pt x="74" y="3191"/>
                    </a:lnTo>
                    <a:lnTo>
                      <a:pt x="25" y="2923"/>
                    </a:lnTo>
                    <a:lnTo>
                      <a:pt x="0" y="2655"/>
                    </a:lnTo>
                    <a:lnTo>
                      <a:pt x="0" y="2655"/>
                    </a:lnTo>
                    <a:lnTo>
                      <a:pt x="25" y="2387"/>
                    </a:lnTo>
                    <a:lnTo>
                      <a:pt x="74" y="2120"/>
                    </a:lnTo>
                    <a:lnTo>
                      <a:pt x="122" y="1852"/>
                    </a:lnTo>
                    <a:lnTo>
                      <a:pt x="220" y="1608"/>
                    </a:lnTo>
                    <a:lnTo>
                      <a:pt x="317" y="1389"/>
                    </a:lnTo>
                    <a:lnTo>
                      <a:pt x="463" y="1170"/>
                    </a:lnTo>
                    <a:lnTo>
                      <a:pt x="609" y="975"/>
                    </a:lnTo>
                    <a:lnTo>
                      <a:pt x="780" y="780"/>
                    </a:lnTo>
                    <a:lnTo>
                      <a:pt x="975" y="610"/>
                    </a:lnTo>
                    <a:lnTo>
                      <a:pt x="1169" y="463"/>
                    </a:lnTo>
                    <a:lnTo>
                      <a:pt x="1389" y="317"/>
                    </a:lnTo>
                    <a:lnTo>
                      <a:pt x="1632" y="220"/>
                    </a:lnTo>
                    <a:lnTo>
                      <a:pt x="1876" y="122"/>
                    </a:lnTo>
                    <a:lnTo>
                      <a:pt x="2119" y="49"/>
                    </a:lnTo>
                    <a:lnTo>
                      <a:pt x="2387" y="25"/>
                    </a:lnTo>
                    <a:lnTo>
                      <a:pt x="2655" y="1"/>
                    </a:lnTo>
                    <a:lnTo>
                      <a:pt x="2655" y="1"/>
                    </a:lnTo>
                    <a:lnTo>
                      <a:pt x="2923" y="25"/>
                    </a:lnTo>
                    <a:lnTo>
                      <a:pt x="3191" y="49"/>
                    </a:lnTo>
                    <a:lnTo>
                      <a:pt x="3435" y="122"/>
                    </a:lnTo>
                    <a:lnTo>
                      <a:pt x="3678" y="220"/>
                    </a:lnTo>
                    <a:lnTo>
                      <a:pt x="3922" y="317"/>
                    </a:lnTo>
                    <a:lnTo>
                      <a:pt x="4141" y="463"/>
                    </a:lnTo>
                    <a:lnTo>
                      <a:pt x="4336" y="610"/>
                    </a:lnTo>
                    <a:lnTo>
                      <a:pt x="4530" y="780"/>
                    </a:lnTo>
                    <a:lnTo>
                      <a:pt x="4701" y="975"/>
                    </a:lnTo>
                    <a:lnTo>
                      <a:pt x="4847" y="1170"/>
                    </a:lnTo>
                    <a:lnTo>
                      <a:pt x="4993" y="1389"/>
                    </a:lnTo>
                    <a:lnTo>
                      <a:pt x="5091" y="1608"/>
                    </a:lnTo>
                    <a:lnTo>
                      <a:pt x="5188" y="1852"/>
                    </a:lnTo>
                    <a:lnTo>
                      <a:pt x="5237" y="2120"/>
                    </a:lnTo>
                    <a:lnTo>
                      <a:pt x="5285" y="2387"/>
                    </a:lnTo>
                    <a:lnTo>
                      <a:pt x="5310" y="2655"/>
                    </a:lnTo>
                    <a:lnTo>
                      <a:pt x="5310" y="2655"/>
                    </a:lnTo>
                    <a:lnTo>
                      <a:pt x="5285" y="2923"/>
                    </a:lnTo>
                    <a:lnTo>
                      <a:pt x="5237" y="3191"/>
                    </a:lnTo>
                    <a:lnTo>
                      <a:pt x="5188" y="3435"/>
                    </a:lnTo>
                    <a:lnTo>
                      <a:pt x="5091" y="3678"/>
                    </a:lnTo>
                    <a:lnTo>
                      <a:pt x="4993" y="3897"/>
                    </a:lnTo>
                    <a:lnTo>
                      <a:pt x="4847" y="4117"/>
                    </a:lnTo>
                    <a:lnTo>
                      <a:pt x="4701" y="4336"/>
                    </a:lnTo>
                    <a:lnTo>
                      <a:pt x="4530" y="4506"/>
                    </a:lnTo>
                    <a:lnTo>
                      <a:pt x="4336" y="4677"/>
                    </a:lnTo>
                    <a:lnTo>
                      <a:pt x="4141" y="4847"/>
                    </a:lnTo>
                    <a:lnTo>
                      <a:pt x="3922" y="4969"/>
                    </a:lnTo>
                    <a:lnTo>
                      <a:pt x="3678" y="5091"/>
                    </a:lnTo>
                    <a:lnTo>
                      <a:pt x="3435" y="5164"/>
                    </a:lnTo>
                    <a:lnTo>
                      <a:pt x="3191" y="5237"/>
                    </a:lnTo>
                    <a:lnTo>
                      <a:pt x="2923" y="5286"/>
                    </a:lnTo>
                    <a:lnTo>
                      <a:pt x="2655" y="5286"/>
                    </a:lnTo>
                    <a:lnTo>
                      <a:pt x="2655" y="528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 name="Shape 447">
                <a:extLst>
                  <a:ext uri="{FF2B5EF4-FFF2-40B4-BE49-F238E27FC236}">
                    <a16:creationId xmlns:a16="http://schemas.microsoft.com/office/drawing/2014/main" id="{CF3DDBE1-5344-44F7-B1FD-3D7A26AEDA11}"/>
                  </a:ext>
                </a:extLst>
              </p:cNvPr>
              <p:cNvSpPr/>
              <p:nvPr/>
            </p:nvSpPr>
            <p:spPr>
              <a:xfrm>
                <a:off x="1588800" y="435400"/>
                <a:ext cx="66400" cy="43850"/>
              </a:xfrm>
              <a:custGeom>
                <a:avLst/>
                <a:gdLst/>
                <a:ahLst/>
                <a:cxnLst/>
                <a:rect l="0" t="0" r="0" b="0"/>
                <a:pathLst>
                  <a:path w="2656" h="1754" fill="none" extrusionOk="0">
                    <a:moveTo>
                      <a:pt x="2655" y="1266"/>
                    </a:moveTo>
                    <a:lnTo>
                      <a:pt x="2655" y="1266"/>
                    </a:lnTo>
                    <a:lnTo>
                      <a:pt x="2655" y="1364"/>
                    </a:lnTo>
                    <a:lnTo>
                      <a:pt x="2631" y="1461"/>
                    </a:lnTo>
                    <a:lnTo>
                      <a:pt x="2582" y="1534"/>
                    </a:lnTo>
                    <a:lnTo>
                      <a:pt x="2509" y="1607"/>
                    </a:lnTo>
                    <a:lnTo>
                      <a:pt x="2461" y="1680"/>
                    </a:lnTo>
                    <a:lnTo>
                      <a:pt x="2363" y="1705"/>
                    </a:lnTo>
                    <a:lnTo>
                      <a:pt x="2266" y="1754"/>
                    </a:lnTo>
                    <a:lnTo>
                      <a:pt x="2168" y="1754"/>
                    </a:lnTo>
                    <a:lnTo>
                      <a:pt x="488" y="1754"/>
                    </a:lnTo>
                    <a:lnTo>
                      <a:pt x="488" y="1754"/>
                    </a:lnTo>
                    <a:lnTo>
                      <a:pt x="390" y="1754"/>
                    </a:lnTo>
                    <a:lnTo>
                      <a:pt x="293" y="1705"/>
                    </a:lnTo>
                    <a:lnTo>
                      <a:pt x="220" y="1680"/>
                    </a:lnTo>
                    <a:lnTo>
                      <a:pt x="147" y="1607"/>
                    </a:lnTo>
                    <a:lnTo>
                      <a:pt x="74" y="1534"/>
                    </a:lnTo>
                    <a:lnTo>
                      <a:pt x="49" y="1461"/>
                    </a:lnTo>
                    <a:lnTo>
                      <a:pt x="1" y="1364"/>
                    </a:lnTo>
                    <a:lnTo>
                      <a:pt x="1" y="1266"/>
                    </a:lnTo>
                    <a:lnTo>
                      <a:pt x="1" y="487"/>
                    </a:lnTo>
                    <a:lnTo>
                      <a:pt x="1" y="487"/>
                    </a:lnTo>
                    <a:lnTo>
                      <a:pt x="1" y="390"/>
                    </a:lnTo>
                    <a:lnTo>
                      <a:pt x="49" y="292"/>
                    </a:lnTo>
                    <a:lnTo>
                      <a:pt x="74" y="219"/>
                    </a:lnTo>
                    <a:lnTo>
                      <a:pt x="147" y="146"/>
                    </a:lnTo>
                    <a:lnTo>
                      <a:pt x="220" y="73"/>
                    </a:lnTo>
                    <a:lnTo>
                      <a:pt x="293" y="49"/>
                    </a:lnTo>
                    <a:lnTo>
                      <a:pt x="390" y="0"/>
                    </a:lnTo>
                    <a:lnTo>
                      <a:pt x="488" y="0"/>
                    </a:lnTo>
                    <a:lnTo>
                      <a:pt x="2168" y="0"/>
                    </a:lnTo>
                    <a:lnTo>
                      <a:pt x="2168" y="0"/>
                    </a:lnTo>
                    <a:lnTo>
                      <a:pt x="2266" y="0"/>
                    </a:lnTo>
                    <a:lnTo>
                      <a:pt x="2363" y="49"/>
                    </a:lnTo>
                    <a:lnTo>
                      <a:pt x="2461" y="73"/>
                    </a:lnTo>
                    <a:lnTo>
                      <a:pt x="2509" y="146"/>
                    </a:lnTo>
                    <a:lnTo>
                      <a:pt x="2582" y="219"/>
                    </a:lnTo>
                    <a:lnTo>
                      <a:pt x="2631" y="292"/>
                    </a:lnTo>
                    <a:lnTo>
                      <a:pt x="2655" y="390"/>
                    </a:lnTo>
                    <a:lnTo>
                      <a:pt x="2655" y="487"/>
                    </a:lnTo>
                    <a:lnTo>
                      <a:pt x="2655" y="126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5" name="Shape 448">
              <a:extLst>
                <a:ext uri="{FF2B5EF4-FFF2-40B4-BE49-F238E27FC236}">
                  <a16:creationId xmlns:a16="http://schemas.microsoft.com/office/drawing/2014/main" id="{432A878B-2745-435C-BEB0-87C3C4713B13}"/>
                </a:ext>
              </a:extLst>
            </p:cNvPr>
            <p:cNvGrpSpPr/>
            <p:nvPr/>
          </p:nvGrpSpPr>
          <p:grpSpPr>
            <a:xfrm>
              <a:off x="4311225" y="1227069"/>
              <a:ext cx="388703" cy="341790"/>
              <a:chOff x="1929775" y="320925"/>
              <a:chExt cx="423800" cy="372650"/>
            </a:xfrm>
          </p:grpSpPr>
          <p:sp>
            <p:nvSpPr>
              <p:cNvPr id="26" name="Shape 449">
                <a:extLst>
                  <a:ext uri="{FF2B5EF4-FFF2-40B4-BE49-F238E27FC236}">
                    <a16:creationId xmlns:a16="http://schemas.microsoft.com/office/drawing/2014/main" id="{098935FB-F75C-4883-9457-EA41A87A8894}"/>
                  </a:ext>
                </a:extLst>
              </p:cNvPr>
              <p:cNvSpPr/>
              <p:nvPr/>
            </p:nvSpPr>
            <p:spPr>
              <a:xfrm>
                <a:off x="1929775" y="320925"/>
                <a:ext cx="423800" cy="372650"/>
              </a:xfrm>
              <a:custGeom>
                <a:avLst/>
                <a:gdLst/>
                <a:ahLst/>
                <a:cxnLst/>
                <a:rect l="0" t="0" r="0" b="0"/>
                <a:pathLst>
                  <a:path w="16952" h="14906" fill="none" extrusionOk="0">
                    <a:moveTo>
                      <a:pt x="16172" y="0"/>
                    </a:moveTo>
                    <a:lnTo>
                      <a:pt x="780" y="0"/>
                    </a:lnTo>
                    <a:lnTo>
                      <a:pt x="780" y="0"/>
                    </a:lnTo>
                    <a:lnTo>
                      <a:pt x="634" y="25"/>
                    </a:lnTo>
                    <a:lnTo>
                      <a:pt x="488" y="73"/>
                    </a:lnTo>
                    <a:lnTo>
                      <a:pt x="341" y="146"/>
                    </a:lnTo>
                    <a:lnTo>
                      <a:pt x="220" y="244"/>
                    </a:lnTo>
                    <a:lnTo>
                      <a:pt x="122" y="341"/>
                    </a:lnTo>
                    <a:lnTo>
                      <a:pt x="74" y="487"/>
                    </a:lnTo>
                    <a:lnTo>
                      <a:pt x="25" y="634"/>
                    </a:lnTo>
                    <a:lnTo>
                      <a:pt x="0" y="780"/>
                    </a:lnTo>
                    <a:lnTo>
                      <a:pt x="0" y="14126"/>
                    </a:lnTo>
                    <a:lnTo>
                      <a:pt x="0" y="14126"/>
                    </a:lnTo>
                    <a:lnTo>
                      <a:pt x="25" y="14272"/>
                    </a:lnTo>
                    <a:lnTo>
                      <a:pt x="74" y="14418"/>
                    </a:lnTo>
                    <a:lnTo>
                      <a:pt x="122" y="14565"/>
                    </a:lnTo>
                    <a:lnTo>
                      <a:pt x="220" y="14662"/>
                    </a:lnTo>
                    <a:lnTo>
                      <a:pt x="341" y="14759"/>
                    </a:lnTo>
                    <a:lnTo>
                      <a:pt x="488" y="14832"/>
                    </a:lnTo>
                    <a:lnTo>
                      <a:pt x="634" y="14881"/>
                    </a:lnTo>
                    <a:lnTo>
                      <a:pt x="780" y="14906"/>
                    </a:lnTo>
                    <a:lnTo>
                      <a:pt x="16172" y="14906"/>
                    </a:lnTo>
                    <a:lnTo>
                      <a:pt x="16172" y="14906"/>
                    </a:lnTo>
                    <a:lnTo>
                      <a:pt x="16318" y="14881"/>
                    </a:lnTo>
                    <a:lnTo>
                      <a:pt x="16464" y="14832"/>
                    </a:lnTo>
                    <a:lnTo>
                      <a:pt x="16611" y="14759"/>
                    </a:lnTo>
                    <a:lnTo>
                      <a:pt x="16732" y="14662"/>
                    </a:lnTo>
                    <a:lnTo>
                      <a:pt x="16830" y="14565"/>
                    </a:lnTo>
                    <a:lnTo>
                      <a:pt x="16878" y="14418"/>
                    </a:lnTo>
                    <a:lnTo>
                      <a:pt x="16927" y="14272"/>
                    </a:lnTo>
                    <a:lnTo>
                      <a:pt x="16952" y="14126"/>
                    </a:lnTo>
                    <a:lnTo>
                      <a:pt x="16952" y="780"/>
                    </a:lnTo>
                    <a:lnTo>
                      <a:pt x="16952" y="780"/>
                    </a:lnTo>
                    <a:lnTo>
                      <a:pt x="16927" y="634"/>
                    </a:lnTo>
                    <a:lnTo>
                      <a:pt x="16878" y="487"/>
                    </a:lnTo>
                    <a:lnTo>
                      <a:pt x="16830" y="341"/>
                    </a:lnTo>
                    <a:lnTo>
                      <a:pt x="16732" y="244"/>
                    </a:lnTo>
                    <a:lnTo>
                      <a:pt x="16611" y="146"/>
                    </a:lnTo>
                    <a:lnTo>
                      <a:pt x="16464" y="73"/>
                    </a:lnTo>
                    <a:lnTo>
                      <a:pt x="16318" y="25"/>
                    </a:lnTo>
                    <a:lnTo>
                      <a:pt x="16172" y="0"/>
                    </a:lnTo>
                    <a:lnTo>
                      <a:pt x="16172"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 name="Shape 450">
                <a:extLst>
                  <a:ext uri="{FF2B5EF4-FFF2-40B4-BE49-F238E27FC236}">
                    <a16:creationId xmlns:a16="http://schemas.microsoft.com/office/drawing/2014/main" id="{111C15DC-BEDC-410C-9B68-E95F6E5BB776}"/>
                  </a:ext>
                </a:extLst>
              </p:cNvPr>
              <p:cNvSpPr/>
              <p:nvPr/>
            </p:nvSpPr>
            <p:spPr>
              <a:xfrm>
                <a:off x="1954125" y="345275"/>
                <a:ext cx="375100" cy="323950"/>
              </a:xfrm>
              <a:custGeom>
                <a:avLst/>
                <a:gdLst/>
                <a:ahLst/>
                <a:cxnLst/>
                <a:rect l="0" t="0" r="0" b="0"/>
                <a:pathLst>
                  <a:path w="15004" h="12958" fill="none" extrusionOk="0">
                    <a:moveTo>
                      <a:pt x="15003" y="12957"/>
                    </a:moveTo>
                    <a:lnTo>
                      <a:pt x="1" y="12957"/>
                    </a:lnTo>
                    <a:lnTo>
                      <a:pt x="1" y="0"/>
                    </a:lnTo>
                    <a:lnTo>
                      <a:pt x="15003" y="0"/>
                    </a:lnTo>
                    <a:lnTo>
                      <a:pt x="15003" y="1295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 name="Shape 451">
                <a:extLst>
                  <a:ext uri="{FF2B5EF4-FFF2-40B4-BE49-F238E27FC236}">
                    <a16:creationId xmlns:a16="http://schemas.microsoft.com/office/drawing/2014/main" id="{461E19A0-19BC-4601-BAE1-AC545898C0DA}"/>
                  </a:ext>
                </a:extLst>
              </p:cNvPr>
              <p:cNvSpPr/>
              <p:nvPr/>
            </p:nvSpPr>
            <p:spPr>
              <a:xfrm>
                <a:off x="2162375" y="534625"/>
                <a:ext cx="146750" cy="113275"/>
              </a:xfrm>
              <a:custGeom>
                <a:avLst/>
                <a:gdLst/>
                <a:ahLst/>
                <a:cxnLst/>
                <a:rect l="0" t="0" r="0" b="0"/>
                <a:pathLst>
                  <a:path w="5870" h="4531" fill="none" extrusionOk="0">
                    <a:moveTo>
                      <a:pt x="0" y="2266"/>
                    </a:moveTo>
                    <a:lnTo>
                      <a:pt x="1534" y="244"/>
                    </a:lnTo>
                    <a:lnTo>
                      <a:pt x="1534" y="244"/>
                    </a:lnTo>
                    <a:lnTo>
                      <a:pt x="1632" y="147"/>
                    </a:lnTo>
                    <a:lnTo>
                      <a:pt x="1754" y="50"/>
                    </a:lnTo>
                    <a:lnTo>
                      <a:pt x="1875" y="1"/>
                    </a:lnTo>
                    <a:lnTo>
                      <a:pt x="2022" y="1"/>
                    </a:lnTo>
                    <a:lnTo>
                      <a:pt x="2143" y="1"/>
                    </a:lnTo>
                    <a:lnTo>
                      <a:pt x="2289" y="50"/>
                    </a:lnTo>
                    <a:lnTo>
                      <a:pt x="2411" y="147"/>
                    </a:lnTo>
                    <a:lnTo>
                      <a:pt x="2509" y="244"/>
                    </a:lnTo>
                    <a:lnTo>
                      <a:pt x="5870" y="453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 name="Shape 452">
                <a:extLst>
                  <a:ext uri="{FF2B5EF4-FFF2-40B4-BE49-F238E27FC236}">
                    <a16:creationId xmlns:a16="http://schemas.microsoft.com/office/drawing/2014/main" id="{3F8CEF98-8B97-4964-9CC8-E3F447C41A74}"/>
                  </a:ext>
                </a:extLst>
              </p:cNvPr>
              <p:cNvSpPr/>
              <p:nvPr/>
            </p:nvSpPr>
            <p:spPr>
              <a:xfrm>
                <a:off x="1974225" y="468875"/>
                <a:ext cx="232600" cy="179025"/>
              </a:xfrm>
              <a:custGeom>
                <a:avLst/>
                <a:gdLst/>
                <a:ahLst/>
                <a:cxnLst/>
                <a:rect l="0" t="0" r="0" b="0"/>
                <a:pathLst>
                  <a:path w="9304" h="7161" fill="none" extrusionOk="0">
                    <a:moveTo>
                      <a:pt x="0" y="3995"/>
                    </a:moveTo>
                    <a:lnTo>
                      <a:pt x="2923" y="244"/>
                    </a:lnTo>
                    <a:lnTo>
                      <a:pt x="2923" y="244"/>
                    </a:lnTo>
                    <a:lnTo>
                      <a:pt x="3020" y="147"/>
                    </a:lnTo>
                    <a:lnTo>
                      <a:pt x="3142" y="49"/>
                    </a:lnTo>
                    <a:lnTo>
                      <a:pt x="3264" y="1"/>
                    </a:lnTo>
                    <a:lnTo>
                      <a:pt x="3410" y="1"/>
                    </a:lnTo>
                    <a:lnTo>
                      <a:pt x="3532" y="1"/>
                    </a:lnTo>
                    <a:lnTo>
                      <a:pt x="3678" y="49"/>
                    </a:lnTo>
                    <a:lnTo>
                      <a:pt x="3800" y="147"/>
                    </a:lnTo>
                    <a:lnTo>
                      <a:pt x="3897" y="244"/>
                    </a:lnTo>
                    <a:lnTo>
                      <a:pt x="9304" y="716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 name="Shape 453">
                <a:extLst>
                  <a:ext uri="{FF2B5EF4-FFF2-40B4-BE49-F238E27FC236}">
                    <a16:creationId xmlns:a16="http://schemas.microsoft.com/office/drawing/2014/main" id="{A63FB4E2-B174-493F-9103-3623BD829B78}"/>
                  </a:ext>
                </a:extLst>
              </p:cNvPr>
              <p:cNvSpPr/>
              <p:nvPr/>
            </p:nvSpPr>
            <p:spPr>
              <a:xfrm>
                <a:off x="2169675" y="396425"/>
                <a:ext cx="97450" cy="97450"/>
              </a:xfrm>
              <a:custGeom>
                <a:avLst/>
                <a:gdLst/>
                <a:ahLst/>
                <a:cxnLst/>
                <a:rect l="0" t="0" r="0" b="0"/>
                <a:pathLst>
                  <a:path w="3898" h="3898" fill="none" extrusionOk="0">
                    <a:moveTo>
                      <a:pt x="1949" y="3897"/>
                    </a:moveTo>
                    <a:lnTo>
                      <a:pt x="1949" y="3897"/>
                    </a:lnTo>
                    <a:lnTo>
                      <a:pt x="1754" y="3897"/>
                    </a:lnTo>
                    <a:lnTo>
                      <a:pt x="1559" y="3873"/>
                    </a:lnTo>
                    <a:lnTo>
                      <a:pt x="1364" y="3824"/>
                    </a:lnTo>
                    <a:lnTo>
                      <a:pt x="1194" y="3751"/>
                    </a:lnTo>
                    <a:lnTo>
                      <a:pt x="1023" y="3678"/>
                    </a:lnTo>
                    <a:lnTo>
                      <a:pt x="853" y="3580"/>
                    </a:lnTo>
                    <a:lnTo>
                      <a:pt x="707" y="3459"/>
                    </a:lnTo>
                    <a:lnTo>
                      <a:pt x="560" y="3337"/>
                    </a:lnTo>
                    <a:lnTo>
                      <a:pt x="439" y="3191"/>
                    </a:lnTo>
                    <a:lnTo>
                      <a:pt x="317" y="3045"/>
                    </a:lnTo>
                    <a:lnTo>
                      <a:pt x="220" y="2874"/>
                    </a:lnTo>
                    <a:lnTo>
                      <a:pt x="146" y="2704"/>
                    </a:lnTo>
                    <a:lnTo>
                      <a:pt x="73" y="2533"/>
                    </a:lnTo>
                    <a:lnTo>
                      <a:pt x="25" y="2338"/>
                    </a:lnTo>
                    <a:lnTo>
                      <a:pt x="0" y="2168"/>
                    </a:lnTo>
                    <a:lnTo>
                      <a:pt x="0" y="1949"/>
                    </a:lnTo>
                    <a:lnTo>
                      <a:pt x="0" y="1949"/>
                    </a:lnTo>
                    <a:lnTo>
                      <a:pt x="0" y="1754"/>
                    </a:lnTo>
                    <a:lnTo>
                      <a:pt x="25" y="1559"/>
                    </a:lnTo>
                    <a:lnTo>
                      <a:pt x="73" y="1389"/>
                    </a:lnTo>
                    <a:lnTo>
                      <a:pt x="146" y="1194"/>
                    </a:lnTo>
                    <a:lnTo>
                      <a:pt x="220" y="1023"/>
                    </a:lnTo>
                    <a:lnTo>
                      <a:pt x="317" y="877"/>
                    </a:lnTo>
                    <a:lnTo>
                      <a:pt x="439" y="707"/>
                    </a:lnTo>
                    <a:lnTo>
                      <a:pt x="560" y="585"/>
                    </a:lnTo>
                    <a:lnTo>
                      <a:pt x="707" y="463"/>
                    </a:lnTo>
                    <a:lnTo>
                      <a:pt x="853" y="341"/>
                    </a:lnTo>
                    <a:lnTo>
                      <a:pt x="1023" y="244"/>
                    </a:lnTo>
                    <a:lnTo>
                      <a:pt x="1194" y="171"/>
                    </a:lnTo>
                    <a:lnTo>
                      <a:pt x="1364" y="98"/>
                    </a:lnTo>
                    <a:lnTo>
                      <a:pt x="1559" y="49"/>
                    </a:lnTo>
                    <a:lnTo>
                      <a:pt x="1754" y="25"/>
                    </a:lnTo>
                    <a:lnTo>
                      <a:pt x="1949" y="0"/>
                    </a:lnTo>
                    <a:lnTo>
                      <a:pt x="1949" y="0"/>
                    </a:lnTo>
                    <a:lnTo>
                      <a:pt x="2144" y="25"/>
                    </a:lnTo>
                    <a:lnTo>
                      <a:pt x="2338" y="49"/>
                    </a:lnTo>
                    <a:lnTo>
                      <a:pt x="2533" y="98"/>
                    </a:lnTo>
                    <a:lnTo>
                      <a:pt x="2704" y="171"/>
                    </a:lnTo>
                    <a:lnTo>
                      <a:pt x="2874" y="244"/>
                    </a:lnTo>
                    <a:lnTo>
                      <a:pt x="3020" y="341"/>
                    </a:lnTo>
                    <a:lnTo>
                      <a:pt x="3191" y="463"/>
                    </a:lnTo>
                    <a:lnTo>
                      <a:pt x="3313" y="585"/>
                    </a:lnTo>
                    <a:lnTo>
                      <a:pt x="3459" y="707"/>
                    </a:lnTo>
                    <a:lnTo>
                      <a:pt x="3556" y="877"/>
                    </a:lnTo>
                    <a:lnTo>
                      <a:pt x="3654" y="1023"/>
                    </a:lnTo>
                    <a:lnTo>
                      <a:pt x="3727" y="1194"/>
                    </a:lnTo>
                    <a:lnTo>
                      <a:pt x="3800" y="1389"/>
                    </a:lnTo>
                    <a:lnTo>
                      <a:pt x="3848" y="1559"/>
                    </a:lnTo>
                    <a:lnTo>
                      <a:pt x="3873" y="1754"/>
                    </a:lnTo>
                    <a:lnTo>
                      <a:pt x="3897" y="1949"/>
                    </a:lnTo>
                    <a:lnTo>
                      <a:pt x="3897" y="1949"/>
                    </a:lnTo>
                    <a:lnTo>
                      <a:pt x="3873" y="2168"/>
                    </a:lnTo>
                    <a:lnTo>
                      <a:pt x="3848" y="2338"/>
                    </a:lnTo>
                    <a:lnTo>
                      <a:pt x="3800" y="2533"/>
                    </a:lnTo>
                    <a:lnTo>
                      <a:pt x="3727" y="2704"/>
                    </a:lnTo>
                    <a:lnTo>
                      <a:pt x="3654" y="2874"/>
                    </a:lnTo>
                    <a:lnTo>
                      <a:pt x="3556" y="3045"/>
                    </a:lnTo>
                    <a:lnTo>
                      <a:pt x="3459" y="3191"/>
                    </a:lnTo>
                    <a:lnTo>
                      <a:pt x="3313" y="3337"/>
                    </a:lnTo>
                    <a:lnTo>
                      <a:pt x="3191" y="3459"/>
                    </a:lnTo>
                    <a:lnTo>
                      <a:pt x="3020" y="3580"/>
                    </a:lnTo>
                    <a:lnTo>
                      <a:pt x="2874" y="3678"/>
                    </a:lnTo>
                    <a:lnTo>
                      <a:pt x="2704" y="3751"/>
                    </a:lnTo>
                    <a:lnTo>
                      <a:pt x="2533" y="3824"/>
                    </a:lnTo>
                    <a:lnTo>
                      <a:pt x="2338" y="3873"/>
                    </a:lnTo>
                    <a:lnTo>
                      <a:pt x="2144" y="3897"/>
                    </a:lnTo>
                    <a:lnTo>
                      <a:pt x="1949" y="3897"/>
                    </a:lnTo>
                    <a:lnTo>
                      <a:pt x="1949" y="389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31" name="Shape 454">
              <a:extLst>
                <a:ext uri="{FF2B5EF4-FFF2-40B4-BE49-F238E27FC236}">
                  <a16:creationId xmlns:a16="http://schemas.microsoft.com/office/drawing/2014/main" id="{E8349515-AB5A-48C5-A9BA-1DD873B13C4E}"/>
                </a:ext>
              </a:extLst>
            </p:cNvPr>
            <p:cNvSpPr/>
            <p:nvPr/>
          </p:nvSpPr>
          <p:spPr>
            <a:xfrm>
              <a:off x="4963025" y="1214789"/>
              <a:ext cx="318332" cy="366370"/>
            </a:xfrm>
            <a:custGeom>
              <a:avLst/>
              <a:gdLst/>
              <a:ahLst/>
              <a:cxnLst/>
              <a:rect l="0" t="0" r="0" b="0"/>
              <a:pathLst>
                <a:path w="13883" h="15978" fill="none" extrusionOk="0">
                  <a:moveTo>
                    <a:pt x="3240" y="3240"/>
                  </a:moveTo>
                  <a:lnTo>
                    <a:pt x="3240" y="12616"/>
                  </a:lnTo>
                  <a:lnTo>
                    <a:pt x="3240" y="12616"/>
                  </a:lnTo>
                  <a:lnTo>
                    <a:pt x="2899" y="12592"/>
                  </a:lnTo>
                  <a:lnTo>
                    <a:pt x="2558" y="12592"/>
                  </a:lnTo>
                  <a:lnTo>
                    <a:pt x="2193" y="12641"/>
                  </a:lnTo>
                  <a:lnTo>
                    <a:pt x="1827" y="12738"/>
                  </a:lnTo>
                  <a:lnTo>
                    <a:pt x="1827" y="12738"/>
                  </a:lnTo>
                  <a:lnTo>
                    <a:pt x="1608" y="12811"/>
                  </a:lnTo>
                  <a:lnTo>
                    <a:pt x="1389" y="12909"/>
                  </a:lnTo>
                  <a:lnTo>
                    <a:pt x="1194" y="13030"/>
                  </a:lnTo>
                  <a:lnTo>
                    <a:pt x="999" y="13128"/>
                  </a:lnTo>
                  <a:lnTo>
                    <a:pt x="804" y="13274"/>
                  </a:lnTo>
                  <a:lnTo>
                    <a:pt x="658" y="13396"/>
                  </a:lnTo>
                  <a:lnTo>
                    <a:pt x="512" y="13542"/>
                  </a:lnTo>
                  <a:lnTo>
                    <a:pt x="390" y="13688"/>
                  </a:lnTo>
                  <a:lnTo>
                    <a:pt x="269" y="13858"/>
                  </a:lnTo>
                  <a:lnTo>
                    <a:pt x="171" y="14005"/>
                  </a:lnTo>
                  <a:lnTo>
                    <a:pt x="98" y="14175"/>
                  </a:lnTo>
                  <a:lnTo>
                    <a:pt x="49" y="14346"/>
                  </a:lnTo>
                  <a:lnTo>
                    <a:pt x="25" y="14492"/>
                  </a:lnTo>
                  <a:lnTo>
                    <a:pt x="1" y="14662"/>
                  </a:lnTo>
                  <a:lnTo>
                    <a:pt x="25" y="14833"/>
                  </a:lnTo>
                  <a:lnTo>
                    <a:pt x="49" y="14979"/>
                  </a:lnTo>
                  <a:lnTo>
                    <a:pt x="49" y="14979"/>
                  </a:lnTo>
                  <a:lnTo>
                    <a:pt x="122" y="15149"/>
                  </a:lnTo>
                  <a:lnTo>
                    <a:pt x="196" y="15295"/>
                  </a:lnTo>
                  <a:lnTo>
                    <a:pt x="293" y="15417"/>
                  </a:lnTo>
                  <a:lnTo>
                    <a:pt x="415" y="15539"/>
                  </a:lnTo>
                  <a:lnTo>
                    <a:pt x="561" y="15636"/>
                  </a:lnTo>
                  <a:lnTo>
                    <a:pt x="707" y="15734"/>
                  </a:lnTo>
                  <a:lnTo>
                    <a:pt x="877" y="15807"/>
                  </a:lnTo>
                  <a:lnTo>
                    <a:pt x="1072" y="15880"/>
                  </a:lnTo>
                  <a:lnTo>
                    <a:pt x="1243" y="15929"/>
                  </a:lnTo>
                  <a:lnTo>
                    <a:pt x="1462" y="15953"/>
                  </a:lnTo>
                  <a:lnTo>
                    <a:pt x="1657" y="15977"/>
                  </a:lnTo>
                  <a:lnTo>
                    <a:pt x="1876" y="15977"/>
                  </a:lnTo>
                  <a:lnTo>
                    <a:pt x="2095" y="15953"/>
                  </a:lnTo>
                  <a:lnTo>
                    <a:pt x="2339" y="15929"/>
                  </a:lnTo>
                  <a:lnTo>
                    <a:pt x="2558" y="15880"/>
                  </a:lnTo>
                  <a:lnTo>
                    <a:pt x="2801" y="15831"/>
                  </a:lnTo>
                  <a:lnTo>
                    <a:pt x="2801" y="15831"/>
                  </a:lnTo>
                  <a:lnTo>
                    <a:pt x="3216" y="15661"/>
                  </a:lnTo>
                  <a:lnTo>
                    <a:pt x="3581" y="15466"/>
                  </a:lnTo>
                  <a:lnTo>
                    <a:pt x="3897" y="15247"/>
                  </a:lnTo>
                  <a:lnTo>
                    <a:pt x="4165" y="14979"/>
                  </a:lnTo>
                  <a:lnTo>
                    <a:pt x="4360" y="14711"/>
                  </a:lnTo>
                  <a:lnTo>
                    <a:pt x="4458" y="14565"/>
                  </a:lnTo>
                  <a:lnTo>
                    <a:pt x="4531" y="14419"/>
                  </a:lnTo>
                  <a:lnTo>
                    <a:pt x="4579" y="14272"/>
                  </a:lnTo>
                  <a:lnTo>
                    <a:pt x="4604" y="14126"/>
                  </a:lnTo>
                  <a:lnTo>
                    <a:pt x="4628" y="13980"/>
                  </a:lnTo>
                  <a:lnTo>
                    <a:pt x="4628" y="13834"/>
                  </a:lnTo>
                  <a:lnTo>
                    <a:pt x="4628" y="6187"/>
                  </a:lnTo>
                  <a:lnTo>
                    <a:pt x="12470" y="3727"/>
                  </a:lnTo>
                  <a:lnTo>
                    <a:pt x="12470" y="10108"/>
                  </a:lnTo>
                  <a:lnTo>
                    <a:pt x="12470" y="10108"/>
                  </a:lnTo>
                  <a:lnTo>
                    <a:pt x="12154" y="10083"/>
                  </a:lnTo>
                  <a:lnTo>
                    <a:pt x="11813" y="10083"/>
                  </a:lnTo>
                  <a:lnTo>
                    <a:pt x="11447" y="10132"/>
                  </a:lnTo>
                  <a:lnTo>
                    <a:pt x="11082" y="10230"/>
                  </a:lnTo>
                  <a:lnTo>
                    <a:pt x="11082" y="10230"/>
                  </a:lnTo>
                  <a:lnTo>
                    <a:pt x="10863" y="10303"/>
                  </a:lnTo>
                  <a:lnTo>
                    <a:pt x="10644" y="10400"/>
                  </a:lnTo>
                  <a:lnTo>
                    <a:pt x="10425" y="10522"/>
                  </a:lnTo>
                  <a:lnTo>
                    <a:pt x="10254" y="10619"/>
                  </a:lnTo>
                  <a:lnTo>
                    <a:pt x="10059" y="10765"/>
                  </a:lnTo>
                  <a:lnTo>
                    <a:pt x="9913" y="10887"/>
                  </a:lnTo>
                  <a:lnTo>
                    <a:pt x="9767" y="11033"/>
                  </a:lnTo>
                  <a:lnTo>
                    <a:pt x="9621" y="11179"/>
                  </a:lnTo>
                  <a:lnTo>
                    <a:pt x="9523" y="11350"/>
                  </a:lnTo>
                  <a:lnTo>
                    <a:pt x="9426" y="11496"/>
                  </a:lnTo>
                  <a:lnTo>
                    <a:pt x="9353" y="11666"/>
                  </a:lnTo>
                  <a:lnTo>
                    <a:pt x="9304" y="11837"/>
                  </a:lnTo>
                  <a:lnTo>
                    <a:pt x="9280" y="11983"/>
                  </a:lnTo>
                  <a:lnTo>
                    <a:pt x="9256" y="12154"/>
                  </a:lnTo>
                  <a:lnTo>
                    <a:pt x="9280" y="12324"/>
                  </a:lnTo>
                  <a:lnTo>
                    <a:pt x="9304" y="12470"/>
                  </a:lnTo>
                  <a:lnTo>
                    <a:pt x="9304" y="12470"/>
                  </a:lnTo>
                  <a:lnTo>
                    <a:pt x="9377" y="12641"/>
                  </a:lnTo>
                  <a:lnTo>
                    <a:pt x="9450" y="12787"/>
                  </a:lnTo>
                  <a:lnTo>
                    <a:pt x="9548" y="12909"/>
                  </a:lnTo>
                  <a:lnTo>
                    <a:pt x="9670" y="13030"/>
                  </a:lnTo>
                  <a:lnTo>
                    <a:pt x="9816" y="13128"/>
                  </a:lnTo>
                  <a:lnTo>
                    <a:pt x="9962" y="13225"/>
                  </a:lnTo>
                  <a:lnTo>
                    <a:pt x="10132" y="13298"/>
                  </a:lnTo>
                  <a:lnTo>
                    <a:pt x="10303" y="13371"/>
                  </a:lnTo>
                  <a:lnTo>
                    <a:pt x="10498" y="13420"/>
                  </a:lnTo>
                  <a:lnTo>
                    <a:pt x="10717" y="13444"/>
                  </a:lnTo>
                  <a:lnTo>
                    <a:pt x="10912" y="13469"/>
                  </a:lnTo>
                  <a:lnTo>
                    <a:pt x="11131" y="13469"/>
                  </a:lnTo>
                  <a:lnTo>
                    <a:pt x="11350" y="13444"/>
                  </a:lnTo>
                  <a:lnTo>
                    <a:pt x="11594" y="13420"/>
                  </a:lnTo>
                  <a:lnTo>
                    <a:pt x="11813" y="13371"/>
                  </a:lnTo>
                  <a:lnTo>
                    <a:pt x="12056" y="13323"/>
                  </a:lnTo>
                  <a:lnTo>
                    <a:pt x="12056" y="13323"/>
                  </a:lnTo>
                  <a:lnTo>
                    <a:pt x="12422" y="13176"/>
                  </a:lnTo>
                  <a:lnTo>
                    <a:pt x="12763" y="13006"/>
                  </a:lnTo>
                  <a:lnTo>
                    <a:pt x="13055" y="12787"/>
                  </a:lnTo>
                  <a:lnTo>
                    <a:pt x="13323" y="12568"/>
                  </a:lnTo>
                  <a:lnTo>
                    <a:pt x="13542" y="12324"/>
                  </a:lnTo>
                  <a:lnTo>
                    <a:pt x="13713" y="12056"/>
                  </a:lnTo>
                  <a:lnTo>
                    <a:pt x="13810" y="11788"/>
                  </a:lnTo>
                  <a:lnTo>
                    <a:pt x="13859" y="11642"/>
                  </a:lnTo>
                  <a:lnTo>
                    <a:pt x="13883" y="11520"/>
                  </a:lnTo>
                  <a:lnTo>
                    <a:pt x="13883" y="0"/>
                  </a:lnTo>
                  <a:lnTo>
                    <a:pt x="3240" y="324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 name="Shape 455">
              <a:extLst>
                <a:ext uri="{FF2B5EF4-FFF2-40B4-BE49-F238E27FC236}">
                  <a16:creationId xmlns:a16="http://schemas.microsoft.com/office/drawing/2014/main" id="{BA39ADCE-F6A9-42AE-90F2-6031139C8584}"/>
                </a:ext>
              </a:extLst>
            </p:cNvPr>
            <p:cNvSpPr/>
            <p:nvPr/>
          </p:nvSpPr>
          <p:spPr>
            <a:xfrm>
              <a:off x="5601366" y="1215913"/>
              <a:ext cx="274766" cy="364123"/>
            </a:xfrm>
            <a:custGeom>
              <a:avLst/>
              <a:gdLst/>
              <a:ahLst/>
              <a:cxnLst/>
              <a:rect l="0" t="0" r="0" b="0"/>
              <a:pathLst>
                <a:path w="11983" h="15880" fill="none" extrusionOk="0">
                  <a:moveTo>
                    <a:pt x="5992" y="0"/>
                  </a:moveTo>
                  <a:lnTo>
                    <a:pt x="5992" y="0"/>
                  </a:lnTo>
                  <a:lnTo>
                    <a:pt x="5675" y="0"/>
                  </a:lnTo>
                  <a:lnTo>
                    <a:pt x="5383" y="25"/>
                  </a:lnTo>
                  <a:lnTo>
                    <a:pt x="5091" y="73"/>
                  </a:lnTo>
                  <a:lnTo>
                    <a:pt x="4774" y="122"/>
                  </a:lnTo>
                  <a:lnTo>
                    <a:pt x="4506" y="195"/>
                  </a:lnTo>
                  <a:lnTo>
                    <a:pt x="4214" y="268"/>
                  </a:lnTo>
                  <a:lnTo>
                    <a:pt x="3654" y="463"/>
                  </a:lnTo>
                  <a:lnTo>
                    <a:pt x="3142" y="731"/>
                  </a:lnTo>
                  <a:lnTo>
                    <a:pt x="2631" y="1023"/>
                  </a:lnTo>
                  <a:lnTo>
                    <a:pt x="2192" y="1364"/>
                  </a:lnTo>
                  <a:lnTo>
                    <a:pt x="1754" y="1754"/>
                  </a:lnTo>
                  <a:lnTo>
                    <a:pt x="1364" y="2192"/>
                  </a:lnTo>
                  <a:lnTo>
                    <a:pt x="1023" y="2631"/>
                  </a:lnTo>
                  <a:lnTo>
                    <a:pt x="731" y="3142"/>
                  </a:lnTo>
                  <a:lnTo>
                    <a:pt x="463" y="3653"/>
                  </a:lnTo>
                  <a:lnTo>
                    <a:pt x="268" y="4214"/>
                  </a:lnTo>
                  <a:lnTo>
                    <a:pt x="195" y="4506"/>
                  </a:lnTo>
                  <a:lnTo>
                    <a:pt x="122" y="4774"/>
                  </a:lnTo>
                  <a:lnTo>
                    <a:pt x="73" y="5090"/>
                  </a:lnTo>
                  <a:lnTo>
                    <a:pt x="25" y="5383"/>
                  </a:lnTo>
                  <a:lnTo>
                    <a:pt x="0" y="5675"/>
                  </a:lnTo>
                  <a:lnTo>
                    <a:pt x="0" y="5991"/>
                  </a:lnTo>
                  <a:lnTo>
                    <a:pt x="0" y="5991"/>
                  </a:lnTo>
                  <a:lnTo>
                    <a:pt x="25" y="6430"/>
                  </a:lnTo>
                  <a:lnTo>
                    <a:pt x="73" y="6868"/>
                  </a:lnTo>
                  <a:lnTo>
                    <a:pt x="147" y="7331"/>
                  </a:lnTo>
                  <a:lnTo>
                    <a:pt x="268" y="7769"/>
                  </a:lnTo>
                  <a:lnTo>
                    <a:pt x="390" y="8208"/>
                  </a:lnTo>
                  <a:lnTo>
                    <a:pt x="561" y="8646"/>
                  </a:lnTo>
                  <a:lnTo>
                    <a:pt x="731" y="9085"/>
                  </a:lnTo>
                  <a:lnTo>
                    <a:pt x="926" y="9523"/>
                  </a:lnTo>
                  <a:lnTo>
                    <a:pt x="1145" y="9937"/>
                  </a:lnTo>
                  <a:lnTo>
                    <a:pt x="1389" y="10375"/>
                  </a:lnTo>
                  <a:lnTo>
                    <a:pt x="1900" y="11179"/>
                  </a:lnTo>
                  <a:lnTo>
                    <a:pt x="2436" y="11958"/>
                  </a:lnTo>
                  <a:lnTo>
                    <a:pt x="2996" y="12689"/>
                  </a:lnTo>
                  <a:lnTo>
                    <a:pt x="3556" y="13371"/>
                  </a:lnTo>
                  <a:lnTo>
                    <a:pt x="4092" y="13980"/>
                  </a:lnTo>
                  <a:lnTo>
                    <a:pt x="4603" y="14540"/>
                  </a:lnTo>
                  <a:lnTo>
                    <a:pt x="5066" y="15003"/>
                  </a:lnTo>
                  <a:lnTo>
                    <a:pt x="5724" y="15636"/>
                  </a:lnTo>
                  <a:lnTo>
                    <a:pt x="5992" y="15880"/>
                  </a:lnTo>
                  <a:lnTo>
                    <a:pt x="5992" y="15880"/>
                  </a:lnTo>
                  <a:lnTo>
                    <a:pt x="6260" y="15636"/>
                  </a:lnTo>
                  <a:lnTo>
                    <a:pt x="6917" y="15003"/>
                  </a:lnTo>
                  <a:lnTo>
                    <a:pt x="7380" y="14540"/>
                  </a:lnTo>
                  <a:lnTo>
                    <a:pt x="7891" y="13980"/>
                  </a:lnTo>
                  <a:lnTo>
                    <a:pt x="8427" y="13371"/>
                  </a:lnTo>
                  <a:lnTo>
                    <a:pt x="8987" y="12689"/>
                  </a:lnTo>
                  <a:lnTo>
                    <a:pt x="9548" y="11958"/>
                  </a:lnTo>
                  <a:lnTo>
                    <a:pt x="10083" y="11179"/>
                  </a:lnTo>
                  <a:lnTo>
                    <a:pt x="10595" y="10375"/>
                  </a:lnTo>
                  <a:lnTo>
                    <a:pt x="10838" y="9937"/>
                  </a:lnTo>
                  <a:lnTo>
                    <a:pt x="11058" y="9523"/>
                  </a:lnTo>
                  <a:lnTo>
                    <a:pt x="11252" y="9085"/>
                  </a:lnTo>
                  <a:lnTo>
                    <a:pt x="11423" y="8646"/>
                  </a:lnTo>
                  <a:lnTo>
                    <a:pt x="11593" y="8208"/>
                  </a:lnTo>
                  <a:lnTo>
                    <a:pt x="11715" y="7769"/>
                  </a:lnTo>
                  <a:lnTo>
                    <a:pt x="11837" y="7331"/>
                  </a:lnTo>
                  <a:lnTo>
                    <a:pt x="11910" y="6868"/>
                  </a:lnTo>
                  <a:lnTo>
                    <a:pt x="11959" y="6430"/>
                  </a:lnTo>
                  <a:lnTo>
                    <a:pt x="11983" y="5991"/>
                  </a:lnTo>
                  <a:lnTo>
                    <a:pt x="11983" y="5991"/>
                  </a:lnTo>
                  <a:lnTo>
                    <a:pt x="11983" y="5675"/>
                  </a:lnTo>
                  <a:lnTo>
                    <a:pt x="11959" y="5383"/>
                  </a:lnTo>
                  <a:lnTo>
                    <a:pt x="11910" y="5090"/>
                  </a:lnTo>
                  <a:lnTo>
                    <a:pt x="11861" y="4774"/>
                  </a:lnTo>
                  <a:lnTo>
                    <a:pt x="11788" y="4506"/>
                  </a:lnTo>
                  <a:lnTo>
                    <a:pt x="11715" y="4214"/>
                  </a:lnTo>
                  <a:lnTo>
                    <a:pt x="11520" y="3653"/>
                  </a:lnTo>
                  <a:lnTo>
                    <a:pt x="11252" y="3142"/>
                  </a:lnTo>
                  <a:lnTo>
                    <a:pt x="10960" y="2631"/>
                  </a:lnTo>
                  <a:lnTo>
                    <a:pt x="10619" y="2192"/>
                  </a:lnTo>
                  <a:lnTo>
                    <a:pt x="10229" y="1754"/>
                  </a:lnTo>
                  <a:lnTo>
                    <a:pt x="9791" y="1364"/>
                  </a:lnTo>
                  <a:lnTo>
                    <a:pt x="9353" y="1023"/>
                  </a:lnTo>
                  <a:lnTo>
                    <a:pt x="8841" y="731"/>
                  </a:lnTo>
                  <a:lnTo>
                    <a:pt x="8330" y="463"/>
                  </a:lnTo>
                  <a:lnTo>
                    <a:pt x="7770" y="268"/>
                  </a:lnTo>
                  <a:lnTo>
                    <a:pt x="7477" y="195"/>
                  </a:lnTo>
                  <a:lnTo>
                    <a:pt x="7209" y="122"/>
                  </a:lnTo>
                  <a:lnTo>
                    <a:pt x="6893" y="73"/>
                  </a:lnTo>
                  <a:lnTo>
                    <a:pt x="6601" y="25"/>
                  </a:lnTo>
                  <a:lnTo>
                    <a:pt x="6308" y="0"/>
                  </a:lnTo>
                  <a:lnTo>
                    <a:pt x="5992" y="0"/>
                  </a:lnTo>
                  <a:lnTo>
                    <a:pt x="5992" y="0"/>
                  </a:lnTo>
                  <a:close/>
                  <a:moveTo>
                    <a:pt x="5992" y="8549"/>
                  </a:moveTo>
                  <a:lnTo>
                    <a:pt x="5992" y="8549"/>
                  </a:lnTo>
                  <a:lnTo>
                    <a:pt x="5724" y="8549"/>
                  </a:lnTo>
                  <a:lnTo>
                    <a:pt x="5480" y="8500"/>
                  </a:lnTo>
                  <a:lnTo>
                    <a:pt x="5237" y="8451"/>
                  </a:lnTo>
                  <a:lnTo>
                    <a:pt x="4993" y="8354"/>
                  </a:lnTo>
                  <a:lnTo>
                    <a:pt x="4774" y="8257"/>
                  </a:lnTo>
                  <a:lnTo>
                    <a:pt x="4555" y="8110"/>
                  </a:lnTo>
                  <a:lnTo>
                    <a:pt x="4360" y="7964"/>
                  </a:lnTo>
                  <a:lnTo>
                    <a:pt x="4189" y="7794"/>
                  </a:lnTo>
                  <a:lnTo>
                    <a:pt x="4019" y="7623"/>
                  </a:lnTo>
                  <a:lnTo>
                    <a:pt x="3873" y="7428"/>
                  </a:lnTo>
                  <a:lnTo>
                    <a:pt x="3727" y="7209"/>
                  </a:lnTo>
                  <a:lnTo>
                    <a:pt x="3629" y="6990"/>
                  </a:lnTo>
                  <a:lnTo>
                    <a:pt x="3532" y="6746"/>
                  </a:lnTo>
                  <a:lnTo>
                    <a:pt x="3483" y="6503"/>
                  </a:lnTo>
                  <a:lnTo>
                    <a:pt x="3434" y="6259"/>
                  </a:lnTo>
                  <a:lnTo>
                    <a:pt x="3434" y="5991"/>
                  </a:lnTo>
                  <a:lnTo>
                    <a:pt x="3434" y="5991"/>
                  </a:lnTo>
                  <a:lnTo>
                    <a:pt x="3434" y="5724"/>
                  </a:lnTo>
                  <a:lnTo>
                    <a:pt x="3483" y="5480"/>
                  </a:lnTo>
                  <a:lnTo>
                    <a:pt x="3532" y="5236"/>
                  </a:lnTo>
                  <a:lnTo>
                    <a:pt x="3629" y="4993"/>
                  </a:lnTo>
                  <a:lnTo>
                    <a:pt x="3727" y="4774"/>
                  </a:lnTo>
                  <a:lnTo>
                    <a:pt x="3873" y="4555"/>
                  </a:lnTo>
                  <a:lnTo>
                    <a:pt x="4019" y="4360"/>
                  </a:lnTo>
                  <a:lnTo>
                    <a:pt x="4189" y="4189"/>
                  </a:lnTo>
                  <a:lnTo>
                    <a:pt x="4360" y="4019"/>
                  </a:lnTo>
                  <a:lnTo>
                    <a:pt x="4555" y="3873"/>
                  </a:lnTo>
                  <a:lnTo>
                    <a:pt x="4774" y="3726"/>
                  </a:lnTo>
                  <a:lnTo>
                    <a:pt x="4993" y="3629"/>
                  </a:lnTo>
                  <a:lnTo>
                    <a:pt x="5237" y="3532"/>
                  </a:lnTo>
                  <a:lnTo>
                    <a:pt x="5480" y="3483"/>
                  </a:lnTo>
                  <a:lnTo>
                    <a:pt x="5724" y="3434"/>
                  </a:lnTo>
                  <a:lnTo>
                    <a:pt x="5992" y="3434"/>
                  </a:lnTo>
                  <a:lnTo>
                    <a:pt x="5992" y="3434"/>
                  </a:lnTo>
                  <a:lnTo>
                    <a:pt x="6260" y="3434"/>
                  </a:lnTo>
                  <a:lnTo>
                    <a:pt x="6503" y="3483"/>
                  </a:lnTo>
                  <a:lnTo>
                    <a:pt x="6747" y="3532"/>
                  </a:lnTo>
                  <a:lnTo>
                    <a:pt x="6990" y="3629"/>
                  </a:lnTo>
                  <a:lnTo>
                    <a:pt x="7209" y="3726"/>
                  </a:lnTo>
                  <a:lnTo>
                    <a:pt x="7429" y="3873"/>
                  </a:lnTo>
                  <a:lnTo>
                    <a:pt x="7623" y="4019"/>
                  </a:lnTo>
                  <a:lnTo>
                    <a:pt x="7794" y="4189"/>
                  </a:lnTo>
                  <a:lnTo>
                    <a:pt x="7964" y="4360"/>
                  </a:lnTo>
                  <a:lnTo>
                    <a:pt x="8111" y="4555"/>
                  </a:lnTo>
                  <a:lnTo>
                    <a:pt x="8257" y="4774"/>
                  </a:lnTo>
                  <a:lnTo>
                    <a:pt x="8354" y="4993"/>
                  </a:lnTo>
                  <a:lnTo>
                    <a:pt x="8452" y="5236"/>
                  </a:lnTo>
                  <a:lnTo>
                    <a:pt x="8500" y="5480"/>
                  </a:lnTo>
                  <a:lnTo>
                    <a:pt x="8549" y="5724"/>
                  </a:lnTo>
                  <a:lnTo>
                    <a:pt x="8549" y="5991"/>
                  </a:lnTo>
                  <a:lnTo>
                    <a:pt x="8549" y="5991"/>
                  </a:lnTo>
                  <a:lnTo>
                    <a:pt x="8549" y="6259"/>
                  </a:lnTo>
                  <a:lnTo>
                    <a:pt x="8500" y="6503"/>
                  </a:lnTo>
                  <a:lnTo>
                    <a:pt x="8452" y="6746"/>
                  </a:lnTo>
                  <a:lnTo>
                    <a:pt x="8354" y="6990"/>
                  </a:lnTo>
                  <a:lnTo>
                    <a:pt x="8257" y="7209"/>
                  </a:lnTo>
                  <a:lnTo>
                    <a:pt x="8111" y="7428"/>
                  </a:lnTo>
                  <a:lnTo>
                    <a:pt x="7964" y="7623"/>
                  </a:lnTo>
                  <a:lnTo>
                    <a:pt x="7794" y="7794"/>
                  </a:lnTo>
                  <a:lnTo>
                    <a:pt x="7623" y="7964"/>
                  </a:lnTo>
                  <a:lnTo>
                    <a:pt x="7429" y="8110"/>
                  </a:lnTo>
                  <a:lnTo>
                    <a:pt x="7209" y="8257"/>
                  </a:lnTo>
                  <a:lnTo>
                    <a:pt x="6990" y="8354"/>
                  </a:lnTo>
                  <a:lnTo>
                    <a:pt x="6747" y="8451"/>
                  </a:lnTo>
                  <a:lnTo>
                    <a:pt x="6503" y="8500"/>
                  </a:lnTo>
                  <a:lnTo>
                    <a:pt x="6260" y="8549"/>
                  </a:lnTo>
                  <a:lnTo>
                    <a:pt x="5992" y="8549"/>
                  </a:lnTo>
                  <a:lnTo>
                    <a:pt x="5992" y="854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33" name="Shape 456">
              <a:extLst>
                <a:ext uri="{FF2B5EF4-FFF2-40B4-BE49-F238E27FC236}">
                  <a16:creationId xmlns:a16="http://schemas.microsoft.com/office/drawing/2014/main" id="{6E185EFB-06B0-41AA-8601-6D461EEB932A}"/>
                </a:ext>
              </a:extLst>
            </p:cNvPr>
            <p:cNvGrpSpPr/>
            <p:nvPr/>
          </p:nvGrpSpPr>
          <p:grpSpPr>
            <a:xfrm>
              <a:off x="6787953" y="1188524"/>
              <a:ext cx="367494" cy="418856"/>
              <a:chOff x="4630125" y="278900"/>
              <a:chExt cx="400675" cy="456675"/>
            </a:xfrm>
          </p:grpSpPr>
          <p:sp>
            <p:nvSpPr>
              <p:cNvPr id="34" name="Shape 457">
                <a:extLst>
                  <a:ext uri="{FF2B5EF4-FFF2-40B4-BE49-F238E27FC236}">
                    <a16:creationId xmlns:a16="http://schemas.microsoft.com/office/drawing/2014/main" id="{A03CACCB-8A03-4A28-8526-D2289975B2F7}"/>
                  </a:ext>
                </a:extLst>
              </p:cNvPr>
              <p:cNvSpPr/>
              <p:nvPr/>
            </p:nvSpPr>
            <p:spPr>
              <a:xfrm>
                <a:off x="4659350" y="328825"/>
                <a:ext cx="371450" cy="96850"/>
              </a:xfrm>
              <a:custGeom>
                <a:avLst/>
                <a:gdLst/>
                <a:ahLst/>
                <a:cxnLst/>
                <a:rect l="0" t="0" r="0" b="0"/>
                <a:pathLst>
                  <a:path w="14858" h="3874" fill="none" extrusionOk="0">
                    <a:moveTo>
                      <a:pt x="12763" y="1"/>
                    </a:moveTo>
                    <a:lnTo>
                      <a:pt x="926" y="1"/>
                    </a:lnTo>
                    <a:lnTo>
                      <a:pt x="926" y="1"/>
                    </a:lnTo>
                    <a:lnTo>
                      <a:pt x="731" y="25"/>
                    </a:lnTo>
                    <a:lnTo>
                      <a:pt x="561" y="74"/>
                    </a:lnTo>
                    <a:lnTo>
                      <a:pt x="390" y="171"/>
                    </a:lnTo>
                    <a:lnTo>
                      <a:pt x="269" y="269"/>
                    </a:lnTo>
                    <a:lnTo>
                      <a:pt x="147" y="415"/>
                    </a:lnTo>
                    <a:lnTo>
                      <a:pt x="74" y="561"/>
                    </a:lnTo>
                    <a:lnTo>
                      <a:pt x="1" y="732"/>
                    </a:lnTo>
                    <a:lnTo>
                      <a:pt x="1" y="926"/>
                    </a:lnTo>
                    <a:lnTo>
                      <a:pt x="1" y="2948"/>
                    </a:lnTo>
                    <a:lnTo>
                      <a:pt x="1" y="2948"/>
                    </a:lnTo>
                    <a:lnTo>
                      <a:pt x="1" y="3143"/>
                    </a:lnTo>
                    <a:lnTo>
                      <a:pt x="74" y="3313"/>
                    </a:lnTo>
                    <a:lnTo>
                      <a:pt x="147" y="3459"/>
                    </a:lnTo>
                    <a:lnTo>
                      <a:pt x="269" y="3605"/>
                    </a:lnTo>
                    <a:lnTo>
                      <a:pt x="390" y="3727"/>
                    </a:lnTo>
                    <a:lnTo>
                      <a:pt x="561" y="3800"/>
                    </a:lnTo>
                    <a:lnTo>
                      <a:pt x="731" y="3849"/>
                    </a:lnTo>
                    <a:lnTo>
                      <a:pt x="926" y="3873"/>
                    </a:lnTo>
                    <a:lnTo>
                      <a:pt x="12763" y="3873"/>
                    </a:lnTo>
                    <a:lnTo>
                      <a:pt x="14857" y="1949"/>
                    </a:lnTo>
                    <a:lnTo>
                      <a:pt x="12763"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 name="Shape 458">
                <a:extLst>
                  <a:ext uri="{FF2B5EF4-FFF2-40B4-BE49-F238E27FC236}">
                    <a16:creationId xmlns:a16="http://schemas.microsoft.com/office/drawing/2014/main" id="{D5E2FE8B-8230-4B18-9149-583D88A127E3}"/>
                  </a:ext>
                </a:extLst>
              </p:cNvPr>
              <p:cNvSpPr/>
              <p:nvPr/>
            </p:nvSpPr>
            <p:spPr>
              <a:xfrm>
                <a:off x="4630125" y="452425"/>
                <a:ext cx="371450" cy="96850"/>
              </a:xfrm>
              <a:custGeom>
                <a:avLst/>
                <a:gdLst/>
                <a:ahLst/>
                <a:cxnLst/>
                <a:rect l="0" t="0" r="0" b="0"/>
                <a:pathLst>
                  <a:path w="14858" h="3874" fill="none" extrusionOk="0">
                    <a:moveTo>
                      <a:pt x="2095" y="1"/>
                    </a:moveTo>
                    <a:lnTo>
                      <a:pt x="13932" y="1"/>
                    </a:lnTo>
                    <a:lnTo>
                      <a:pt x="13932" y="1"/>
                    </a:lnTo>
                    <a:lnTo>
                      <a:pt x="14126" y="25"/>
                    </a:lnTo>
                    <a:lnTo>
                      <a:pt x="14297" y="74"/>
                    </a:lnTo>
                    <a:lnTo>
                      <a:pt x="14467" y="147"/>
                    </a:lnTo>
                    <a:lnTo>
                      <a:pt x="14589" y="269"/>
                    </a:lnTo>
                    <a:lnTo>
                      <a:pt x="14711" y="415"/>
                    </a:lnTo>
                    <a:lnTo>
                      <a:pt x="14784" y="561"/>
                    </a:lnTo>
                    <a:lnTo>
                      <a:pt x="14857" y="732"/>
                    </a:lnTo>
                    <a:lnTo>
                      <a:pt x="14857" y="926"/>
                    </a:lnTo>
                    <a:lnTo>
                      <a:pt x="14857" y="2948"/>
                    </a:lnTo>
                    <a:lnTo>
                      <a:pt x="14857" y="2948"/>
                    </a:lnTo>
                    <a:lnTo>
                      <a:pt x="14857" y="3143"/>
                    </a:lnTo>
                    <a:lnTo>
                      <a:pt x="14784" y="3313"/>
                    </a:lnTo>
                    <a:lnTo>
                      <a:pt x="14711" y="3459"/>
                    </a:lnTo>
                    <a:lnTo>
                      <a:pt x="14589" y="3605"/>
                    </a:lnTo>
                    <a:lnTo>
                      <a:pt x="14467" y="3703"/>
                    </a:lnTo>
                    <a:lnTo>
                      <a:pt x="14297" y="3800"/>
                    </a:lnTo>
                    <a:lnTo>
                      <a:pt x="14126" y="3849"/>
                    </a:lnTo>
                    <a:lnTo>
                      <a:pt x="13932" y="3873"/>
                    </a:lnTo>
                    <a:lnTo>
                      <a:pt x="2095" y="3873"/>
                    </a:lnTo>
                    <a:lnTo>
                      <a:pt x="1" y="1925"/>
                    </a:lnTo>
                    <a:lnTo>
                      <a:pt x="2095"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 name="Shape 459">
                <a:extLst>
                  <a:ext uri="{FF2B5EF4-FFF2-40B4-BE49-F238E27FC236}">
                    <a16:creationId xmlns:a16="http://schemas.microsoft.com/office/drawing/2014/main" id="{BFA7E18B-A818-429C-9FC8-7B4D38D6CE4B}"/>
                  </a:ext>
                </a:extLst>
              </p:cNvPr>
              <p:cNvSpPr/>
              <p:nvPr/>
            </p:nvSpPr>
            <p:spPr>
              <a:xfrm>
                <a:off x="4808525" y="278900"/>
                <a:ext cx="43875" cy="49950"/>
              </a:xfrm>
              <a:custGeom>
                <a:avLst/>
                <a:gdLst/>
                <a:ahLst/>
                <a:cxnLst/>
                <a:rect l="0" t="0" r="0" b="0"/>
                <a:pathLst>
                  <a:path w="1755" h="1998" fill="none" extrusionOk="0">
                    <a:moveTo>
                      <a:pt x="1754" y="1998"/>
                    </a:moveTo>
                    <a:lnTo>
                      <a:pt x="1754" y="585"/>
                    </a:lnTo>
                    <a:lnTo>
                      <a:pt x="1754" y="585"/>
                    </a:lnTo>
                    <a:lnTo>
                      <a:pt x="1754" y="464"/>
                    </a:lnTo>
                    <a:lnTo>
                      <a:pt x="1730" y="366"/>
                    </a:lnTo>
                    <a:lnTo>
                      <a:pt x="1657" y="269"/>
                    </a:lnTo>
                    <a:lnTo>
                      <a:pt x="1584" y="171"/>
                    </a:lnTo>
                    <a:lnTo>
                      <a:pt x="1511" y="98"/>
                    </a:lnTo>
                    <a:lnTo>
                      <a:pt x="1413" y="49"/>
                    </a:lnTo>
                    <a:lnTo>
                      <a:pt x="1291" y="25"/>
                    </a:lnTo>
                    <a:lnTo>
                      <a:pt x="1194" y="1"/>
                    </a:lnTo>
                    <a:lnTo>
                      <a:pt x="561" y="1"/>
                    </a:lnTo>
                    <a:lnTo>
                      <a:pt x="561" y="1"/>
                    </a:lnTo>
                    <a:lnTo>
                      <a:pt x="463" y="25"/>
                    </a:lnTo>
                    <a:lnTo>
                      <a:pt x="342" y="49"/>
                    </a:lnTo>
                    <a:lnTo>
                      <a:pt x="244" y="98"/>
                    </a:lnTo>
                    <a:lnTo>
                      <a:pt x="171" y="171"/>
                    </a:lnTo>
                    <a:lnTo>
                      <a:pt x="98" y="269"/>
                    </a:lnTo>
                    <a:lnTo>
                      <a:pt x="25" y="366"/>
                    </a:lnTo>
                    <a:lnTo>
                      <a:pt x="1" y="464"/>
                    </a:lnTo>
                    <a:lnTo>
                      <a:pt x="1" y="585"/>
                    </a:lnTo>
                    <a:lnTo>
                      <a:pt x="1" y="1998"/>
                    </a:lnTo>
                    <a:lnTo>
                      <a:pt x="1754" y="199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 name="Shape 460">
                <a:extLst>
                  <a:ext uri="{FF2B5EF4-FFF2-40B4-BE49-F238E27FC236}">
                    <a16:creationId xmlns:a16="http://schemas.microsoft.com/office/drawing/2014/main" id="{8E5525E2-5615-4D16-8D87-BC7186E15D24}"/>
                  </a:ext>
                </a:extLst>
              </p:cNvPr>
              <p:cNvSpPr/>
              <p:nvPr/>
            </p:nvSpPr>
            <p:spPr>
              <a:xfrm>
                <a:off x="4808525" y="549250"/>
                <a:ext cx="43875" cy="186325"/>
              </a:xfrm>
              <a:custGeom>
                <a:avLst/>
                <a:gdLst/>
                <a:ahLst/>
                <a:cxnLst/>
                <a:rect l="0" t="0" r="0" b="0"/>
                <a:pathLst>
                  <a:path w="1755" h="7453" fill="none" extrusionOk="0">
                    <a:moveTo>
                      <a:pt x="1" y="0"/>
                    </a:moveTo>
                    <a:lnTo>
                      <a:pt x="1" y="7453"/>
                    </a:lnTo>
                    <a:lnTo>
                      <a:pt x="1754" y="7453"/>
                    </a:lnTo>
                    <a:lnTo>
                      <a:pt x="1754" y="0"/>
                    </a:lnTo>
                    <a:lnTo>
                      <a:pt x="1"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38" name="Shape 461">
              <a:extLst>
                <a:ext uri="{FF2B5EF4-FFF2-40B4-BE49-F238E27FC236}">
                  <a16:creationId xmlns:a16="http://schemas.microsoft.com/office/drawing/2014/main" id="{08A23F5F-6116-4D91-8B46-2417B4EDF65F}"/>
                </a:ext>
              </a:extLst>
            </p:cNvPr>
            <p:cNvSpPr/>
            <p:nvPr/>
          </p:nvSpPr>
          <p:spPr>
            <a:xfrm>
              <a:off x="7377867" y="1214239"/>
              <a:ext cx="421103" cy="367471"/>
            </a:xfrm>
            <a:custGeom>
              <a:avLst/>
              <a:gdLst/>
              <a:ahLst/>
              <a:cxnLst/>
              <a:rect l="0" t="0" r="0" b="0"/>
              <a:pathLst>
                <a:path w="18365" h="16026" fill="none" extrusionOk="0">
                  <a:moveTo>
                    <a:pt x="9182" y="0"/>
                  </a:moveTo>
                  <a:lnTo>
                    <a:pt x="0" y="8841"/>
                  </a:lnTo>
                  <a:lnTo>
                    <a:pt x="2874" y="8841"/>
                  </a:lnTo>
                  <a:lnTo>
                    <a:pt x="2874" y="15246"/>
                  </a:lnTo>
                  <a:lnTo>
                    <a:pt x="2874" y="15246"/>
                  </a:lnTo>
                  <a:lnTo>
                    <a:pt x="2899" y="15417"/>
                  </a:lnTo>
                  <a:lnTo>
                    <a:pt x="2947" y="15563"/>
                  </a:lnTo>
                  <a:lnTo>
                    <a:pt x="3020" y="15685"/>
                  </a:lnTo>
                  <a:lnTo>
                    <a:pt x="3093" y="15806"/>
                  </a:lnTo>
                  <a:lnTo>
                    <a:pt x="3215" y="15904"/>
                  </a:lnTo>
                  <a:lnTo>
                    <a:pt x="3361" y="15977"/>
                  </a:lnTo>
                  <a:lnTo>
                    <a:pt x="3508" y="16026"/>
                  </a:lnTo>
                  <a:lnTo>
                    <a:pt x="3654" y="16026"/>
                  </a:lnTo>
                  <a:lnTo>
                    <a:pt x="7404" y="16026"/>
                  </a:lnTo>
                  <a:lnTo>
                    <a:pt x="7404" y="13420"/>
                  </a:lnTo>
                  <a:lnTo>
                    <a:pt x="7404" y="13420"/>
                  </a:lnTo>
                  <a:lnTo>
                    <a:pt x="7429" y="13127"/>
                  </a:lnTo>
                  <a:lnTo>
                    <a:pt x="7526" y="12860"/>
                  </a:lnTo>
                  <a:lnTo>
                    <a:pt x="7648" y="12616"/>
                  </a:lnTo>
                  <a:lnTo>
                    <a:pt x="7818" y="12421"/>
                  </a:lnTo>
                  <a:lnTo>
                    <a:pt x="8038" y="12251"/>
                  </a:lnTo>
                  <a:lnTo>
                    <a:pt x="8257" y="12129"/>
                  </a:lnTo>
                  <a:lnTo>
                    <a:pt x="8525" y="12031"/>
                  </a:lnTo>
                  <a:lnTo>
                    <a:pt x="8817" y="12007"/>
                  </a:lnTo>
                  <a:lnTo>
                    <a:pt x="9548" y="12007"/>
                  </a:lnTo>
                  <a:lnTo>
                    <a:pt x="9548" y="12007"/>
                  </a:lnTo>
                  <a:lnTo>
                    <a:pt x="9840" y="12031"/>
                  </a:lnTo>
                  <a:lnTo>
                    <a:pt x="10108" y="12129"/>
                  </a:lnTo>
                  <a:lnTo>
                    <a:pt x="10327" y="12251"/>
                  </a:lnTo>
                  <a:lnTo>
                    <a:pt x="10546" y="12421"/>
                  </a:lnTo>
                  <a:lnTo>
                    <a:pt x="10717" y="12616"/>
                  </a:lnTo>
                  <a:lnTo>
                    <a:pt x="10838" y="12860"/>
                  </a:lnTo>
                  <a:lnTo>
                    <a:pt x="10936" y="13127"/>
                  </a:lnTo>
                  <a:lnTo>
                    <a:pt x="10960" y="13420"/>
                  </a:lnTo>
                  <a:lnTo>
                    <a:pt x="10960" y="16026"/>
                  </a:lnTo>
                  <a:lnTo>
                    <a:pt x="14711" y="16026"/>
                  </a:lnTo>
                  <a:lnTo>
                    <a:pt x="14711" y="16026"/>
                  </a:lnTo>
                  <a:lnTo>
                    <a:pt x="14857" y="16026"/>
                  </a:lnTo>
                  <a:lnTo>
                    <a:pt x="15003" y="15977"/>
                  </a:lnTo>
                  <a:lnTo>
                    <a:pt x="15149" y="15904"/>
                  </a:lnTo>
                  <a:lnTo>
                    <a:pt x="15271" y="15806"/>
                  </a:lnTo>
                  <a:lnTo>
                    <a:pt x="15344" y="15685"/>
                  </a:lnTo>
                  <a:lnTo>
                    <a:pt x="15417" y="15563"/>
                  </a:lnTo>
                  <a:lnTo>
                    <a:pt x="15466" y="15417"/>
                  </a:lnTo>
                  <a:lnTo>
                    <a:pt x="15490" y="15246"/>
                  </a:lnTo>
                  <a:lnTo>
                    <a:pt x="15490" y="8841"/>
                  </a:lnTo>
                  <a:lnTo>
                    <a:pt x="18364" y="8841"/>
                  </a:lnTo>
                  <a:lnTo>
                    <a:pt x="9182"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39" name="Shape 462">
              <a:extLst>
                <a:ext uri="{FF2B5EF4-FFF2-40B4-BE49-F238E27FC236}">
                  <a16:creationId xmlns:a16="http://schemas.microsoft.com/office/drawing/2014/main" id="{278A014D-0880-4835-8CBE-FFDFE378810C}"/>
                </a:ext>
              </a:extLst>
            </p:cNvPr>
            <p:cNvGrpSpPr/>
            <p:nvPr/>
          </p:nvGrpSpPr>
          <p:grpSpPr>
            <a:xfrm>
              <a:off x="3088223" y="1784948"/>
              <a:ext cx="374166" cy="456277"/>
              <a:chOff x="596350" y="929175"/>
              <a:chExt cx="407950" cy="497475"/>
            </a:xfrm>
          </p:grpSpPr>
          <p:sp>
            <p:nvSpPr>
              <p:cNvPr id="40" name="Shape 463">
                <a:extLst>
                  <a:ext uri="{FF2B5EF4-FFF2-40B4-BE49-F238E27FC236}">
                    <a16:creationId xmlns:a16="http://schemas.microsoft.com/office/drawing/2014/main" id="{9CB1467D-9A64-431D-8B58-C702214FCC2F}"/>
                  </a:ext>
                </a:extLst>
              </p:cNvPr>
              <p:cNvSpPr/>
              <p:nvPr/>
            </p:nvSpPr>
            <p:spPr>
              <a:xfrm>
                <a:off x="596350" y="953550"/>
                <a:ext cx="387250" cy="473100"/>
              </a:xfrm>
              <a:custGeom>
                <a:avLst/>
                <a:gdLst/>
                <a:ahLst/>
                <a:cxnLst/>
                <a:rect l="0" t="0" r="0" b="0"/>
                <a:pathLst>
                  <a:path w="15490" h="18924" fill="none" extrusionOk="0">
                    <a:moveTo>
                      <a:pt x="15490" y="17828"/>
                    </a:moveTo>
                    <a:lnTo>
                      <a:pt x="15490" y="17828"/>
                    </a:lnTo>
                    <a:lnTo>
                      <a:pt x="15466" y="17998"/>
                    </a:lnTo>
                    <a:lnTo>
                      <a:pt x="15417" y="18169"/>
                    </a:lnTo>
                    <a:lnTo>
                      <a:pt x="15319" y="18364"/>
                    </a:lnTo>
                    <a:lnTo>
                      <a:pt x="15198" y="18534"/>
                    </a:lnTo>
                    <a:lnTo>
                      <a:pt x="15052" y="18680"/>
                    </a:lnTo>
                    <a:lnTo>
                      <a:pt x="14881" y="18802"/>
                    </a:lnTo>
                    <a:lnTo>
                      <a:pt x="14735" y="18900"/>
                    </a:lnTo>
                    <a:lnTo>
                      <a:pt x="14564" y="18924"/>
                    </a:lnTo>
                    <a:lnTo>
                      <a:pt x="1023" y="18924"/>
                    </a:lnTo>
                    <a:lnTo>
                      <a:pt x="1023" y="18924"/>
                    </a:lnTo>
                    <a:lnTo>
                      <a:pt x="853" y="18900"/>
                    </a:lnTo>
                    <a:lnTo>
                      <a:pt x="682" y="18802"/>
                    </a:lnTo>
                    <a:lnTo>
                      <a:pt x="512" y="18680"/>
                    </a:lnTo>
                    <a:lnTo>
                      <a:pt x="341" y="18534"/>
                    </a:lnTo>
                    <a:lnTo>
                      <a:pt x="219" y="18364"/>
                    </a:lnTo>
                    <a:lnTo>
                      <a:pt x="98" y="18169"/>
                    </a:lnTo>
                    <a:lnTo>
                      <a:pt x="25" y="17998"/>
                    </a:lnTo>
                    <a:lnTo>
                      <a:pt x="0" y="17828"/>
                    </a:lnTo>
                    <a:lnTo>
                      <a:pt x="0" y="877"/>
                    </a:lnTo>
                    <a:lnTo>
                      <a:pt x="0" y="877"/>
                    </a:lnTo>
                    <a:lnTo>
                      <a:pt x="25" y="706"/>
                    </a:lnTo>
                    <a:lnTo>
                      <a:pt x="98" y="560"/>
                    </a:lnTo>
                    <a:lnTo>
                      <a:pt x="195" y="414"/>
                    </a:lnTo>
                    <a:lnTo>
                      <a:pt x="341" y="268"/>
                    </a:lnTo>
                    <a:lnTo>
                      <a:pt x="487" y="171"/>
                    </a:lnTo>
                    <a:lnTo>
                      <a:pt x="658" y="73"/>
                    </a:lnTo>
                    <a:lnTo>
                      <a:pt x="828" y="24"/>
                    </a:lnTo>
                    <a:lnTo>
                      <a:pt x="97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 name="Shape 464">
                <a:extLst>
                  <a:ext uri="{FF2B5EF4-FFF2-40B4-BE49-F238E27FC236}">
                    <a16:creationId xmlns:a16="http://schemas.microsoft.com/office/drawing/2014/main" id="{6FEDDADF-75E0-4177-A70F-4E46AAD01884}"/>
                  </a:ext>
                </a:extLst>
              </p:cNvPr>
              <p:cNvSpPr/>
              <p:nvPr/>
            </p:nvSpPr>
            <p:spPr>
              <a:xfrm>
                <a:off x="626775" y="929175"/>
                <a:ext cx="377525" cy="462775"/>
              </a:xfrm>
              <a:custGeom>
                <a:avLst/>
                <a:gdLst/>
                <a:ahLst/>
                <a:cxnLst/>
                <a:rect l="0" t="0" r="0" b="0"/>
                <a:pathLst>
                  <a:path w="15101" h="18511" fill="none" extrusionOk="0">
                    <a:moveTo>
                      <a:pt x="15101" y="3362"/>
                    </a:moveTo>
                    <a:lnTo>
                      <a:pt x="15101" y="17731"/>
                    </a:lnTo>
                    <a:lnTo>
                      <a:pt x="15101" y="17731"/>
                    </a:lnTo>
                    <a:lnTo>
                      <a:pt x="15077" y="17877"/>
                    </a:lnTo>
                    <a:lnTo>
                      <a:pt x="15028" y="18024"/>
                    </a:lnTo>
                    <a:lnTo>
                      <a:pt x="14979" y="18145"/>
                    </a:lnTo>
                    <a:lnTo>
                      <a:pt x="14882" y="18267"/>
                    </a:lnTo>
                    <a:lnTo>
                      <a:pt x="14760" y="18365"/>
                    </a:lnTo>
                    <a:lnTo>
                      <a:pt x="14614" y="18438"/>
                    </a:lnTo>
                    <a:lnTo>
                      <a:pt x="14468" y="18486"/>
                    </a:lnTo>
                    <a:lnTo>
                      <a:pt x="14322" y="18511"/>
                    </a:lnTo>
                    <a:lnTo>
                      <a:pt x="780" y="18511"/>
                    </a:lnTo>
                    <a:lnTo>
                      <a:pt x="780" y="18511"/>
                    </a:lnTo>
                    <a:lnTo>
                      <a:pt x="634" y="18486"/>
                    </a:lnTo>
                    <a:lnTo>
                      <a:pt x="488" y="18438"/>
                    </a:lnTo>
                    <a:lnTo>
                      <a:pt x="342" y="18365"/>
                    </a:lnTo>
                    <a:lnTo>
                      <a:pt x="220" y="18267"/>
                    </a:lnTo>
                    <a:lnTo>
                      <a:pt x="123" y="18145"/>
                    </a:lnTo>
                    <a:lnTo>
                      <a:pt x="74" y="18024"/>
                    </a:lnTo>
                    <a:lnTo>
                      <a:pt x="25" y="17877"/>
                    </a:lnTo>
                    <a:lnTo>
                      <a:pt x="1" y="17731"/>
                    </a:lnTo>
                    <a:lnTo>
                      <a:pt x="1" y="780"/>
                    </a:lnTo>
                    <a:lnTo>
                      <a:pt x="1" y="780"/>
                    </a:lnTo>
                    <a:lnTo>
                      <a:pt x="25" y="610"/>
                    </a:lnTo>
                    <a:lnTo>
                      <a:pt x="74" y="464"/>
                    </a:lnTo>
                    <a:lnTo>
                      <a:pt x="123" y="342"/>
                    </a:lnTo>
                    <a:lnTo>
                      <a:pt x="220" y="220"/>
                    </a:lnTo>
                    <a:lnTo>
                      <a:pt x="342" y="123"/>
                    </a:lnTo>
                    <a:lnTo>
                      <a:pt x="488" y="50"/>
                    </a:lnTo>
                    <a:lnTo>
                      <a:pt x="634" y="1"/>
                    </a:lnTo>
                    <a:lnTo>
                      <a:pt x="780" y="1"/>
                    </a:lnTo>
                    <a:lnTo>
                      <a:pt x="1174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 name="Shape 465">
                <a:extLst>
                  <a:ext uri="{FF2B5EF4-FFF2-40B4-BE49-F238E27FC236}">
                    <a16:creationId xmlns:a16="http://schemas.microsoft.com/office/drawing/2014/main" id="{54F20BC4-EE07-4409-B5B1-4746FF2266F9}"/>
                  </a:ext>
                </a:extLst>
              </p:cNvPr>
              <p:cNvSpPr/>
              <p:nvPr/>
            </p:nvSpPr>
            <p:spPr>
              <a:xfrm>
                <a:off x="688900" y="1256150"/>
                <a:ext cx="133975" cy="25"/>
              </a:xfrm>
              <a:custGeom>
                <a:avLst/>
                <a:gdLst/>
                <a:ahLst/>
                <a:cxnLst/>
                <a:rect l="0" t="0" r="0" b="0"/>
                <a:pathLst>
                  <a:path w="5359" h="1" fill="none" extrusionOk="0">
                    <a:moveTo>
                      <a:pt x="5358"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 name="Shape 466">
                <a:extLst>
                  <a:ext uri="{FF2B5EF4-FFF2-40B4-BE49-F238E27FC236}">
                    <a16:creationId xmlns:a16="http://schemas.microsoft.com/office/drawing/2014/main" id="{CE024A91-4B99-4255-9DD4-1D4655722305}"/>
                  </a:ext>
                </a:extLst>
              </p:cNvPr>
              <p:cNvSpPr/>
              <p:nvPr/>
            </p:nvSpPr>
            <p:spPr>
              <a:xfrm>
                <a:off x="688900" y="1201350"/>
                <a:ext cx="255750" cy="25"/>
              </a:xfrm>
              <a:custGeom>
                <a:avLst/>
                <a:gdLst/>
                <a:ahLst/>
                <a:cxnLst/>
                <a:rect l="0" t="0" r="0" b="0"/>
                <a:pathLst>
                  <a:path w="10230" h="1" fill="none" extrusionOk="0">
                    <a:moveTo>
                      <a:pt x="1022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4" name="Shape 467">
                <a:extLst>
                  <a:ext uri="{FF2B5EF4-FFF2-40B4-BE49-F238E27FC236}">
                    <a16:creationId xmlns:a16="http://schemas.microsoft.com/office/drawing/2014/main" id="{171873DF-5A1F-4B3E-AA1F-B2B4E3239C50}"/>
                  </a:ext>
                </a:extLst>
              </p:cNvPr>
              <p:cNvSpPr/>
              <p:nvPr/>
            </p:nvSpPr>
            <p:spPr>
              <a:xfrm>
                <a:off x="688900" y="1145950"/>
                <a:ext cx="255750" cy="25"/>
              </a:xfrm>
              <a:custGeom>
                <a:avLst/>
                <a:gdLst/>
                <a:ahLst/>
                <a:cxnLst/>
                <a:rect l="0" t="0" r="0" b="0"/>
                <a:pathLst>
                  <a:path w="10230" h="1" fill="none" extrusionOk="0">
                    <a:moveTo>
                      <a:pt x="10229"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5" name="Shape 468">
                <a:extLst>
                  <a:ext uri="{FF2B5EF4-FFF2-40B4-BE49-F238E27FC236}">
                    <a16:creationId xmlns:a16="http://schemas.microsoft.com/office/drawing/2014/main" id="{71003F91-1C74-4598-85B5-C8D0CD6D0FAB}"/>
                  </a:ext>
                </a:extLst>
              </p:cNvPr>
              <p:cNvSpPr/>
              <p:nvPr/>
            </p:nvSpPr>
            <p:spPr>
              <a:xfrm>
                <a:off x="688900" y="1090525"/>
                <a:ext cx="255750" cy="25"/>
              </a:xfrm>
              <a:custGeom>
                <a:avLst/>
                <a:gdLst/>
                <a:ahLst/>
                <a:cxnLst/>
                <a:rect l="0" t="0" r="0" b="0"/>
                <a:pathLst>
                  <a:path w="10230" h="1" fill="none" extrusionOk="0">
                    <a:moveTo>
                      <a:pt x="1022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6" name="Shape 469">
                <a:extLst>
                  <a:ext uri="{FF2B5EF4-FFF2-40B4-BE49-F238E27FC236}">
                    <a16:creationId xmlns:a16="http://schemas.microsoft.com/office/drawing/2014/main" id="{C3536E76-8892-48F8-9BF3-B0E1BC14DA78}"/>
                  </a:ext>
                </a:extLst>
              </p:cNvPr>
              <p:cNvSpPr/>
              <p:nvPr/>
            </p:nvSpPr>
            <p:spPr>
              <a:xfrm>
                <a:off x="920250" y="929175"/>
                <a:ext cx="84050" cy="84050"/>
              </a:xfrm>
              <a:custGeom>
                <a:avLst/>
                <a:gdLst/>
                <a:ahLst/>
                <a:cxnLst/>
                <a:rect l="0" t="0" r="0" b="0"/>
                <a:pathLst>
                  <a:path w="3362" h="3362" fill="none" extrusionOk="0">
                    <a:moveTo>
                      <a:pt x="1" y="2582"/>
                    </a:moveTo>
                    <a:lnTo>
                      <a:pt x="1" y="1"/>
                    </a:lnTo>
                    <a:lnTo>
                      <a:pt x="3362" y="3362"/>
                    </a:lnTo>
                    <a:lnTo>
                      <a:pt x="780" y="3362"/>
                    </a:lnTo>
                    <a:lnTo>
                      <a:pt x="780" y="3362"/>
                    </a:lnTo>
                    <a:lnTo>
                      <a:pt x="610" y="3337"/>
                    </a:lnTo>
                    <a:lnTo>
                      <a:pt x="464" y="3289"/>
                    </a:lnTo>
                    <a:lnTo>
                      <a:pt x="342" y="3216"/>
                    </a:lnTo>
                    <a:lnTo>
                      <a:pt x="220" y="3118"/>
                    </a:lnTo>
                    <a:lnTo>
                      <a:pt x="123" y="3021"/>
                    </a:lnTo>
                    <a:lnTo>
                      <a:pt x="50" y="2875"/>
                    </a:lnTo>
                    <a:lnTo>
                      <a:pt x="1" y="2729"/>
                    </a:lnTo>
                    <a:lnTo>
                      <a:pt x="1" y="2582"/>
                    </a:lnTo>
                    <a:lnTo>
                      <a:pt x="1" y="258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47" name="Shape 470">
              <a:extLst>
                <a:ext uri="{FF2B5EF4-FFF2-40B4-BE49-F238E27FC236}">
                  <a16:creationId xmlns:a16="http://schemas.microsoft.com/office/drawing/2014/main" id="{E552610A-0A99-4D8A-BA14-BC01B3E112BA}"/>
                </a:ext>
              </a:extLst>
            </p:cNvPr>
            <p:cNvGrpSpPr/>
            <p:nvPr/>
          </p:nvGrpSpPr>
          <p:grpSpPr>
            <a:xfrm>
              <a:off x="4315123" y="1851422"/>
              <a:ext cx="380907" cy="326151"/>
              <a:chOff x="1934025" y="1001650"/>
              <a:chExt cx="415300" cy="355600"/>
            </a:xfrm>
          </p:grpSpPr>
          <p:sp>
            <p:nvSpPr>
              <p:cNvPr id="48" name="Shape 471">
                <a:extLst>
                  <a:ext uri="{FF2B5EF4-FFF2-40B4-BE49-F238E27FC236}">
                    <a16:creationId xmlns:a16="http://schemas.microsoft.com/office/drawing/2014/main" id="{D687F069-0277-4510-9D21-83A7B50FB8A6}"/>
                  </a:ext>
                </a:extLst>
              </p:cNvPr>
              <p:cNvSpPr/>
              <p:nvPr/>
            </p:nvSpPr>
            <p:spPr>
              <a:xfrm>
                <a:off x="1934025" y="1303650"/>
                <a:ext cx="207650" cy="53600"/>
              </a:xfrm>
              <a:custGeom>
                <a:avLst/>
                <a:gdLst/>
                <a:ahLst/>
                <a:cxnLst/>
                <a:rect l="0" t="0" r="0" b="0"/>
                <a:pathLst>
                  <a:path w="8306" h="2144" fill="none" extrusionOk="0">
                    <a:moveTo>
                      <a:pt x="1" y="0"/>
                    </a:moveTo>
                    <a:lnTo>
                      <a:pt x="1" y="487"/>
                    </a:lnTo>
                    <a:lnTo>
                      <a:pt x="1" y="487"/>
                    </a:lnTo>
                    <a:lnTo>
                      <a:pt x="25" y="633"/>
                    </a:lnTo>
                    <a:lnTo>
                      <a:pt x="74" y="755"/>
                    </a:lnTo>
                    <a:lnTo>
                      <a:pt x="147" y="853"/>
                    </a:lnTo>
                    <a:lnTo>
                      <a:pt x="245" y="950"/>
                    </a:lnTo>
                    <a:lnTo>
                      <a:pt x="245" y="950"/>
                    </a:lnTo>
                    <a:lnTo>
                      <a:pt x="391" y="1023"/>
                    </a:lnTo>
                    <a:lnTo>
                      <a:pt x="561" y="1047"/>
                    </a:lnTo>
                    <a:lnTo>
                      <a:pt x="561" y="1047"/>
                    </a:lnTo>
                    <a:lnTo>
                      <a:pt x="732" y="1023"/>
                    </a:lnTo>
                    <a:lnTo>
                      <a:pt x="732" y="1023"/>
                    </a:lnTo>
                    <a:lnTo>
                      <a:pt x="1292" y="853"/>
                    </a:lnTo>
                    <a:lnTo>
                      <a:pt x="1657" y="780"/>
                    </a:lnTo>
                    <a:lnTo>
                      <a:pt x="2071" y="682"/>
                    </a:lnTo>
                    <a:lnTo>
                      <a:pt x="2534" y="609"/>
                    </a:lnTo>
                    <a:lnTo>
                      <a:pt x="3021" y="560"/>
                    </a:lnTo>
                    <a:lnTo>
                      <a:pt x="3581" y="512"/>
                    </a:lnTo>
                    <a:lnTo>
                      <a:pt x="4166" y="487"/>
                    </a:lnTo>
                    <a:lnTo>
                      <a:pt x="4166" y="487"/>
                    </a:lnTo>
                    <a:lnTo>
                      <a:pt x="4604" y="512"/>
                    </a:lnTo>
                    <a:lnTo>
                      <a:pt x="5018" y="536"/>
                    </a:lnTo>
                    <a:lnTo>
                      <a:pt x="5408" y="609"/>
                    </a:lnTo>
                    <a:lnTo>
                      <a:pt x="5773" y="682"/>
                    </a:lnTo>
                    <a:lnTo>
                      <a:pt x="6114" y="780"/>
                    </a:lnTo>
                    <a:lnTo>
                      <a:pt x="6431" y="877"/>
                    </a:lnTo>
                    <a:lnTo>
                      <a:pt x="6699" y="999"/>
                    </a:lnTo>
                    <a:lnTo>
                      <a:pt x="6966" y="1120"/>
                    </a:lnTo>
                    <a:lnTo>
                      <a:pt x="7186" y="1242"/>
                    </a:lnTo>
                    <a:lnTo>
                      <a:pt x="7405" y="1388"/>
                    </a:lnTo>
                    <a:lnTo>
                      <a:pt x="7770" y="1656"/>
                    </a:lnTo>
                    <a:lnTo>
                      <a:pt x="8062" y="1924"/>
                    </a:lnTo>
                    <a:lnTo>
                      <a:pt x="8306" y="214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9" name="Shape 472">
                <a:extLst>
                  <a:ext uri="{FF2B5EF4-FFF2-40B4-BE49-F238E27FC236}">
                    <a16:creationId xmlns:a16="http://schemas.microsoft.com/office/drawing/2014/main" id="{2E1FD804-D511-4D09-960A-190D9E3A9675}"/>
                  </a:ext>
                </a:extLst>
              </p:cNvPr>
              <p:cNvSpPr/>
              <p:nvPr/>
            </p:nvSpPr>
            <p:spPr>
              <a:xfrm>
                <a:off x="2141650" y="1303650"/>
                <a:ext cx="207675" cy="53600"/>
              </a:xfrm>
              <a:custGeom>
                <a:avLst/>
                <a:gdLst/>
                <a:ahLst/>
                <a:cxnLst/>
                <a:rect l="0" t="0" r="0" b="0"/>
                <a:pathLst>
                  <a:path w="8307" h="2144" fill="none" extrusionOk="0">
                    <a:moveTo>
                      <a:pt x="1" y="2143"/>
                    </a:moveTo>
                    <a:lnTo>
                      <a:pt x="1" y="2143"/>
                    </a:lnTo>
                    <a:lnTo>
                      <a:pt x="245" y="1924"/>
                    </a:lnTo>
                    <a:lnTo>
                      <a:pt x="537" y="1656"/>
                    </a:lnTo>
                    <a:lnTo>
                      <a:pt x="902" y="1388"/>
                    </a:lnTo>
                    <a:lnTo>
                      <a:pt x="1121" y="1242"/>
                    </a:lnTo>
                    <a:lnTo>
                      <a:pt x="1341" y="1120"/>
                    </a:lnTo>
                    <a:lnTo>
                      <a:pt x="1608" y="999"/>
                    </a:lnTo>
                    <a:lnTo>
                      <a:pt x="1876" y="877"/>
                    </a:lnTo>
                    <a:lnTo>
                      <a:pt x="2193" y="780"/>
                    </a:lnTo>
                    <a:lnTo>
                      <a:pt x="2534" y="682"/>
                    </a:lnTo>
                    <a:lnTo>
                      <a:pt x="2899" y="609"/>
                    </a:lnTo>
                    <a:lnTo>
                      <a:pt x="3289" y="536"/>
                    </a:lnTo>
                    <a:lnTo>
                      <a:pt x="3703" y="512"/>
                    </a:lnTo>
                    <a:lnTo>
                      <a:pt x="4141" y="487"/>
                    </a:lnTo>
                    <a:lnTo>
                      <a:pt x="4141" y="487"/>
                    </a:lnTo>
                    <a:lnTo>
                      <a:pt x="4726" y="512"/>
                    </a:lnTo>
                    <a:lnTo>
                      <a:pt x="5286" y="560"/>
                    </a:lnTo>
                    <a:lnTo>
                      <a:pt x="5773" y="609"/>
                    </a:lnTo>
                    <a:lnTo>
                      <a:pt x="6236" y="682"/>
                    </a:lnTo>
                    <a:lnTo>
                      <a:pt x="6650" y="780"/>
                    </a:lnTo>
                    <a:lnTo>
                      <a:pt x="7015" y="853"/>
                    </a:lnTo>
                    <a:lnTo>
                      <a:pt x="7575" y="1023"/>
                    </a:lnTo>
                    <a:lnTo>
                      <a:pt x="7575" y="1023"/>
                    </a:lnTo>
                    <a:lnTo>
                      <a:pt x="7746" y="1047"/>
                    </a:lnTo>
                    <a:lnTo>
                      <a:pt x="7746" y="1047"/>
                    </a:lnTo>
                    <a:lnTo>
                      <a:pt x="7916" y="1023"/>
                    </a:lnTo>
                    <a:lnTo>
                      <a:pt x="8062" y="950"/>
                    </a:lnTo>
                    <a:lnTo>
                      <a:pt x="8062" y="950"/>
                    </a:lnTo>
                    <a:lnTo>
                      <a:pt x="8160" y="853"/>
                    </a:lnTo>
                    <a:lnTo>
                      <a:pt x="8233" y="755"/>
                    </a:lnTo>
                    <a:lnTo>
                      <a:pt x="8282" y="633"/>
                    </a:lnTo>
                    <a:lnTo>
                      <a:pt x="8306" y="487"/>
                    </a:lnTo>
                    <a:lnTo>
                      <a:pt x="8306"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0" name="Shape 473">
                <a:extLst>
                  <a:ext uri="{FF2B5EF4-FFF2-40B4-BE49-F238E27FC236}">
                    <a16:creationId xmlns:a16="http://schemas.microsoft.com/office/drawing/2014/main" id="{8CE5B5E1-8468-490E-B94C-E7AFEAA26E1B}"/>
                  </a:ext>
                </a:extLst>
              </p:cNvPr>
              <p:cNvSpPr/>
              <p:nvPr/>
            </p:nvSpPr>
            <p:spPr>
              <a:xfrm>
                <a:off x="1934025" y="1001650"/>
                <a:ext cx="207650" cy="331250"/>
              </a:xfrm>
              <a:custGeom>
                <a:avLst/>
                <a:gdLst/>
                <a:ahLst/>
                <a:cxnLst/>
                <a:rect l="0" t="0" r="0" b="0"/>
                <a:pathLst>
                  <a:path w="8306" h="13250" fill="none" extrusionOk="0">
                    <a:moveTo>
                      <a:pt x="8306" y="2192"/>
                    </a:moveTo>
                    <a:lnTo>
                      <a:pt x="8306" y="13249"/>
                    </a:lnTo>
                    <a:lnTo>
                      <a:pt x="8306" y="13249"/>
                    </a:lnTo>
                    <a:lnTo>
                      <a:pt x="8062" y="13030"/>
                    </a:lnTo>
                    <a:lnTo>
                      <a:pt x="7770" y="12762"/>
                    </a:lnTo>
                    <a:lnTo>
                      <a:pt x="7405" y="12494"/>
                    </a:lnTo>
                    <a:lnTo>
                      <a:pt x="7186" y="12348"/>
                    </a:lnTo>
                    <a:lnTo>
                      <a:pt x="6966" y="12226"/>
                    </a:lnTo>
                    <a:lnTo>
                      <a:pt x="6699" y="12105"/>
                    </a:lnTo>
                    <a:lnTo>
                      <a:pt x="6431" y="11983"/>
                    </a:lnTo>
                    <a:lnTo>
                      <a:pt x="6114" y="11885"/>
                    </a:lnTo>
                    <a:lnTo>
                      <a:pt x="5773" y="11788"/>
                    </a:lnTo>
                    <a:lnTo>
                      <a:pt x="5408" y="11715"/>
                    </a:lnTo>
                    <a:lnTo>
                      <a:pt x="5018" y="11642"/>
                    </a:lnTo>
                    <a:lnTo>
                      <a:pt x="4604" y="11617"/>
                    </a:lnTo>
                    <a:lnTo>
                      <a:pt x="4166" y="11593"/>
                    </a:lnTo>
                    <a:lnTo>
                      <a:pt x="4166" y="11593"/>
                    </a:lnTo>
                    <a:lnTo>
                      <a:pt x="3581" y="11617"/>
                    </a:lnTo>
                    <a:lnTo>
                      <a:pt x="3021" y="11666"/>
                    </a:lnTo>
                    <a:lnTo>
                      <a:pt x="2534" y="11715"/>
                    </a:lnTo>
                    <a:lnTo>
                      <a:pt x="2071" y="11788"/>
                    </a:lnTo>
                    <a:lnTo>
                      <a:pt x="1657" y="11885"/>
                    </a:lnTo>
                    <a:lnTo>
                      <a:pt x="1292" y="11958"/>
                    </a:lnTo>
                    <a:lnTo>
                      <a:pt x="732" y="12129"/>
                    </a:lnTo>
                    <a:lnTo>
                      <a:pt x="732" y="12129"/>
                    </a:lnTo>
                    <a:lnTo>
                      <a:pt x="561" y="12153"/>
                    </a:lnTo>
                    <a:lnTo>
                      <a:pt x="561" y="12153"/>
                    </a:lnTo>
                    <a:lnTo>
                      <a:pt x="391" y="12129"/>
                    </a:lnTo>
                    <a:lnTo>
                      <a:pt x="245" y="12056"/>
                    </a:lnTo>
                    <a:lnTo>
                      <a:pt x="245" y="12056"/>
                    </a:lnTo>
                    <a:lnTo>
                      <a:pt x="147" y="11958"/>
                    </a:lnTo>
                    <a:lnTo>
                      <a:pt x="74" y="11861"/>
                    </a:lnTo>
                    <a:lnTo>
                      <a:pt x="25" y="11739"/>
                    </a:lnTo>
                    <a:lnTo>
                      <a:pt x="1" y="11593"/>
                    </a:lnTo>
                    <a:lnTo>
                      <a:pt x="1" y="1656"/>
                    </a:lnTo>
                    <a:lnTo>
                      <a:pt x="1" y="1656"/>
                    </a:lnTo>
                    <a:lnTo>
                      <a:pt x="25" y="1534"/>
                    </a:lnTo>
                    <a:lnTo>
                      <a:pt x="50" y="1437"/>
                    </a:lnTo>
                    <a:lnTo>
                      <a:pt x="123" y="1315"/>
                    </a:lnTo>
                    <a:lnTo>
                      <a:pt x="196" y="1242"/>
                    </a:lnTo>
                    <a:lnTo>
                      <a:pt x="196" y="1242"/>
                    </a:lnTo>
                    <a:lnTo>
                      <a:pt x="342" y="1120"/>
                    </a:lnTo>
                    <a:lnTo>
                      <a:pt x="512" y="974"/>
                    </a:lnTo>
                    <a:lnTo>
                      <a:pt x="926" y="755"/>
                    </a:lnTo>
                    <a:lnTo>
                      <a:pt x="1389" y="536"/>
                    </a:lnTo>
                    <a:lnTo>
                      <a:pt x="1901" y="341"/>
                    </a:lnTo>
                    <a:lnTo>
                      <a:pt x="2461" y="195"/>
                    </a:lnTo>
                    <a:lnTo>
                      <a:pt x="3021" y="73"/>
                    </a:lnTo>
                    <a:lnTo>
                      <a:pt x="3581" y="24"/>
                    </a:lnTo>
                    <a:lnTo>
                      <a:pt x="4166" y="0"/>
                    </a:lnTo>
                    <a:lnTo>
                      <a:pt x="4166" y="0"/>
                    </a:lnTo>
                    <a:lnTo>
                      <a:pt x="4531" y="0"/>
                    </a:lnTo>
                    <a:lnTo>
                      <a:pt x="4872" y="49"/>
                    </a:lnTo>
                    <a:lnTo>
                      <a:pt x="5213" y="98"/>
                    </a:lnTo>
                    <a:lnTo>
                      <a:pt x="5530" y="171"/>
                    </a:lnTo>
                    <a:lnTo>
                      <a:pt x="5822" y="268"/>
                    </a:lnTo>
                    <a:lnTo>
                      <a:pt x="6114" y="365"/>
                    </a:lnTo>
                    <a:lnTo>
                      <a:pt x="6358" y="487"/>
                    </a:lnTo>
                    <a:lnTo>
                      <a:pt x="6626" y="609"/>
                    </a:lnTo>
                    <a:lnTo>
                      <a:pt x="7064" y="901"/>
                    </a:lnTo>
                    <a:lnTo>
                      <a:pt x="7429" y="1169"/>
                    </a:lnTo>
                    <a:lnTo>
                      <a:pt x="7746" y="1437"/>
                    </a:lnTo>
                    <a:lnTo>
                      <a:pt x="8014" y="1681"/>
                    </a:lnTo>
                    <a:lnTo>
                      <a:pt x="8014" y="1681"/>
                    </a:lnTo>
                    <a:lnTo>
                      <a:pt x="8136" y="1802"/>
                    </a:lnTo>
                    <a:lnTo>
                      <a:pt x="8136" y="1802"/>
                    </a:lnTo>
                    <a:lnTo>
                      <a:pt x="8209" y="1875"/>
                    </a:lnTo>
                    <a:lnTo>
                      <a:pt x="8257" y="1973"/>
                    </a:lnTo>
                    <a:lnTo>
                      <a:pt x="8306" y="2095"/>
                    </a:lnTo>
                    <a:lnTo>
                      <a:pt x="8306" y="2192"/>
                    </a:lnTo>
                    <a:lnTo>
                      <a:pt x="8306" y="219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1" name="Shape 474">
                <a:extLst>
                  <a:ext uri="{FF2B5EF4-FFF2-40B4-BE49-F238E27FC236}">
                    <a16:creationId xmlns:a16="http://schemas.microsoft.com/office/drawing/2014/main" id="{45ADD201-7462-4B6B-9C45-FA35DE426F24}"/>
                  </a:ext>
                </a:extLst>
              </p:cNvPr>
              <p:cNvSpPr/>
              <p:nvPr/>
            </p:nvSpPr>
            <p:spPr>
              <a:xfrm>
                <a:off x="2141650" y="1001650"/>
                <a:ext cx="207675" cy="331250"/>
              </a:xfrm>
              <a:custGeom>
                <a:avLst/>
                <a:gdLst/>
                <a:ahLst/>
                <a:cxnLst/>
                <a:rect l="0" t="0" r="0" b="0"/>
                <a:pathLst>
                  <a:path w="8307" h="13250" fill="none" extrusionOk="0">
                    <a:moveTo>
                      <a:pt x="1" y="2192"/>
                    </a:moveTo>
                    <a:lnTo>
                      <a:pt x="1" y="13249"/>
                    </a:lnTo>
                    <a:lnTo>
                      <a:pt x="1" y="13249"/>
                    </a:lnTo>
                    <a:lnTo>
                      <a:pt x="245" y="13030"/>
                    </a:lnTo>
                    <a:lnTo>
                      <a:pt x="537" y="12762"/>
                    </a:lnTo>
                    <a:lnTo>
                      <a:pt x="902" y="12494"/>
                    </a:lnTo>
                    <a:lnTo>
                      <a:pt x="1121" y="12348"/>
                    </a:lnTo>
                    <a:lnTo>
                      <a:pt x="1341" y="12226"/>
                    </a:lnTo>
                    <a:lnTo>
                      <a:pt x="1608" y="12105"/>
                    </a:lnTo>
                    <a:lnTo>
                      <a:pt x="1876" y="11983"/>
                    </a:lnTo>
                    <a:lnTo>
                      <a:pt x="2193" y="11885"/>
                    </a:lnTo>
                    <a:lnTo>
                      <a:pt x="2534" y="11788"/>
                    </a:lnTo>
                    <a:lnTo>
                      <a:pt x="2899" y="11715"/>
                    </a:lnTo>
                    <a:lnTo>
                      <a:pt x="3289" y="11642"/>
                    </a:lnTo>
                    <a:lnTo>
                      <a:pt x="3703" y="11617"/>
                    </a:lnTo>
                    <a:lnTo>
                      <a:pt x="4141" y="11593"/>
                    </a:lnTo>
                    <a:lnTo>
                      <a:pt x="4141" y="11593"/>
                    </a:lnTo>
                    <a:lnTo>
                      <a:pt x="4726" y="11617"/>
                    </a:lnTo>
                    <a:lnTo>
                      <a:pt x="5286" y="11666"/>
                    </a:lnTo>
                    <a:lnTo>
                      <a:pt x="5773" y="11715"/>
                    </a:lnTo>
                    <a:lnTo>
                      <a:pt x="6236" y="11788"/>
                    </a:lnTo>
                    <a:lnTo>
                      <a:pt x="6650" y="11885"/>
                    </a:lnTo>
                    <a:lnTo>
                      <a:pt x="7015" y="11958"/>
                    </a:lnTo>
                    <a:lnTo>
                      <a:pt x="7575" y="12129"/>
                    </a:lnTo>
                    <a:lnTo>
                      <a:pt x="7575" y="12129"/>
                    </a:lnTo>
                    <a:lnTo>
                      <a:pt x="7746" y="12153"/>
                    </a:lnTo>
                    <a:lnTo>
                      <a:pt x="7746" y="12153"/>
                    </a:lnTo>
                    <a:lnTo>
                      <a:pt x="7916" y="12129"/>
                    </a:lnTo>
                    <a:lnTo>
                      <a:pt x="8062" y="12056"/>
                    </a:lnTo>
                    <a:lnTo>
                      <a:pt x="8062" y="12056"/>
                    </a:lnTo>
                    <a:lnTo>
                      <a:pt x="8160" y="11958"/>
                    </a:lnTo>
                    <a:lnTo>
                      <a:pt x="8233" y="11861"/>
                    </a:lnTo>
                    <a:lnTo>
                      <a:pt x="8282" y="11739"/>
                    </a:lnTo>
                    <a:lnTo>
                      <a:pt x="8306" y="11593"/>
                    </a:lnTo>
                    <a:lnTo>
                      <a:pt x="8306" y="1656"/>
                    </a:lnTo>
                    <a:lnTo>
                      <a:pt x="8306" y="1656"/>
                    </a:lnTo>
                    <a:lnTo>
                      <a:pt x="8282" y="1534"/>
                    </a:lnTo>
                    <a:lnTo>
                      <a:pt x="8257" y="1437"/>
                    </a:lnTo>
                    <a:lnTo>
                      <a:pt x="8184" y="1315"/>
                    </a:lnTo>
                    <a:lnTo>
                      <a:pt x="8111" y="1242"/>
                    </a:lnTo>
                    <a:lnTo>
                      <a:pt x="8111" y="1242"/>
                    </a:lnTo>
                    <a:lnTo>
                      <a:pt x="7965" y="1120"/>
                    </a:lnTo>
                    <a:lnTo>
                      <a:pt x="7795" y="974"/>
                    </a:lnTo>
                    <a:lnTo>
                      <a:pt x="7381" y="755"/>
                    </a:lnTo>
                    <a:lnTo>
                      <a:pt x="6918" y="536"/>
                    </a:lnTo>
                    <a:lnTo>
                      <a:pt x="6406" y="341"/>
                    </a:lnTo>
                    <a:lnTo>
                      <a:pt x="5846" y="195"/>
                    </a:lnTo>
                    <a:lnTo>
                      <a:pt x="5286" y="73"/>
                    </a:lnTo>
                    <a:lnTo>
                      <a:pt x="4726" y="24"/>
                    </a:lnTo>
                    <a:lnTo>
                      <a:pt x="4141" y="0"/>
                    </a:lnTo>
                    <a:lnTo>
                      <a:pt x="4141" y="0"/>
                    </a:lnTo>
                    <a:lnTo>
                      <a:pt x="3776" y="0"/>
                    </a:lnTo>
                    <a:lnTo>
                      <a:pt x="3435" y="49"/>
                    </a:lnTo>
                    <a:lnTo>
                      <a:pt x="3094" y="98"/>
                    </a:lnTo>
                    <a:lnTo>
                      <a:pt x="2777" y="171"/>
                    </a:lnTo>
                    <a:lnTo>
                      <a:pt x="2485" y="268"/>
                    </a:lnTo>
                    <a:lnTo>
                      <a:pt x="2193" y="365"/>
                    </a:lnTo>
                    <a:lnTo>
                      <a:pt x="1949" y="487"/>
                    </a:lnTo>
                    <a:lnTo>
                      <a:pt x="1681" y="609"/>
                    </a:lnTo>
                    <a:lnTo>
                      <a:pt x="1243" y="901"/>
                    </a:lnTo>
                    <a:lnTo>
                      <a:pt x="878" y="1169"/>
                    </a:lnTo>
                    <a:lnTo>
                      <a:pt x="561" y="1437"/>
                    </a:lnTo>
                    <a:lnTo>
                      <a:pt x="293" y="1681"/>
                    </a:lnTo>
                    <a:lnTo>
                      <a:pt x="293" y="1681"/>
                    </a:lnTo>
                    <a:lnTo>
                      <a:pt x="171" y="1802"/>
                    </a:lnTo>
                    <a:lnTo>
                      <a:pt x="171" y="1802"/>
                    </a:lnTo>
                    <a:lnTo>
                      <a:pt x="98" y="1875"/>
                    </a:lnTo>
                    <a:lnTo>
                      <a:pt x="50" y="1973"/>
                    </a:lnTo>
                    <a:lnTo>
                      <a:pt x="1" y="2095"/>
                    </a:lnTo>
                    <a:lnTo>
                      <a:pt x="1" y="2192"/>
                    </a:lnTo>
                    <a:lnTo>
                      <a:pt x="1" y="219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52" name="Shape 475">
              <a:extLst>
                <a:ext uri="{FF2B5EF4-FFF2-40B4-BE49-F238E27FC236}">
                  <a16:creationId xmlns:a16="http://schemas.microsoft.com/office/drawing/2014/main" id="{0B73A3C6-0BA9-4744-B8A1-CD91502F5D9C}"/>
                </a:ext>
              </a:extLst>
            </p:cNvPr>
            <p:cNvSpPr/>
            <p:nvPr/>
          </p:nvSpPr>
          <p:spPr>
            <a:xfrm>
              <a:off x="4930647" y="1824078"/>
              <a:ext cx="383108" cy="380884"/>
            </a:xfrm>
            <a:custGeom>
              <a:avLst/>
              <a:gdLst/>
              <a:ahLst/>
              <a:cxnLst/>
              <a:rect l="0" t="0" r="0" b="0"/>
              <a:pathLst>
                <a:path w="16708" h="16611" fill="none" extrusionOk="0">
                  <a:moveTo>
                    <a:pt x="414" y="8842"/>
                  </a:moveTo>
                  <a:lnTo>
                    <a:pt x="8403" y="1048"/>
                  </a:lnTo>
                  <a:lnTo>
                    <a:pt x="8403" y="1048"/>
                  </a:lnTo>
                  <a:lnTo>
                    <a:pt x="8500" y="951"/>
                  </a:lnTo>
                  <a:lnTo>
                    <a:pt x="8597" y="829"/>
                  </a:lnTo>
                  <a:lnTo>
                    <a:pt x="8865" y="658"/>
                  </a:lnTo>
                  <a:lnTo>
                    <a:pt x="9158" y="488"/>
                  </a:lnTo>
                  <a:lnTo>
                    <a:pt x="9450" y="317"/>
                  </a:lnTo>
                  <a:lnTo>
                    <a:pt x="9450" y="317"/>
                  </a:lnTo>
                  <a:lnTo>
                    <a:pt x="9839" y="171"/>
                  </a:lnTo>
                  <a:lnTo>
                    <a:pt x="10180" y="74"/>
                  </a:lnTo>
                  <a:lnTo>
                    <a:pt x="10497" y="25"/>
                  </a:lnTo>
                  <a:lnTo>
                    <a:pt x="10814" y="1"/>
                  </a:lnTo>
                  <a:lnTo>
                    <a:pt x="15344" y="1"/>
                  </a:lnTo>
                  <a:lnTo>
                    <a:pt x="15344" y="1"/>
                  </a:lnTo>
                  <a:lnTo>
                    <a:pt x="15465" y="1"/>
                  </a:lnTo>
                  <a:lnTo>
                    <a:pt x="15587" y="49"/>
                  </a:lnTo>
                  <a:lnTo>
                    <a:pt x="15855" y="122"/>
                  </a:lnTo>
                  <a:lnTo>
                    <a:pt x="16099" y="269"/>
                  </a:lnTo>
                  <a:lnTo>
                    <a:pt x="16294" y="415"/>
                  </a:lnTo>
                  <a:lnTo>
                    <a:pt x="16294" y="415"/>
                  </a:lnTo>
                  <a:lnTo>
                    <a:pt x="16391" y="537"/>
                  </a:lnTo>
                  <a:lnTo>
                    <a:pt x="16488" y="658"/>
                  </a:lnTo>
                  <a:lnTo>
                    <a:pt x="16561" y="780"/>
                  </a:lnTo>
                  <a:lnTo>
                    <a:pt x="16610" y="902"/>
                  </a:lnTo>
                  <a:lnTo>
                    <a:pt x="16659" y="1048"/>
                  </a:lnTo>
                  <a:lnTo>
                    <a:pt x="16683" y="1170"/>
                  </a:lnTo>
                  <a:lnTo>
                    <a:pt x="16708" y="1486"/>
                  </a:lnTo>
                  <a:lnTo>
                    <a:pt x="16708" y="5992"/>
                  </a:lnTo>
                  <a:lnTo>
                    <a:pt x="16708" y="5992"/>
                  </a:lnTo>
                  <a:lnTo>
                    <a:pt x="16683" y="6309"/>
                  </a:lnTo>
                  <a:lnTo>
                    <a:pt x="16635" y="6625"/>
                  </a:lnTo>
                  <a:lnTo>
                    <a:pt x="16537" y="6942"/>
                  </a:lnTo>
                  <a:lnTo>
                    <a:pt x="16391" y="7258"/>
                  </a:lnTo>
                  <a:lnTo>
                    <a:pt x="16391" y="7258"/>
                  </a:lnTo>
                  <a:lnTo>
                    <a:pt x="16342" y="7453"/>
                  </a:lnTo>
                  <a:lnTo>
                    <a:pt x="16294" y="7624"/>
                  </a:lnTo>
                  <a:lnTo>
                    <a:pt x="16196" y="7770"/>
                  </a:lnTo>
                  <a:lnTo>
                    <a:pt x="16123" y="7916"/>
                  </a:lnTo>
                  <a:lnTo>
                    <a:pt x="15928" y="8160"/>
                  </a:lnTo>
                  <a:lnTo>
                    <a:pt x="15758" y="8403"/>
                  </a:lnTo>
                  <a:lnTo>
                    <a:pt x="7891" y="16197"/>
                  </a:lnTo>
                  <a:lnTo>
                    <a:pt x="7891" y="16197"/>
                  </a:lnTo>
                  <a:lnTo>
                    <a:pt x="7794" y="16294"/>
                  </a:lnTo>
                  <a:lnTo>
                    <a:pt x="7696" y="16392"/>
                  </a:lnTo>
                  <a:lnTo>
                    <a:pt x="7574" y="16465"/>
                  </a:lnTo>
                  <a:lnTo>
                    <a:pt x="7453" y="16513"/>
                  </a:lnTo>
                  <a:lnTo>
                    <a:pt x="7185" y="16586"/>
                  </a:lnTo>
                  <a:lnTo>
                    <a:pt x="6941" y="16611"/>
                  </a:lnTo>
                  <a:lnTo>
                    <a:pt x="6941" y="16611"/>
                  </a:lnTo>
                  <a:lnTo>
                    <a:pt x="6649" y="16586"/>
                  </a:lnTo>
                  <a:lnTo>
                    <a:pt x="6503" y="16562"/>
                  </a:lnTo>
                  <a:lnTo>
                    <a:pt x="6381" y="16513"/>
                  </a:lnTo>
                  <a:lnTo>
                    <a:pt x="6235" y="16465"/>
                  </a:lnTo>
                  <a:lnTo>
                    <a:pt x="6113" y="16392"/>
                  </a:lnTo>
                  <a:lnTo>
                    <a:pt x="5991" y="16294"/>
                  </a:lnTo>
                  <a:lnTo>
                    <a:pt x="5894" y="16197"/>
                  </a:lnTo>
                  <a:lnTo>
                    <a:pt x="414" y="10839"/>
                  </a:lnTo>
                  <a:lnTo>
                    <a:pt x="414" y="10839"/>
                  </a:lnTo>
                  <a:lnTo>
                    <a:pt x="268" y="10595"/>
                  </a:lnTo>
                  <a:lnTo>
                    <a:pt x="122" y="10352"/>
                  </a:lnTo>
                  <a:lnTo>
                    <a:pt x="24" y="10108"/>
                  </a:lnTo>
                  <a:lnTo>
                    <a:pt x="0" y="10011"/>
                  </a:lnTo>
                  <a:lnTo>
                    <a:pt x="0" y="9889"/>
                  </a:lnTo>
                  <a:lnTo>
                    <a:pt x="0" y="9889"/>
                  </a:lnTo>
                  <a:lnTo>
                    <a:pt x="0" y="9718"/>
                  </a:lnTo>
                  <a:lnTo>
                    <a:pt x="24" y="9597"/>
                  </a:lnTo>
                  <a:lnTo>
                    <a:pt x="122" y="9329"/>
                  </a:lnTo>
                  <a:lnTo>
                    <a:pt x="268" y="9061"/>
                  </a:lnTo>
                  <a:lnTo>
                    <a:pt x="414" y="8842"/>
                  </a:lnTo>
                  <a:lnTo>
                    <a:pt x="414" y="8842"/>
                  </a:lnTo>
                  <a:close/>
                  <a:moveTo>
                    <a:pt x="12519" y="4190"/>
                  </a:moveTo>
                  <a:lnTo>
                    <a:pt x="12519" y="4190"/>
                  </a:lnTo>
                  <a:lnTo>
                    <a:pt x="12689" y="4336"/>
                  </a:lnTo>
                  <a:lnTo>
                    <a:pt x="12859" y="4433"/>
                  </a:lnTo>
                  <a:lnTo>
                    <a:pt x="13030" y="4482"/>
                  </a:lnTo>
                  <a:lnTo>
                    <a:pt x="13249" y="4482"/>
                  </a:lnTo>
                  <a:lnTo>
                    <a:pt x="13249" y="4482"/>
                  </a:lnTo>
                  <a:lnTo>
                    <a:pt x="13444" y="4482"/>
                  </a:lnTo>
                  <a:lnTo>
                    <a:pt x="13615" y="4433"/>
                  </a:lnTo>
                  <a:lnTo>
                    <a:pt x="13761" y="4336"/>
                  </a:lnTo>
                  <a:lnTo>
                    <a:pt x="13882" y="4190"/>
                  </a:lnTo>
                  <a:lnTo>
                    <a:pt x="13882" y="4190"/>
                  </a:lnTo>
                  <a:lnTo>
                    <a:pt x="14029" y="4044"/>
                  </a:lnTo>
                  <a:lnTo>
                    <a:pt x="14102" y="3873"/>
                  </a:lnTo>
                  <a:lnTo>
                    <a:pt x="14150" y="3727"/>
                  </a:lnTo>
                  <a:lnTo>
                    <a:pt x="14175" y="3557"/>
                  </a:lnTo>
                  <a:lnTo>
                    <a:pt x="14175" y="3557"/>
                  </a:lnTo>
                  <a:lnTo>
                    <a:pt x="14150" y="3362"/>
                  </a:lnTo>
                  <a:lnTo>
                    <a:pt x="14102" y="3167"/>
                  </a:lnTo>
                  <a:lnTo>
                    <a:pt x="14029" y="2996"/>
                  </a:lnTo>
                  <a:lnTo>
                    <a:pt x="13882" y="2850"/>
                  </a:lnTo>
                  <a:lnTo>
                    <a:pt x="13882" y="2850"/>
                  </a:lnTo>
                  <a:lnTo>
                    <a:pt x="13761" y="2728"/>
                  </a:lnTo>
                  <a:lnTo>
                    <a:pt x="13615" y="2655"/>
                  </a:lnTo>
                  <a:lnTo>
                    <a:pt x="13444" y="2582"/>
                  </a:lnTo>
                  <a:lnTo>
                    <a:pt x="13249" y="2558"/>
                  </a:lnTo>
                  <a:lnTo>
                    <a:pt x="13249" y="2558"/>
                  </a:lnTo>
                  <a:lnTo>
                    <a:pt x="13030" y="2582"/>
                  </a:lnTo>
                  <a:lnTo>
                    <a:pt x="12859" y="2655"/>
                  </a:lnTo>
                  <a:lnTo>
                    <a:pt x="12689" y="2728"/>
                  </a:lnTo>
                  <a:lnTo>
                    <a:pt x="12519" y="2850"/>
                  </a:lnTo>
                  <a:lnTo>
                    <a:pt x="12519" y="2850"/>
                  </a:lnTo>
                  <a:lnTo>
                    <a:pt x="12445" y="2996"/>
                  </a:lnTo>
                  <a:lnTo>
                    <a:pt x="12372" y="3167"/>
                  </a:lnTo>
                  <a:lnTo>
                    <a:pt x="12324" y="3362"/>
                  </a:lnTo>
                  <a:lnTo>
                    <a:pt x="12324" y="3557"/>
                  </a:lnTo>
                  <a:lnTo>
                    <a:pt x="12324" y="3557"/>
                  </a:lnTo>
                  <a:lnTo>
                    <a:pt x="12324" y="3727"/>
                  </a:lnTo>
                  <a:lnTo>
                    <a:pt x="12372" y="3873"/>
                  </a:lnTo>
                  <a:lnTo>
                    <a:pt x="12445" y="4044"/>
                  </a:lnTo>
                  <a:lnTo>
                    <a:pt x="12519" y="4190"/>
                  </a:lnTo>
                  <a:lnTo>
                    <a:pt x="12519" y="419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3" name="Shape 476">
              <a:extLst>
                <a:ext uri="{FF2B5EF4-FFF2-40B4-BE49-F238E27FC236}">
                  <a16:creationId xmlns:a16="http://schemas.microsoft.com/office/drawing/2014/main" id="{3132C054-0D74-43B5-A3FD-24EF032D3694}"/>
                </a:ext>
              </a:extLst>
            </p:cNvPr>
            <p:cNvSpPr/>
            <p:nvPr/>
          </p:nvSpPr>
          <p:spPr>
            <a:xfrm>
              <a:off x="5547754" y="1843065"/>
              <a:ext cx="382008" cy="342913"/>
            </a:xfrm>
            <a:custGeom>
              <a:avLst/>
              <a:gdLst/>
              <a:ahLst/>
              <a:cxnLst/>
              <a:rect l="0" t="0" r="0" b="0"/>
              <a:pathLst>
                <a:path w="16660" h="14955" fill="none" extrusionOk="0">
                  <a:moveTo>
                    <a:pt x="12373" y="1"/>
                  </a:moveTo>
                  <a:lnTo>
                    <a:pt x="12373" y="1"/>
                  </a:lnTo>
                  <a:lnTo>
                    <a:pt x="12032" y="1"/>
                  </a:lnTo>
                  <a:lnTo>
                    <a:pt x="11691" y="49"/>
                  </a:lnTo>
                  <a:lnTo>
                    <a:pt x="11350" y="123"/>
                  </a:lnTo>
                  <a:lnTo>
                    <a:pt x="11033" y="196"/>
                  </a:lnTo>
                  <a:lnTo>
                    <a:pt x="10716" y="317"/>
                  </a:lnTo>
                  <a:lnTo>
                    <a:pt x="10424" y="464"/>
                  </a:lnTo>
                  <a:lnTo>
                    <a:pt x="10132" y="610"/>
                  </a:lnTo>
                  <a:lnTo>
                    <a:pt x="9864" y="804"/>
                  </a:lnTo>
                  <a:lnTo>
                    <a:pt x="9620" y="999"/>
                  </a:lnTo>
                  <a:lnTo>
                    <a:pt x="9377" y="1219"/>
                  </a:lnTo>
                  <a:lnTo>
                    <a:pt x="9158" y="1462"/>
                  </a:lnTo>
                  <a:lnTo>
                    <a:pt x="8939" y="1706"/>
                  </a:lnTo>
                  <a:lnTo>
                    <a:pt x="8768" y="1974"/>
                  </a:lnTo>
                  <a:lnTo>
                    <a:pt x="8598" y="2266"/>
                  </a:lnTo>
                  <a:lnTo>
                    <a:pt x="8451" y="2558"/>
                  </a:lnTo>
                  <a:lnTo>
                    <a:pt x="8330" y="2850"/>
                  </a:lnTo>
                  <a:lnTo>
                    <a:pt x="8330" y="2850"/>
                  </a:lnTo>
                  <a:lnTo>
                    <a:pt x="8208" y="2558"/>
                  </a:lnTo>
                  <a:lnTo>
                    <a:pt x="8062" y="2266"/>
                  </a:lnTo>
                  <a:lnTo>
                    <a:pt x="7891" y="1974"/>
                  </a:lnTo>
                  <a:lnTo>
                    <a:pt x="7721" y="1706"/>
                  </a:lnTo>
                  <a:lnTo>
                    <a:pt x="7502" y="1462"/>
                  </a:lnTo>
                  <a:lnTo>
                    <a:pt x="7282" y="1219"/>
                  </a:lnTo>
                  <a:lnTo>
                    <a:pt x="7039" y="999"/>
                  </a:lnTo>
                  <a:lnTo>
                    <a:pt x="6795" y="804"/>
                  </a:lnTo>
                  <a:lnTo>
                    <a:pt x="6527" y="610"/>
                  </a:lnTo>
                  <a:lnTo>
                    <a:pt x="6235" y="464"/>
                  </a:lnTo>
                  <a:lnTo>
                    <a:pt x="5943" y="317"/>
                  </a:lnTo>
                  <a:lnTo>
                    <a:pt x="5626" y="196"/>
                  </a:lnTo>
                  <a:lnTo>
                    <a:pt x="5310" y="123"/>
                  </a:lnTo>
                  <a:lnTo>
                    <a:pt x="4969" y="49"/>
                  </a:lnTo>
                  <a:lnTo>
                    <a:pt x="4628" y="1"/>
                  </a:lnTo>
                  <a:lnTo>
                    <a:pt x="4287" y="1"/>
                  </a:lnTo>
                  <a:lnTo>
                    <a:pt x="4287" y="1"/>
                  </a:lnTo>
                  <a:lnTo>
                    <a:pt x="3848" y="25"/>
                  </a:lnTo>
                  <a:lnTo>
                    <a:pt x="3434" y="74"/>
                  </a:lnTo>
                  <a:lnTo>
                    <a:pt x="3020" y="196"/>
                  </a:lnTo>
                  <a:lnTo>
                    <a:pt x="2606" y="342"/>
                  </a:lnTo>
                  <a:lnTo>
                    <a:pt x="2241" y="512"/>
                  </a:lnTo>
                  <a:lnTo>
                    <a:pt x="1900" y="731"/>
                  </a:lnTo>
                  <a:lnTo>
                    <a:pt x="1559" y="975"/>
                  </a:lnTo>
                  <a:lnTo>
                    <a:pt x="1267" y="1243"/>
                  </a:lnTo>
                  <a:lnTo>
                    <a:pt x="974" y="1560"/>
                  </a:lnTo>
                  <a:lnTo>
                    <a:pt x="731" y="1876"/>
                  </a:lnTo>
                  <a:lnTo>
                    <a:pt x="512" y="2241"/>
                  </a:lnTo>
                  <a:lnTo>
                    <a:pt x="341" y="2607"/>
                  </a:lnTo>
                  <a:lnTo>
                    <a:pt x="195" y="2996"/>
                  </a:lnTo>
                  <a:lnTo>
                    <a:pt x="98" y="3410"/>
                  </a:lnTo>
                  <a:lnTo>
                    <a:pt x="25" y="3849"/>
                  </a:lnTo>
                  <a:lnTo>
                    <a:pt x="0" y="4287"/>
                  </a:lnTo>
                  <a:lnTo>
                    <a:pt x="0" y="4287"/>
                  </a:lnTo>
                  <a:lnTo>
                    <a:pt x="0" y="4580"/>
                  </a:lnTo>
                  <a:lnTo>
                    <a:pt x="25" y="4872"/>
                  </a:lnTo>
                  <a:lnTo>
                    <a:pt x="122" y="5432"/>
                  </a:lnTo>
                  <a:lnTo>
                    <a:pt x="244" y="5992"/>
                  </a:lnTo>
                  <a:lnTo>
                    <a:pt x="439" y="6528"/>
                  </a:lnTo>
                  <a:lnTo>
                    <a:pt x="658" y="7039"/>
                  </a:lnTo>
                  <a:lnTo>
                    <a:pt x="926" y="7526"/>
                  </a:lnTo>
                  <a:lnTo>
                    <a:pt x="1194" y="7989"/>
                  </a:lnTo>
                  <a:lnTo>
                    <a:pt x="1510" y="8452"/>
                  </a:lnTo>
                  <a:lnTo>
                    <a:pt x="1851" y="8890"/>
                  </a:lnTo>
                  <a:lnTo>
                    <a:pt x="2192" y="9304"/>
                  </a:lnTo>
                  <a:lnTo>
                    <a:pt x="2558" y="9718"/>
                  </a:lnTo>
                  <a:lnTo>
                    <a:pt x="2923" y="10108"/>
                  </a:lnTo>
                  <a:lnTo>
                    <a:pt x="3629" y="10839"/>
                  </a:lnTo>
                  <a:lnTo>
                    <a:pt x="4287" y="11496"/>
                  </a:lnTo>
                  <a:lnTo>
                    <a:pt x="4287" y="11496"/>
                  </a:lnTo>
                  <a:lnTo>
                    <a:pt x="4847" y="12032"/>
                  </a:lnTo>
                  <a:lnTo>
                    <a:pt x="5480" y="12592"/>
                  </a:lnTo>
                  <a:lnTo>
                    <a:pt x="6820" y="13737"/>
                  </a:lnTo>
                  <a:lnTo>
                    <a:pt x="7891" y="14614"/>
                  </a:lnTo>
                  <a:lnTo>
                    <a:pt x="8330" y="14955"/>
                  </a:lnTo>
                  <a:lnTo>
                    <a:pt x="8330" y="14955"/>
                  </a:lnTo>
                  <a:lnTo>
                    <a:pt x="8768" y="14614"/>
                  </a:lnTo>
                  <a:lnTo>
                    <a:pt x="9815" y="13761"/>
                  </a:lnTo>
                  <a:lnTo>
                    <a:pt x="11155" y="12617"/>
                  </a:lnTo>
                  <a:lnTo>
                    <a:pt x="11788" y="12056"/>
                  </a:lnTo>
                  <a:lnTo>
                    <a:pt x="12373" y="11496"/>
                  </a:lnTo>
                  <a:lnTo>
                    <a:pt x="12373" y="11496"/>
                  </a:lnTo>
                  <a:lnTo>
                    <a:pt x="13030" y="10839"/>
                  </a:lnTo>
                  <a:lnTo>
                    <a:pt x="13736" y="10108"/>
                  </a:lnTo>
                  <a:lnTo>
                    <a:pt x="14102" y="9718"/>
                  </a:lnTo>
                  <a:lnTo>
                    <a:pt x="14467" y="9304"/>
                  </a:lnTo>
                  <a:lnTo>
                    <a:pt x="14808" y="8890"/>
                  </a:lnTo>
                  <a:lnTo>
                    <a:pt x="15149" y="8452"/>
                  </a:lnTo>
                  <a:lnTo>
                    <a:pt x="15466" y="7989"/>
                  </a:lnTo>
                  <a:lnTo>
                    <a:pt x="15734" y="7526"/>
                  </a:lnTo>
                  <a:lnTo>
                    <a:pt x="16001" y="7039"/>
                  </a:lnTo>
                  <a:lnTo>
                    <a:pt x="16221" y="6528"/>
                  </a:lnTo>
                  <a:lnTo>
                    <a:pt x="16416" y="5992"/>
                  </a:lnTo>
                  <a:lnTo>
                    <a:pt x="16537" y="5432"/>
                  </a:lnTo>
                  <a:lnTo>
                    <a:pt x="16635" y="4872"/>
                  </a:lnTo>
                  <a:lnTo>
                    <a:pt x="16659" y="4580"/>
                  </a:lnTo>
                  <a:lnTo>
                    <a:pt x="16659" y="4287"/>
                  </a:lnTo>
                  <a:lnTo>
                    <a:pt x="16659" y="4287"/>
                  </a:lnTo>
                  <a:lnTo>
                    <a:pt x="16635" y="3849"/>
                  </a:lnTo>
                  <a:lnTo>
                    <a:pt x="16562" y="3410"/>
                  </a:lnTo>
                  <a:lnTo>
                    <a:pt x="16464" y="2996"/>
                  </a:lnTo>
                  <a:lnTo>
                    <a:pt x="16318" y="2607"/>
                  </a:lnTo>
                  <a:lnTo>
                    <a:pt x="16148" y="2241"/>
                  </a:lnTo>
                  <a:lnTo>
                    <a:pt x="15928" y="1876"/>
                  </a:lnTo>
                  <a:lnTo>
                    <a:pt x="15685" y="1560"/>
                  </a:lnTo>
                  <a:lnTo>
                    <a:pt x="15393" y="1243"/>
                  </a:lnTo>
                  <a:lnTo>
                    <a:pt x="15100" y="975"/>
                  </a:lnTo>
                  <a:lnTo>
                    <a:pt x="14759" y="731"/>
                  </a:lnTo>
                  <a:lnTo>
                    <a:pt x="14418" y="512"/>
                  </a:lnTo>
                  <a:lnTo>
                    <a:pt x="14053" y="342"/>
                  </a:lnTo>
                  <a:lnTo>
                    <a:pt x="13639" y="196"/>
                  </a:lnTo>
                  <a:lnTo>
                    <a:pt x="13225" y="74"/>
                  </a:lnTo>
                  <a:lnTo>
                    <a:pt x="12811" y="25"/>
                  </a:lnTo>
                  <a:lnTo>
                    <a:pt x="12373" y="1"/>
                  </a:lnTo>
                  <a:lnTo>
                    <a:pt x="12373"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4" name="Shape 477">
              <a:extLst>
                <a:ext uri="{FF2B5EF4-FFF2-40B4-BE49-F238E27FC236}">
                  <a16:creationId xmlns:a16="http://schemas.microsoft.com/office/drawing/2014/main" id="{43401D17-0059-41C0-9005-DC7530CB90E4}"/>
                </a:ext>
              </a:extLst>
            </p:cNvPr>
            <p:cNvSpPr/>
            <p:nvPr/>
          </p:nvSpPr>
          <p:spPr>
            <a:xfrm>
              <a:off x="6169884" y="1845861"/>
              <a:ext cx="370842" cy="337318"/>
            </a:xfrm>
            <a:custGeom>
              <a:avLst/>
              <a:gdLst/>
              <a:ahLst/>
              <a:cxnLst/>
              <a:rect l="0" t="0" r="0" b="0"/>
              <a:pathLst>
                <a:path w="16173" h="14711" fill="none" extrusionOk="0">
                  <a:moveTo>
                    <a:pt x="8087" y="1"/>
                  </a:moveTo>
                  <a:lnTo>
                    <a:pt x="8087" y="1"/>
                  </a:lnTo>
                  <a:lnTo>
                    <a:pt x="7672" y="1"/>
                  </a:lnTo>
                  <a:lnTo>
                    <a:pt x="7258" y="25"/>
                  </a:lnTo>
                  <a:lnTo>
                    <a:pt x="6844" y="74"/>
                  </a:lnTo>
                  <a:lnTo>
                    <a:pt x="6455" y="122"/>
                  </a:lnTo>
                  <a:lnTo>
                    <a:pt x="6065" y="195"/>
                  </a:lnTo>
                  <a:lnTo>
                    <a:pt x="5675" y="293"/>
                  </a:lnTo>
                  <a:lnTo>
                    <a:pt x="5310" y="415"/>
                  </a:lnTo>
                  <a:lnTo>
                    <a:pt x="4945" y="536"/>
                  </a:lnTo>
                  <a:lnTo>
                    <a:pt x="4579" y="658"/>
                  </a:lnTo>
                  <a:lnTo>
                    <a:pt x="4238" y="829"/>
                  </a:lnTo>
                  <a:lnTo>
                    <a:pt x="3897" y="975"/>
                  </a:lnTo>
                  <a:lnTo>
                    <a:pt x="3557" y="1170"/>
                  </a:lnTo>
                  <a:lnTo>
                    <a:pt x="3240" y="1364"/>
                  </a:lnTo>
                  <a:lnTo>
                    <a:pt x="2948" y="1559"/>
                  </a:lnTo>
                  <a:lnTo>
                    <a:pt x="2655" y="1778"/>
                  </a:lnTo>
                  <a:lnTo>
                    <a:pt x="2363" y="1998"/>
                  </a:lnTo>
                  <a:lnTo>
                    <a:pt x="2095" y="2241"/>
                  </a:lnTo>
                  <a:lnTo>
                    <a:pt x="1852" y="2485"/>
                  </a:lnTo>
                  <a:lnTo>
                    <a:pt x="1608" y="2753"/>
                  </a:lnTo>
                  <a:lnTo>
                    <a:pt x="1389" y="3021"/>
                  </a:lnTo>
                  <a:lnTo>
                    <a:pt x="1170" y="3288"/>
                  </a:lnTo>
                  <a:lnTo>
                    <a:pt x="975" y="3581"/>
                  </a:lnTo>
                  <a:lnTo>
                    <a:pt x="804" y="3873"/>
                  </a:lnTo>
                  <a:lnTo>
                    <a:pt x="634" y="4190"/>
                  </a:lnTo>
                  <a:lnTo>
                    <a:pt x="488" y="4506"/>
                  </a:lnTo>
                  <a:lnTo>
                    <a:pt x="366" y="4823"/>
                  </a:lnTo>
                  <a:lnTo>
                    <a:pt x="244" y="5139"/>
                  </a:lnTo>
                  <a:lnTo>
                    <a:pt x="171" y="5480"/>
                  </a:lnTo>
                  <a:lnTo>
                    <a:pt x="98" y="5821"/>
                  </a:lnTo>
                  <a:lnTo>
                    <a:pt x="49" y="6162"/>
                  </a:lnTo>
                  <a:lnTo>
                    <a:pt x="1" y="6503"/>
                  </a:lnTo>
                  <a:lnTo>
                    <a:pt x="1" y="6869"/>
                  </a:lnTo>
                  <a:lnTo>
                    <a:pt x="1" y="6869"/>
                  </a:lnTo>
                  <a:lnTo>
                    <a:pt x="1" y="7234"/>
                  </a:lnTo>
                  <a:lnTo>
                    <a:pt x="49" y="7624"/>
                  </a:lnTo>
                  <a:lnTo>
                    <a:pt x="98" y="7989"/>
                  </a:lnTo>
                  <a:lnTo>
                    <a:pt x="196" y="8330"/>
                  </a:lnTo>
                  <a:lnTo>
                    <a:pt x="293" y="8695"/>
                  </a:lnTo>
                  <a:lnTo>
                    <a:pt x="415" y="9036"/>
                  </a:lnTo>
                  <a:lnTo>
                    <a:pt x="561" y="9377"/>
                  </a:lnTo>
                  <a:lnTo>
                    <a:pt x="731" y="9718"/>
                  </a:lnTo>
                  <a:lnTo>
                    <a:pt x="902" y="10035"/>
                  </a:lnTo>
                  <a:lnTo>
                    <a:pt x="1097" y="10327"/>
                  </a:lnTo>
                  <a:lnTo>
                    <a:pt x="1340" y="10644"/>
                  </a:lnTo>
                  <a:lnTo>
                    <a:pt x="1559" y="10936"/>
                  </a:lnTo>
                  <a:lnTo>
                    <a:pt x="1827" y="11204"/>
                  </a:lnTo>
                  <a:lnTo>
                    <a:pt x="2095" y="11472"/>
                  </a:lnTo>
                  <a:lnTo>
                    <a:pt x="2387" y="11740"/>
                  </a:lnTo>
                  <a:lnTo>
                    <a:pt x="2680" y="11983"/>
                  </a:lnTo>
                  <a:lnTo>
                    <a:pt x="2680" y="11983"/>
                  </a:lnTo>
                  <a:lnTo>
                    <a:pt x="2485" y="12349"/>
                  </a:lnTo>
                  <a:lnTo>
                    <a:pt x="2266" y="12714"/>
                  </a:lnTo>
                  <a:lnTo>
                    <a:pt x="2022" y="13104"/>
                  </a:lnTo>
                  <a:lnTo>
                    <a:pt x="1706" y="13469"/>
                  </a:lnTo>
                  <a:lnTo>
                    <a:pt x="1365" y="13834"/>
                  </a:lnTo>
                  <a:lnTo>
                    <a:pt x="1170" y="14005"/>
                  </a:lnTo>
                  <a:lnTo>
                    <a:pt x="951" y="14151"/>
                  </a:lnTo>
                  <a:lnTo>
                    <a:pt x="731" y="14297"/>
                  </a:lnTo>
                  <a:lnTo>
                    <a:pt x="512" y="14443"/>
                  </a:lnTo>
                  <a:lnTo>
                    <a:pt x="269" y="14540"/>
                  </a:lnTo>
                  <a:lnTo>
                    <a:pt x="1" y="14662"/>
                  </a:lnTo>
                  <a:lnTo>
                    <a:pt x="1" y="14662"/>
                  </a:lnTo>
                  <a:lnTo>
                    <a:pt x="122" y="14662"/>
                  </a:lnTo>
                  <a:lnTo>
                    <a:pt x="488" y="14711"/>
                  </a:lnTo>
                  <a:lnTo>
                    <a:pt x="1024" y="14711"/>
                  </a:lnTo>
                  <a:lnTo>
                    <a:pt x="1365" y="14711"/>
                  </a:lnTo>
                  <a:lnTo>
                    <a:pt x="1706" y="14687"/>
                  </a:lnTo>
                  <a:lnTo>
                    <a:pt x="2095" y="14614"/>
                  </a:lnTo>
                  <a:lnTo>
                    <a:pt x="2485" y="14540"/>
                  </a:lnTo>
                  <a:lnTo>
                    <a:pt x="2899" y="14419"/>
                  </a:lnTo>
                  <a:lnTo>
                    <a:pt x="3313" y="14273"/>
                  </a:lnTo>
                  <a:lnTo>
                    <a:pt x="3751" y="14078"/>
                  </a:lnTo>
                  <a:lnTo>
                    <a:pt x="4165" y="13834"/>
                  </a:lnTo>
                  <a:lnTo>
                    <a:pt x="4579" y="13566"/>
                  </a:lnTo>
                  <a:lnTo>
                    <a:pt x="4969" y="13201"/>
                  </a:lnTo>
                  <a:lnTo>
                    <a:pt x="4969" y="13201"/>
                  </a:lnTo>
                  <a:lnTo>
                    <a:pt x="5334" y="13323"/>
                  </a:lnTo>
                  <a:lnTo>
                    <a:pt x="5700" y="13444"/>
                  </a:lnTo>
                  <a:lnTo>
                    <a:pt x="6089" y="13518"/>
                  </a:lnTo>
                  <a:lnTo>
                    <a:pt x="6479" y="13591"/>
                  </a:lnTo>
                  <a:lnTo>
                    <a:pt x="6869" y="13664"/>
                  </a:lnTo>
                  <a:lnTo>
                    <a:pt x="7258" y="13712"/>
                  </a:lnTo>
                  <a:lnTo>
                    <a:pt x="7672" y="13737"/>
                  </a:lnTo>
                  <a:lnTo>
                    <a:pt x="8087" y="13737"/>
                  </a:lnTo>
                  <a:lnTo>
                    <a:pt x="8087" y="13737"/>
                  </a:lnTo>
                  <a:lnTo>
                    <a:pt x="8501" y="13737"/>
                  </a:lnTo>
                  <a:lnTo>
                    <a:pt x="8915" y="13712"/>
                  </a:lnTo>
                  <a:lnTo>
                    <a:pt x="9329" y="13664"/>
                  </a:lnTo>
                  <a:lnTo>
                    <a:pt x="9718" y="13591"/>
                  </a:lnTo>
                  <a:lnTo>
                    <a:pt x="10108" y="13518"/>
                  </a:lnTo>
                  <a:lnTo>
                    <a:pt x="10498" y="13420"/>
                  </a:lnTo>
                  <a:lnTo>
                    <a:pt x="10863" y="13323"/>
                  </a:lnTo>
                  <a:lnTo>
                    <a:pt x="11228" y="13201"/>
                  </a:lnTo>
                  <a:lnTo>
                    <a:pt x="11594" y="13055"/>
                  </a:lnTo>
                  <a:lnTo>
                    <a:pt x="11935" y="12909"/>
                  </a:lnTo>
                  <a:lnTo>
                    <a:pt x="12276" y="12738"/>
                  </a:lnTo>
                  <a:lnTo>
                    <a:pt x="12617" y="12568"/>
                  </a:lnTo>
                  <a:lnTo>
                    <a:pt x="12933" y="12373"/>
                  </a:lnTo>
                  <a:lnTo>
                    <a:pt x="13225" y="12178"/>
                  </a:lnTo>
                  <a:lnTo>
                    <a:pt x="13518" y="11959"/>
                  </a:lnTo>
                  <a:lnTo>
                    <a:pt x="13810" y="11715"/>
                  </a:lnTo>
                  <a:lnTo>
                    <a:pt x="14078" y="11496"/>
                  </a:lnTo>
                  <a:lnTo>
                    <a:pt x="14321" y="11228"/>
                  </a:lnTo>
                  <a:lnTo>
                    <a:pt x="14565" y="10985"/>
                  </a:lnTo>
                  <a:lnTo>
                    <a:pt x="14784" y="10717"/>
                  </a:lnTo>
                  <a:lnTo>
                    <a:pt x="15003" y="10424"/>
                  </a:lnTo>
                  <a:lnTo>
                    <a:pt x="15198" y="10132"/>
                  </a:lnTo>
                  <a:lnTo>
                    <a:pt x="15369" y="9840"/>
                  </a:lnTo>
                  <a:lnTo>
                    <a:pt x="15539" y="9548"/>
                  </a:lnTo>
                  <a:lnTo>
                    <a:pt x="15685" y="9231"/>
                  </a:lnTo>
                  <a:lnTo>
                    <a:pt x="15807" y="8914"/>
                  </a:lnTo>
                  <a:lnTo>
                    <a:pt x="15929" y="8574"/>
                  </a:lnTo>
                  <a:lnTo>
                    <a:pt x="16002" y="8257"/>
                  </a:lnTo>
                  <a:lnTo>
                    <a:pt x="16075" y="7916"/>
                  </a:lnTo>
                  <a:lnTo>
                    <a:pt x="16124" y="7575"/>
                  </a:lnTo>
                  <a:lnTo>
                    <a:pt x="16172" y="7210"/>
                  </a:lnTo>
                  <a:lnTo>
                    <a:pt x="16172" y="6869"/>
                  </a:lnTo>
                  <a:lnTo>
                    <a:pt x="16172" y="6869"/>
                  </a:lnTo>
                  <a:lnTo>
                    <a:pt x="16172" y="6503"/>
                  </a:lnTo>
                  <a:lnTo>
                    <a:pt x="16124" y="6162"/>
                  </a:lnTo>
                  <a:lnTo>
                    <a:pt x="16075" y="5821"/>
                  </a:lnTo>
                  <a:lnTo>
                    <a:pt x="16002" y="5480"/>
                  </a:lnTo>
                  <a:lnTo>
                    <a:pt x="15929" y="5139"/>
                  </a:lnTo>
                  <a:lnTo>
                    <a:pt x="15807" y="4823"/>
                  </a:lnTo>
                  <a:lnTo>
                    <a:pt x="15685" y="4506"/>
                  </a:lnTo>
                  <a:lnTo>
                    <a:pt x="15539" y="4190"/>
                  </a:lnTo>
                  <a:lnTo>
                    <a:pt x="15369" y="3873"/>
                  </a:lnTo>
                  <a:lnTo>
                    <a:pt x="15198" y="3581"/>
                  </a:lnTo>
                  <a:lnTo>
                    <a:pt x="15003" y="3288"/>
                  </a:lnTo>
                  <a:lnTo>
                    <a:pt x="14784" y="3021"/>
                  </a:lnTo>
                  <a:lnTo>
                    <a:pt x="14565" y="2753"/>
                  </a:lnTo>
                  <a:lnTo>
                    <a:pt x="14321" y="2485"/>
                  </a:lnTo>
                  <a:lnTo>
                    <a:pt x="14078" y="2241"/>
                  </a:lnTo>
                  <a:lnTo>
                    <a:pt x="13810" y="1998"/>
                  </a:lnTo>
                  <a:lnTo>
                    <a:pt x="13518" y="1778"/>
                  </a:lnTo>
                  <a:lnTo>
                    <a:pt x="13225" y="1559"/>
                  </a:lnTo>
                  <a:lnTo>
                    <a:pt x="12933" y="1364"/>
                  </a:lnTo>
                  <a:lnTo>
                    <a:pt x="12617" y="1170"/>
                  </a:lnTo>
                  <a:lnTo>
                    <a:pt x="12276" y="975"/>
                  </a:lnTo>
                  <a:lnTo>
                    <a:pt x="11935" y="829"/>
                  </a:lnTo>
                  <a:lnTo>
                    <a:pt x="11594" y="658"/>
                  </a:lnTo>
                  <a:lnTo>
                    <a:pt x="11228" y="536"/>
                  </a:lnTo>
                  <a:lnTo>
                    <a:pt x="10863" y="415"/>
                  </a:lnTo>
                  <a:lnTo>
                    <a:pt x="10498" y="293"/>
                  </a:lnTo>
                  <a:lnTo>
                    <a:pt x="10108" y="195"/>
                  </a:lnTo>
                  <a:lnTo>
                    <a:pt x="9718" y="122"/>
                  </a:lnTo>
                  <a:lnTo>
                    <a:pt x="9329" y="74"/>
                  </a:lnTo>
                  <a:lnTo>
                    <a:pt x="8915" y="25"/>
                  </a:lnTo>
                  <a:lnTo>
                    <a:pt x="8501" y="1"/>
                  </a:lnTo>
                  <a:lnTo>
                    <a:pt x="8087" y="1"/>
                  </a:lnTo>
                  <a:lnTo>
                    <a:pt x="8087"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5" name="Shape 478">
              <a:extLst>
                <a:ext uri="{FF2B5EF4-FFF2-40B4-BE49-F238E27FC236}">
                  <a16:creationId xmlns:a16="http://schemas.microsoft.com/office/drawing/2014/main" id="{56FFA9B5-89BA-4016-A63E-3ECC5C8ED702}"/>
                </a:ext>
              </a:extLst>
            </p:cNvPr>
            <p:cNvSpPr/>
            <p:nvPr/>
          </p:nvSpPr>
          <p:spPr>
            <a:xfrm>
              <a:off x="6798732" y="1849209"/>
              <a:ext cx="346261" cy="330623"/>
            </a:xfrm>
            <a:custGeom>
              <a:avLst/>
              <a:gdLst/>
              <a:ahLst/>
              <a:cxnLst/>
              <a:rect l="0" t="0" r="0" b="0"/>
              <a:pathLst>
                <a:path w="15101" h="14419" fill="none" extrusionOk="0">
                  <a:moveTo>
                    <a:pt x="7234" y="293"/>
                  </a:moveTo>
                  <a:lnTo>
                    <a:pt x="7234" y="293"/>
                  </a:lnTo>
                  <a:lnTo>
                    <a:pt x="7307" y="171"/>
                  </a:lnTo>
                  <a:lnTo>
                    <a:pt x="7380" y="74"/>
                  </a:lnTo>
                  <a:lnTo>
                    <a:pt x="7477" y="25"/>
                  </a:lnTo>
                  <a:lnTo>
                    <a:pt x="7550" y="1"/>
                  </a:lnTo>
                  <a:lnTo>
                    <a:pt x="7623" y="25"/>
                  </a:lnTo>
                  <a:lnTo>
                    <a:pt x="7721" y="74"/>
                  </a:lnTo>
                  <a:lnTo>
                    <a:pt x="7794" y="171"/>
                  </a:lnTo>
                  <a:lnTo>
                    <a:pt x="7867" y="293"/>
                  </a:lnTo>
                  <a:lnTo>
                    <a:pt x="9523" y="4092"/>
                  </a:lnTo>
                  <a:lnTo>
                    <a:pt x="9523" y="4092"/>
                  </a:lnTo>
                  <a:lnTo>
                    <a:pt x="9596" y="4214"/>
                  </a:lnTo>
                  <a:lnTo>
                    <a:pt x="9718" y="4360"/>
                  </a:lnTo>
                  <a:lnTo>
                    <a:pt x="9840" y="4482"/>
                  </a:lnTo>
                  <a:lnTo>
                    <a:pt x="9986" y="4604"/>
                  </a:lnTo>
                  <a:lnTo>
                    <a:pt x="10132" y="4701"/>
                  </a:lnTo>
                  <a:lnTo>
                    <a:pt x="10302" y="4774"/>
                  </a:lnTo>
                  <a:lnTo>
                    <a:pt x="10449" y="4847"/>
                  </a:lnTo>
                  <a:lnTo>
                    <a:pt x="10619" y="4872"/>
                  </a:lnTo>
                  <a:lnTo>
                    <a:pt x="14711" y="5286"/>
                  </a:lnTo>
                  <a:lnTo>
                    <a:pt x="14711" y="5286"/>
                  </a:lnTo>
                  <a:lnTo>
                    <a:pt x="14857" y="5310"/>
                  </a:lnTo>
                  <a:lnTo>
                    <a:pt x="14979" y="5359"/>
                  </a:lnTo>
                  <a:lnTo>
                    <a:pt x="15052" y="5407"/>
                  </a:lnTo>
                  <a:lnTo>
                    <a:pt x="15100" y="5505"/>
                  </a:lnTo>
                  <a:lnTo>
                    <a:pt x="15100" y="5578"/>
                  </a:lnTo>
                  <a:lnTo>
                    <a:pt x="15076" y="5675"/>
                  </a:lnTo>
                  <a:lnTo>
                    <a:pt x="15027" y="5773"/>
                  </a:lnTo>
                  <a:lnTo>
                    <a:pt x="14906" y="5895"/>
                  </a:lnTo>
                  <a:lnTo>
                    <a:pt x="11837" y="8622"/>
                  </a:lnTo>
                  <a:lnTo>
                    <a:pt x="11837" y="8622"/>
                  </a:lnTo>
                  <a:lnTo>
                    <a:pt x="11715" y="8744"/>
                  </a:lnTo>
                  <a:lnTo>
                    <a:pt x="11618" y="8890"/>
                  </a:lnTo>
                  <a:lnTo>
                    <a:pt x="11545" y="9061"/>
                  </a:lnTo>
                  <a:lnTo>
                    <a:pt x="11472" y="9231"/>
                  </a:lnTo>
                  <a:lnTo>
                    <a:pt x="11423" y="9402"/>
                  </a:lnTo>
                  <a:lnTo>
                    <a:pt x="11398" y="9572"/>
                  </a:lnTo>
                  <a:lnTo>
                    <a:pt x="11398" y="9743"/>
                  </a:lnTo>
                  <a:lnTo>
                    <a:pt x="11423" y="9913"/>
                  </a:lnTo>
                  <a:lnTo>
                    <a:pt x="12300" y="13956"/>
                  </a:lnTo>
                  <a:lnTo>
                    <a:pt x="12300" y="13956"/>
                  </a:lnTo>
                  <a:lnTo>
                    <a:pt x="12324" y="14102"/>
                  </a:lnTo>
                  <a:lnTo>
                    <a:pt x="12300" y="14200"/>
                  </a:lnTo>
                  <a:lnTo>
                    <a:pt x="12275" y="14297"/>
                  </a:lnTo>
                  <a:lnTo>
                    <a:pt x="12227" y="14370"/>
                  </a:lnTo>
                  <a:lnTo>
                    <a:pt x="12129" y="14394"/>
                  </a:lnTo>
                  <a:lnTo>
                    <a:pt x="12032" y="14419"/>
                  </a:lnTo>
                  <a:lnTo>
                    <a:pt x="11910" y="14370"/>
                  </a:lnTo>
                  <a:lnTo>
                    <a:pt x="11788" y="14321"/>
                  </a:lnTo>
                  <a:lnTo>
                    <a:pt x="8232" y="12227"/>
                  </a:lnTo>
                  <a:lnTo>
                    <a:pt x="8232" y="12227"/>
                  </a:lnTo>
                  <a:lnTo>
                    <a:pt x="8086" y="12154"/>
                  </a:lnTo>
                  <a:lnTo>
                    <a:pt x="7916" y="12105"/>
                  </a:lnTo>
                  <a:lnTo>
                    <a:pt x="7721" y="12081"/>
                  </a:lnTo>
                  <a:lnTo>
                    <a:pt x="7550" y="12081"/>
                  </a:lnTo>
                  <a:lnTo>
                    <a:pt x="7380" y="12081"/>
                  </a:lnTo>
                  <a:lnTo>
                    <a:pt x="7185" y="12105"/>
                  </a:lnTo>
                  <a:lnTo>
                    <a:pt x="7015" y="12154"/>
                  </a:lnTo>
                  <a:lnTo>
                    <a:pt x="6868" y="12227"/>
                  </a:lnTo>
                  <a:lnTo>
                    <a:pt x="3313" y="14321"/>
                  </a:lnTo>
                  <a:lnTo>
                    <a:pt x="3313" y="14321"/>
                  </a:lnTo>
                  <a:lnTo>
                    <a:pt x="3191" y="14370"/>
                  </a:lnTo>
                  <a:lnTo>
                    <a:pt x="3069" y="14419"/>
                  </a:lnTo>
                  <a:lnTo>
                    <a:pt x="2972" y="14394"/>
                  </a:lnTo>
                  <a:lnTo>
                    <a:pt x="2874" y="14370"/>
                  </a:lnTo>
                  <a:lnTo>
                    <a:pt x="2826" y="14297"/>
                  </a:lnTo>
                  <a:lnTo>
                    <a:pt x="2801" y="14200"/>
                  </a:lnTo>
                  <a:lnTo>
                    <a:pt x="2777" y="14102"/>
                  </a:lnTo>
                  <a:lnTo>
                    <a:pt x="2801" y="13956"/>
                  </a:lnTo>
                  <a:lnTo>
                    <a:pt x="3678" y="9913"/>
                  </a:lnTo>
                  <a:lnTo>
                    <a:pt x="3678" y="9913"/>
                  </a:lnTo>
                  <a:lnTo>
                    <a:pt x="3702" y="9743"/>
                  </a:lnTo>
                  <a:lnTo>
                    <a:pt x="3702" y="9572"/>
                  </a:lnTo>
                  <a:lnTo>
                    <a:pt x="3678" y="9402"/>
                  </a:lnTo>
                  <a:lnTo>
                    <a:pt x="3629" y="9231"/>
                  </a:lnTo>
                  <a:lnTo>
                    <a:pt x="3556" y="9061"/>
                  </a:lnTo>
                  <a:lnTo>
                    <a:pt x="3483" y="8890"/>
                  </a:lnTo>
                  <a:lnTo>
                    <a:pt x="3386" y="8744"/>
                  </a:lnTo>
                  <a:lnTo>
                    <a:pt x="3264" y="8622"/>
                  </a:lnTo>
                  <a:lnTo>
                    <a:pt x="195" y="5895"/>
                  </a:lnTo>
                  <a:lnTo>
                    <a:pt x="195" y="5895"/>
                  </a:lnTo>
                  <a:lnTo>
                    <a:pt x="73" y="5773"/>
                  </a:lnTo>
                  <a:lnTo>
                    <a:pt x="25" y="5675"/>
                  </a:lnTo>
                  <a:lnTo>
                    <a:pt x="0" y="5578"/>
                  </a:lnTo>
                  <a:lnTo>
                    <a:pt x="0" y="5505"/>
                  </a:lnTo>
                  <a:lnTo>
                    <a:pt x="49" y="5407"/>
                  </a:lnTo>
                  <a:lnTo>
                    <a:pt x="122" y="5359"/>
                  </a:lnTo>
                  <a:lnTo>
                    <a:pt x="244" y="5310"/>
                  </a:lnTo>
                  <a:lnTo>
                    <a:pt x="390" y="5286"/>
                  </a:lnTo>
                  <a:lnTo>
                    <a:pt x="4482" y="4872"/>
                  </a:lnTo>
                  <a:lnTo>
                    <a:pt x="4482" y="4872"/>
                  </a:lnTo>
                  <a:lnTo>
                    <a:pt x="4652" y="4847"/>
                  </a:lnTo>
                  <a:lnTo>
                    <a:pt x="4798" y="4774"/>
                  </a:lnTo>
                  <a:lnTo>
                    <a:pt x="4969" y="4701"/>
                  </a:lnTo>
                  <a:lnTo>
                    <a:pt x="5115" y="4604"/>
                  </a:lnTo>
                  <a:lnTo>
                    <a:pt x="5261" y="4482"/>
                  </a:lnTo>
                  <a:lnTo>
                    <a:pt x="5383" y="4360"/>
                  </a:lnTo>
                  <a:lnTo>
                    <a:pt x="5505" y="4214"/>
                  </a:lnTo>
                  <a:lnTo>
                    <a:pt x="5578" y="4092"/>
                  </a:lnTo>
                  <a:lnTo>
                    <a:pt x="7234" y="29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56" name="Shape 479">
              <a:extLst>
                <a:ext uri="{FF2B5EF4-FFF2-40B4-BE49-F238E27FC236}">
                  <a16:creationId xmlns:a16="http://schemas.microsoft.com/office/drawing/2014/main" id="{64496E6C-5A0F-4A62-B558-27F92A78F9DB}"/>
                </a:ext>
              </a:extLst>
            </p:cNvPr>
            <p:cNvGrpSpPr/>
            <p:nvPr/>
          </p:nvGrpSpPr>
          <p:grpSpPr>
            <a:xfrm>
              <a:off x="7397218" y="1826841"/>
              <a:ext cx="382008" cy="382558"/>
              <a:chOff x="5294400" y="974850"/>
              <a:chExt cx="416500" cy="417100"/>
            </a:xfrm>
          </p:grpSpPr>
          <p:sp>
            <p:nvSpPr>
              <p:cNvPr id="57" name="Shape 480">
                <a:extLst>
                  <a:ext uri="{FF2B5EF4-FFF2-40B4-BE49-F238E27FC236}">
                    <a16:creationId xmlns:a16="http://schemas.microsoft.com/office/drawing/2014/main" id="{670CE930-CD5B-4432-B369-113CDBEADC76}"/>
                  </a:ext>
                </a:extLst>
              </p:cNvPr>
              <p:cNvSpPr/>
              <p:nvPr/>
            </p:nvSpPr>
            <p:spPr>
              <a:xfrm>
                <a:off x="5325450" y="997975"/>
                <a:ext cx="151650" cy="154700"/>
              </a:xfrm>
              <a:custGeom>
                <a:avLst/>
                <a:gdLst/>
                <a:ahLst/>
                <a:cxnLst/>
                <a:rect l="0" t="0" r="0" b="0"/>
                <a:pathLst>
                  <a:path w="6066" h="6188" fill="none" extrusionOk="0">
                    <a:moveTo>
                      <a:pt x="2680" y="74"/>
                    </a:moveTo>
                    <a:lnTo>
                      <a:pt x="2680" y="74"/>
                    </a:lnTo>
                    <a:lnTo>
                      <a:pt x="2607" y="1"/>
                    </a:lnTo>
                    <a:lnTo>
                      <a:pt x="2534" y="1"/>
                    </a:lnTo>
                    <a:lnTo>
                      <a:pt x="2461" y="25"/>
                    </a:lnTo>
                    <a:lnTo>
                      <a:pt x="2436" y="147"/>
                    </a:lnTo>
                    <a:lnTo>
                      <a:pt x="2095" y="1803"/>
                    </a:lnTo>
                    <a:lnTo>
                      <a:pt x="2095" y="1803"/>
                    </a:lnTo>
                    <a:lnTo>
                      <a:pt x="2047" y="1925"/>
                    </a:lnTo>
                    <a:lnTo>
                      <a:pt x="1974" y="2047"/>
                    </a:lnTo>
                    <a:lnTo>
                      <a:pt x="1852" y="2169"/>
                    </a:lnTo>
                    <a:lnTo>
                      <a:pt x="1730" y="2217"/>
                    </a:lnTo>
                    <a:lnTo>
                      <a:pt x="123" y="2753"/>
                    </a:lnTo>
                    <a:lnTo>
                      <a:pt x="123" y="2753"/>
                    </a:lnTo>
                    <a:lnTo>
                      <a:pt x="25" y="2826"/>
                    </a:lnTo>
                    <a:lnTo>
                      <a:pt x="1" y="2875"/>
                    </a:lnTo>
                    <a:lnTo>
                      <a:pt x="25" y="2948"/>
                    </a:lnTo>
                    <a:lnTo>
                      <a:pt x="98" y="3021"/>
                    </a:lnTo>
                    <a:lnTo>
                      <a:pt x="1584" y="3849"/>
                    </a:lnTo>
                    <a:lnTo>
                      <a:pt x="1584" y="3849"/>
                    </a:lnTo>
                    <a:lnTo>
                      <a:pt x="1706" y="3922"/>
                    </a:lnTo>
                    <a:lnTo>
                      <a:pt x="1803" y="4044"/>
                    </a:lnTo>
                    <a:lnTo>
                      <a:pt x="1852" y="4190"/>
                    </a:lnTo>
                    <a:lnTo>
                      <a:pt x="1876" y="4312"/>
                    </a:lnTo>
                    <a:lnTo>
                      <a:pt x="1901" y="6017"/>
                    </a:lnTo>
                    <a:lnTo>
                      <a:pt x="1901" y="6017"/>
                    </a:lnTo>
                    <a:lnTo>
                      <a:pt x="1925" y="6114"/>
                    </a:lnTo>
                    <a:lnTo>
                      <a:pt x="1974" y="6187"/>
                    </a:lnTo>
                    <a:lnTo>
                      <a:pt x="2047" y="6187"/>
                    </a:lnTo>
                    <a:lnTo>
                      <a:pt x="2120" y="6114"/>
                    </a:lnTo>
                    <a:lnTo>
                      <a:pt x="3362" y="4969"/>
                    </a:lnTo>
                    <a:lnTo>
                      <a:pt x="3362" y="4969"/>
                    </a:lnTo>
                    <a:lnTo>
                      <a:pt x="3484" y="4872"/>
                    </a:lnTo>
                    <a:lnTo>
                      <a:pt x="3630" y="4823"/>
                    </a:lnTo>
                    <a:lnTo>
                      <a:pt x="3776" y="4823"/>
                    </a:lnTo>
                    <a:lnTo>
                      <a:pt x="3922" y="4848"/>
                    </a:lnTo>
                    <a:lnTo>
                      <a:pt x="5530" y="5335"/>
                    </a:lnTo>
                    <a:lnTo>
                      <a:pt x="5530" y="5335"/>
                    </a:lnTo>
                    <a:lnTo>
                      <a:pt x="5651" y="5359"/>
                    </a:lnTo>
                    <a:lnTo>
                      <a:pt x="5700" y="5335"/>
                    </a:lnTo>
                    <a:lnTo>
                      <a:pt x="5724" y="5262"/>
                    </a:lnTo>
                    <a:lnTo>
                      <a:pt x="5700" y="5164"/>
                    </a:lnTo>
                    <a:lnTo>
                      <a:pt x="4994" y="3606"/>
                    </a:lnTo>
                    <a:lnTo>
                      <a:pt x="4994" y="3606"/>
                    </a:lnTo>
                    <a:lnTo>
                      <a:pt x="4945" y="3484"/>
                    </a:lnTo>
                    <a:lnTo>
                      <a:pt x="4945" y="3338"/>
                    </a:lnTo>
                    <a:lnTo>
                      <a:pt x="4969" y="3191"/>
                    </a:lnTo>
                    <a:lnTo>
                      <a:pt x="5042" y="3070"/>
                    </a:lnTo>
                    <a:lnTo>
                      <a:pt x="6017" y="1681"/>
                    </a:lnTo>
                    <a:lnTo>
                      <a:pt x="6017" y="1681"/>
                    </a:lnTo>
                    <a:lnTo>
                      <a:pt x="6065" y="1584"/>
                    </a:lnTo>
                    <a:lnTo>
                      <a:pt x="6065" y="1511"/>
                    </a:lnTo>
                    <a:lnTo>
                      <a:pt x="5992" y="1462"/>
                    </a:lnTo>
                    <a:lnTo>
                      <a:pt x="5895" y="1462"/>
                    </a:lnTo>
                    <a:lnTo>
                      <a:pt x="4190" y="1657"/>
                    </a:lnTo>
                    <a:lnTo>
                      <a:pt x="4190" y="1657"/>
                    </a:lnTo>
                    <a:lnTo>
                      <a:pt x="4068" y="1657"/>
                    </a:lnTo>
                    <a:lnTo>
                      <a:pt x="3922" y="1608"/>
                    </a:lnTo>
                    <a:lnTo>
                      <a:pt x="3800" y="1535"/>
                    </a:lnTo>
                    <a:lnTo>
                      <a:pt x="3703" y="1438"/>
                    </a:lnTo>
                    <a:lnTo>
                      <a:pt x="2680" y="7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8" name="Shape 481">
                <a:extLst>
                  <a:ext uri="{FF2B5EF4-FFF2-40B4-BE49-F238E27FC236}">
                    <a16:creationId xmlns:a16="http://schemas.microsoft.com/office/drawing/2014/main" id="{5EEB29B1-C2CA-493A-A68B-94386D9B0AD0}"/>
                  </a:ext>
                </a:extLst>
              </p:cNvPr>
              <p:cNvSpPr/>
              <p:nvPr/>
            </p:nvSpPr>
            <p:spPr>
              <a:xfrm>
                <a:off x="5294400" y="974850"/>
                <a:ext cx="416500" cy="417100"/>
              </a:xfrm>
              <a:custGeom>
                <a:avLst/>
                <a:gdLst/>
                <a:ahLst/>
                <a:cxnLst/>
                <a:rect l="0" t="0" r="0" b="0"/>
                <a:pathLst>
                  <a:path w="16660" h="16684" fill="none" extrusionOk="0">
                    <a:moveTo>
                      <a:pt x="4872" y="12202"/>
                    </a:moveTo>
                    <a:lnTo>
                      <a:pt x="4872" y="12202"/>
                    </a:lnTo>
                    <a:lnTo>
                      <a:pt x="5261" y="12178"/>
                    </a:lnTo>
                    <a:lnTo>
                      <a:pt x="5627" y="12154"/>
                    </a:lnTo>
                    <a:lnTo>
                      <a:pt x="5992" y="12105"/>
                    </a:lnTo>
                    <a:lnTo>
                      <a:pt x="6357" y="12032"/>
                    </a:lnTo>
                    <a:lnTo>
                      <a:pt x="6698" y="11959"/>
                    </a:lnTo>
                    <a:lnTo>
                      <a:pt x="7039" y="11861"/>
                    </a:lnTo>
                    <a:lnTo>
                      <a:pt x="7380" y="11740"/>
                    </a:lnTo>
                    <a:lnTo>
                      <a:pt x="7721" y="11618"/>
                    </a:lnTo>
                    <a:lnTo>
                      <a:pt x="8038" y="11472"/>
                    </a:lnTo>
                    <a:lnTo>
                      <a:pt x="8355" y="11301"/>
                    </a:lnTo>
                    <a:lnTo>
                      <a:pt x="8671" y="11131"/>
                    </a:lnTo>
                    <a:lnTo>
                      <a:pt x="8963" y="10936"/>
                    </a:lnTo>
                    <a:lnTo>
                      <a:pt x="9256" y="10741"/>
                    </a:lnTo>
                    <a:lnTo>
                      <a:pt x="9524" y="10522"/>
                    </a:lnTo>
                    <a:lnTo>
                      <a:pt x="9792" y="10303"/>
                    </a:lnTo>
                    <a:lnTo>
                      <a:pt x="10035" y="10059"/>
                    </a:lnTo>
                    <a:lnTo>
                      <a:pt x="10279" y="9791"/>
                    </a:lnTo>
                    <a:lnTo>
                      <a:pt x="10522" y="9523"/>
                    </a:lnTo>
                    <a:lnTo>
                      <a:pt x="10741" y="9255"/>
                    </a:lnTo>
                    <a:lnTo>
                      <a:pt x="10936" y="8963"/>
                    </a:lnTo>
                    <a:lnTo>
                      <a:pt x="11131" y="8671"/>
                    </a:lnTo>
                    <a:lnTo>
                      <a:pt x="11302" y="8379"/>
                    </a:lnTo>
                    <a:lnTo>
                      <a:pt x="11472" y="8062"/>
                    </a:lnTo>
                    <a:lnTo>
                      <a:pt x="11618" y="7721"/>
                    </a:lnTo>
                    <a:lnTo>
                      <a:pt x="11740" y="7404"/>
                    </a:lnTo>
                    <a:lnTo>
                      <a:pt x="11862" y="7063"/>
                    </a:lnTo>
                    <a:lnTo>
                      <a:pt x="11959" y="6722"/>
                    </a:lnTo>
                    <a:lnTo>
                      <a:pt x="12032" y="6357"/>
                    </a:lnTo>
                    <a:lnTo>
                      <a:pt x="12105" y="5992"/>
                    </a:lnTo>
                    <a:lnTo>
                      <a:pt x="12154" y="5626"/>
                    </a:lnTo>
                    <a:lnTo>
                      <a:pt x="12178" y="5261"/>
                    </a:lnTo>
                    <a:lnTo>
                      <a:pt x="12178" y="4896"/>
                    </a:lnTo>
                    <a:lnTo>
                      <a:pt x="12178" y="4896"/>
                    </a:lnTo>
                    <a:lnTo>
                      <a:pt x="12178" y="4531"/>
                    </a:lnTo>
                    <a:lnTo>
                      <a:pt x="12154" y="4190"/>
                    </a:lnTo>
                    <a:lnTo>
                      <a:pt x="12105" y="3849"/>
                    </a:lnTo>
                    <a:lnTo>
                      <a:pt x="12057" y="3508"/>
                    </a:lnTo>
                    <a:lnTo>
                      <a:pt x="11983" y="3191"/>
                    </a:lnTo>
                    <a:lnTo>
                      <a:pt x="11886" y="2850"/>
                    </a:lnTo>
                    <a:lnTo>
                      <a:pt x="11789" y="2533"/>
                    </a:lnTo>
                    <a:lnTo>
                      <a:pt x="11691" y="2217"/>
                    </a:lnTo>
                    <a:lnTo>
                      <a:pt x="11545" y="1925"/>
                    </a:lnTo>
                    <a:lnTo>
                      <a:pt x="11423" y="1632"/>
                    </a:lnTo>
                    <a:lnTo>
                      <a:pt x="11253" y="1340"/>
                    </a:lnTo>
                    <a:lnTo>
                      <a:pt x="11107" y="1048"/>
                    </a:lnTo>
                    <a:lnTo>
                      <a:pt x="10912" y="780"/>
                    </a:lnTo>
                    <a:lnTo>
                      <a:pt x="10717" y="512"/>
                    </a:lnTo>
                    <a:lnTo>
                      <a:pt x="10303" y="0"/>
                    </a:lnTo>
                    <a:lnTo>
                      <a:pt x="10303" y="0"/>
                    </a:lnTo>
                    <a:lnTo>
                      <a:pt x="10644" y="98"/>
                    </a:lnTo>
                    <a:lnTo>
                      <a:pt x="10985" y="220"/>
                    </a:lnTo>
                    <a:lnTo>
                      <a:pt x="11642" y="463"/>
                    </a:lnTo>
                    <a:lnTo>
                      <a:pt x="12251" y="780"/>
                    </a:lnTo>
                    <a:lnTo>
                      <a:pt x="12836" y="1121"/>
                    </a:lnTo>
                    <a:lnTo>
                      <a:pt x="13396" y="1535"/>
                    </a:lnTo>
                    <a:lnTo>
                      <a:pt x="13932" y="1973"/>
                    </a:lnTo>
                    <a:lnTo>
                      <a:pt x="14419" y="2460"/>
                    </a:lnTo>
                    <a:lnTo>
                      <a:pt x="14857" y="2972"/>
                    </a:lnTo>
                    <a:lnTo>
                      <a:pt x="15271" y="3532"/>
                    </a:lnTo>
                    <a:lnTo>
                      <a:pt x="15612" y="4116"/>
                    </a:lnTo>
                    <a:lnTo>
                      <a:pt x="15929" y="4750"/>
                    </a:lnTo>
                    <a:lnTo>
                      <a:pt x="16197" y="5383"/>
                    </a:lnTo>
                    <a:lnTo>
                      <a:pt x="16294" y="5724"/>
                    </a:lnTo>
                    <a:lnTo>
                      <a:pt x="16392" y="6065"/>
                    </a:lnTo>
                    <a:lnTo>
                      <a:pt x="16465" y="6406"/>
                    </a:lnTo>
                    <a:lnTo>
                      <a:pt x="16538" y="6771"/>
                    </a:lnTo>
                    <a:lnTo>
                      <a:pt x="16587" y="7112"/>
                    </a:lnTo>
                    <a:lnTo>
                      <a:pt x="16635" y="7477"/>
                    </a:lnTo>
                    <a:lnTo>
                      <a:pt x="16660" y="7843"/>
                    </a:lnTo>
                    <a:lnTo>
                      <a:pt x="16660" y="8208"/>
                    </a:lnTo>
                    <a:lnTo>
                      <a:pt x="16660" y="8208"/>
                    </a:lnTo>
                    <a:lnTo>
                      <a:pt x="16660" y="8647"/>
                    </a:lnTo>
                    <a:lnTo>
                      <a:pt x="16611" y="9061"/>
                    </a:lnTo>
                    <a:lnTo>
                      <a:pt x="16562" y="9499"/>
                    </a:lnTo>
                    <a:lnTo>
                      <a:pt x="16489" y="9913"/>
                    </a:lnTo>
                    <a:lnTo>
                      <a:pt x="16392" y="10327"/>
                    </a:lnTo>
                    <a:lnTo>
                      <a:pt x="16294" y="10717"/>
                    </a:lnTo>
                    <a:lnTo>
                      <a:pt x="16148" y="11131"/>
                    </a:lnTo>
                    <a:lnTo>
                      <a:pt x="16002" y="11496"/>
                    </a:lnTo>
                    <a:lnTo>
                      <a:pt x="15832" y="11886"/>
                    </a:lnTo>
                    <a:lnTo>
                      <a:pt x="15637" y="12251"/>
                    </a:lnTo>
                    <a:lnTo>
                      <a:pt x="15442" y="12592"/>
                    </a:lnTo>
                    <a:lnTo>
                      <a:pt x="15223" y="12933"/>
                    </a:lnTo>
                    <a:lnTo>
                      <a:pt x="14979" y="13274"/>
                    </a:lnTo>
                    <a:lnTo>
                      <a:pt x="14736" y="13591"/>
                    </a:lnTo>
                    <a:lnTo>
                      <a:pt x="14468" y="13907"/>
                    </a:lnTo>
                    <a:lnTo>
                      <a:pt x="14175" y="14199"/>
                    </a:lnTo>
                    <a:lnTo>
                      <a:pt x="13883" y="14467"/>
                    </a:lnTo>
                    <a:lnTo>
                      <a:pt x="13591" y="14735"/>
                    </a:lnTo>
                    <a:lnTo>
                      <a:pt x="13274" y="15003"/>
                    </a:lnTo>
                    <a:lnTo>
                      <a:pt x="12933" y="15222"/>
                    </a:lnTo>
                    <a:lnTo>
                      <a:pt x="12592" y="15442"/>
                    </a:lnTo>
                    <a:lnTo>
                      <a:pt x="12227" y="15661"/>
                    </a:lnTo>
                    <a:lnTo>
                      <a:pt x="11862" y="15831"/>
                    </a:lnTo>
                    <a:lnTo>
                      <a:pt x="11496" y="16002"/>
                    </a:lnTo>
                    <a:lnTo>
                      <a:pt x="11107" y="16172"/>
                    </a:lnTo>
                    <a:lnTo>
                      <a:pt x="10717" y="16294"/>
                    </a:lnTo>
                    <a:lnTo>
                      <a:pt x="10303" y="16416"/>
                    </a:lnTo>
                    <a:lnTo>
                      <a:pt x="9913" y="16513"/>
                    </a:lnTo>
                    <a:lnTo>
                      <a:pt x="9475" y="16586"/>
                    </a:lnTo>
                    <a:lnTo>
                      <a:pt x="9061" y="16635"/>
                    </a:lnTo>
                    <a:lnTo>
                      <a:pt x="8622" y="16659"/>
                    </a:lnTo>
                    <a:lnTo>
                      <a:pt x="8208" y="16684"/>
                    </a:lnTo>
                    <a:lnTo>
                      <a:pt x="8208" y="16684"/>
                    </a:lnTo>
                    <a:lnTo>
                      <a:pt x="7819" y="16659"/>
                    </a:lnTo>
                    <a:lnTo>
                      <a:pt x="7453" y="16635"/>
                    </a:lnTo>
                    <a:lnTo>
                      <a:pt x="7112" y="16611"/>
                    </a:lnTo>
                    <a:lnTo>
                      <a:pt x="6747" y="16562"/>
                    </a:lnTo>
                    <a:lnTo>
                      <a:pt x="6406" y="16489"/>
                    </a:lnTo>
                    <a:lnTo>
                      <a:pt x="6065" y="16391"/>
                    </a:lnTo>
                    <a:lnTo>
                      <a:pt x="5724" y="16294"/>
                    </a:lnTo>
                    <a:lnTo>
                      <a:pt x="5383" y="16197"/>
                    </a:lnTo>
                    <a:lnTo>
                      <a:pt x="4726" y="15929"/>
                    </a:lnTo>
                    <a:lnTo>
                      <a:pt x="4117" y="15636"/>
                    </a:lnTo>
                    <a:lnTo>
                      <a:pt x="3532" y="15271"/>
                    </a:lnTo>
                    <a:lnTo>
                      <a:pt x="2972" y="14857"/>
                    </a:lnTo>
                    <a:lnTo>
                      <a:pt x="2436" y="14419"/>
                    </a:lnTo>
                    <a:lnTo>
                      <a:pt x="1974" y="13932"/>
                    </a:lnTo>
                    <a:lnTo>
                      <a:pt x="1511" y="13420"/>
                    </a:lnTo>
                    <a:lnTo>
                      <a:pt x="1121" y="12860"/>
                    </a:lnTo>
                    <a:lnTo>
                      <a:pt x="756" y="12275"/>
                    </a:lnTo>
                    <a:lnTo>
                      <a:pt x="464" y="11642"/>
                    </a:lnTo>
                    <a:lnTo>
                      <a:pt x="196" y="10985"/>
                    </a:lnTo>
                    <a:lnTo>
                      <a:pt x="98" y="10668"/>
                    </a:lnTo>
                    <a:lnTo>
                      <a:pt x="1" y="10327"/>
                    </a:lnTo>
                    <a:lnTo>
                      <a:pt x="1" y="10327"/>
                    </a:lnTo>
                    <a:lnTo>
                      <a:pt x="488" y="10741"/>
                    </a:lnTo>
                    <a:lnTo>
                      <a:pt x="756" y="10936"/>
                    </a:lnTo>
                    <a:lnTo>
                      <a:pt x="1048" y="11106"/>
                    </a:lnTo>
                    <a:lnTo>
                      <a:pt x="1316" y="11277"/>
                    </a:lnTo>
                    <a:lnTo>
                      <a:pt x="1608" y="11423"/>
                    </a:lnTo>
                    <a:lnTo>
                      <a:pt x="1901" y="11569"/>
                    </a:lnTo>
                    <a:lnTo>
                      <a:pt x="2217" y="11691"/>
                    </a:lnTo>
                    <a:lnTo>
                      <a:pt x="2534" y="11813"/>
                    </a:lnTo>
                    <a:lnTo>
                      <a:pt x="2850" y="11910"/>
                    </a:lnTo>
                    <a:lnTo>
                      <a:pt x="3167" y="11983"/>
                    </a:lnTo>
                    <a:lnTo>
                      <a:pt x="3508" y="12056"/>
                    </a:lnTo>
                    <a:lnTo>
                      <a:pt x="3849" y="12129"/>
                    </a:lnTo>
                    <a:lnTo>
                      <a:pt x="4190" y="12154"/>
                    </a:lnTo>
                    <a:lnTo>
                      <a:pt x="4531" y="12178"/>
                    </a:lnTo>
                    <a:lnTo>
                      <a:pt x="4872" y="12202"/>
                    </a:lnTo>
                    <a:lnTo>
                      <a:pt x="4872" y="1220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59" name="Shape 482">
              <a:extLst>
                <a:ext uri="{FF2B5EF4-FFF2-40B4-BE49-F238E27FC236}">
                  <a16:creationId xmlns:a16="http://schemas.microsoft.com/office/drawing/2014/main" id="{3011B146-C045-4344-9033-29488C7A4FFC}"/>
                </a:ext>
              </a:extLst>
            </p:cNvPr>
            <p:cNvGrpSpPr/>
            <p:nvPr/>
          </p:nvGrpSpPr>
          <p:grpSpPr>
            <a:xfrm>
              <a:off x="7967961" y="1783848"/>
              <a:ext cx="473590" cy="461299"/>
              <a:chOff x="5916675" y="927975"/>
              <a:chExt cx="516350" cy="502950"/>
            </a:xfrm>
          </p:grpSpPr>
          <p:sp>
            <p:nvSpPr>
              <p:cNvPr id="60" name="Shape 483">
                <a:extLst>
                  <a:ext uri="{FF2B5EF4-FFF2-40B4-BE49-F238E27FC236}">
                    <a16:creationId xmlns:a16="http://schemas.microsoft.com/office/drawing/2014/main" id="{A039BDC9-0640-493C-9C66-8F148EE82991}"/>
                  </a:ext>
                </a:extLst>
              </p:cNvPr>
              <p:cNvSpPr/>
              <p:nvPr/>
            </p:nvSpPr>
            <p:spPr>
              <a:xfrm>
                <a:off x="5916675" y="927975"/>
                <a:ext cx="516350" cy="502950"/>
              </a:xfrm>
              <a:custGeom>
                <a:avLst/>
                <a:gdLst/>
                <a:ahLst/>
                <a:cxnLst/>
                <a:rect l="0" t="0" r="0" b="0"/>
                <a:pathLst>
                  <a:path w="20654" h="20118" fill="none" extrusionOk="0">
                    <a:moveTo>
                      <a:pt x="20654" y="10059"/>
                    </a:moveTo>
                    <a:lnTo>
                      <a:pt x="18486" y="8183"/>
                    </a:lnTo>
                    <a:lnTo>
                      <a:pt x="19631" y="5577"/>
                    </a:lnTo>
                    <a:lnTo>
                      <a:pt x="16879" y="4847"/>
                    </a:lnTo>
                    <a:lnTo>
                      <a:pt x="16757" y="1997"/>
                    </a:lnTo>
                    <a:lnTo>
                      <a:pt x="13956" y="2509"/>
                    </a:lnTo>
                    <a:lnTo>
                      <a:pt x="12616" y="0"/>
                    </a:lnTo>
                    <a:lnTo>
                      <a:pt x="10327" y="1681"/>
                    </a:lnTo>
                    <a:lnTo>
                      <a:pt x="8038" y="0"/>
                    </a:lnTo>
                    <a:lnTo>
                      <a:pt x="6698" y="2509"/>
                    </a:lnTo>
                    <a:lnTo>
                      <a:pt x="3897" y="1997"/>
                    </a:lnTo>
                    <a:lnTo>
                      <a:pt x="3776" y="4847"/>
                    </a:lnTo>
                    <a:lnTo>
                      <a:pt x="1023" y="5577"/>
                    </a:lnTo>
                    <a:lnTo>
                      <a:pt x="2168" y="8183"/>
                    </a:lnTo>
                    <a:lnTo>
                      <a:pt x="1" y="10059"/>
                    </a:lnTo>
                    <a:lnTo>
                      <a:pt x="2168" y="11934"/>
                    </a:lnTo>
                    <a:lnTo>
                      <a:pt x="1023" y="14540"/>
                    </a:lnTo>
                    <a:lnTo>
                      <a:pt x="3776" y="15271"/>
                    </a:lnTo>
                    <a:lnTo>
                      <a:pt x="3897" y="18120"/>
                    </a:lnTo>
                    <a:lnTo>
                      <a:pt x="6698" y="17609"/>
                    </a:lnTo>
                    <a:lnTo>
                      <a:pt x="8038" y="20117"/>
                    </a:lnTo>
                    <a:lnTo>
                      <a:pt x="10327" y="18437"/>
                    </a:lnTo>
                    <a:lnTo>
                      <a:pt x="12616" y="20117"/>
                    </a:lnTo>
                    <a:lnTo>
                      <a:pt x="13956" y="17609"/>
                    </a:lnTo>
                    <a:lnTo>
                      <a:pt x="16757" y="18120"/>
                    </a:lnTo>
                    <a:lnTo>
                      <a:pt x="16879" y="15271"/>
                    </a:lnTo>
                    <a:lnTo>
                      <a:pt x="19631" y="14540"/>
                    </a:lnTo>
                    <a:lnTo>
                      <a:pt x="18486" y="11934"/>
                    </a:lnTo>
                    <a:lnTo>
                      <a:pt x="20654" y="1005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1" name="Shape 484">
                <a:extLst>
                  <a:ext uri="{FF2B5EF4-FFF2-40B4-BE49-F238E27FC236}">
                    <a16:creationId xmlns:a16="http://schemas.microsoft.com/office/drawing/2014/main" id="{A906A129-CC48-4EED-8A9C-4A7A5FA9F007}"/>
                  </a:ext>
                </a:extLst>
              </p:cNvPr>
              <p:cNvSpPr/>
              <p:nvPr/>
            </p:nvSpPr>
            <p:spPr>
              <a:xfrm>
                <a:off x="6006800" y="1011375"/>
                <a:ext cx="336125" cy="336125"/>
              </a:xfrm>
              <a:custGeom>
                <a:avLst/>
                <a:gdLst/>
                <a:ahLst/>
                <a:cxnLst/>
                <a:rect l="0" t="0" r="0" b="0"/>
                <a:pathLst>
                  <a:path w="13445" h="13445" fill="none" extrusionOk="0">
                    <a:moveTo>
                      <a:pt x="6722" y="13445"/>
                    </a:moveTo>
                    <a:lnTo>
                      <a:pt x="6722" y="13445"/>
                    </a:lnTo>
                    <a:lnTo>
                      <a:pt x="6381" y="13420"/>
                    </a:lnTo>
                    <a:lnTo>
                      <a:pt x="6040" y="13396"/>
                    </a:lnTo>
                    <a:lnTo>
                      <a:pt x="5699" y="13347"/>
                    </a:lnTo>
                    <a:lnTo>
                      <a:pt x="5383" y="13299"/>
                    </a:lnTo>
                    <a:lnTo>
                      <a:pt x="5042" y="13226"/>
                    </a:lnTo>
                    <a:lnTo>
                      <a:pt x="4725" y="13128"/>
                    </a:lnTo>
                    <a:lnTo>
                      <a:pt x="4408" y="13031"/>
                    </a:lnTo>
                    <a:lnTo>
                      <a:pt x="4116" y="12909"/>
                    </a:lnTo>
                    <a:lnTo>
                      <a:pt x="3824" y="12763"/>
                    </a:lnTo>
                    <a:lnTo>
                      <a:pt x="3532" y="12617"/>
                    </a:lnTo>
                    <a:lnTo>
                      <a:pt x="3239" y="12471"/>
                    </a:lnTo>
                    <a:lnTo>
                      <a:pt x="2971" y="12276"/>
                    </a:lnTo>
                    <a:lnTo>
                      <a:pt x="2703" y="12105"/>
                    </a:lnTo>
                    <a:lnTo>
                      <a:pt x="2460" y="11910"/>
                    </a:lnTo>
                    <a:lnTo>
                      <a:pt x="2216" y="11691"/>
                    </a:lnTo>
                    <a:lnTo>
                      <a:pt x="1973" y="11472"/>
                    </a:lnTo>
                    <a:lnTo>
                      <a:pt x="1754" y="11228"/>
                    </a:lnTo>
                    <a:lnTo>
                      <a:pt x="1534" y="10985"/>
                    </a:lnTo>
                    <a:lnTo>
                      <a:pt x="1340" y="10741"/>
                    </a:lnTo>
                    <a:lnTo>
                      <a:pt x="1169" y="10473"/>
                    </a:lnTo>
                    <a:lnTo>
                      <a:pt x="974" y="10206"/>
                    </a:lnTo>
                    <a:lnTo>
                      <a:pt x="828" y="9913"/>
                    </a:lnTo>
                    <a:lnTo>
                      <a:pt x="682" y="9621"/>
                    </a:lnTo>
                    <a:lnTo>
                      <a:pt x="536" y="9329"/>
                    </a:lnTo>
                    <a:lnTo>
                      <a:pt x="414" y="9036"/>
                    </a:lnTo>
                    <a:lnTo>
                      <a:pt x="317" y="8720"/>
                    </a:lnTo>
                    <a:lnTo>
                      <a:pt x="219" y="8403"/>
                    </a:lnTo>
                    <a:lnTo>
                      <a:pt x="146" y="8062"/>
                    </a:lnTo>
                    <a:lnTo>
                      <a:pt x="98" y="7746"/>
                    </a:lnTo>
                    <a:lnTo>
                      <a:pt x="49" y="7405"/>
                    </a:lnTo>
                    <a:lnTo>
                      <a:pt x="24" y="7064"/>
                    </a:lnTo>
                    <a:lnTo>
                      <a:pt x="0" y="6723"/>
                    </a:lnTo>
                    <a:lnTo>
                      <a:pt x="0" y="6723"/>
                    </a:lnTo>
                    <a:lnTo>
                      <a:pt x="24" y="6382"/>
                    </a:lnTo>
                    <a:lnTo>
                      <a:pt x="49" y="6041"/>
                    </a:lnTo>
                    <a:lnTo>
                      <a:pt x="98" y="5700"/>
                    </a:lnTo>
                    <a:lnTo>
                      <a:pt x="146" y="5383"/>
                    </a:lnTo>
                    <a:lnTo>
                      <a:pt x="219" y="5042"/>
                    </a:lnTo>
                    <a:lnTo>
                      <a:pt x="317" y="4726"/>
                    </a:lnTo>
                    <a:lnTo>
                      <a:pt x="414" y="4409"/>
                    </a:lnTo>
                    <a:lnTo>
                      <a:pt x="536" y="4117"/>
                    </a:lnTo>
                    <a:lnTo>
                      <a:pt x="682" y="3825"/>
                    </a:lnTo>
                    <a:lnTo>
                      <a:pt x="828" y="3532"/>
                    </a:lnTo>
                    <a:lnTo>
                      <a:pt x="974" y="3240"/>
                    </a:lnTo>
                    <a:lnTo>
                      <a:pt x="1169" y="2972"/>
                    </a:lnTo>
                    <a:lnTo>
                      <a:pt x="1340" y="2704"/>
                    </a:lnTo>
                    <a:lnTo>
                      <a:pt x="1534" y="2461"/>
                    </a:lnTo>
                    <a:lnTo>
                      <a:pt x="1754" y="2217"/>
                    </a:lnTo>
                    <a:lnTo>
                      <a:pt x="1973" y="1974"/>
                    </a:lnTo>
                    <a:lnTo>
                      <a:pt x="2216" y="1754"/>
                    </a:lnTo>
                    <a:lnTo>
                      <a:pt x="2460" y="1535"/>
                    </a:lnTo>
                    <a:lnTo>
                      <a:pt x="2703" y="1340"/>
                    </a:lnTo>
                    <a:lnTo>
                      <a:pt x="2971" y="1170"/>
                    </a:lnTo>
                    <a:lnTo>
                      <a:pt x="3239" y="975"/>
                    </a:lnTo>
                    <a:lnTo>
                      <a:pt x="3532" y="829"/>
                    </a:lnTo>
                    <a:lnTo>
                      <a:pt x="3824" y="683"/>
                    </a:lnTo>
                    <a:lnTo>
                      <a:pt x="4116" y="537"/>
                    </a:lnTo>
                    <a:lnTo>
                      <a:pt x="4408" y="415"/>
                    </a:lnTo>
                    <a:lnTo>
                      <a:pt x="4725" y="317"/>
                    </a:lnTo>
                    <a:lnTo>
                      <a:pt x="5042" y="220"/>
                    </a:lnTo>
                    <a:lnTo>
                      <a:pt x="5383" y="147"/>
                    </a:lnTo>
                    <a:lnTo>
                      <a:pt x="5699" y="98"/>
                    </a:lnTo>
                    <a:lnTo>
                      <a:pt x="6040" y="49"/>
                    </a:lnTo>
                    <a:lnTo>
                      <a:pt x="6381" y="25"/>
                    </a:lnTo>
                    <a:lnTo>
                      <a:pt x="6722" y="1"/>
                    </a:lnTo>
                    <a:lnTo>
                      <a:pt x="6722" y="1"/>
                    </a:lnTo>
                    <a:lnTo>
                      <a:pt x="7063" y="25"/>
                    </a:lnTo>
                    <a:lnTo>
                      <a:pt x="7404" y="49"/>
                    </a:lnTo>
                    <a:lnTo>
                      <a:pt x="7745" y="98"/>
                    </a:lnTo>
                    <a:lnTo>
                      <a:pt x="8062" y="147"/>
                    </a:lnTo>
                    <a:lnTo>
                      <a:pt x="8403" y="220"/>
                    </a:lnTo>
                    <a:lnTo>
                      <a:pt x="8719" y="317"/>
                    </a:lnTo>
                    <a:lnTo>
                      <a:pt x="9036" y="415"/>
                    </a:lnTo>
                    <a:lnTo>
                      <a:pt x="9328" y="537"/>
                    </a:lnTo>
                    <a:lnTo>
                      <a:pt x="9620" y="683"/>
                    </a:lnTo>
                    <a:lnTo>
                      <a:pt x="9913" y="829"/>
                    </a:lnTo>
                    <a:lnTo>
                      <a:pt x="10205" y="975"/>
                    </a:lnTo>
                    <a:lnTo>
                      <a:pt x="10473" y="1170"/>
                    </a:lnTo>
                    <a:lnTo>
                      <a:pt x="10741" y="1340"/>
                    </a:lnTo>
                    <a:lnTo>
                      <a:pt x="10984" y="1535"/>
                    </a:lnTo>
                    <a:lnTo>
                      <a:pt x="11228" y="1754"/>
                    </a:lnTo>
                    <a:lnTo>
                      <a:pt x="11471" y="1974"/>
                    </a:lnTo>
                    <a:lnTo>
                      <a:pt x="11690" y="2217"/>
                    </a:lnTo>
                    <a:lnTo>
                      <a:pt x="11910" y="2461"/>
                    </a:lnTo>
                    <a:lnTo>
                      <a:pt x="12105" y="2704"/>
                    </a:lnTo>
                    <a:lnTo>
                      <a:pt x="12275" y="2972"/>
                    </a:lnTo>
                    <a:lnTo>
                      <a:pt x="12470" y="3240"/>
                    </a:lnTo>
                    <a:lnTo>
                      <a:pt x="12616" y="3532"/>
                    </a:lnTo>
                    <a:lnTo>
                      <a:pt x="12762" y="3825"/>
                    </a:lnTo>
                    <a:lnTo>
                      <a:pt x="12908" y="4117"/>
                    </a:lnTo>
                    <a:lnTo>
                      <a:pt x="13030" y="4409"/>
                    </a:lnTo>
                    <a:lnTo>
                      <a:pt x="13127" y="4726"/>
                    </a:lnTo>
                    <a:lnTo>
                      <a:pt x="13225" y="5042"/>
                    </a:lnTo>
                    <a:lnTo>
                      <a:pt x="13298" y="5383"/>
                    </a:lnTo>
                    <a:lnTo>
                      <a:pt x="13347" y="5700"/>
                    </a:lnTo>
                    <a:lnTo>
                      <a:pt x="13395" y="6041"/>
                    </a:lnTo>
                    <a:lnTo>
                      <a:pt x="13420" y="6382"/>
                    </a:lnTo>
                    <a:lnTo>
                      <a:pt x="13444" y="6723"/>
                    </a:lnTo>
                    <a:lnTo>
                      <a:pt x="13444" y="6723"/>
                    </a:lnTo>
                    <a:lnTo>
                      <a:pt x="13420" y="7064"/>
                    </a:lnTo>
                    <a:lnTo>
                      <a:pt x="13395" y="7405"/>
                    </a:lnTo>
                    <a:lnTo>
                      <a:pt x="13347" y="7746"/>
                    </a:lnTo>
                    <a:lnTo>
                      <a:pt x="13298" y="8062"/>
                    </a:lnTo>
                    <a:lnTo>
                      <a:pt x="13225" y="8403"/>
                    </a:lnTo>
                    <a:lnTo>
                      <a:pt x="13127" y="8720"/>
                    </a:lnTo>
                    <a:lnTo>
                      <a:pt x="13030" y="9036"/>
                    </a:lnTo>
                    <a:lnTo>
                      <a:pt x="12908" y="9329"/>
                    </a:lnTo>
                    <a:lnTo>
                      <a:pt x="12762" y="9621"/>
                    </a:lnTo>
                    <a:lnTo>
                      <a:pt x="12616" y="9913"/>
                    </a:lnTo>
                    <a:lnTo>
                      <a:pt x="12470" y="10206"/>
                    </a:lnTo>
                    <a:lnTo>
                      <a:pt x="12275" y="10473"/>
                    </a:lnTo>
                    <a:lnTo>
                      <a:pt x="12105" y="10741"/>
                    </a:lnTo>
                    <a:lnTo>
                      <a:pt x="11910" y="10985"/>
                    </a:lnTo>
                    <a:lnTo>
                      <a:pt x="11690" y="11228"/>
                    </a:lnTo>
                    <a:lnTo>
                      <a:pt x="11471" y="11472"/>
                    </a:lnTo>
                    <a:lnTo>
                      <a:pt x="11228" y="11691"/>
                    </a:lnTo>
                    <a:lnTo>
                      <a:pt x="10984" y="11910"/>
                    </a:lnTo>
                    <a:lnTo>
                      <a:pt x="10741" y="12105"/>
                    </a:lnTo>
                    <a:lnTo>
                      <a:pt x="10473" y="12276"/>
                    </a:lnTo>
                    <a:lnTo>
                      <a:pt x="10205" y="12471"/>
                    </a:lnTo>
                    <a:lnTo>
                      <a:pt x="9913" y="12617"/>
                    </a:lnTo>
                    <a:lnTo>
                      <a:pt x="9620" y="12763"/>
                    </a:lnTo>
                    <a:lnTo>
                      <a:pt x="9328" y="12909"/>
                    </a:lnTo>
                    <a:lnTo>
                      <a:pt x="9036" y="13031"/>
                    </a:lnTo>
                    <a:lnTo>
                      <a:pt x="8719" y="13128"/>
                    </a:lnTo>
                    <a:lnTo>
                      <a:pt x="8403" y="13226"/>
                    </a:lnTo>
                    <a:lnTo>
                      <a:pt x="8062" y="13299"/>
                    </a:lnTo>
                    <a:lnTo>
                      <a:pt x="7745" y="13347"/>
                    </a:lnTo>
                    <a:lnTo>
                      <a:pt x="7404" y="13396"/>
                    </a:lnTo>
                    <a:lnTo>
                      <a:pt x="7063" y="13420"/>
                    </a:lnTo>
                    <a:lnTo>
                      <a:pt x="6722" y="13445"/>
                    </a:lnTo>
                    <a:lnTo>
                      <a:pt x="6722" y="1344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62" name="Shape 485">
              <a:extLst>
                <a:ext uri="{FF2B5EF4-FFF2-40B4-BE49-F238E27FC236}">
                  <a16:creationId xmlns:a16="http://schemas.microsoft.com/office/drawing/2014/main" id="{F83238B0-874C-482E-A403-33D7916AA3B9}"/>
                </a:ext>
              </a:extLst>
            </p:cNvPr>
            <p:cNvGrpSpPr/>
            <p:nvPr/>
          </p:nvGrpSpPr>
          <p:grpSpPr>
            <a:xfrm>
              <a:off x="3059171" y="2492513"/>
              <a:ext cx="426675" cy="288180"/>
              <a:chOff x="564675" y="1700625"/>
              <a:chExt cx="465200" cy="314200"/>
            </a:xfrm>
          </p:grpSpPr>
          <p:sp>
            <p:nvSpPr>
              <p:cNvPr id="63" name="Shape 486">
                <a:extLst>
                  <a:ext uri="{FF2B5EF4-FFF2-40B4-BE49-F238E27FC236}">
                    <a16:creationId xmlns:a16="http://schemas.microsoft.com/office/drawing/2014/main" id="{77FAD127-EC7C-416B-BEE0-A45658903457}"/>
                  </a:ext>
                </a:extLst>
              </p:cNvPr>
              <p:cNvSpPr/>
              <p:nvPr/>
            </p:nvSpPr>
            <p:spPr>
              <a:xfrm>
                <a:off x="564675" y="1700625"/>
                <a:ext cx="465200" cy="29250"/>
              </a:xfrm>
              <a:custGeom>
                <a:avLst/>
                <a:gdLst/>
                <a:ahLst/>
                <a:cxnLst/>
                <a:rect l="0" t="0" r="0" b="0"/>
                <a:pathLst>
                  <a:path w="18608" h="1170" fill="none" extrusionOk="0">
                    <a:moveTo>
                      <a:pt x="18608" y="1170"/>
                    </a:moveTo>
                    <a:lnTo>
                      <a:pt x="18608" y="488"/>
                    </a:lnTo>
                    <a:lnTo>
                      <a:pt x="18608" y="488"/>
                    </a:lnTo>
                    <a:lnTo>
                      <a:pt x="18608" y="390"/>
                    </a:lnTo>
                    <a:lnTo>
                      <a:pt x="18559" y="293"/>
                    </a:lnTo>
                    <a:lnTo>
                      <a:pt x="18535" y="220"/>
                    </a:lnTo>
                    <a:lnTo>
                      <a:pt x="18462" y="147"/>
                    </a:lnTo>
                    <a:lnTo>
                      <a:pt x="18389" y="74"/>
                    </a:lnTo>
                    <a:lnTo>
                      <a:pt x="18316" y="49"/>
                    </a:lnTo>
                    <a:lnTo>
                      <a:pt x="18218" y="1"/>
                    </a:lnTo>
                    <a:lnTo>
                      <a:pt x="18121" y="1"/>
                    </a:lnTo>
                    <a:lnTo>
                      <a:pt x="488" y="1"/>
                    </a:lnTo>
                    <a:lnTo>
                      <a:pt x="488" y="1"/>
                    </a:lnTo>
                    <a:lnTo>
                      <a:pt x="390" y="1"/>
                    </a:lnTo>
                    <a:lnTo>
                      <a:pt x="293" y="49"/>
                    </a:lnTo>
                    <a:lnTo>
                      <a:pt x="220" y="74"/>
                    </a:lnTo>
                    <a:lnTo>
                      <a:pt x="147" y="147"/>
                    </a:lnTo>
                    <a:lnTo>
                      <a:pt x="74" y="220"/>
                    </a:lnTo>
                    <a:lnTo>
                      <a:pt x="49" y="293"/>
                    </a:lnTo>
                    <a:lnTo>
                      <a:pt x="1" y="390"/>
                    </a:lnTo>
                    <a:lnTo>
                      <a:pt x="1" y="488"/>
                    </a:lnTo>
                    <a:lnTo>
                      <a:pt x="1" y="117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4" name="Shape 487">
                <a:extLst>
                  <a:ext uri="{FF2B5EF4-FFF2-40B4-BE49-F238E27FC236}">
                    <a16:creationId xmlns:a16="http://schemas.microsoft.com/office/drawing/2014/main" id="{D36D076A-C414-43A0-9335-FFB32B7E6264}"/>
                  </a:ext>
                </a:extLst>
              </p:cNvPr>
              <p:cNvSpPr/>
              <p:nvPr/>
            </p:nvSpPr>
            <p:spPr>
              <a:xfrm>
                <a:off x="564675" y="1732300"/>
                <a:ext cx="465200" cy="272175"/>
              </a:xfrm>
              <a:custGeom>
                <a:avLst/>
                <a:gdLst/>
                <a:ahLst/>
                <a:cxnLst/>
                <a:rect l="0" t="0" r="0" b="0"/>
                <a:pathLst>
                  <a:path w="18608" h="10887" fill="none" extrusionOk="0">
                    <a:moveTo>
                      <a:pt x="13493" y="7209"/>
                    </a:moveTo>
                    <a:lnTo>
                      <a:pt x="18608" y="10887"/>
                    </a:lnTo>
                    <a:lnTo>
                      <a:pt x="18608" y="10887"/>
                    </a:lnTo>
                    <a:lnTo>
                      <a:pt x="18608" y="10814"/>
                    </a:lnTo>
                    <a:lnTo>
                      <a:pt x="18608" y="0"/>
                    </a:lnTo>
                    <a:lnTo>
                      <a:pt x="9450" y="6625"/>
                    </a:lnTo>
                    <a:lnTo>
                      <a:pt x="9450" y="6625"/>
                    </a:lnTo>
                    <a:lnTo>
                      <a:pt x="9377" y="6673"/>
                    </a:lnTo>
                    <a:lnTo>
                      <a:pt x="9304" y="6673"/>
                    </a:lnTo>
                    <a:lnTo>
                      <a:pt x="9304" y="6673"/>
                    </a:lnTo>
                    <a:lnTo>
                      <a:pt x="9231" y="6673"/>
                    </a:lnTo>
                    <a:lnTo>
                      <a:pt x="9158" y="6625"/>
                    </a:lnTo>
                    <a:lnTo>
                      <a:pt x="1" y="0"/>
                    </a:lnTo>
                    <a:lnTo>
                      <a:pt x="1" y="10814"/>
                    </a:lnTo>
                    <a:lnTo>
                      <a:pt x="1" y="10814"/>
                    </a:lnTo>
                    <a:lnTo>
                      <a:pt x="1" y="10887"/>
                    </a:lnTo>
                    <a:lnTo>
                      <a:pt x="5115" y="720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5" name="Shape 488">
                <a:extLst>
                  <a:ext uri="{FF2B5EF4-FFF2-40B4-BE49-F238E27FC236}">
                    <a16:creationId xmlns:a16="http://schemas.microsoft.com/office/drawing/2014/main" id="{33D8DCAE-6914-499A-A88D-A87E28048166}"/>
                  </a:ext>
                </a:extLst>
              </p:cNvPr>
              <p:cNvSpPr/>
              <p:nvPr/>
            </p:nvSpPr>
            <p:spPr>
              <a:xfrm>
                <a:off x="572600" y="2014200"/>
                <a:ext cx="449375" cy="625"/>
              </a:xfrm>
              <a:custGeom>
                <a:avLst/>
                <a:gdLst/>
                <a:ahLst/>
                <a:cxnLst/>
                <a:rect l="0" t="0" r="0" b="0"/>
                <a:pathLst>
                  <a:path w="17975" h="25" fill="none" extrusionOk="0">
                    <a:moveTo>
                      <a:pt x="0" y="0"/>
                    </a:moveTo>
                    <a:lnTo>
                      <a:pt x="0" y="0"/>
                    </a:lnTo>
                    <a:lnTo>
                      <a:pt x="98" y="25"/>
                    </a:lnTo>
                    <a:lnTo>
                      <a:pt x="171" y="25"/>
                    </a:lnTo>
                    <a:lnTo>
                      <a:pt x="17804" y="25"/>
                    </a:lnTo>
                    <a:lnTo>
                      <a:pt x="17804" y="25"/>
                    </a:lnTo>
                    <a:lnTo>
                      <a:pt x="17877" y="25"/>
                    </a:lnTo>
                    <a:lnTo>
                      <a:pt x="1797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66" name="Shape 489">
              <a:extLst>
                <a:ext uri="{FF2B5EF4-FFF2-40B4-BE49-F238E27FC236}">
                  <a16:creationId xmlns:a16="http://schemas.microsoft.com/office/drawing/2014/main" id="{E20E0307-653F-44FC-B6B7-48A1422AD8B2}"/>
                </a:ext>
              </a:extLst>
            </p:cNvPr>
            <p:cNvGrpSpPr/>
            <p:nvPr/>
          </p:nvGrpSpPr>
          <p:grpSpPr>
            <a:xfrm>
              <a:off x="3675706" y="2422142"/>
              <a:ext cx="426675" cy="417755"/>
              <a:chOff x="1236875" y="1623900"/>
              <a:chExt cx="465200" cy="455475"/>
            </a:xfrm>
          </p:grpSpPr>
          <p:sp>
            <p:nvSpPr>
              <p:cNvPr id="67" name="Shape 490">
                <a:extLst>
                  <a:ext uri="{FF2B5EF4-FFF2-40B4-BE49-F238E27FC236}">
                    <a16:creationId xmlns:a16="http://schemas.microsoft.com/office/drawing/2014/main" id="{44FDD6F0-A76F-41AA-B1BE-BA780CB2B6BB}"/>
                  </a:ext>
                </a:extLst>
              </p:cNvPr>
              <p:cNvSpPr/>
              <p:nvPr/>
            </p:nvSpPr>
            <p:spPr>
              <a:xfrm>
                <a:off x="1236875" y="1623900"/>
                <a:ext cx="465200" cy="445125"/>
              </a:xfrm>
              <a:custGeom>
                <a:avLst/>
                <a:gdLst/>
                <a:ahLst/>
                <a:cxnLst/>
                <a:rect l="0" t="0" r="0" b="0"/>
                <a:pathLst>
                  <a:path w="18608" h="17805" fill="none" extrusionOk="0">
                    <a:moveTo>
                      <a:pt x="13493" y="14127"/>
                    </a:moveTo>
                    <a:lnTo>
                      <a:pt x="18608" y="17804"/>
                    </a:lnTo>
                    <a:lnTo>
                      <a:pt x="18608" y="17804"/>
                    </a:lnTo>
                    <a:lnTo>
                      <a:pt x="18608" y="17731"/>
                    </a:lnTo>
                    <a:lnTo>
                      <a:pt x="18608" y="6723"/>
                    </a:lnTo>
                    <a:lnTo>
                      <a:pt x="9304" y="1"/>
                    </a:lnTo>
                    <a:lnTo>
                      <a:pt x="1" y="6723"/>
                    </a:lnTo>
                    <a:lnTo>
                      <a:pt x="1" y="17731"/>
                    </a:lnTo>
                    <a:lnTo>
                      <a:pt x="1" y="17731"/>
                    </a:lnTo>
                    <a:lnTo>
                      <a:pt x="1" y="17804"/>
                    </a:lnTo>
                    <a:lnTo>
                      <a:pt x="5115" y="1412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8" name="Shape 491">
                <a:extLst>
                  <a:ext uri="{FF2B5EF4-FFF2-40B4-BE49-F238E27FC236}">
                    <a16:creationId xmlns:a16="http://schemas.microsoft.com/office/drawing/2014/main" id="{1F2F484B-F3BB-4AA2-A875-1343D26FB258}"/>
                  </a:ext>
                </a:extLst>
              </p:cNvPr>
              <p:cNvSpPr/>
              <p:nvPr/>
            </p:nvSpPr>
            <p:spPr>
              <a:xfrm>
                <a:off x="1244800" y="2078750"/>
                <a:ext cx="449375" cy="625"/>
              </a:xfrm>
              <a:custGeom>
                <a:avLst/>
                <a:gdLst/>
                <a:ahLst/>
                <a:cxnLst/>
                <a:rect l="0" t="0" r="0" b="0"/>
                <a:pathLst>
                  <a:path w="17975" h="25" fill="none" extrusionOk="0">
                    <a:moveTo>
                      <a:pt x="0" y="0"/>
                    </a:moveTo>
                    <a:lnTo>
                      <a:pt x="0" y="0"/>
                    </a:lnTo>
                    <a:lnTo>
                      <a:pt x="98" y="0"/>
                    </a:lnTo>
                    <a:lnTo>
                      <a:pt x="171" y="24"/>
                    </a:lnTo>
                    <a:lnTo>
                      <a:pt x="17804" y="24"/>
                    </a:lnTo>
                    <a:lnTo>
                      <a:pt x="17804" y="24"/>
                    </a:lnTo>
                    <a:lnTo>
                      <a:pt x="17877" y="0"/>
                    </a:lnTo>
                    <a:lnTo>
                      <a:pt x="1797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9" name="Shape 492">
                <a:extLst>
                  <a:ext uri="{FF2B5EF4-FFF2-40B4-BE49-F238E27FC236}">
                    <a16:creationId xmlns:a16="http://schemas.microsoft.com/office/drawing/2014/main" id="{2EA760B6-64C5-429B-948C-21BC621AAA28}"/>
                  </a:ext>
                </a:extLst>
              </p:cNvPr>
              <p:cNvSpPr/>
              <p:nvPr/>
            </p:nvSpPr>
            <p:spPr>
              <a:xfrm>
                <a:off x="1236875" y="1791950"/>
                <a:ext cx="465200" cy="171725"/>
              </a:xfrm>
              <a:custGeom>
                <a:avLst/>
                <a:gdLst/>
                <a:ahLst/>
                <a:cxnLst/>
                <a:rect l="0" t="0" r="0" b="0"/>
                <a:pathLst>
                  <a:path w="18608" h="6869" fill="none" extrusionOk="0">
                    <a:moveTo>
                      <a:pt x="18608" y="1"/>
                    </a:moveTo>
                    <a:lnTo>
                      <a:pt x="9450" y="6820"/>
                    </a:lnTo>
                    <a:lnTo>
                      <a:pt x="9450" y="6820"/>
                    </a:lnTo>
                    <a:lnTo>
                      <a:pt x="9377" y="6845"/>
                    </a:lnTo>
                    <a:lnTo>
                      <a:pt x="9304" y="6869"/>
                    </a:lnTo>
                    <a:lnTo>
                      <a:pt x="9304" y="6869"/>
                    </a:lnTo>
                    <a:lnTo>
                      <a:pt x="9231" y="6845"/>
                    </a:lnTo>
                    <a:lnTo>
                      <a:pt x="9158" y="6820"/>
                    </a:ln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0" name="Shape 493">
                <a:extLst>
                  <a:ext uri="{FF2B5EF4-FFF2-40B4-BE49-F238E27FC236}">
                    <a16:creationId xmlns:a16="http://schemas.microsoft.com/office/drawing/2014/main" id="{98AFADE6-E6E0-43BB-BDB4-8BB2CAF8D4D9}"/>
                  </a:ext>
                </a:extLst>
              </p:cNvPr>
              <p:cNvSpPr/>
              <p:nvPr/>
            </p:nvSpPr>
            <p:spPr>
              <a:xfrm>
                <a:off x="1330025" y="1750550"/>
                <a:ext cx="278900" cy="110850"/>
              </a:xfrm>
              <a:custGeom>
                <a:avLst/>
                <a:gdLst/>
                <a:ahLst/>
                <a:cxnLst/>
                <a:rect l="0" t="0" r="0" b="0"/>
                <a:pathLst>
                  <a:path w="11156" h="4434" fill="none" extrusionOk="0">
                    <a:moveTo>
                      <a:pt x="1" y="4433"/>
                    </a:moveTo>
                    <a:lnTo>
                      <a:pt x="1" y="1"/>
                    </a:lnTo>
                    <a:lnTo>
                      <a:pt x="11155" y="1"/>
                    </a:lnTo>
                    <a:lnTo>
                      <a:pt x="11155" y="443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1" name="Shape 494">
                <a:extLst>
                  <a:ext uri="{FF2B5EF4-FFF2-40B4-BE49-F238E27FC236}">
                    <a16:creationId xmlns:a16="http://schemas.microsoft.com/office/drawing/2014/main" id="{300ADECA-4D03-407D-909A-926374A26A0B}"/>
                  </a:ext>
                </a:extLst>
              </p:cNvPr>
              <p:cNvSpPr/>
              <p:nvPr/>
            </p:nvSpPr>
            <p:spPr>
              <a:xfrm>
                <a:off x="1402500" y="1810225"/>
                <a:ext cx="133975" cy="25"/>
              </a:xfrm>
              <a:custGeom>
                <a:avLst/>
                <a:gdLst/>
                <a:ahLst/>
                <a:cxnLst/>
                <a:rect l="0" t="0" r="0" b="0"/>
                <a:pathLst>
                  <a:path w="5359" h="1" fill="none" extrusionOk="0">
                    <a:moveTo>
                      <a:pt x="0" y="0"/>
                    </a:moveTo>
                    <a:lnTo>
                      <a:pt x="535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2" name="Shape 495">
                <a:extLst>
                  <a:ext uri="{FF2B5EF4-FFF2-40B4-BE49-F238E27FC236}">
                    <a16:creationId xmlns:a16="http://schemas.microsoft.com/office/drawing/2014/main" id="{A4CC749D-1471-4F97-AA1F-3D21EEC250A8}"/>
                  </a:ext>
                </a:extLst>
              </p:cNvPr>
              <p:cNvSpPr/>
              <p:nvPr/>
            </p:nvSpPr>
            <p:spPr>
              <a:xfrm>
                <a:off x="1402500" y="1844325"/>
                <a:ext cx="133975" cy="25"/>
              </a:xfrm>
              <a:custGeom>
                <a:avLst/>
                <a:gdLst/>
                <a:ahLst/>
                <a:cxnLst/>
                <a:rect l="0" t="0" r="0" b="0"/>
                <a:pathLst>
                  <a:path w="5359" h="1" fill="none" extrusionOk="0">
                    <a:moveTo>
                      <a:pt x="0" y="0"/>
                    </a:moveTo>
                    <a:lnTo>
                      <a:pt x="535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3" name="Shape 496">
                <a:extLst>
                  <a:ext uri="{FF2B5EF4-FFF2-40B4-BE49-F238E27FC236}">
                    <a16:creationId xmlns:a16="http://schemas.microsoft.com/office/drawing/2014/main" id="{F0C05A5C-51B9-4EF2-BA5A-AE1F7ABF851F}"/>
                  </a:ext>
                </a:extLst>
              </p:cNvPr>
              <p:cNvSpPr/>
              <p:nvPr/>
            </p:nvSpPr>
            <p:spPr>
              <a:xfrm>
                <a:off x="1402500" y="1878425"/>
                <a:ext cx="85250" cy="25"/>
              </a:xfrm>
              <a:custGeom>
                <a:avLst/>
                <a:gdLst/>
                <a:ahLst/>
                <a:cxnLst/>
                <a:rect l="0" t="0" r="0" b="0"/>
                <a:pathLst>
                  <a:path w="3410" h="1" fill="none" extrusionOk="0">
                    <a:moveTo>
                      <a:pt x="0" y="0"/>
                    </a:moveTo>
                    <a:lnTo>
                      <a:pt x="341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74" name="Shape 497">
              <a:extLst>
                <a:ext uri="{FF2B5EF4-FFF2-40B4-BE49-F238E27FC236}">
                  <a16:creationId xmlns:a16="http://schemas.microsoft.com/office/drawing/2014/main" id="{B56D721D-3E41-42C9-9FF8-9F55AB7BAF06}"/>
                </a:ext>
              </a:extLst>
            </p:cNvPr>
            <p:cNvGrpSpPr/>
            <p:nvPr/>
          </p:nvGrpSpPr>
          <p:grpSpPr>
            <a:xfrm>
              <a:off x="4305630" y="2431085"/>
              <a:ext cx="399893" cy="399870"/>
              <a:chOff x="1923675" y="1633650"/>
              <a:chExt cx="436000" cy="435975"/>
            </a:xfrm>
          </p:grpSpPr>
          <p:sp>
            <p:nvSpPr>
              <p:cNvPr id="75" name="Shape 498">
                <a:extLst>
                  <a:ext uri="{FF2B5EF4-FFF2-40B4-BE49-F238E27FC236}">
                    <a16:creationId xmlns:a16="http://schemas.microsoft.com/office/drawing/2014/main" id="{0DE01EC0-649A-415E-B9DC-33A889D51980}"/>
                  </a:ext>
                </a:extLst>
              </p:cNvPr>
              <p:cNvSpPr/>
              <p:nvPr/>
            </p:nvSpPr>
            <p:spPr>
              <a:xfrm>
                <a:off x="2209250" y="1633650"/>
                <a:ext cx="150425" cy="150425"/>
              </a:xfrm>
              <a:custGeom>
                <a:avLst/>
                <a:gdLst/>
                <a:ahLst/>
                <a:cxnLst/>
                <a:rect l="0" t="0" r="0" b="0"/>
                <a:pathLst>
                  <a:path w="6017" h="6017" fill="none" extrusionOk="0">
                    <a:moveTo>
                      <a:pt x="5846" y="3605"/>
                    </a:moveTo>
                    <a:lnTo>
                      <a:pt x="2412" y="171"/>
                    </a:lnTo>
                    <a:lnTo>
                      <a:pt x="2412" y="171"/>
                    </a:lnTo>
                    <a:lnTo>
                      <a:pt x="2314" y="98"/>
                    </a:lnTo>
                    <a:lnTo>
                      <a:pt x="2217" y="49"/>
                    </a:lnTo>
                    <a:lnTo>
                      <a:pt x="2095" y="25"/>
                    </a:lnTo>
                    <a:lnTo>
                      <a:pt x="1997" y="1"/>
                    </a:lnTo>
                    <a:lnTo>
                      <a:pt x="1876" y="25"/>
                    </a:lnTo>
                    <a:lnTo>
                      <a:pt x="1778" y="49"/>
                    </a:lnTo>
                    <a:lnTo>
                      <a:pt x="1681" y="98"/>
                    </a:lnTo>
                    <a:lnTo>
                      <a:pt x="1583" y="171"/>
                    </a:lnTo>
                    <a:lnTo>
                      <a:pt x="0" y="1778"/>
                    </a:lnTo>
                    <a:lnTo>
                      <a:pt x="4238" y="6016"/>
                    </a:lnTo>
                    <a:lnTo>
                      <a:pt x="5846" y="4433"/>
                    </a:lnTo>
                    <a:lnTo>
                      <a:pt x="5846" y="4433"/>
                    </a:lnTo>
                    <a:lnTo>
                      <a:pt x="5919" y="4336"/>
                    </a:lnTo>
                    <a:lnTo>
                      <a:pt x="5967" y="4238"/>
                    </a:lnTo>
                    <a:lnTo>
                      <a:pt x="5992" y="4141"/>
                    </a:lnTo>
                    <a:lnTo>
                      <a:pt x="6016" y="4019"/>
                    </a:lnTo>
                    <a:lnTo>
                      <a:pt x="5992" y="3922"/>
                    </a:lnTo>
                    <a:lnTo>
                      <a:pt x="5967" y="3800"/>
                    </a:lnTo>
                    <a:lnTo>
                      <a:pt x="5919" y="3703"/>
                    </a:lnTo>
                    <a:lnTo>
                      <a:pt x="5846" y="3605"/>
                    </a:lnTo>
                    <a:lnTo>
                      <a:pt x="5846" y="360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6" name="Shape 499">
                <a:extLst>
                  <a:ext uri="{FF2B5EF4-FFF2-40B4-BE49-F238E27FC236}">
                    <a16:creationId xmlns:a16="http://schemas.microsoft.com/office/drawing/2014/main" id="{F8DCED11-2802-4B40-A940-4E10BF205BCF}"/>
                  </a:ext>
                </a:extLst>
              </p:cNvPr>
              <p:cNvSpPr/>
              <p:nvPr/>
            </p:nvSpPr>
            <p:spPr>
              <a:xfrm>
                <a:off x="2019900" y="1757250"/>
                <a:ext cx="261825" cy="261850"/>
              </a:xfrm>
              <a:custGeom>
                <a:avLst/>
                <a:gdLst/>
                <a:ahLst/>
                <a:cxnLst/>
                <a:rect l="0" t="0" r="0" b="0"/>
                <a:pathLst>
                  <a:path w="10473" h="10474" fill="none" extrusionOk="0">
                    <a:moveTo>
                      <a:pt x="10473" y="1"/>
                    </a:moveTo>
                    <a:lnTo>
                      <a:pt x="0" y="1047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7" name="Shape 500">
                <a:extLst>
                  <a:ext uri="{FF2B5EF4-FFF2-40B4-BE49-F238E27FC236}">
                    <a16:creationId xmlns:a16="http://schemas.microsoft.com/office/drawing/2014/main" id="{B3101BEF-8878-455D-903A-DEA03C2C7E41}"/>
                  </a:ext>
                </a:extLst>
              </p:cNvPr>
              <p:cNvSpPr/>
              <p:nvPr/>
            </p:nvSpPr>
            <p:spPr>
              <a:xfrm>
                <a:off x="1923675" y="1681150"/>
                <a:ext cx="388500" cy="388475"/>
              </a:xfrm>
              <a:custGeom>
                <a:avLst/>
                <a:gdLst/>
                <a:ahLst/>
                <a:cxnLst/>
                <a:rect l="0" t="0" r="0" b="0"/>
                <a:pathLst>
                  <a:path w="15540" h="15539" fill="none" extrusionOk="0">
                    <a:moveTo>
                      <a:pt x="11277" y="0"/>
                    </a:moveTo>
                    <a:lnTo>
                      <a:pt x="756" y="10546"/>
                    </a:lnTo>
                    <a:lnTo>
                      <a:pt x="756" y="10546"/>
                    </a:lnTo>
                    <a:lnTo>
                      <a:pt x="683" y="10619"/>
                    </a:lnTo>
                    <a:lnTo>
                      <a:pt x="634" y="10692"/>
                    </a:lnTo>
                    <a:lnTo>
                      <a:pt x="610" y="10765"/>
                    </a:lnTo>
                    <a:lnTo>
                      <a:pt x="585" y="10863"/>
                    </a:lnTo>
                    <a:lnTo>
                      <a:pt x="1" y="14881"/>
                    </a:lnTo>
                    <a:lnTo>
                      <a:pt x="1" y="14881"/>
                    </a:lnTo>
                    <a:lnTo>
                      <a:pt x="1" y="15003"/>
                    </a:lnTo>
                    <a:lnTo>
                      <a:pt x="25" y="15149"/>
                    </a:lnTo>
                    <a:lnTo>
                      <a:pt x="98" y="15271"/>
                    </a:lnTo>
                    <a:lnTo>
                      <a:pt x="171" y="15368"/>
                    </a:lnTo>
                    <a:lnTo>
                      <a:pt x="171" y="15368"/>
                    </a:lnTo>
                    <a:lnTo>
                      <a:pt x="269" y="15441"/>
                    </a:lnTo>
                    <a:lnTo>
                      <a:pt x="366" y="15490"/>
                    </a:lnTo>
                    <a:lnTo>
                      <a:pt x="464" y="15514"/>
                    </a:lnTo>
                    <a:lnTo>
                      <a:pt x="585" y="15539"/>
                    </a:lnTo>
                    <a:lnTo>
                      <a:pt x="585" y="15539"/>
                    </a:lnTo>
                    <a:lnTo>
                      <a:pt x="659" y="15539"/>
                    </a:lnTo>
                    <a:lnTo>
                      <a:pt x="4677" y="14954"/>
                    </a:lnTo>
                    <a:lnTo>
                      <a:pt x="4677" y="14954"/>
                    </a:lnTo>
                    <a:lnTo>
                      <a:pt x="4848" y="14905"/>
                    </a:lnTo>
                    <a:lnTo>
                      <a:pt x="4921" y="14857"/>
                    </a:lnTo>
                    <a:lnTo>
                      <a:pt x="4994" y="14784"/>
                    </a:lnTo>
                    <a:lnTo>
                      <a:pt x="15539" y="426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8" name="Shape 501">
                <a:extLst>
                  <a:ext uri="{FF2B5EF4-FFF2-40B4-BE49-F238E27FC236}">
                    <a16:creationId xmlns:a16="http://schemas.microsoft.com/office/drawing/2014/main" id="{38985498-BAC9-4924-AF00-BF9A1015B280}"/>
                  </a:ext>
                </a:extLst>
              </p:cNvPr>
              <p:cNvSpPr/>
              <p:nvPr/>
            </p:nvSpPr>
            <p:spPr>
              <a:xfrm>
                <a:off x="1974225" y="1711575"/>
                <a:ext cx="261825" cy="261850"/>
              </a:xfrm>
              <a:custGeom>
                <a:avLst/>
                <a:gdLst/>
                <a:ahLst/>
                <a:cxnLst/>
                <a:rect l="0" t="0" r="0" b="0"/>
                <a:pathLst>
                  <a:path w="10473" h="10474" fill="none" extrusionOk="0">
                    <a:moveTo>
                      <a:pt x="0" y="10474"/>
                    </a:moveTo>
                    <a:lnTo>
                      <a:pt x="1047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9" name="Shape 502">
                <a:extLst>
                  <a:ext uri="{FF2B5EF4-FFF2-40B4-BE49-F238E27FC236}">
                    <a16:creationId xmlns:a16="http://schemas.microsoft.com/office/drawing/2014/main" id="{B8209945-60CD-4F7E-AAF1-70F90408F3C5}"/>
                  </a:ext>
                </a:extLst>
              </p:cNvPr>
              <p:cNvSpPr/>
              <p:nvPr/>
            </p:nvSpPr>
            <p:spPr>
              <a:xfrm>
                <a:off x="1934650" y="2014200"/>
                <a:ext cx="44475" cy="44475"/>
              </a:xfrm>
              <a:custGeom>
                <a:avLst/>
                <a:gdLst/>
                <a:ahLst/>
                <a:cxnLst/>
                <a:rect l="0" t="0" r="0" b="0"/>
                <a:pathLst>
                  <a:path w="1779" h="1779" fill="none" extrusionOk="0">
                    <a:moveTo>
                      <a:pt x="1778" y="1778"/>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0" name="Shape 503">
                <a:extLst>
                  <a:ext uri="{FF2B5EF4-FFF2-40B4-BE49-F238E27FC236}">
                    <a16:creationId xmlns:a16="http://schemas.microsoft.com/office/drawing/2014/main" id="{E89AAEB5-7CCB-4C75-8784-C8BD3AF8F5F9}"/>
                  </a:ext>
                </a:extLst>
              </p:cNvPr>
              <p:cNvSpPr/>
              <p:nvPr/>
            </p:nvSpPr>
            <p:spPr>
              <a:xfrm>
                <a:off x="1944375" y="1947225"/>
                <a:ext cx="101725" cy="101700"/>
              </a:xfrm>
              <a:custGeom>
                <a:avLst/>
                <a:gdLst/>
                <a:ahLst/>
                <a:cxnLst/>
                <a:rect l="0" t="0" r="0" b="0"/>
                <a:pathLst>
                  <a:path w="4069" h="4068" fill="none" extrusionOk="0">
                    <a:moveTo>
                      <a:pt x="1" y="49"/>
                    </a:moveTo>
                    <a:lnTo>
                      <a:pt x="1" y="49"/>
                    </a:lnTo>
                    <a:lnTo>
                      <a:pt x="25" y="0"/>
                    </a:lnTo>
                    <a:lnTo>
                      <a:pt x="25" y="0"/>
                    </a:lnTo>
                    <a:lnTo>
                      <a:pt x="4068" y="4043"/>
                    </a:lnTo>
                    <a:lnTo>
                      <a:pt x="4068" y="4043"/>
                    </a:lnTo>
                    <a:lnTo>
                      <a:pt x="4068" y="4043"/>
                    </a:lnTo>
                    <a:lnTo>
                      <a:pt x="4020" y="406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81" name="Shape 504">
              <a:extLst>
                <a:ext uri="{FF2B5EF4-FFF2-40B4-BE49-F238E27FC236}">
                  <a16:creationId xmlns:a16="http://schemas.microsoft.com/office/drawing/2014/main" id="{BAE609A1-D942-4F59-8BF3-5C84E43A8967}"/>
                </a:ext>
              </a:extLst>
            </p:cNvPr>
            <p:cNvGrpSpPr/>
            <p:nvPr/>
          </p:nvGrpSpPr>
          <p:grpSpPr>
            <a:xfrm>
              <a:off x="4920490" y="2429411"/>
              <a:ext cx="403218" cy="403218"/>
              <a:chOff x="2594050" y="1631825"/>
              <a:chExt cx="439625" cy="439625"/>
            </a:xfrm>
          </p:grpSpPr>
          <p:sp>
            <p:nvSpPr>
              <p:cNvPr id="82" name="Shape 505">
                <a:extLst>
                  <a:ext uri="{FF2B5EF4-FFF2-40B4-BE49-F238E27FC236}">
                    <a16:creationId xmlns:a16="http://schemas.microsoft.com/office/drawing/2014/main" id="{195D54F2-6346-4E7C-949C-0FDFA76E876E}"/>
                  </a:ext>
                </a:extLst>
              </p:cNvPr>
              <p:cNvSpPr/>
              <p:nvPr/>
            </p:nvSpPr>
            <p:spPr>
              <a:xfrm>
                <a:off x="2594050" y="1883300"/>
                <a:ext cx="188175" cy="188150"/>
              </a:xfrm>
              <a:custGeom>
                <a:avLst/>
                <a:gdLst/>
                <a:ahLst/>
                <a:cxnLst/>
                <a:rect l="0" t="0" r="0" b="0"/>
                <a:pathLst>
                  <a:path w="7527" h="7526" fill="none" extrusionOk="0">
                    <a:moveTo>
                      <a:pt x="5992" y="0"/>
                    </a:moveTo>
                    <a:lnTo>
                      <a:pt x="537" y="6430"/>
                    </a:lnTo>
                    <a:lnTo>
                      <a:pt x="1" y="7526"/>
                    </a:lnTo>
                    <a:lnTo>
                      <a:pt x="1097" y="6990"/>
                    </a:lnTo>
                    <a:lnTo>
                      <a:pt x="7526" y="1534"/>
                    </a:lnTo>
                    <a:lnTo>
                      <a:pt x="5992"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3" name="Shape 506">
                <a:extLst>
                  <a:ext uri="{FF2B5EF4-FFF2-40B4-BE49-F238E27FC236}">
                    <a16:creationId xmlns:a16="http://schemas.microsoft.com/office/drawing/2014/main" id="{2A5554FF-7486-4F0D-93D5-D23462B57D56}"/>
                  </a:ext>
                </a:extLst>
              </p:cNvPr>
              <p:cNvSpPr/>
              <p:nvPr/>
            </p:nvSpPr>
            <p:spPr>
              <a:xfrm>
                <a:off x="2857700" y="1631825"/>
                <a:ext cx="175975" cy="176000"/>
              </a:xfrm>
              <a:custGeom>
                <a:avLst/>
                <a:gdLst/>
                <a:ahLst/>
                <a:cxnLst/>
                <a:rect l="0" t="0" r="0" b="0"/>
                <a:pathLst>
                  <a:path w="7039" h="7040" fill="none" extrusionOk="0">
                    <a:moveTo>
                      <a:pt x="268" y="2704"/>
                    </a:moveTo>
                    <a:lnTo>
                      <a:pt x="4336" y="6771"/>
                    </a:lnTo>
                    <a:lnTo>
                      <a:pt x="4336" y="6771"/>
                    </a:lnTo>
                    <a:lnTo>
                      <a:pt x="4336" y="6771"/>
                    </a:lnTo>
                    <a:lnTo>
                      <a:pt x="4652" y="6917"/>
                    </a:lnTo>
                    <a:lnTo>
                      <a:pt x="4993" y="7015"/>
                    </a:lnTo>
                    <a:lnTo>
                      <a:pt x="5310" y="7039"/>
                    </a:lnTo>
                    <a:lnTo>
                      <a:pt x="5651" y="7039"/>
                    </a:lnTo>
                    <a:lnTo>
                      <a:pt x="5992" y="6966"/>
                    </a:lnTo>
                    <a:lnTo>
                      <a:pt x="6308" y="6844"/>
                    </a:lnTo>
                    <a:lnTo>
                      <a:pt x="6454" y="6747"/>
                    </a:lnTo>
                    <a:lnTo>
                      <a:pt x="6601" y="6674"/>
                    </a:lnTo>
                    <a:lnTo>
                      <a:pt x="6747" y="6552"/>
                    </a:lnTo>
                    <a:lnTo>
                      <a:pt x="6893" y="6430"/>
                    </a:lnTo>
                    <a:lnTo>
                      <a:pt x="6893" y="6430"/>
                    </a:lnTo>
                    <a:lnTo>
                      <a:pt x="6942" y="6357"/>
                    </a:lnTo>
                    <a:lnTo>
                      <a:pt x="7015" y="6260"/>
                    </a:lnTo>
                    <a:lnTo>
                      <a:pt x="7039" y="6138"/>
                    </a:lnTo>
                    <a:lnTo>
                      <a:pt x="7039" y="6041"/>
                    </a:lnTo>
                    <a:lnTo>
                      <a:pt x="7039" y="6041"/>
                    </a:lnTo>
                    <a:lnTo>
                      <a:pt x="7039" y="5943"/>
                    </a:lnTo>
                    <a:lnTo>
                      <a:pt x="7015" y="5846"/>
                    </a:lnTo>
                    <a:lnTo>
                      <a:pt x="6942" y="5748"/>
                    </a:lnTo>
                    <a:lnTo>
                      <a:pt x="6893" y="5651"/>
                    </a:lnTo>
                    <a:lnTo>
                      <a:pt x="1389" y="147"/>
                    </a:lnTo>
                    <a:lnTo>
                      <a:pt x="1389" y="147"/>
                    </a:lnTo>
                    <a:lnTo>
                      <a:pt x="1291" y="98"/>
                    </a:lnTo>
                    <a:lnTo>
                      <a:pt x="1194" y="25"/>
                    </a:lnTo>
                    <a:lnTo>
                      <a:pt x="1096" y="0"/>
                    </a:lnTo>
                    <a:lnTo>
                      <a:pt x="999" y="0"/>
                    </a:lnTo>
                    <a:lnTo>
                      <a:pt x="999" y="0"/>
                    </a:lnTo>
                    <a:lnTo>
                      <a:pt x="902" y="0"/>
                    </a:lnTo>
                    <a:lnTo>
                      <a:pt x="780" y="25"/>
                    </a:lnTo>
                    <a:lnTo>
                      <a:pt x="682" y="98"/>
                    </a:lnTo>
                    <a:lnTo>
                      <a:pt x="609" y="147"/>
                    </a:lnTo>
                    <a:lnTo>
                      <a:pt x="609" y="147"/>
                    </a:lnTo>
                    <a:lnTo>
                      <a:pt x="487" y="293"/>
                    </a:lnTo>
                    <a:lnTo>
                      <a:pt x="366" y="439"/>
                    </a:lnTo>
                    <a:lnTo>
                      <a:pt x="293" y="585"/>
                    </a:lnTo>
                    <a:lnTo>
                      <a:pt x="195" y="731"/>
                    </a:lnTo>
                    <a:lnTo>
                      <a:pt x="73" y="1048"/>
                    </a:lnTo>
                    <a:lnTo>
                      <a:pt x="0" y="1389"/>
                    </a:lnTo>
                    <a:lnTo>
                      <a:pt x="0" y="1730"/>
                    </a:lnTo>
                    <a:lnTo>
                      <a:pt x="25" y="2046"/>
                    </a:lnTo>
                    <a:lnTo>
                      <a:pt x="122" y="2387"/>
                    </a:lnTo>
                    <a:lnTo>
                      <a:pt x="268" y="2704"/>
                    </a:lnTo>
                    <a:lnTo>
                      <a:pt x="268" y="270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4" name="Shape 507">
                <a:extLst>
                  <a:ext uri="{FF2B5EF4-FFF2-40B4-BE49-F238E27FC236}">
                    <a16:creationId xmlns:a16="http://schemas.microsoft.com/office/drawing/2014/main" id="{5B8EADB5-75B7-4E7F-90DD-001DDD3D9543}"/>
                  </a:ext>
                </a:extLst>
              </p:cNvPr>
              <p:cNvSpPr/>
              <p:nvPr/>
            </p:nvSpPr>
            <p:spPr>
              <a:xfrm>
                <a:off x="2662850" y="1699400"/>
                <a:ext cx="303250" cy="303250"/>
              </a:xfrm>
              <a:custGeom>
                <a:avLst/>
                <a:gdLst/>
                <a:ahLst/>
                <a:cxnLst/>
                <a:rect l="0" t="0" r="0" b="0"/>
                <a:pathLst>
                  <a:path w="12130" h="12130" fill="none" extrusionOk="0">
                    <a:moveTo>
                      <a:pt x="8038" y="1"/>
                    </a:moveTo>
                    <a:lnTo>
                      <a:pt x="4872" y="3191"/>
                    </a:lnTo>
                    <a:lnTo>
                      <a:pt x="4872" y="3191"/>
                    </a:lnTo>
                    <a:lnTo>
                      <a:pt x="4628" y="3094"/>
                    </a:lnTo>
                    <a:lnTo>
                      <a:pt x="4385" y="2997"/>
                    </a:lnTo>
                    <a:lnTo>
                      <a:pt x="4092" y="2899"/>
                    </a:lnTo>
                    <a:lnTo>
                      <a:pt x="3800" y="2850"/>
                    </a:lnTo>
                    <a:lnTo>
                      <a:pt x="3484" y="2777"/>
                    </a:lnTo>
                    <a:lnTo>
                      <a:pt x="3167" y="2729"/>
                    </a:lnTo>
                    <a:lnTo>
                      <a:pt x="2850" y="2704"/>
                    </a:lnTo>
                    <a:lnTo>
                      <a:pt x="2534" y="2704"/>
                    </a:lnTo>
                    <a:lnTo>
                      <a:pt x="2534" y="2704"/>
                    </a:lnTo>
                    <a:lnTo>
                      <a:pt x="2241" y="2704"/>
                    </a:lnTo>
                    <a:lnTo>
                      <a:pt x="1949" y="2729"/>
                    </a:lnTo>
                    <a:lnTo>
                      <a:pt x="1633" y="2777"/>
                    </a:lnTo>
                    <a:lnTo>
                      <a:pt x="1316" y="2850"/>
                    </a:lnTo>
                    <a:lnTo>
                      <a:pt x="999" y="2972"/>
                    </a:lnTo>
                    <a:lnTo>
                      <a:pt x="707" y="3094"/>
                    </a:lnTo>
                    <a:lnTo>
                      <a:pt x="415" y="3289"/>
                    </a:lnTo>
                    <a:lnTo>
                      <a:pt x="147" y="3508"/>
                    </a:lnTo>
                    <a:lnTo>
                      <a:pt x="147" y="3508"/>
                    </a:lnTo>
                    <a:lnTo>
                      <a:pt x="74" y="3581"/>
                    </a:lnTo>
                    <a:lnTo>
                      <a:pt x="25" y="3678"/>
                    </a:lnTo>
                    <a:lnTo>
                      <a:pt x="1" y="3776"/>
                    </a:lnTo>
                    <a:lnTo>
                      <a:pt x="1" y="3898"/>
                    </a:lnTo>
                    <a:lnTo>
                      <a:pt x="1" y="3898"/>
                    </a:lnTo>
                    <a:lnTo>
                      <a:pt x="1" y="3995"/>
                    </a:lnTo>
                    <a:lnTo>
                      <a:pt x="25" y="4093"/>
                    </a:lnTo>
                    <a:lnTo>
                      <a:pt x="74" y="4190"/>
                    </a:lnTo>
                    <a:lnTo>
                      <a:pt x="147" y="4287"/>
                    </a:lnTo>
                    <a:lnTo>
                      <a:pt x="7843" y="11984"/>
                    </a:lnTo>
                    <a:lnTo>
                      <a:pt x="7843" y="11984"/>
                    </a:lnTo>
                    <a:lnTo>
                      <a:pt x="7941" y="12057"/>
                    </a:lnTo>
                    <a:lnTo>
                      <a:pt x="8038" y="12105"/>
                    </a:lnTo>
                    <a:lnTo>
                      <a:pt x="8135" y="12130"/>
                    </a:lnTo>
                    <a:lnTo>
                      <a:pt x="8233" y="12130"/>
                    </a:lnTo>
                    <a:lnTo>
                      <a:pt x="8233" y="12130"/>
                    </a:lnTo>
                    <a:lnTo>
                      <a:pt x="8355" y="12130"/>
                    </a:lnTo>
                    <a:lnTo>
                      <a:pt x="8452" y="12105"/>
                    </a:lnTo>
                    <a:lnTo>
                      <a:pt x="8549" y="12057"/>
                    </a:lnTo>
                    <a:lnTo>
                      <a:pt x="8622" y="11984"/>
                    </a:lnTo>
                    <a:lnTo>
                      <a:pt x="8622" y="11984"/>
                    </a:lnTo>
                    <a:lnTo>
                      <a:pt x="8842" y="11716"/>
                    </a:lnTo>
                    <a:lnTo>
                      <a:pt x="9036" y="11423"/>
                    </a:lnTo>
                    <a:lnTo>
                      <a:pt x="9158" y="11131"/>
                    </a:lnTo>
                    <a:lnTo>
                      <a:pt x="9280" y="10814"/>
                    </a:lnTo>
                    <a:lnTo>
                      <a:pt x="9353" y="10498"/>
                    </a:lnTo>
                    <a:lnTo>
                      <a:pt x="9402" y="10181"/>
                    </a:lnTo>
                    <a:lnTo>
                      <a:pt x="9426" y="9889"/>
                    </a:lnTo>
                    <a:lnTo>
                      <a:pt x="9426" y="9597"/>
                    </a:lnTo>
                    <a:lnTo>
                      <a:pt x="9426" y="9597"/>
                    </a:lnTo>
                    <a:lnTo>
                      <a:pt x="9426" y="9280"/>
                    </a:lnTo>
                    <a:lnTo>
                      <a:pt x="9402" y="8964"/>
                    </a:lnTo>
                    <a:lnTo>
                      <a:pt x="9353" y="8647"/>
                    </a:lnTo>
                    <a:lnTo>
                      <a:pt x="9280" y="8330"/>
                    </a:lnTo>
                    <a:lnTo>
                      <a:pt x="9231" y="8038"/>
                    </a:lnTo>
                    <a:lnTo>
                      <a:pt x="9134" y="7746"/>
                    </a:lnTo>
                    <a:lnTo>
                      <a:pt x="9036" y="7502"/>
                    </a:lnTo>
                    <a:lnTo>
                      <a:pt x="8939" y="7259"/>
                    </a:lnTo>
                    <a:lnTo>
                      <a:pt x="12130" y="409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5" name="Shape 508">
                <a:extLst>
                  <a:ext uri="{FF2B5EF4-FFF2-40B4-BE49-F238E27FC236}">
                    <a16:creationId xmlns:a16="http://schemas.microsoft.com/office/drawing/2014/main" id="{9EE115D6-1A66-49DC-AF57-2AF08397F6C9}"/>
                  </a:ext>
                </a:extLst>
              </p:cNvPr>
              <p:cNvSpPr/>
              <p:nvPr/>
            </p:nvSpPr>
            <p:spPr>
              <a:xfrm>
                <a:off x="2801675" y="1740825"/>
                <a:ext cx="49950" cy="49950"/>
              </a:xfrm>
              <a:custGeom>
                <a:avLst/>
                <a:gdLst/>
                <a:ahLst/>
                <a:cxnLst/>
                <a:rect l="0" t="0" r="0" b="0"/>
                <a:pathLst>
                  <a:path w="1998" h="1998" fill="none" extrusionOk="0">
                    <a:moveTo>
                      <a:pt x="1" y="1997"/>
                    </a:moveTo>
                    <a:lnTo>
                      <a:pt x="199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86" name="Shape 509">
              <a:extLst>
                <a:ext uri="{FF2B5EF4-FFF2-40B4-BE49-F238E27FC236}">
                  <a16:creationId xmlns:a16="http://schemas.microsoft.com/office/drawing/2014/main" id="{FCE06F6F-59FD-436A-A711-F5E1771C9C61}"/>
                </a:ext>
              </a:extLst>
            </p:cNvPr>
            <p:cNvSpPr/>
            <p:nvPr/>
          </p:nvSpPr>
          <p:spPr>
            <a:xfrm>
              <a:off x="5555000" y="2447330"/>
              <a:ext cx="367494" cy="367494"/>
            </a:xfrm>
            <a:custGeom>
              <a:avLst/>
              <a:gdLst/>
              <a:ahLst/>
              <a:cxnLst/>
              <a:rect l="0" t="0" r="0" b="0"/>
              <a:pathLst>
                <a:path w="16027" h="16027" fill="none" extrusionOk="0">
                  <a:moveTo>
                    <a:pt x="14029" y="4019"/>
                  </a:moveTo>
                  <a:lnTo>
                    <a:pt x="14029" y="4019"/>
                  </a:lnTo>
                  <a:lnTo>
                    <a:pt x="14200" y="3849"/>
                  </a:lnTo>
                  <a:lnTo>
                    <a:pt x="14395" y="3752"/>
                  </a:lnTo>
                  <a:lnTo>
                    <a:pt x="14614" y="3678"/>
                  </a:lnTo>
                  <a:lnTo>
                    <a:pt x="14809" y="3630"/>
                  </a:lnTo>
                  <a:lnTo>
                    <a:pt x="15028" y="3581"/>
                  </a:lnTo>
                  <a:lnTo>
                    <a:pt x="15247" y="3484"/>
                  </a:lnTo>
                  <a:lnTo>
                    <a:pt x="15442" y="3362"/>
                  </a:lnTo>
                  <a:lnTo>
                    <a:pt x="15661" y="3191"/>
                  </a:lnTo>
                  <a:lnTo>
                    <a:pt x="15661" y="3191"/>
                  </a:lnTo>
                  <a:lnTo>
                    <a:pt x="15832" y="2997"/>
                  </a:lnTo>
                  <a:lnTo>
                    <a:pt x="15929" y="2777"/>
                  </a:lnTo>
                  <a:lnTo>
                    <a:pt x="16002" y="2534"/>
                  </a:lnTo>
                  <a:lnTo>
                    <a:pt x="16026" y="2266"/>
                  </a:lnTo>
                  <a:lnTo>
                    <a:pt x="16026" y="2266"/>
                  </a:lnTo>
                  <a:lnTo>
                    <a:pt x="16002" y="2047"/>
                  </a:lnTo>
                  <a:lnTo>
                    <a:pt x="15978" y="1827"/>
                  </a:lnTo>
                  <a:lnTo>
                    <a:pt x="15905" y="1633"/>
                  </a:lnTo>
                  <a:lnTo>
                    <a:pt x="15807" y="1413"/>
                  </a:lnTo>
                  <a:lnTo>
                    <a:pt x="15710" y="1243"/>
                  </a:lnTo>
                  <a:lnTo>
                    <a:pt x="15588" y="1048"/>
                  </a:lnTo>
                  <a:lnTo>
                    <a:pt x="15466" y="878"/>
                  </a:lnTo>
                  <a:lnTo>
                    <a:pt x="15320" y="707"/>
                  </a:lnTo>
                  <a:lnTo>
                    <a:pt x="15320" y="707"/>
                  </a:lnTo>
                  <a:lnTo>
                    <a:pt x="15150" y="561"/>
                  </a:lnTo>
                  <a:lnTo>
                    <a:pt x="14979" y="439"/>
                  </a:lnTo>
                  <a:lnTo>
                    <a:pt x="14784" y="317"/>
                  </a:lnTo>
                  <a:lnTo>
                    <a:pt x="14590" y="196"/>
                  </a:lnTo>
                  <a:lnTo>
                    <a:pt x="14395" y="123"/>
                  </a:lnTo>
                  <a:lnTo>
                    <a:pt x="14175" y="50"/>
                  </a:lnTo>
                  <a:lnTo>
                    <a:pt x="13981" y="25"/>
                  </a:lnTo>
                  <a:lnTo>
                    <a:pt x="13761" y="1"/>
                  </a:lnTo>
                  <a:lnTo>
                    <a:pt x="13761" y="1"/>
                  </a:lnTo>
                  <a:lnTo>
                    <a:pt x="13494" y="25"/>
                  </a:lnTo>
                  <a:lnTo>
                    <a:pt x="13250" y="98"/>
                  </a:lnTo>
                  <a:lnTo>
                    <a:pt x="13031" y="196"/>
                  </a:lnTo>
                  <a:lnTo>
                    <a:pt x="12836" y="366"/>
                  </a:lnTo>
                  <a:lnTo>
                    <a:pt x="12836" y="366"/>
                  </a:lnTo>
                  <a:lnTo>
                    <a:pt x="12665" y="561"/>
                  </a:lnTo>
                  <a:lnTo>
                    <a:pt x="12544" y="780"/>
                  </a:lnTo>
                  <a:lnTo>
                    <a:pt x="12471" y="975"/>
                  </a:lnTo>
                  <a:lnTo>
                    <a:pt x="12422" y="1194"/>
                  </a:lnTo>
                  <a:lnTo>
                    <a:pt x="12349" y="1413"/>
                  </a:lnTo>
                  <a:lnTo>
                    <a:pt x="12276" y="1608"/>
                  </a:lnTo>
                  <a:lnTo>
                    <a:pt x="12178" y="1827"/>
                  </a:lnTo>
                  <a:lnTo>
                    <a:pt x="12008" y="1998"/>
                  </a:lnTo>
                  <a:lnTo>
                    <a:pt x="12008" y="1998"/>
                  </a:lnTo>
                  <a:lnTo>
                    <a:pt x="11740" y="2266"/>
                  </a:lnTo>
                  <a:lnTo>
                    <a:pt x="11496" y="2436"/>
                  </a:lnTo>
                  <a:lnTo>
                    <a:pt x="11277" y="2534"/>
                  </a:lnTo>
                  <a:lnTo>
                    <a:pt x="11082" y="2582"/>
                  </a:lnTo>
                  <a:lnTo>
                    <a:pt x="10888" y="2582"/>
                  </a:lnTo>
                  <a:lnTo>
                    <a:pt x="10717" y="2534"/>
                  </a:lnTo>
                  <a:lnTo>
                    <a:pt x="10547" y="2412"/>
                  </a:lnTo>
                  <a:lnTo>
                    <a:pt x="10376" y="2290"/>
                  </a:lnTo>
                  <a:lnTo>
                    <a:pt x="10206" y="2095"/>
                  </a:lnTo>
                  <a:lnTo>
                    <a:pt x="10035" y="1901"/>
                  </a:lnTo>
                  <a:lnTo>
                    <a:pt x="9670" y="1413"/>
                  </a:lnTo>
                  <a:lnTo>
                    <a:pt x="9231" y="878"/>
                  </a:lnTo>
                  <a:lnTo>
                    <a:pt x="8988" y="585"/>
                  </a:lnTo>
                  <a:lnTo>
                    <a:pt x="8720" y="293"/>
                  </a:lnTo>
                  <a:lnTo>
                    <a:pt x="8720" y="293"/>
                  </a:lnTo>
                  <a:lnTo>
                    <a:pt x="8574" y="171"/>
                  </a:lnTo>
                  <a:lnTo>
                    <a:pt x="8379" y="74"/>
                  </a:lnTo>
                  <a:lnTo>
                    <a:pt x="8209" y="25"/>
                  </a:lnTo>
                  <a:lnTo>
                    <a:pt x="8014" y="1"/>
                  </a:lnTo>
                  <a:lnTo>
                    <a:pt x="8014" y="1"/>
                  </a:lnTo>
                  <a:lnTo>
                    <a:pt x="7916" y="25"/>
                  </a:lnTo>
                  <a:lnTo>
                    <a:pt x="7770" y="98"/>
                  </a:lnTo>
                  <a:lnTo>
                    <a:pt x="7307" y="366"/>
                  </a:lnTo>
                  <a:lnTo>
                    <a:pt x="7039" y="537"/>
                  </a:lnTo>
                  <a:lnTo>
                    <a:pt x="6747" y="756"/>
                  </a:lnTo>
                  <a:lnTo>
                    <a:pt x="6431" y="975"/>
                  </a:lnTo>
                  <a:lnTo>
                    <a:pt x="6138" y="1243"/>
                  </a:lnTo>
                  <a:lnTo>
                    <a:pt x="5870" y="1511"/>
                  </a:lnTo>
                  <a:lnTo>
                    <a:pt x="5627" y="1803"/>
                  </a:lnTo>
                  <a:lnTo>
                    <a:pt x="5432" y="2095"/>
                  </a:lnTo>
                  <a:lnTo>
                    <a:pt x="5359" y="2242"/>
                  </a:lnTo>
                  <a:lnTo>
                    <a:pt x="5310" y="2412"/>
                  </a:lnTo>
                  <a:lnTo>
                    <a:pt x="5262" y="2558"/>
                  </a:lnTo>
                  <a:lnTo>
                    <a:pt x="5237" y="2704"/>
                  </a:lnTo>
                  <a:lnTo>
                    <a:pt x="5237" y="2850"/>
                  </a:lnTo>
                  <a:lnTo>
                    <a:pt x="5262" y="3021"/>
                  </a:lnTo>
                  <a:lnTo>
                    <a:pt x="5310" y="3167"/>
                  </a:lnTo>
                  <a:lnTo>
                    <a:pt x="5383" y="3313"/>
                  </a:lnTo>
                  <a:lnTo>
                    <a:pt x="5481" y="3459"/>
                  </a:lnTo>
                  <a:lnTo>
                    <a:pt x="5603" y="3605"/>
                  </a:lnTo>
                  <a:lnTo>
                    <a:pt x="5603" y="3605"/>
                  </a:lnTo>
                  <a:lnTo>
                    <a:pt x="5797" y="3752"/>
                  </a:lnTo>
                  <a:lnTo>
                    <a:pt x="5992" y="3849"/>
                  </a:lnTo>
                  <a:lnTo>
                    <a:pt x="6187" y="3946"/>
                  </a:lnTo>
                  <a:lnTo>
                    <a:pt x="6406" y="3995"/>
                  </a:lnTo>
                  <a:lnTo>
                    <a:pt x="6625" y="4044"/>
                  </a:lnTo>
                  <a:lnTo>
                    <a:pt x="6845" y="4141"/>
                  </a:lnTo>
                  <a:lnTo>
                    <a:pt x="7039" y="4239"/>
                  </a:lnTo>
                  <a:lnTo>
                    <a:pt x="7234" y="4409"/>
                  </a:lnTo>
                  <a:lnTo>
                    <a:pt x="7234" y="4409"/>
                  </a:lnTo>
                  <a:lnTo>
                    <a:pt x="7405" y="4604"/>
                  </a:lnTo>
                  <a:lnTo>
                    <a:pt x="7502" y="4823"/>
                  </a:lnTo>
                  <a:lnTo>
                    <a:pt x="7575" y="5067"/>
                  </a:lnTo>
                  <a:lnTo>
                    <a:pt x="7600" y="5359"/>
                  </a:lnTo>
                  <a:lnTo>
                    <a:pt x="7600" y="5359"/>
                  </a:lnTo>
                  <a:lnTo>
                    <a:pt x="7575" y="5554"/>
                  </a:lnTo>
                  <a:lnTo>
                    <a:pt x="7551" y="5773"/>
                  </a:lnTo>
                  <a:lnTo>
                    <a:pt x="7478" y="5968"/>
                  </a:lnTo>
                  <a:lnTo>
                    <a:pt x="7405" y="6163"/>
                  </a:lnTo>
                  <a:lnTo>
                    <a:pt x="7307" y="6357"/>
                  </a:lnTo>
                  <a:lnTo>
                    <a:pt x="7186" y="6552"/>
                  </a:lnTo>
                  <a:lnTo>
                    <a:pt x="7039" y="6723"/>
                  </a:lnTo>
                  <a:lnTo>
                    <a:pt x="6893" y="6893"/>
                  </a:lnTo>
                  <a:lnTo>
                    <a:pt x="6893" y="6893"/>
                  </a:lnTo>
                  <a:lnTo>
                    <a:pt x="6723" y="7039"/>
                  </a:lnTo>
                  <a:lnTo>
                    <a:pt x="6552" y="7186"/>
                  </a:lnTo>
                  <a:lnTo>
                    <a:pt x="6382" y="7283"/>
                  </a:lnTo>
                  <a:lnTo>
                    <a:pt x="6187" y="7405"/>
                  </a:lnTo>
                  <a:lnTo>
                    <a:pt x="5992" y="7478"/>
                  </a:lnTo>
                  <a:lnTo>
                    <a:pt x="5773" y="7551"/>
                  </a:lnTo>
                  <a:lnTo>
                    <a:pt x="5554" y="7575"/>
                  </a:lnTo>
                  <a:lnTo>
                    <a:pt x="5359" y="7600"/>
                  </a:lnTo>
                  <a:lnTo>
                    <a:pt x="5359" y="7600"/>
                  </a:lnTo>
                  <a:lnTo>
                    <a:pt x="5091" y="7575"/>
                  </a:lnTo>
                  <a:lnTo>
                    <a:pt x="4848" y="7502"/>
                  </a:lnTo>
                  <a:lnTo>
                    <a:pt x="4604" y="7405"/>
                  </a:lnTo>
                  <a:lnTo>
                    <a:pt x="4409" y="7234"/>
                  </a:lnTo>
                  <a:lnTo>
                    <a:pt x="4409" y="7234"/>
                  </a:lnTo>
                  <a:lnTo>
                    <a:pt x="4239" y="7039"/>
                  </a:lnTo>
                  <a:lnTo>
                    <a:pt x="4117" y="6820"/>
                  </a:lnTo>
                  <a:lnTo>
                    <a:pt x="4044" y="6601"/>
                  </a:lnTo>
                  <a:lnTo>
                    <a:pt x="3971" y="6382"/>
                  </a:lnTo>
                  <a:lnTo>
                    <a:pt x="3922" y="6187"/>
                  </a:lnTo>
                  <a:lnTo>
                    <a:pt x="3849" y="5992"/>
                  </a:lnTo>
                  <a:lnTo>
                    <a:pt x="3752" y="5797"/>
                  </a:lnTo>
                  <a:lnTo>
                    <a:pt x="3605" y="5602"/>
                  </a:lnTo>
                  <a:lnTo>
                    <a:pt x="3605" y="5602"/>
                  </a:lnTo>
                  <a:lnTo>
                    <a:pt x="3459" y="5481"/>
                  </a:lnTo>
                  <a:lnTo>
                    <a:pt x="3313" y="5383"/>
                  </a:lnTo>
                  <a:lnTo>
                    <a:pt x="3167" y="5310"/>
                  </a:lnTo>
                  <a:lnTo>
                    <a:pt x="3021" y="5262"/>
                  </a:lnTo>
                  <a:lnTo>
                    <a:pt x="2850" y="5237"/>
                  </a:lnTo>
                  <a:lnTo>
                    <a:pt x="2704" y="5237"/>
                  </a:lnTo>
                  <a:lnTo>
                    <a:pt x="2558" y="5262"/>
                  </a:lnTo>
                  <a:lnTo>
                    <a:pt x="2412" y="5310"/>
                  </a:lnTo>
                  <a:lnTo>
                    <a:pt x="2242" y="5359"/>
                  </a:lnTo>
                  <a:lnTo>
                    <a:pt x="2095" y="5432"/>
                  </a:lnTo>
                  <a:lnTo>
                    <a:pt x="1803" y="5627"/>
                  </a:lnTo>
                  <a:lnTo>
                    <a:pt x="1511" y="5870"/>
                  </a:lnTo>
                  <a:lnTo>
                    <a:pt x="1243" y="6138"/>
                  </a:lnTo>
                  <a:lnTo>
                    <a:pt x="975" y="6431"/>
                  </a:lnTo>
                  <a:lnTo>
                    <a:pt x="756" y="6747"/>
                  </a:lnTo>
                  <a:lnTo>
                    <a:pt x="537" y="7039"/>
                  </a:lnTo>
                  <a:lnTo>
                    <a:pt x="366" y="7307"/>
                  </a:lnTo>
                  <a:lnTo>
                    <a:pt x="98" y="7770"/>
                  </a:lnTo>
                  <a:lnTo>
                    <a:pt x="25" y="7916"/>
                  </a:lnTo>
                  <a:lnTo>
                    <a:pt x="1" y="8014"/>
                  </a:lnTo>
                  <a:lnTo>
                    <a:pt x="1" y="8014"/>
                  </a:lnTo>
                  <a:lnTo>
                    <a:pt x="25" y="8208"/>
                  </a:lnTo>
                  <a:lnTo>
                    <a:pt x="74" y="8379"/>
                  </a:lnTo>
                  <a:lnTo>
                    <a:pt x="171" y="8574"/>
                  </a:lnTo>
                  <a:lnTo>
                    <a:pt x="293" y="8720"/>
                  </a:lnTo>
                  <a:lnTo>
                    <a:pt x="293" y="8720"/>
                  </a:lnTo>
                  <a:lnTo>
                    <a:pt x="585" y="8988"/>
                  </a:lnTo>
                  <a:lnTo>
                    <a:pt x="878" y="9231"/>
                  </a:lnTo>
                  <a:lnTo>
                    <a:pt x="1413" y="9670"/>
                  </a:lnTo>
                  <a:lnTo>
                    <a:pt x="1901" y="10035"/>
                  </a:lnTo>
                  <a:lnTo>
                    <a:pt x="2095" y="10206"/>
                  </a:lnTo>
                  <a:lnTo>
                    <a:pt x="2290" y="10376"/>
                  </a:lnTo>
                  <a:lnTo>
                    <a:pt x="2412" y="10547"/>
                  </a:lnTo>
                  <a:lnTo>
                    <a:pt x="2534" y="10717"/>
                  </a:lnTo>
                  <a:lnTo>
                    <a:pt x="2583" y="10888"/>
                  </a:lnTo>
                  <a:lnTo>
                    <a:pt x="2583" y="11082"/>
                  </a:lnTo>
                  <a:lnTo>
                    <a:pt x="2534" y="11277"/>
                  </a:lnTo>
                  <a:lnTo>
                    <a:pt x="2436" y="11496"/>
                  </a:lnTo>
                  <a:lnTo>
                    <a:pt x="2266" y="11740"/>
                  </a:lnTo>
                  <a:lnTo>
                    <a:pt x="1998" y="12008"/>
                  </a:lnTo>
                  <a:lnTo>
                    <a:pt x="1998" y="12008"/>
                  </a:lnTo>
                  <a:lnTo>
                    <a:pt x="1828" y="12178"/>
                  </a:lnTo>
                  <a:lnTo>
                    <a:pt x="1633" y="12276"/>
                  </a:lnTo>
                  <a:lnTo>
                    <a:pt x="1413" y="12349"/>
                  </a:lnTo>
                  <a:lnTo>
                    <a:pt x="1219" y="12398"/>
                  </a:lnTo>
                  <a:lnTo>
                    <a:pt x="999" y="12446"/>
                  </a:lnTo>
                  <a:lnTo>
                    <a:pt x="780" y="12544"/>
                  </a:lnTo>
                  <a:lnTo>
                    <a:pt x="585" y="12665"/>
                  </a:lnTo>
                  <a:lnTo>
                    <a:pt x="366" y="12836"/>
                  </a:lnTo>
                  <a:lnTo>
                    <a:pt x="366" y="12836"/>
                  </a:lnTo>
                  <a:lnTo>
                    <a:pt x="196" y="13031"/>
                  </a:lnTo>
                  <a:lnTo>
                    <a:pt x="98" y="13250"/>
                  </a:lnTo>
                  <a:lnTo>
                    <a:pt x="25" y="13493"/>
                  </a:lnTo>
                  <a:lnTo>
                    <a:pt x="1" y="13761"/>
                  </a:lnTo>
                  <a:lnTo>
                    <a:pt x="1" y="13761"/>
                  </a:lnTo>
                  <a:lnTo>
                    <a:pt x="25" y="13981"/>
                  </a:lnTo>
                  <a:lnTo>
                    <a:pt x="50" y="14200"/>
                  </a:lnTo>
                  <a:lnTo>
                    <a:pt x="123" y="14395"/>
                  </a:lnTo>
                  <a:lnTo>
                    <a:pt x="220" y="14614"/>
                  </a:lnTo>
                  <a:lnTo>
                    <a:pt x="318" y="14784"/>
                  </a:lnTo>
                  <a:lnTo>
                    <a:pt x="439" y="14979"/>
                  </a:lnTo>
                  <a:lnTo>
                    <a:pt x="561" y="15150"/>
                  </a:lnTo>
                  <a:lnTo>
                    <a:pt x="707" y="15320"/>
                  </a:lnTo>
                  <a:lnTo>
                    <a:pt x="707" y="15320"/>
                  </a:lnTo>
                  <a:lnTo>
                    <a:pt x="878" y="15466"/>
                  </a:lnTo>
                  <a:lnTo>
                    <a:pt x="1048" y="15588"/>
                  </a:lnTo>
                  <a:lnTo>
                    <a:pt x="1243" y="15710"/>
                  </a:lnTo>
                  <a:lnTo>
                    <a:pt x="1438" y="15832"/>
                  </a:lnTo>
                  <a:lnTo>
                    <a:pt x="1633" y="15905"/>
                  </a:lnTo>
                  <a:lnTo>
                    <a:pt x="1852" y="15978"/>
                  </a:lnTo>
                  <a:lnTo>
                    <a:pt x="2047" y="16002"/>
                  </a:lnTo>
                  <a:lnTo>
                    <a:pt x="2266" y="16026"/>
                  </a:lnTo>
                  <a:lnTo>
                    <a:pt x="2266" y="16026"/>
                  </a:lnTo>
                  <a:lnTo>
                    <a:pt x="2534" y="16002"/>
                  </a:lnTo>
                  <a:lnTo>
                    <a:pt x="2777" y="15929"/>
                  </a:lnTo>
                  <a:lnTo>
                    <a:pt x="2997" y="15832"/>
                  </a:lnTo>
                  <a:lnTo>
                    <a:pt x="3191" y="15661"/>
                  </a:lnTo>
                  <a:lnTo>
                    <a:pt x="3191" y="15661"/>
                  </a:lnTo>
                  <a:lnTo>
                    <a:pt x="3362" y="15466"/>
                  </a:lnTo>
                  <a:lnTo>
                    <a:pt x="3484" y="15247"/>
                  </a:lnTo>
                  <a:lnTo>
                    <a:pt x="3557" y="15052"/>
                  </a:lnTo>
                  <a:lnTo>
                    <a:pt x="3605" y="14833"/>
                  </a:lnTo>
                  <a:lnTo>
                    <a:pt x="3679" y="14614"/>
                  </a:lnTo>
                  <a:lnTo>
                    <a:pt x="3752" y="14419"/>
                  </a:lnTo>
                  <a:lnTo>
                    <a:pt x="3849" y="14200"/>
                  </a:lnTo>
                  <a:lnTo>
                    <a:pt x="4019" y="14029"/>
                  </a:lnTo>
                  <a:lnTo>
                    <a:pt x="4019" y="14029"/>
                  </a:lnTo>
                  <a:lnTo>
                    <a:pt x="4287" y="13786"/>
                  </a:lnTo>
                  <a:lnTo>
                    <a:pt x="4531" y="13591"/>
                  </a:lnTo>
                  <a:lnTo>
                    <a:pt x="4750" y="13493"/>
                  </a:lnTo>
                  <a:lnTo>
                    <a:pt x="4945" y="13445"/>
                  </a:lnTo>
                  <a:lnTo>
                    <a:pt x="5140" y="13445"/>
                  </a:lnTo>
                  <a:lnTo>
                    <a:pt x="5310" y="13493"/>
                  </a:lnTo>
                  <a:lnTo>
                    <a:pt x="5481" y="13615"/>
                  </a:lnTo>
                  <a:lnTo>
                    <a:pt x="5651" y="13737"/>
                  </a:lnTo>
                  <a:lnTo>
                    <a:pt x="5822" y="13932"/>
                  </a:lnTo>
                  <a:lnTo>
                    <a:pt x="5992" y="14127"/>
                  </a:lnTo>
                  <a:lnTo>
                    <a:pt x="6358" y="14614"/>
                  </a:lnTo>
                  <a:lnTo>
                    <a:pt x="6796" y="15150"/>
                  </a:lnTo>
                  <a:lnTo>
                    <a:pt x="7039" y="15442"/>
                  </a:lnTo>
                  <a:lnTo>
                    <a:pt x="7307" y="15734"/>
                  </a:lnTo>
                  <a:lnTo>
                    <a:pt x="7307" y="15734"/>
                  </a:lnTo>
                  <a:lnTo>
                    <a:pt x="7454" y="15856"/>
                  </a:lnTo>
                  <a:lnTo>
                    <a:pt x="7648" y="15953"/>
                  </a:lnTo>
                  <a:lnTo>
                    <a:pt x="7819" y="16002"/>
                  </a:lnTo>
                  <a:lnTo>
                    <a:pt x="8014" y="16026"/>
                  </a:lnTo>
                  <a:lnTo>
                    <a:pt x="8014" y="16026"/>
                  </a:lnTo>
                  <a:lnTo>
                    <a:pt x="8111" y="16002"/>
                  </a:lnTo>
                  <a:lnTo>
                    <a:pt x="8257" y="15929"/>
                  </a:lnTo>
                  <a:lnTo>
                    <a:pt x="8720" y="15661"/>
                  </a:lnTo>
                  <a:lnTo>
                    <a:pt x="8988" y="15491"/>
                  </a:lnTo>
                  <a:lnTo>
                    <a:pt x="9280" y="15271"/>
                  </a:lnTo>
                  <a:lnTo>
                    <a:pt x="9597" y="15052"/>
                  </a:lnTo>
                  <a:lnTo>
                    <a:pt x="9889" y="14784"/>
                  </a:lnTo>
                  <a:lnTo>
                    <a:pt x="10157" y="14516"/>
                  </a:lnTo>
                  <a:lnTo>
                    <a:pt x="10400" y="14224"/>
                  </a:lnTo>
                  <a:lnTo>
                    <a:pt x="10595" y="13932"/>
                  </a:lnTo>
                  <a:lnTo>
                    <a:pt x="10668" y="13786"/>
                  </a:lnTo>
                  <a:lnTo>
                    <a:pt x="10717" y="13615"/>
                  </a:lnTo>
                  <a:lnTo>
                    <a:pt x="10766" y="13469"/>
                  </a:lnTo>
                  <a:lnTo>
                    <a:pt x="10790" y="13323"/>
                  </a:lnTo>
                  <a:lnTo>
                    <a:pt x="10790" y="13177"/>
                  </a:lnTo>
                  <a:lnTo>
                    <a:pt x="10766" y="13006"/>
                  </a:lnTo>
                  <a:lnTo>
                    <a:pt x="10717" y="12860"/>
                  </a:lnTo>
                  <a:lnTo>
                    <a:pt x="10644" y="12714"/>
                  </a:lnTo>
                  <a:lnTo>
                    <a:pt x="10547" y="12568"/>
                  </a:lnTo>
                  <a:lnTo>
                    <a:pt x="10425" y="12422"/>
                  </a:lnTo>
                  <a:lnTo>
                    <a:pt x="10425" y="12422"/>
                  </a:lnTo>
                  <a:lnTo>
                    <a:pt x="10230" y="12276"/>
                  </a:lnTo>
                  <a:lnTo>
                    <a:pt x="10035" y="12178"/>
                  </a:lnTo>
                  <a:lnTo>
                    <a:pt x="9840" y="12105"/>
                  </a:lnTo>
                  <a:lnTo>
                    <a:pt x="9621" y="12032"/>
                  </a:lnTo>
                  <a:lnTo>
                    <a:pt x="9402" y="11983"/>
                  </a:lnTo>
                  <a:lnTo>
                    <a:pt x="9183" y="11886"/>
                  </a:lnTo>
                  <a:lnTo>
                    <a:pt x="8988" y="11789"/>
                  </a:lnTo>
                  <a:lnTo>
                    <a:pt x="8793" y="11618"/>
                  </a:lnTo>
                  <a:lnTo>
                    <a:pt x="8793" y="11618"/>
                  </a:lnTo>
                  <a:lnTo>
                    <a:pt x="8623" y="11423"/>
                  </a:lnTo>
                  <a:lnTo>
                    <a:pt x="8525" y="11204"/>
                  </a:lnTo>
                  <a:lnTo>
                    <a:pt x="8452" y="10961"/>
                  </a:lnTo>
                  <a:lnTo>
                    <a:pt x="8428" y="10668"/>
                  </a:lnTo>
                  <a:lnTo>
                    <a:pt x="8428" y="10668"/>
                  </a:lnTo>
                  <a:lnTo>
                    <a:pt x="8452" y="10473"/>
                  </a:lnTo>
                  <a:lnTo>
                    <a:pt x="8476" y="10254"/>
                  </a:lnTo>
                  <a:lnTo>
                    <a:pt x="8549" y="10059"/>
                  </a:lnTo>
                  <a:lnTo>
                    <a:pt x="8623" y="9865"/>
                  </a:lnTo>
                  <a:lnTo>
                    <a:pt x="8720" y="9670"/>
                  </a:lnTo>
                  <a:lnTo>
                    <a:pt x="8842" y="9475"/>
                  </a:lnTo>
                  <a:lnTo>
                    <a:pt x="8988" y="9304"/>
                  </a:lnTo>
                  <a:lnTo>
                    <a:pt x="9134" y="9134"/>
                  </a:lnTo>
                  <a:lnTo>
                    <a:pt x="9134" y="9134"/>
                  </a:lnTo>
                  <a:lnTo>
                    <a:pt x="9304" y="8988"/>
                  </a:lnTo>
                  <a:lnTo>
                    <a:pt x="9475" y="8866"/>
                  </a:lnTo>
                  <a:lnTo>
                    <a:pt x="9645" y="8744"/>
                  </a:lnTo>
                  <a:lnTo>
                    <a:pt x="9840" y="8622"/>
                  </a:lnTo>
                  <a:lnTo>
                    <a:pt x="10035" y="8549"/>
                  </a:lnTo>
                  <a:lnTo>
                    <a:pt x="10254" y="8476"/>
                  </a:lnTo>
                  <a:lnTo>
                    <a:pt x="10474" y="8452"/>
                  </a:lnTo>
                  <a:lnTo>
                    <a:pt x="10668" y="8428"/>
                  </a:lnTo>
                  <a:lnTo>
                    <a:pt x="10668" y="8428"/>
                  </a:lnTo>
                  <a:lnTo>
                    <a:pt x="10936" y="8452"/>
                  </a:lnTo>
                  <a:lnTo>
                    <a:pt x="11180" y="8525"/>
                  </a:lnTo>
                  <a:lnTo>
                    <a:pt x="11423" y="8622"/>
                  </a:lnTo>
                  <a:lnTo>
                    <a:pt x="11618" y="8793"/>
                  </a:lnTo>
                  <a:lnTo>
                    <a:pt x="11618" y="8793"/>
                  </a:lnTo>
                  <a:lnTo>
                    <a:pt x="11789" y="8988"/>
                  </a:lnTo>
                  <a:lnTo>
                    <a:pt x="11910" y="9207"/>
                  </a:lnTo>
                  <a:lnTo>
                    <a:pt x="11984" y="9426"/>
                  </a:lnTo>
                  <a:lnTo>
                    <a:pt x="12057" y="9645"/>
                  </a:lnTo>
                  <a:lnTo>
                    <a:pt x="12105" y="9840"/>
                  </a:lnTo>
                  <a:lnTo>
                    <a:pt x="12178" y="10035"/>
                  </a:lnTo>
                  <a:lnTo>
                    <a:pt x="12276" y="10230"/>
                  </a:lnTo>
                  <a:lnTo>
                    <a:pt x="12422" y="10425"/>
                  </a:lnTo>
                  <a:lnTo>
                    <a:pt x="12422" y="10425"/>
                  </a:lnTo>
                  <a:lnTo>
                    <a:pt x="12568" y="10547"/>
                  </a:lnTo>
                  <a:lnTo>
                    <a:pt x="12714" y="10644"/>
                  </a:lnTo>
                  <a:lnTo>
                    <a:pt x="12860" y="10717"/>
                  </a:lnTo>
                  <a:lnTo>
                    <a:pt x="13006" y="10766"/>
                  </a:lnTo>
                  <a:lnTo>
                    <a:pt x="13177" y="10790"/>
                  </a:lnTo>
                  <a:lnTo>
                    <a:pt x="13323" y="10790"/>
                  </a:lnTo>
                  <a:lnTo>
                    <a:pt x="13469" y="10766"/>
                  </a:lnTo>
                  <a:lnTo>
                    <a:pt x="13615" y="10717"/>
                  </a:lnTo>
                  <a:lnTo>
                    <a:pt x="13786" y="10668"/>
                  </a:lnTo>
                  <a:lnTo>
                    <a:pt x="13932" y="10595"/>
                  </a:lnTo>
                  <a:lnTo>
                    <a:pt x="14224" y="10400"/>
                  </a:lnTo>
                  <a:lnTo>
                    <a:pt x="14516" y="10157"/>
                  </a:lnTo>
                  <a:lnTo>
                    <a:pt x="14784" y="9889"/>
                  </a:lnTo>
                  <a:lnTo>
                    <a:pt x="15052" y="9597"/>
                  </a:lnTo>
                  <a:lnTo>
                    <a:pt x="15271" y="9280"/>
                  </a:lnTo>
                  <a:lnTo>
                    <a:pt x="15491" y="8988"/>
                  </a:lnTo>
                  <a:lnTo>
                    <a:pt x="15661" y="8720"/>
                  </a:lnTo>
                  <a:lnTo>
                    <a:pt x="15929" y="8257"/>
                  </a:lnTo>
                  <a:lnTo>
                    <a:pt x="16002" y="8111"/>
                  </a:lnTo>
                  <a:lnTo>
                    <a:pt x="16026" y="8014"/>
                  </a:lnTo>
                  <a:lnTo>
                    <a:pt x="16026" y="8014"/>
                  </a:lnTo>
                  <a:lnTo>
                    <a:pt x="16002" y="7819"/>
                  </a:lnTo>
                  <a:lnTo>
                    <a:pt x="15953" y="7648"/>
                  </a:lnTo>
                  <a:lnTo>
                    <a:pt x="15856" y="7453"/>
                  </a:lnTo>
                  <a:lnTo>
                    <a:pt x="15734" y="7307"/>
                  </a:lnTo>
                  <a:lnTo>
                    <a:pt x="15734" y="7307"/>
                  </a:lnTo>
                  <a:lnTo>
                    <a:pt x="15442" y="7039"/>
                  </a:lnTo>
                  <a:lnTo>
                    <a:pt x="15150" y="6796"/>
                  </a:lnTo>
                  <a:lnTo>
                    <a:pt x="14614" y="6357"/>
                  </a:lnTo>
                  <a:lnTo>
                    <a:pt x="14127" y="5992"/>
                  </a:lnTo>
                  <a:lnTo>
                    <a:pt x="13932" y="5822"/>
                  </a:lnTo>
                  <a:lnTo>
                    <a:pt x="13737" y="5651"/>
                  </a:lnTo>
                  <a:lnTo>
                    <a:pt x="13615" y="5481"/>
                  </a:lnTo>
                  <a:lnTo>
                    <a:pt x="13494" y="5310"/>
                  </a:lnTo>
                  <a:lnTo>
                    <a:pt x="13445" y="5140"/>
                  </a:lnTo>
                  <a:lnTo>
                    <a:pt x="13445" y="4945"/>
                  </a:lnTo>
                  <a:lnTo>
                    <a:pt x="13494" y="4750"/>
                  </a:lnTo>
                  <a:lnTo>
                    <a:pt x="13591" y="4531"/>
                  </a:lnTo>
                  <a:lnTo>
                    <a:pt x="13761" y="4287"/>
                  </a:lnTo>
                  <a:lnTo>
                    <a:pt x="14029" y="4019"/>
                  </a:lnTo>
                  <a:lnTo>
                    <a:pt x="14029" y="401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87" name="Shape 510">
              <a:extLst>
                <a:ext uri="{FF2B5EF4-FFF2-40B4-BE49-F238E27FC236}">
                  <a16:creationId xmlns:a16="http://schemas.microsoft.com/office/drawing/2014/main" id="{98738C5E-0A56-4FE4-AE1A-532187223872}"/>
                </a:ext>
              </a:extLst>
            </p:cNvPr>
            <p:cNvGrpSpPr/>
            <p:nvPr/>
          </p:nvGrpSpPr>
          <p:grpSpPr>
            <a:xfrm>
              <a:off x="6191529" y="2399258"/>
              <a:ext cx="327275" cy="463523"/>
              <a:chOff x="3979850" y="1598950"/>
              <a:chExt cx="356825" cy="505375"/>
            </a:xfrm>
          </p:grpSpPr>
          <p:sp>
            <p:nvSpPr>
              <p:cNvPr id="88" name="Shape 511">
                <a:extLst>
                  <a:ext uri="{FF2B5EF4-FFF2-40B4-BE49-F238E27FC236}">
                    <a16:creationId xmlns:a16="http://schemas.microsoft.com/office/drawing/2014/main" id="{159325B8-1FCF-40B4-A205-45E00F6707BE}"/>
                  </a:ext>
                </a:extLst>
              </p:cNvPr>
              <p:cNvSpPr/>
              <p:nvPr/>
            </p:nvSpPr>
            <p:spPr>
              <a:xfrm>
                <a:off x="3979850" y="1602600"/>
                <a:ext cx="44475" cy="501725"/>
              </a:xfrm>
              <a:custGeom>
                <a:avLst/>
                <a:gdLst/>
                <a:ahLst/>
                <a:cxnLst/>
                <a:rect l="0" t="0" r="0" b="0"/>
                <a:pathLst>
                  <a:path w="1779" h="20069" fill="none" extrusionOk="0">
                    <a:moveTo>
                      <a:pt x="1778" y="20069"/>
                    </a:moveTo>
                    <a:lnTo>
                      <a:pt x="1778" y="488"/>
                    </a:lnTo>
                    <a:lnTo>
                      <a:pt x="1778" y="488"/>
                    </a:lnTo>
                    <a:lnTo>
                      <a:pt x="1778" y="390"/>
                    </a:lnTo>
                    <a:lnTo>
                      <a:pt x="1730" y="293"/>
                    </a:lnTo>
                    <a:lnTo>
                      <a:pt x="1705" y="220"/>
                    </a:lnTo>
                    <a:lnTo>
                      <a:pt x="1632" y="147"/>
                    </a:lnTo>
                    <a:lnTo>
                      <a:pt x="1559" y="74"/>
                    </a:lnTo>
                    <a:lnTo>
                      <a:pt x="1486" y="25"/>
                    </a:lnTo>
                    <a:lnTo>
                      <a:pt x="1389" y="0"/>
                    </a:lnTo>
                    <a:lnTo>
                      <a:pt x="1291" y="0"/>
                    </a:lnTo>
                    <a:lnTo>
                      <a:pt x="488" y="0"/>
                    </a:lnTo>
                    <a:lnTo>
                      <a:pt x="488" y="0"/>
                    </a:lnTo>
                    <a:lnTo>
                      <a:pt x="390" y="0"/>
                    </a:lnTo>
                    <a:lnTo>
                      <a:pt x="293" y="25"/>
                    </a:lnTo>
                    <a:lnTo>
                      <a:pt x="220" y="74"/>
                    </a:lnTo>
                    <a:lnTo>
                      <a:pt x="147" y="147"/>
                    </a:lnTo>
                    <a:lnTo>
                      <a:pt x="98" y="220"/>
                    </a:lnTo>
                    <a:lnTo>
                      <a:pt x="49" y="293"/>
                    </a:lnTo>
                    <a:lnTo>
                      <a:pt x="25" y="390"/>
                    </a:lnTo>
                    <a:lnTo>
                      <a:pt x="1" y="488"/>
                    </a:lnTo>
                    <a:lnTo>
                      <a:pt x="1" y="20069"/>
                    </a:lnTo>
                    <a:lnTo>
                      <a:pt x="1778" y="2006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9" name="Shape 512">
                <a:extLst>
                  <a:ext uri="{FF2B5EF4-FFF2-40B4-BE49-F238E27FC236}">
                    <a16:creationId xmlns:a16="http://schemas.microsoft.com/office/drawing/2014/main" id="{BB648088-2ACF-45FB-82A9-4BBA366317F4}"/>
                  </a:ext>
                </a:extLst>
              </p:cNvPr>
              <p:cNvSpPr/>
              <p:nvPr/>
            </p:nvSpPr>
            <p:spPr>
              <a:xfrm>
                <a:off x="4037075" y="1598950"/>
                <a:ext cx="299600" cy="228950"/>
              </a:xfrm>
              <a:custGeom>
                <a:avLst/>
                <a:gdLst/>
                <a:ahLst/>
                <a:cxnLst/>
                <a:rect l="0" t="0" r="0" b="0"/>
                <a:pathLst>
                  <a:path w="11984" h="9158" fill="none" extrusionOk="0">
                    <a:moveTo>
                      <a:pt x="1" y="8403"/>
                    </a:moveTo>
                    <a:lnTo>
                      <a:pt x="1" y="8403"/>
                    </a:lnTo>
                    <a:lnTo>
                      <a:pt x="366" y="8184"/>
                    </a:lnTo>
                    <a:lnTo>
                      <a:pt x="732" y="8013"/>
                    </a:lnTo>
                    <a:lnTo>
                      <a:pt x="1097" y="7867"/>
                    </a:lnTo>
                    <a:lnTo>
                      <a:pt x="1438" y="7770"/>
                    </a:lnTo>
                    <a:lnTo>
                      <a:pt x="1803" y="7696"/>
                    </a:lnTo>
                    <a:lnTo>
                      <a:pt x="2168" y="7672"/>
                    </a:lnTo>
                    <a:lnTo>
                      <a:pt x="2534" y="7648"/>
                    </a:lnTo>
                    <a:lnTo>
                      <a:pt x="2875" y="7672"/>
                    </a:lnTo>
                    <a:lnTo>
                      <a:pt x="3240" y="7696"/>
                    </a:lnTo>
                    <a:lnTo>
                      <a:pt x="3605" y="7745"/>
                    </a:lnTo>
                    <a:lnTo>
                      <a:pt x="3971" y="7818"/>
                    </a:lnTo>
                    <a:lnTo>
                      <a:pt x="4312" y="7891"/>
                    </a:lnTo>
                    <a:lnTo>
                      <a:pt x="5042" y="8111"/>
                    </a:lnTo>
                    <a:lnTo>
                      <a:pt x="5749" y="8330"/>
                    </a:lnTo>
                    <a:lnTo>
                      <a:pt x="6479" y="8549"/>
                    </a:lnTo>
                    <a:lnTo>
                      <a:pt x="7186" y="8768"/>
                    </a:lnTo>
                    <a:lnTo>
                      <a:pt x="7916" y="8963"/>
                    </a:lnTo>
                    <a:lnTo>
                      <a:pt x="8282" y="9036"/>
                    </a:lnTo>
                    <a:lnTo>
                      <a:pt x="8623" y="9085"/>
                    </a:lnTo>
                    <a:lnTo>
                      <a:pt x="8988" y="9133"/>
                    </a:lnTo>
                    <a:lnTo>
                      <a:pt x="9353" y="9158"/>
                    </a:lnTo>
                    <a:lnTo>
                      <a:pt x="9719" y="9133"/>
                    </a:lnTo>
                    <a:lnTo>
                      <a:pt x="10059" y="9109"/>
                    </a:lnTo>
                    <a:lnTo>
                      <a:pt x="10425" y="9060"/>
                    </a:lnTo>
                    <a:lnTo>
                      <a:pt x="10790" y="8963"/>
                    </a:lnTo>
                    <a:lnTo>
                      <a:pt x="11155" y="8841"/>
                    </a:lnTo>
                    <a:lnTo>
                      <a:pt x="11496" y="8671"/>
                    </a:lnTo>
                    <a:lnTo>
                      <a:pt x="11496" y="8671"/>
                    </a:lnTo>
                    <a:lnTo>
                      <a:pt x="11667" y="8573"/>
                    </a:lnTo>
                    <a:lnTo>
                      <a:pt x="11789" y="8476"/>
                    </a:lnTo>
                    <a:lnTo>
                      <a:pt x="11862" y="8354"/>
                    </a:lnTo>
                    <a:lnTo>
                      <a:pt x="11935" y="8232"/>
                    </a:lnTo>
                    <a:lnTo>
                      <a:pt x="11984" y="8111"/>
                    </a:lnTo>
                    <a:lnTo>
                      <a:pt x="11984" y="7989"/>
                    </a:lnTo>
                    <a:lnTo>
                      <a:pt x="11935" y="7891"/>
                    </a:lnTo>
                    <a:lnTo>
                      <a:pt x="11886" y="7794"/>
                    </a:lnTo>
                    <a:lnTo>
                      <a:pt x="11886" y="7794"/>
                    </a:lnTo>
                    <a:lnTo>
                      <a:pt x="11496" y="7404"/>
                    </a:lnTo>
                    <a:lnTo>
                      <a:pt x="11107" y="6941"/>
                    </a:lnTo>
                    <a:lnTo>
                      <a:pt x="10741" y="6454"/>
                    </a:lnTo>
                    <a:lnTo>
                      <a:pt x="10352" y="5943"/>
                    </a:lnTo>
                    <a:lnTo>
                      <a:pt x="10352" y="5943"/>
                    </a:lnTo>
                    <a:lnTo>
                      <a:pt x="10279" y="5797"/>
                    </a:lnTo>
                    <a:lnTo>
                      <a:pt x="10230" y="5651"/>
                    </a:lnTo>
                    <a:lnTo>
                      <a:pt x="10206" y="5480"/>
                    </a:lnTo>
                    <a:lnTo>
                      <a:pt x="10181" y="5285"/>
                    </a:lnTo>
                    <a:lnTo>
                      <a:pt x="10206" y="5115"/>
                    </a:lnTo>
                    <a:lnTo>
                      <a:pt x="10230" y="4944"/>
                    </a:lnTo>
                    <a:lnTo>
                      <a:pt x="10279" y="4774"/>
                    </a:lnTo>
                    <a:lnTo>
                      <a:pt x="10352" y="4603"/>
                    </a:lnTo>
                    <a:lnTo>
                      <a:pt x="10352" y="4603"/>
                    </a:lnTo>
                    <a:lnTo>
                      <a:pt x="10741" y="3873"/>
                    </a:lnTo>
                    <a:lnTo>
                      <a:pt x="11107" y="3118"/>
                    </a:lnTo>
                    <a:lnTo>
                      <a:pt x="11496" y="2338"/>
                    </a:lnTo>
                    <a:lnTo>
                      <a:pt x="11886" y="1486"/>
                    </a:lnTo>
                    <a:lnTo>
                      <a:pt x="11886" y="1486"/>
                    </a:lnTo>
                    <a:lnTo>
                      <a:pt x="11959" y="1315"/>
                    </a:lnTo>
                    <a:lnTo>
                      <a:pt x="11984" y="1169"/>
                    </a:lnTo>
                    <a:lnTo>
                      <a:pt x="11984" y="1048"/>
                    </a:lnTo>
                    <a:lnTo>
                      <a:pt x="11935" y="975"/>
                    </a:lnTo>
                    <a:lnTo>
                      <a:pt x="11862" y="950"/>
                    </a:lnTo>
                    <a:lnTo>
                      <a:pt x="11789" y="926"/>
                    </a:lnTo>
                    <a:lnTo>
                      <a:pt x="11667" y="975"/>
                    </a:lnTo>
                    <a:lnTo>
                      <a:pt x="11496" y="1023"/>
                    </a:lnTo>
                    <a:lnTo>
                      <a:pt x="11496" y="1023"/>
                    </a:lnTo>
                    <a:lnTo>
                      <a:pt x="11155" y="1194"/>
                    </a:lnTo>
                    <a:lnTo>
                      <a:pt x="10790" y="1315"/>
                    </a:lnTo>
                    <a:lnTo>
                      <a:pt x="10425" y="1413"/>
                    </a:lnTo>
                    <a:lnTo>
                      <a:pt x="10059" y="1462"/>
                    </a:lnTo>
                    <a:lnTo>
                      <a:pt x="9719" y="1510"/>
                    </a:lnTo>
                    <a:lnTo>
                      <a:pt x="9353" y="1510"/>
                    </a:lnTo>
                    <a:lnTo>
                      <a:pt x="8988" y="1486"/>
                    </a:lnTo>
                    <a:lnTo>
                      <a:pt x="8623" y="1462"/>
                    </a:lnTo>
                    <a:lnTo>
                      <a:pt x="8282" y="1389"/>
                    </a:lnTo>
                    <a:lnTo>
                      <a:pt x="7916" y="1315"/>
                    </a:lnTo>
                    <a:lnTo>
                      <a:pt x="7186" y="1145"/>
                    </a:lnTo>
                    <a:lnTo>
                      <a:pt x="6479" y="926"/>
                    </a:lnTo>
                    <a:lnTo>
                      <a:pt x="5749" y="682"/>
                    </a:lnTo>
                    <a:lnTo>
                      <a:pt x="5042" y="463"/>
                    </a:lnTo>
                    <a:lnTo>
                      <a:pt x="4312" y="268"/>
                    </a:lnTo>
                    <a:lnTo>
                      <a:pt x="3971" y="171"/>
                    </a:lnTo>
                    <a:lnTo>
                      <a:pt x="3605" y="98"/>
                    </a:lnTo>
                    <a:lnTo>
                      <a:pt x="3240" y="49"/>
                    </a:lnTo>
                    <a:lnTo>
                      <a:pt x="2875" y="25"/>
                    </a:lnTo>
                    <a:lnTo>
                      <a:pt x="2534" y="0"/>
                    </a:lnTo>
                    <a:lnTo>
                      <a:pt x="2168" y="25"/>
                    </a:lnTo>
                    <a:lnTo>
                      <a:pt x="1803" y="73"/>
                    </a:lnTo>
                    <a:lnTo>
                      <a:pt x="1438" y="122"/>
                    </a:lnTo>
                    <a:lnTo>
                      <a:pt x="1097" y="244"/>
                    </a:lnTo>
                    <a:lnTo>
                      <a:pt x="732" y="366"/>
                    </a:lnTo>
                    <a:lnTo>
                      <a:pt x="366" y="536"/>
                    </a:lnTo>
                    <a:lnTo>
                      <a:pt x="1" y="75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90" name="Shape 513">
              <a:extLst>
                <a:ext uri="{FF2B5EF4-FFF2-40B4-BE49-F238E27FC236}">
                  <a16:creationId xmlns:a16="http://schemas.microsoft.com/office/drawing/2014/main" id="{5882D45C-CA0D-4F68-947E-BFA60C72D176}"/>
                </a:ext>
              </a:extLst>
            </p:cNvPr>
            <p:cNvGrpSpPr/>
            <p:nvPr/>
          </p:nvGrpSpPr>
          <p:grpSpPr>
            <a:xfrm>
              <a:off x="6756127" y="2498658"/>
              <a:ext cx="431147" cy="264723"/>
              <a:chOff x="4595425" y="1707325"/>
              <a:chExt cx="470075" cy="288625"/>
            </a:xfrm>
          </p:grpSpPr>
          <p:sp>
            <p:nvSpPr>
              <p:cNvPr id="91" name="Shape 514">
                <a:extLst>
                  <a:ext uri="{FF2B5EF4-FFF2-40B4-BE49-F238E27FC236}">
                    <a16:creationId xmlns:a16="http://schemas.microsoft.com/office/drawing/2014/main" id="{FA8D7439-5D2C-4257-BDFA-A51C82160F0F}"/>
                  </a:ext>
                </a:extLst>
              </p:cNvPr>
              <p:cNvSpPr/>
              <p:nvPr/>
            </p:nvSpPr>
            <p:spPr>
              <a:xfrm>
                <a:off x="4809750" y="1707325"/>
                <a:ext cx="41425" cy="41425"/>
              </a:xfrm>
              <a:custGeom>
                <a:avLst/>
                <a:gdLst/>
                <a:ahLst/>
                <a:cxnLst/>
                <a:rect l="0" t="0" r="0" b="0"/>
                <a:pathLst>
                  <a:path w="1657" h="1657" fill="none" extrusionOk="0">
                    <a:moveTo>
                      <a:pt x="0" y="829"/>
                    </a:moveTo>
                    <a:lnTo>
                      <a:pt x="0" y="829"/>
                    </a:lnTo>
                    <a:lnTo>
                      <a:pt x="25" y="658"/>
                    </a:lnTo>
                    <a:lnTo>
                      <a:pt x="73" y="512"/>
                    </a:lnTo>
                    <a:lnTo>
                      <a:pt x="146" y="366"/>
                    </a:lnTo>
                    <a:lnTo>
                      <a:pt x="244" y="244"/>
                    </a:lnTo>
                    <a:lnTo>
                      <a:pt x="366" y="147"/>
                    </a:lnTo>
                    <a:lnTo>
                      <a:pt x="512" y="74"/>
                    </a:lnTo>
                    <a:lnTo>
                      <a:pt x="658" y="25"/>
                    </a:lnTo>
                    <a:lnTo>
                      <a:pt x="828" y="1"/>
                    </a:lnTo>
                    <a:lnTo>
                      <a:pt x="828" y="1"/>
                    </a:lnTo>
                    <a:lnTo>
                      <a:pt x="999" y="25"/>
                    </a:lnTo>
                    <a:lnTo>
                      <a:pt x="1145" y="74"/>
                    </a:lnTo>
                    <a:lnTo>
                      <a:pt x="1291" y="147"/>
                    </a:lnTo>
                    <a:lnTo>
                      <a:pt x="1413" y="244"/>
                    </a:lnTo>
                    <a:lnTo>
                      <a:pt x="1510" y="366"/>
                    </a:lnTo>
                    <a:lnTo>
                      <a:pt x="1583" y="512"/>
                    </a:lnTo>
                    <a:lnTo>
                      <a:pt x="1632" y="658"/>
                    </a:lnTo>
                    <a:lnTo>
                      <a:pt x="1656" y="829"/>
                    </a:lnTo>
                    <a:lnTo>
                      <a:pt x="1656" y="829"/>
                    </a:lnTo>
                    <a:lnTo>
                      <a:pt x="1632" y="999"/>
                    </a:lnTo>
                    <a:lnTo>
                      <a:pt x="1583" y="1170"/>
                    </a:lnTo>
                    <a:lnTo>
                      <a:pt x="1510" y="1291"/>
                    </a:lnTo>
                    <a:lnTo>
                      <a:pt x="1413" y="1413"/>
                    </a:lnTo>
                    <a:lnTo>
                      <a:pt x="1291" y="1535"/>
                    </a:lnTo>
                    <a:lnTo>
                      <a:pt x="1145" y="1608"/>
                    </a:lnTo>
                    <a:lnTo>
                      <a:pt x="999" y="1657"/>
                    </a:lnTo>
                    <a:lnTo>
                      <a:pt x="828" y="1657"/>
                    </a:lnTo>
                    <a:lnTo>
                      <a:pt x="828" y="1657"/>
                    </a:lnTo>
                    <a:lnTo>
                      <a:pt x="658" y="1657"/>
                    </a:lnTo>
                    <a:lnTo>
                      <a:pt x="512" y="1608"/>
                    </a:lnTo>
                    <a:lnTo>
                      <a:pt x="366" y="1535"/>
                    </a:lnTo>
                    <a:lnTo>
                      <a:pt x="244" y="1413"/>
                    </a:lnTo>
                    <a:lnTo>
                      <a:pt x="146" y="1291"/>
                    </a:lnTo>
                    <a:lnTo>
                      <a:pt x="73" y="1170"/>
                    </a:lnTo>
                    <a:lnTo>
                      <a:pt x="25" y="999"/>
                    </a:lnTo>
                    <a:lnTo>
                      <a:pt x="0" y="829"/>
                    </a:lnTo>
                    <a:lnTo>
                      <a:pt x="0" y="82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2" name="Shape 515">
                <a:extLst>
                  <a:ext uri="{FF2B5EF4-FFF2-40B4-BE49-F238E27FC236}">
                    <a16:creationId xmlns:a16="http://schemas.microsoft.com/office/drawing/2014/main" id="{66B2A5BB-AB5C-45FF-AB18-17A2E06C166D}"/>
                  </a:ext>
                </a:extLst>
              </p:cNvPr>
              <p:cNvSpPr/>
              <p:nvPr/>
            </p:nvSpPr>
            <p:spPr>
              <a:xfrm>
                <a:off x="5024075" y="1761525"/>
                <a:ext cx="41425" cy="41425"/>
              </a:xfrm>
              <a:custGeom>
                <a:avLst/>
                <a:gdLst/>
                <a:ahLst/>
                <a:cxnLst/>
                <a:rect l="0" t="0" r="0" b="0"/>
                <a:pathLst>
                  <a:path w="1657" h="1657" fill="none" extrusionOk="0">
                    <a:moveTo>
                      <a:pt x="0" y="828"/>
                    </a:moveTo>
                    <a:lnTo>
                      <a:pt x="0" y="828"/>
                    </a:lnTo>
                    <a:lnTo>
                      <a:pt x="25" y="682"/>
                    </a:lnTo>
                    <a:lnTo>
                      <a:pt x="73" y="512"/>
                    </a:lnTo>
                    <a:lnTo>
                      <a:pt x="146" y="365"/>
                    </a:lnTo>
                    <a:lnTo>
                      <a:pt x="244" y="244"/>
                    </a:lnTo>
                    <a:lnTo>
                      <a:pt x="366" y="146"/>
                    </a:lnTo>
                    <a:lnTo>
                      <a:pt x="512" y="73"/>
                    </a:lnTo>
                    <a:lnTo>
                      <a:pt x="658" y="24"/>
                    </a:lnTo>
                    <a:lnTo>
                      <a:pt x="828" y="0"/>
                    </a:lnTo>
                    <a:lnTo>
                      <a:pt x="828" y="0"/>
                    </a:lnTo>
                    <a:lnTo>
                      <a:pt x="999" y="24"/>
                    </a:lnTo>
                    <a:lnTo>
                      <a:pt x="1145" y="73"/>
                    </a:lnTo>
                    <a:lnTo>
                      <a:pt x="1291" y="146"/>
                    </a:lnTo>
                    <a:lnTo>
                      <a:pt x="1413" y="244"/>
                    </a:lnTo>
                    <a:lnTo>
                      <a:pt x="1510" y="365"/>
                    </a:lnTo>
                    <a:lnTo>
                      <a:pt x="1583" y="512"/>
                    </a:lnTo>
                    <a:lnTo>
                      <a:pt x="1632" y="682"/>
                    </a:lnTo>
                    <a:lnTo>
                      <a:pt x="1656" y="828"/>
                    </a:lnTo>
                    <a:lnTo>
                      <a:pt x="1656" y="828"/>
                    </a:lnTo>
                    <a:lnTo>
                      <a:pt x="1632" y="999"/>
                    </a:lnTo>
                    <a:lnTo>
                      <a:pt x="1583" y="1169"/>
                    </a:lnTo>
                    <a:lnTo>
                      <a:pt x="1510" y="1291"/>
                    </a:lnTo>
                    <a:lnTo>
                      <a:pt x="1413" y="1413"/>
                    </a:lnTo>
                    <a:lnTo>
                      <a:pt x="1291" y="1534"/>
                    </a:lnTo>
                    <a:lnTo>
                      <a:pt x="1145" y="1608"/>
                    </a:lnTo>
                    <a:lnTo>
                      <a:pt x="999" y="1656"/>
                    </a:lnTo>
                    <a:lnTo>
                      <a:pt x="828" y="1656"/>
                    </a:lnTo>
                    <a:lnTo>
                      <a:pt x="828" y="1656"/>
                    </a:lnTo>
                    <a:lnTo>
                      <a:pt x="658" y="1656"/>
                    </a:lnTo>
                    <a:lnTo>
                      <a:pt x="512" y="1608"/>
                    </a:lnTo>
                    <a:lnTo>
                      <a:pt x="366" y="1534"/>
                    </a:lnTo>
                    <a:lnTo>
                      <a:pt x="244" y="1413"/>
                    </a:lnTo>
                    <a:lnTo>
                      <a:pt x="146" y="1291"/>
                    </a:lnTo>
                    <a:lnTo>
                      <a:pt x="73" y="1169"/>
                    </a:lnTo>
                    <a:lnTo>
                      <a:pt x="25" y="999"/>
                    </a:lnTo>
                    <a:lnTo>
                      <a:pt x="0" y="828"/>
                    </a:lnTo>
                    <a:lnTo>
                      <a:pt x="0" y="82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3" name="Shape 516">
                <a:extLst>
                  <a:ext uri="{FF2B5EF4-FFF2-40B4-BE49-F238E27FC236}">
                    <a16:creationId xmlns:a16="http://schemas.microsoft.com/office/drawing/2014/main" id="{17ECDB50-9C0D-4572-8F72-2BFE24E1018E}"/>
                  </a:ext>
                </a:extLst>
              </p:cNvPr>
              <p:cNvSpPr/>
              <p:nvPr/>
            </p:nvSpPr>
            <p:spPr>
              <a:xfrm>
                <a:off x="4628900" y="1760300"/>
                <a:ext cx="403100" cy="177825"/>
              </a:xfrm>
              <a:custGeom>
                <a:avLst/>
                <a:gdLst/>
                <a:ahLst/>
                <a:cxnLst/>
                <a:rect l="0" t="0" r="0" b="0"/>
                <a:pathLst>
                  <a:path w="16124" h="7113" fill="none" extrusionOk="0">
                    <a:moveTo>
                      <a:pt x="14663" y="7112"/>
                    </a:moveTo>
                    <a:lnTo>
                      <a:pt x="16124" y="2095"/>
                    </a:lnTo>
                    <a:lnTo>
                      <a:pt x="16124" y="2095"/>
                    </a:lnTo>
                    <a:lnTo>
                      <a:pt x="16002" y="2046"/>
                    </a:lnTo>
                    <a:lnTo>
                      <a:pt x="15880" y="1973"/>
                    </a:lnTo>
                    <a:lnTo>
                      <a:pt x="15759" y="1876"/>
                    </a:lnTo>
                    <a:lnTo>
                      <a:pt x="15661" y="1778"/>
                    </a:lnTo>
                    <a:lnTo>
                      <a:pt x="11131" y="3434"/>
                    </a:lnTo>
                    <a:lnTo>
                      <a:pt x="8403" y="0"/>
                    </a:lnTo>
                    <a:lnTo>
                      <a:pt x="8403" y="0"/>
                    </a:lnTo>
                    <a:lnTo>
                      <a:pt x="8233" y="25"/>
                    </a:lnTo>
                    <a:lnTo>
                      <a:pt x="8062" y="25"/>
                    </a:lnTo>
                    <a:lnTo>
                      <a:pt x="8062" y="25"/>
                    </a:lnTo>
                    <a:lnTo>
                      <a:pt x="7892" y="25"/>
                    </a:lnTo>
                    <a:lnTo>
                      <a:pt x="7721" y="0"/>
                    </a:lnTo>
                    <a:lnTo>
                      <a:pt x="4994" y="3434"/>
                    </a:lnTo>
                    <a:lnTo>
                      <a:pt x="464" y="1778"/>
                    </a:lnTo>
                    <a:lnTo>
                      <a:pt x="464" y="1778"/>
                    </a:lnTo>
                    <a:lnTo>
                      <a:pt x="366" y="1876"/>
                    </a:lnTo>
                    <a:lnTo>
                      <a:pt x="244" y="1973"/>
                    </a:lnTo>
                    <a:lnTo>
                      <a:pt x="123" y="2046"/>
                    </a:lnTo>
                    <a:lnTo>
                      <a:pt x="1" y="2095"/>
                    </a:lnTo>
                    <a:lnTo>
                      <a:pt x="1462" y="711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4" name="Shape 517">
                <a:extLst>
                  <a:ext uri="{FF2B5EF4-FFF2-40B4-BE49-F238E27FC236}">
                    <a16:creationId xmlns:a16="http://schemas.microsoft.com/office/drawing/2014/main" id="{2820E668-9C62-4375-A812-A7EA7FB3A5F7}"/>
                  </a:ext>
                </a:extLst>
              </p:cNvPr>
              <p:cNvSpPr/>
              <p:nvPr/>
            </p:nvSpPr>
            <p:spPr>
              <a:xfrm>
                <a:off x="4595425" y="1761525"/>
                <a:ext cx="41425" cy="41425"/>
              </a:xfrm>
              <a:custGeom>
                <a:avLst/>
                <a:gdLst/>
                <a:ahLst/>
                <a:cxnLst/>
                <a:rect l="0" t="0" r="0" b="0"/>
                <a:pathLst>
                  <a:path w="1657" h="1657" fill="none" extrusionOk="0">
                    <a:moveTo>
                      <a:pt x="0" y="828"/>
                    </a:moveTo>
                    <a:lnTo>
                      <a:pt x="0" y="828"/>
                    </a:lnTo>
                    <a:lnTo>
                      <a:pt x="25" y="682"/>
                    </a:lnTo>
                    <a:lnTo>
                      <a:pt x="73" y="512"/>
                    </a:lnTo>
                    <a:lnTo>
                      <a:pt x="146" y="365"/>
                    </a:lnTo>
                    <a:lnTo>
                      <a:pt x="244" y="244"/>
                    </a:lnTo>
                    <a:lnTo>
                      <a:pt x="366" y="146"/>
                    </a:lnTo>
                    <a:lnTo>
                      <a:pt x="512" y="73"/>
                    </a:lnTo>
                    <a:lnTo>
                      <a:pt x="658" y="24"/>
                    </a:lnTo>
                    <a:lnTo>
                      <a:pt x="828" y="0"/>
                    </a:lnTo>
                    <a:lnTo>
                      <a:pt x="828" y="0"/>
                    </a:lnTo>
                    <a:lnTo>
                      <a:pt x="999" y="24"/>
                    </a:lnTo>
                    <a:lnTo>
                      <a:pt x="1145" y="73"/>
                    </a:lnTo>
                    <a:lnTo>
                      <a:pt x="1291" y="146"/>
                    </a:lnTo>
                    <a:lnTo>
                      <a:pt x="1413" y="244"/>
                    </a:lnTo>
                    <a:lnTo>
                      <a:pt x="1510" y="365"/>
                    </a:lnTo>
                    <a:lnTo>
                      <a:pt x="1583" y="512"/>
                    </a:lnTo>
                    <a:lnTo>
                      <a:pt x="1632" y="682"/>
                    </a:lnTo>
                    <a:lnTo>
                      <a:pt x="1657" y="828"/>
                    </a:lnTo>
                    <a:lnTo>
                      <a:pt x="1657" y="828"/>
                    </a:lnTo>
                    <a:lnTo>
                      <a:pt x="1632" y="999"/>
                    </a:lnTo>
                    <a:lnTo>
                      <a:pt x="1583" y="1169"/>
                    </a:lnTo>
                    <a:lnTo>
                      <a:pt x="1510" y="1291"/>
                    </a:lnTo>
                    <a:lnTo>
                      <a:pt x="1413" y="1413"/>
                    </a:lnTo>
                    <a:lnTo>
                      <a:pt x="1291" y="1534"/>
                    </a:lnTo>
                    <a:lnTo>
                      <a:pt x="1145" y="1608"/>
                    </a:lnTo>
                    <a:lnTo>
                      <a:pt x="999" y="1656"/>
                    </a:lnTo>
                    <a:lnTo>
                      <a:pt x="828" y="1656"/>
                    </a:lnTo>
                    <a:lnTo>
                      <a:pt x="828" y="1656"/>
                    </a:lnTo>
                    <a:lnTo>
                      <a:pt x="658" y="1656"/>
                    </a:lnTo>
                    <a:lnTo>
                      <a:pt x="512" y="1608"/>
                    </a:lnTo>
                    <a:lnTo>
                      <a:pt x="366" y="1534"/>
                    </a:lnTo>
                    <a:lnTo>
                      <a:pt x="244" y="1413"/>
                    </a:lnTo>
                    <a:lnTo>
                      <a:pt x="146" y="1291"/>
                    </a:lnTo>
                    <a:lnTo>
                      <a:pt x="73" y="1169"/>
                    </a:lnTo>
                    <a:lnTo>
                      <a:pt x="25" y="999"/>
                    </a:lnTo>
                    <a:lnTo>
                      <a:pt x="0" y="828"/>
                    </a:lnTo>
                    <a:lnTo>
                      <a:pt x="0" y="82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5" name="Shape 518">
                <a:extLst>
                  <a:ext uri="{FF2B5EF4-FFF2-40B4-BE49-F238E27FC236}">
                    <a16:creationId xmlns:a16="http://schemas.microsoft.com/office/drawing/2014/main" id="{F0108999-BB41-4418-B5CB-8EF7A2EEE442}"/>
                  </a:ext>
                </a:extLst>
              </p:cNvPr>
              <p:cNvSpPr/>
              <p:nvPr/>
            </p:nvSpPr>
            <p:spPr>
              <a:xfrm>
                <a:off x="4667275" y="1951475"/>
                <a:ext cx="326375" cy="44475"/>
              </a:xfrm>
              <a:custGeom>
                <a:avLst/>
                <a:gdLst/>
                <a:ahLst/>
                <a:cxnLst/>
                <a:rect l="0" t="0" r="0" b="0"/>
                <a:pathLst>
                  <a:path w="13055" h="1779" fill="none" extrusionOk="0">
                    <a:moveTo>
                      <a:pt x="6527" y="1535"/>
                    </a:moveTo>
                    <a:lnTo>
                      <a:pt x="6527" y="1535"/>
                    </a:lnTo>
                    <a:lnTo>
                      <a:pt x="8232" y="1535"/>
                    </a:lnTo>
                    <a:lnTo>
                      <a:pt x="9815" y="1584"/>
                    </a:lnTo>
                    <a:lnTo>
                      <a:pt x="11252" y="1657"/>
                    </a:lnTo>
                    <a:lnTo>
                      <a:pt x="12543" y="1779"/>
                    </a:lnTo>
                    <a:lnTo>
                      <a:pt x="13054" y="1"/>
                    </a:lnTo>
                    <a:lnTo>
                      <a:pt x="0" y="1"/>
                    </a:lnTo>
                    <a:lnTo>
                      <a:pt x="512" y="1779"/>
                    </a:lnTo>
                    <a:lnTo>
                      <a:pt x="512" y="1779"/>
                    </a:lnTo>
                    <a:lnTo>
                      <a:pt x="1803" y="1681"/>
                    </a:lnTo>
                    <a:lnTo>
                      <a:pt x="3239" y="1584"/>
                    </a:lnTo>
                    <a:lnTo>
                      <a:pt x="4823" y="1535"/>
                    </a:lnTo>
                    <a:lnTo>
                      <a:pt x="6527" y="1535"/>
                    </a:lnTo>
                    <a:lnTo>
                      <a:pt x="6527" y="153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96" name="Shape 519">
              <a:extLst>
                <a:ext uri="{FF2B5EF4-FFF2-40B4-BE49-F238E27FC236}">
                  <a16:creationId xmlns:a16="http://schemas.microsoft.com/office/drawing/2014/main" id="{B85EEFB3-4C97-46AE-B8D7-EDAB5910A249}"/>
                </a:ext>
              </a:extLst>
            </p:cNvPr>
            <p:cNvGrpSpPr/>
            <p:nvPr/>
          </p:nvGrpSpPr>
          <p:grpSpPr>
            <a:xfrm>
              <a:off x="7393320" y="2433882"/>
              <a:ext cx="389827" cy="394275"/>
              <a:chOff x="5290150" y="1636700"/>
              <a:chExt cx="425025" cy="429875"/>
            </a:xfrm>
          </p:grpSpPr>
          <p:sp>
            <p:nvSpPr>
              <p:cNvPr id="97" name="Shape 520">
                <a:extLst>
                  <a:ext uri="{FF2B5EF4-FFF2-40B4-BE49-F238E27FC236}">
                    <a16:creationId xmlns:a16="http://schemas.microsoft.com/office/drawing/2014/main" id="{D0083D84-C3B8-4704-A13B-DEE8C1F36C67}"/>
                  </a:ext>
                </a:extLst>
              </p:cNvPr>
              <p:cNvSpPr/>
              <p:nvPr/>
            </p:nvSpPr>
            <p:spPr>
              <a:xfrm>
                <a:off x="5396700" y="1939925"/>
                <a:ext cx="211900" cy="126650"/>
              </a:xfrm>
              <a:custGeom>
                <a:avLst/>
                <a:gdLst/>
                <a:ahLst/>
                <a:cxnLst/>
                <a:rect l="0" t="0" r="0" b="0"/>
                <a:pathLst>
                  <a:path w="8476" h="5066" fill="none" extrusionOk="0">
                    <a:moveTo>
                      <a:pt x="3167" y="0"/>
                    </a:moveTo>
                    <a:lnTo>
                      <a:pt x="3167" y="2825"/>
                    </a:lnTo>
                    <a:lnTo>
                      <a:pt x="3167" y="2825"/>
                    </a:lnTo>
                    <a:lnTo>
                      <a:pt x="2606" y="2947"/>
                    </a:lnTo>
                    <a:lnTo>
                      <a:pt x="2071" y="3093"/>
                    </a:lnTo>
                    <a:lnTo>
                      <a:pt x="1584" y="3288"/>
                    </a:lnTo>
                    <a:lnTo>
                      <a:pt x="1145" y="3483"/>
                    </a:lnTo>
                    <a:lnTo>
                      <a:pt x="780" y="3702"/>
                    </a:lnTo>
                    <a:lnTo>
                      <a:pt x="609" y="3848"/>
                    </a:lnTo>
                    <a:lnTo>
                      <a:pt x="463" y="3970"/>
                    </a:lnTo>
                    <a:lnTo>
                      <a:pt x="317" y="4116"/>
                    </a:lnTo>
                    <a:lnTo>
                      <a:pt x="195" y="4262"/>
                    </a:lnTo>
                    <a:lnTo>
                      <a:pt x="74" y="4408"/>
                    </a:lnTo>
                    <a:lnTo>
                      <a:pt x="0" y="4579"/>
                    </a:lnTo>
                    <a:lnTo>
                      <a:pt x="0" y="4579"/>
                    </a:lnTo>
                    <a:lnTo>
                      <a:pt x="171" y="4652"/>
                    </a:lnTo>
                    <a:lnTo>
                      <a:pt x="414" y="4725"/>
                    </a:lnTo>
                    <a:lnTo>
                      <a:pt x="780" y="4822"/>
                    </a:lnTo>
                    <a:lnTo>
                      <a:pt x="1340" y="4895"/>
                    </a:lnTo>
                    <a:lnTo>
                      <a:pt x="2095" y="4993"/>
                    </a:lnTo>
                    <a:lnTo>
                      <a:pt x="3045" y="5042"/>
                    </a:lnTo>
                    <a:lnTo>
                      <a:pt x="4238" y="5066"/>
                    </a:lnTo>
                    <a:lnTo>
                      <a:pt x="4238" y="5066"/>
                    </a:lnTo>
                    <a:lnTo>
                      <a:pt x="5432" y="5042"/>
                    </a:lnTo>
                    <a:lnTo>
                      <a:pt x="6381" y="4993"/>
                    </a:lnTo>
                    <a:lnTo>
                      <a:pt x="7136" y="4895"/>
                    </a:lnTo>
                    <a:lnTo>
                      <a:pt x="7697" y="4822"/>
                    </a:lnTo>
                    <a:lnTo>
                      <a:pt x="8062" y="4725"/>
                    </a:lnTo>
                    <a:lnTo>
                      <a:pt x="8305" y="4652"/>
                    </a:lnTo>
                    <a:lnTo>
                      <a:pt x="8476" y="4579"/>
                    </a:lnTo>
                    <a:lnTo>
                      <a:pt x="8476" y="4579"/>
                    </a:lnTo>
                    <a:lnTo>
                      <a:pt x="8403" y="4408"/>
                    </a:lnTo>
                    <a:lnTo>
                      <a:pt x="8281" y="4262"/>
                    </a:lnTo>
                    <a:lnTo>
                      <a:pt x="8159" y="4116"/>
                    </a:lnTo>
                    <a:lnTo>
                      <a:pt x="8013" y="3970"/>
                    </a:lnTo>
                    <a:lnTo>
                      <a:pt x="7867" y="3848"/>
                    </a:lnTo>
                    <a:lnTo>
                      <a:pt x="7697" y="3702"/>
                    </a:lnTo>
                    <a:lnTo>
                      <a:pt x="7331" y="3483"/>
                    </a:lnTo>
                    <a:lnTo>
                      <a:pt x="6893" y="3288"/>
                    </a:lnTo>
                    <a:lnTo>
                      <a:pt x="6406" y="3093"/>
                    </a:lnTo>
                    <a:lnTo>
                      <a:pt x="5870" y="2947"/>
                    </a:lnTo>
                    <a:lnTo>
                      <a:pt x="5310" y="2825"/>
                    </a:lnTo>
                    <a:lnTo>
                      <a:pt x="531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8" name="Shape 521">
                <a:extLst>
                  <a:ext uri="{FF2B5EF4-FFF2-40B4-BE49-F238E27FC236}">
                    <a16:creationId xmlns:a16="http://schemas.microsoft.com/office/drawing/2014/main" id="{20A34868-1485-4E7A-BB62-99C23CA1A8A9}"/>
                  </a:ext>
                </a:extLst>
              </p:cNvPr>
              <p:cNvSpPr/>
              <p:nvPr/>
            </p:nvSpPr>
            <p:spPr>
              <a:xfrm>
                <a:off x="5290150" y="1636700"/>
                <a:ext cx="425025" cy="294100"/>
              </a:xfrm>
              <a:custGeom>
                <a:avLst/>
                <a:gdLst/>
                <a:ahLst/>
                <a:cxnLst/>
                <a:rect l="0" t="0" r="0" b="0"/>
                <a:pathLst>
                  <a:path w="17001" h="11764" fill="none" extrusionOk="0">
                    <a:moveTo>
                      <a:pt x="15928" y="1072"/>
                    </a:moveTo>
                    <a:lnTo>
                      <a:pt x="13785" y="1072"/>
                    </a:lnTo>
                    <a:lnTo>
                      <a:pt x="13785" y="1072"/>
                    </a:lnTo>
                    <a:lnTo>
                      <a:pt x="13810" y="487"/>
                    </a:lnTo>
                    <a:lnTo>
                      <a:pt x="13810" y="487"/>
                    </a:lnTo>
                    <a:lnTo>
                      <a:pt x="13785" y="390"/>
                    </a:lnTo>
                    <a:lnTo>
                      <a:pt x="13761" y="293"/>
                    </a:lnTo>
                    <a:lnTo>
                      <a:pt x="13688" y="220"/>
                    </a:lnTo>
                    <a:lnTo>
                      <a:pt x="13639" y="146"/>
                    </a:lnTo>
                    <a:lnTo>
                      <a:pt x="13566" y="98"/>
                    </a:lnTo>
                    <a:lnTo>
                      <a:pt x="13469" y="49"/>
                    </a:lnTo>
                    <a:lnTo>
                      <a:pt x="13371" y="25"/>
                    </a:lnTo>
                    <a:lnTo>
                      <a:pt x="13274" y="0"/>
                    </a:lnTo>
                    <a:lnTo>
                      <a:pt x="8500" y="0"/>
                    </a:lnTo>
                    <a:lnTo>
                      <a:pt x="3727" y="0"/>
                    </a:lnTo>
                    <a:lnTo>
                      <a:pt x="3727" y="0"/>
                    </a:lnTo>
                    <a:lnTo>
                      <a:pt x="3629" y="25"/>
                    </a:lnTo>
                    <a:lnTo>
                      <a:pt x="3532" y="49"/>
                    </a:lnTo>
                    <a:lnTo>
                      <a:pt x="3434" y="98"/>
                    </a:lnTo>
                    <a:lnTo>
                      <a:pt x="3361" y="146"/>
                    </a:lnTo>
                    <a:lnTo>
                      <a:pt x="3313" y="220"/>
                    </a:lnTo>
                    <a:lnTo>
                      <a:pt x="3240" y="293"/>
                    </a:lnTo>
                    <a:lnTo>
                      <a:pt x="3215" y="390"/>
                    </a:lnTo>
                    <a:lnTo>
                      <a:pt x="3191" y="487"/>
                    </a:lnTo>
                    <a:lnTo>
                      <a:pt x="3191" y="487"/>
                    </a:lnTo>
                    <a:lnTo>
                      <a:pt x="3215" y="1072"/>
                    </a:lnTo>
                    <a:lnTo>
                      <a:pt x="1072" y="1072"/>
                    </a:lnTo>
                    <a:lnTo>
                      <a:pt x="1072" y="1072"/>
                    </a:lnTo>
                    <a:lnTo>
                      <a:pt x="853" y="1096"/>
                    </a:lnTo>
                    <a:lnTo>
                      <a:pt x="658" y="1145"/>
                    </a:lnTo>
                    <a:lnTo>
                      <a:pt x="487" y="1242"/>
                    </a:lnTo>
                    <a:lnTo>
                      <a:pt x="317" y="1389"/>
                    </a:lnTo>
                    <a:lnTo>
                      <a:pt x="195" y="1535"/>
                    </a:lnTo>
                    <a:lnTo>
                      <a:pt x="98" y="1730"/>
                    </a:lnTo>
                    <a:lnTo>
                      <a:pt x="25" y="1924"/>
                    </a:lnTo>
                    <a:lnTo>
                      <a:pt x="0" y="2144"/>
                    </a:lnTo>
                    <a:lnTo>
                      <a:pt x="0" y="2144"/>
                    </a:lnTo>
                    <a:lnTo>
                      <a:pt x="25" y="2606"/>
                    </a:lnTo>
                    <a:lnTo>
                      <a:pt x="49" y="3069"/>
                    </a:lnTo>
                    <a:lnTo>
                      <a:pt x="98" y="3507"/>
                    </a:lnTo>
                    <a:lnTo>
                      <a:pt x="171" y="3946"/>
                    </a:lnTo>
                    <a:lnTo>
                      <a:pt x="268" y="4336"/>
                    </a:lnTo>
                    <a:lnTo>
                      <a:pt x="366" y="4725"/>
                    </a:lnTo>
                    <a:lnTo>
                      <a:pt x="487" y="5115"/>
                    </a:lnTo>
                    <a:lnTo>
                      <a:pt x="634" y="5480"/>
                    </a:lnTo>
                    <a:lnTo>
                      <a:pt x="780" y="5821"/>
                    </a:lnTo>
                    <a:lnTo>
                      <a:pt x="926" y="6138"/>
                    </a:lnTo>
                    <a:lnTo>
                      <a:pt x="1096" y="6454"/>
                    </a:lnTo>
                    <a:lnTo>
                      <a:pt x="1291" y="6747"/>
                    </a:lnTo>
                    <a:lnTo>
                      <a:pt x="1462" y="7039"/>
                    </a:lnTo>
                    <a:lnTo>
                      <a:pt x="1656" y="7307"/>
                    </a:lnTo>
                    <a:lnTo>
                      <a:pt x="2071" y="7794"/>
                    </a:lnTo>
                    <a:lnTo>
                      <a:pt x="2509" y="8232"/>
                    </a:lnTo>
                    <a:lnTo>
                      <a:pt x="2923" y="8598"/>
                    </a:lnTo>
                    <a:lnTo>
                      <a:pt x="3337" y="8914"/>
                    </a:lnTo>
                    <a:lnTo>
                      <a:pt x="3751" y="9158"/>
                    </a:lnTo>
                    <a:lnTo>
                      <a:pt x="4141" y="9353"/>
                    </a:lnTo>
                    <a:lnTo>
                      <a:pt x="4506" y="9499"/>
                    </a:lnTo>
                    <a:lnTo>
                      <a:pt x="4823" y="9596"/>
                    </a:lnTo>
                    <a:lnTo>
                      <a:pt x="5091" y="9645"/>
                    </a:lnTo>
                    <a:lnTo>
                      <a:pt x="5091" y="9645"/>
                    </a:lnTo>
                    <a:lnTo>
                      <a:pt x="5407" y="10108"/>
                    </a:lnTo>
                    <a:lnTo>
                      <a:pt x="5748" y="10546"/>
                    </a:lnTo>
                    <a:lnTo>
                      <a:pt x="5919" y="10717"/>
                    </a:lnTo>
                    <a:lnTo>
                      <a:pt x="6113" y="10887"/>
                    </a:lnTo>
                    <a:lnTo>
                      <a:pt x="6308" y="11057"/>
                    </a:lnTo>
                    <a:lnTo>
                      <a:pt x="6527" y="11204"/>
                    </a:lnTo>
                    <a:lnTo>
                      <a:pt x="6747" y="11325"/>
                    </a:lnTo>
                    <a:lnTo>
                      <a:pt x="6966" y="11447"/>
                    </a:lnTo>
                    <a:lnTo>
                      <a:pt x="7209" y="11545"/>
                    </a:lnTo>
                    <a:lnTo>
                      <a:pt x="7453" y="11618"/>
                    </a:lnTo>
                    <a:lnTo>
                      <a:pt x="7697" y="11691"/>
                    </a:lnTo>
                    <a:lnTo>
                      <a:pt x="7964" y="11739"/>
                    </a:lnTo>
                    <a:lnTo>
                      <a:pt x="8232" y="11764"/>
                    </a:lnTo>
                    <a:lnTo>
                      <a:pt x="8500" y="11764"/>
                    </a:lnTo>
                    <a:lnTo>
                      <a:pt x="8500" y="11764"/>
                    </a:lnTo>
                    <a:lnTo>
                      <a:pt x="8768" y="11764"/>
                    </a:lnTo>
                    <a:lnTo>
                      <a:pt x="9036" y="11739"/>
                    </a:lnTo>
                    <a:lnTo>
                      <a:pt x="9304" y="11691"/>
                    </a:lnTo>
                    <a:lnTo>
                      <a:pt x="9547" y="11618"/>
                    </a:lnTo>
                    <a:lnTo>
                      <a:pt x="9791" y="11545"/>
                    </a:lnTo>
                    <a:lnTo>
                      <a:pt x="10035" y="11447"/>
                    </a:lnTo>
                    <a:lnTo>
                      <a:pt x="10254" y="11325"/>
                    </a:lnTo>
                    <a:lnTo>
                      <a:pt x="10473" y="11204"/>
                    </a:lnTo>
                    <a:lnTo>
                      <a:pt x="10692" y="11057"/>
                    </a:lnTo>
                    <a:lnTo>
                      <a:pt x="10887" y="10887"/>
                    </a:lnTo>
                    <a:lnTo>
                      <a:pt x="11082" y="10717"/>
                    </a:lnTo>
                    <a:lnTo>
                      <a:pt x="11252" y="10546"/>
                    </a:lnTo>
                    <a:lnTo>
                      <a:pt x="11593" y="10108"/>
                    </a:lnTo>
                    <a:lnTo>
                      <a:pt x="11910" y="9645"/>
                    </a:lnTo>
                    <a:lnTo>
                      <a:pt x="11910" y="9645"/>
                    </a:lnTo>
                    <a:lnTo>
                      <a:pt x="12178" y="9596"/>
                    </a:lnTo>
                    <a:lnTo>
                      <a:pt x="12494" y="9523"/>
                    </a:lnTo>
                    <a:lnTo>
                      <a:pt x="12860" y="9377"/>
                    </a:lnTo>
                    <a:lnTo>
                      <a:pt x="13249" y="9182"/>
                    </a:lnTo>
                    <a:lnTo>
                      <a:pt x="13663" y="8939"/>
                    </a:lnTo>
                    <a:lnTo>
                      <a:pt x="14077" y="8622"/>
                    </a:lnTo>
                    <a:lnTo>
                      <a:pt x="14516" y="8257"/>
                    </a:lnTo>
                    <a:lnTo>
                      <a:pt x="14930" y="7843"/>
                    </a:lnTo>
                    <a:lnTo>
                      <a:pt x="15344" y="7356"/>
                    </a:lnTo>
                    <a:lnTo>
                      <a:pt x="15539" y="7088"/>
                    </a:lnTo>
                    <a:lnTo>
                      <a:pt x="15709" y="6795"/>
                    </a:lnTo>
                    <a:lnTo>
                      <a:pt x="15904" y="6503"/>
                    </a:lnTo>
                    <a:lnTo>
                      <a:pt x="16075" y="6186"/>
                    </a:lnTo>
                    <a:lnTo>
                      <a:pt x="16221" y="5870"/>
                    </a:lnTo>
                    <a:lnTo>
                      <a:pt x="16367" y="5505"/>
                    </a:lnTo>
                    <a:lnTo>
                      <a:pt x="16513" y="5164"/>
                    </a:lnTo>
                    <a:lnTo>
                      <a:pt x="16635" y="4774"/>
                    </a:lnTo>
                    <a:lnTo>
                      <a:pt x="16732" y="4384"/>
                    </a:lnTo>
                    <a:lnTo>
                      <a:pt x="16830" y="3970"/>
                    </a:lnTo>
                    <a:lnTo>
                      <a:pt x="16903" y="3532"/>
                    </a:lnTo>
                    <a:lnTo>
                      <a:pt x="16951" y="3093"/>
                    </a:lnTo>
                    <a:lnTo>
                      <a:pt x="16976" y="2606"/>
                    </a:lnTo>
                    <a:lnTo>
                      <a:pt x="17000" y="2144"/>
                    </a:lnTo>
                    <a:lnTo>
                      <a:pt x="17000" y="2144"/>
                    </a:lnTo>
                    <a:lnTo>
                      <a:pt x="16976" y="1924"/>
                    </a:lnTo>
                    <a:lnTo>
                      <a:pt x="16903" y="1730"/>
                    </a:lnTo>
                    <a:lnTo>
                      <a:pt x="16805" y="1535"/>
                    </a:lnTo>
                    <a:lnTo>
                      <a:pt x="16683" y="1389"/>
                    </a:lnTo>
                    <a:lnTo>
                      <a:pt x="16513" y="1242"/>
                    </a:lnTo>
                    <a:lnTo>
                      <a:pt x="16343" y="1145"/>
                    </a:lnTo>
                    <a:lnTo>
                      <a:pt x="16148" y="1096"/>
                    </a:lnTo>
                    <a:lnTo>
                      <a:pt x="15928" y="1072"/>
                    </a:lnTo>
                    <a:lnTo>
                      <a:pt x="15928" y="1072"/>
                    </a:lnTo>
                    <a:close/>
                    <a:moveTo>
                      <a:pt x="1072" y="2144"/>
                    </a:moveTo>
                    <a:lnTo>
                      <a:pt x="3240" y="2144"/>
                    </a:lnTo>
                    <a:lnTo>
                      <a:pt x="3240" y="2144"/>
                    </a:lnTo>
                    <a:lnTo>
                      <a:pt x="3288" y="3118"/>
                    </a:lnTo>
                    <a:lnTo>
                      <a:pt x="3361" y="4019"/>
                    </a:lnTo>
                    <a:lnTo>
                      <a:pt x="3483" y="4823"/>
                    </a:lnTo>
                    <a:lnTo>
                      <a:pt x="3605" y="5602"/>
                    </a:lnTo>
                    <a:lnTo>
                      <a:pt x="3775" y="6333"/>
                    </a:lnTo>
                    <a:lnTo>
                      <a:pt x="3995" y="7039"/>
                    </a:lnTo>
                    <a:lnTo>
                      <a:pt x="4214" y="7745"/>
                    </a:lnTo>
                    <a:lnTo>
                      <a:pt x="4506" y="8451"/>
                    </a:lnTo>
                    <a:lnTo>
                      <a:pt x="4506" y="8451"/>
                    </a:lnTo>
                    <a:lnTo>
                      <a:pt x="4262" y="8378"/>
                    </a:lnTo>
                    <a:lnTo>
                      <a:pt x="4043" y="8281"/>
                    </a:lnTo>
                    <a:lnTo>
                      <a:pt x="3824" y="8159"/>
                    </a:lnTo>
                    <a:lnTo>
                      <a:pt x="3629" y="8037"/>
                    </a:lnTo>
                    <a:lnTo>
                      <a:pt x="3434" y="7891"/>
                    </a:lnTo>
                    <a:lnTo>
                      <a:pt x="3240" y="7745"/>
                    </a:lnTo>
                    <a:lnTo>
                      <a:pt x="2899" y="7404"/>
                    </a:lnTo>
                    <a:lnTo>
                      <a:pt x="2582" y="7015"/>
                    </a:lnTo>
                    <a:lnTo>
                      <a:pt x="2290" y="6601"/>
                    </a:lnTo>
                    <a:lnTo>
                      <a:pt x="2046" y="6186"/>
                    </a:lnTo>
                    <a:lnTo>
                      <a:pt x="1827" y="5724"/>
                    </a:lnTo>
                    <a:lnTo>
                      <a:pt x="1632" y="5237"/>
                    </a:lnTo>
                    <a:lnTo>
                      <a:pt x="1486" y="4774"/>
                    </a:lnTo>
                    <a:lnTo>
                      <a:pt x="1340" y="4287"/>
                    </a:lnTo>
                    <a:lnTo>
                      <a:pt x="1242" y="3824"/>
                    </a:lnTo>
                    <a:lnTo>
                      <a:pt x="1169" y="3361"/>
                    </a:lnTo>
                    <a:lnTo>
                      <a:pt x="1121" y="2923"/>
                    </a:lnTo>
                    <a:lnTo>
                      <a:pt x="1072" y="2509"/>
                    </a:lnTo>
                    <a:lnTo>
                      <a:pt x="1072" y="2144"/>
                    </a:lnTo>
                    <a:lnTo>
                      <a:pt x="1072" y="2144"/>
                    </a:lnTo>
                    <a:close/>
                    <a:moveTo>
                      <a:pt x="10595" y="4628"/>
                    </a:moveTo>
                    <a:lnTo>
                      <a:pt x="9718" y="5407"/>
                    </a:lnTo>
                    <a:lnTo>
                      <a:pt x="9718" y="5407"/>
                    </a:lnTo>
                    <a:lnTo>
                      <a:pt x="9669" y="5480"/>
                    </a:lnTo>
                    <a:lnTo>
                      <a:pt x="9621" y="5578"/>
                    </a:lnTo>
                    <a:lnTo>
                      <a:pt x="9596" y="5675"/>
                    </a:lnTo>
                    <a:lnTo>
                      <a:pt x="9596" y="5772"/>
                    </a:lnTo>
                    <a:lnTo>
                      <a:pt x="9864" y="6941"/>
                    </a:lnTo>
                    <a:lnTo>
                      <a:pt x="9864" y="6941"/>
                    </a:lnTo>
                    <a:lnTo>
                      <a:pt x="9864" y="7015"/>
                    </a:lnTo>
                    <a:lnTo>
                      <a:pt x="9840" y="7063"/>
                    </a:lnTo>
                    <a:lnTo>
                      <a:pt x="9791" y="7063"/>
                    </a:lnTo>
                    <a:lnTo>
                      <a:pt x="9718" y="7039"/>
                    </a:lnTo>
                    <a:lnTo>
                      <a:pt x="8695" y="6454"/>
                    </a:lnTo>
                    <a:lnTo>
                      <a:pt x="8695" y="6454"/>
                    </a:lnTo>
                    <a:lnTo>
                      <a:pt x="8598" y="6406"/>
                    </a:lnTo>
                    <a:lnTo>
                      <a:pt x="8500" y="6406"/>
                    </a:lnTo>
                    <a:lnTo>
                      <a:pt x="8403" y="6406"/>
                    </a:lnTo>
                    <a:lnTo>
                      <a:pt x="8305" y="6454"/>
                    </a:lnTo>
                    <a:lnTo>
                      <a:pt x="7282" y="7039"/>
                    </a:lnTo>
                    <a:lnTo>
                      <a:pt x="7282" y="7039"/>
                    </a:lnTo>
                    <a:lnTo>
                      <a:pt x="7209" y="7063"/>
                    </a:lnTo>
                    <a:lnTo>
                      <a:pt x="7161" y="7063"/>
                    </a:lnTo>
                    <a:lnTo>
                      <a:pt x="7136" y="7015"/>
                    </a:lnTo>
                    <a:lnTo>
                      <a:pt x="7136" y="6941"/>
                    </a:lnTo>
                    <a:lnTo>
                      <a:pt x="7404" y="5772"/>
                    </a:lnTo>
                    <a:lnTo>
                      <a:pt x="7404" y="5772"/>
                    </a:lnTo>
                    <a:lnTo>
                      <a:pt x="7404" y="5675"/>
                    </a:lnTo>
                    <a:lnTo>
                      <a:pt x="7380" y="5578"/>
                    </a:lnTo>
                    <a:lnTo>
                      <a:pt x="7331" y="5480"/>
                    </a:lnTo>
                    <a:lnTo>
                      <a:pt x="7282" y="5407"/>
                    </a:lnTo>
                    <a:lnTo>
                      <a:pt x="6406" y="4628"/>
                    </a:lnTo>
                    <a:lnTo>
                      <a:pt x="6406" y="4628"/>
                    </a:lnTo>
                    <a:lnTo>
                      <a:pt x="6357" y="4579"/>
                    </a:lnTo>
                    <a:lnTo>
                      <a:pt x="6333" y="4506"/>
                    </a:lnTo>
                    <a:lnTo>
                      <a:pt x="6381" y="4482"/>
                    </a:lnTo>
                    <a:lnTo>
                      <a:pt x="6454" y="4457"/>
                    </a:lnTo>
                    <a:lnTo>
                      <a:pt x="7623" y="4336"/>
                    </a:lnTo>
                    <a:lnTo>
                      <a:pt x="7623" y="4336"/>
                    </a:lnTo>
                    <a:lnTo>
                      <a:pt x="7721" y="4311"/>
                    </a:lnTo>
                    <a:lnTo>
                      <a:pt x="7818" y="4262"/>
                    </a:lnTo>
                    <a:lnTo>
                      <a:pt x="7891" y="4189"/>
                    </a:lnTo>
                    <a:lnTo>
                      <a:pt x="7940" y="4116"/>
                    </a:lnTo>
                    <a:lnTo>
                      <a:pt x="8403" y="3045"/>
                    </a:lnTo>
                    <a:lnTo>
                      <a:pt x="8403" y="3045"/>
                    </a:lnTo>
                    <a:lnTo>
                      <a:pt x="8452" y="2972"/>
                    </a:lnTo>
                    <a:lnTo>
                      <a:pt x="8500" y="2947"/>
                    </a:lnTo>
                    <a:lnTo>
                      <a:pt x="8549" y="2972"/>
                    </a:lnTo>
                    <a:lnTo>
                      <a:pt x="8598" y="3045"/>
                    </a:lnTo>
                    <a:lnTo>
                      <a:pt x="9060" y="4116"/>
                    </a:lnTo>
                    <a:lnTo>
                      <a:pt x="9060" y="4116"/>
                    </a:lnTo>
                    <a:lnTo>
                      <a:pt x="9109" y="4189"/>
                    </a:lnTo>
                    <a:lnTo>
                      <a:pt x="9182" y="4262"/>
                    </a:lnTo>
                    <a:lnTo>
                      <a:pt x="9280" y="4311"/>
                    </a:lnTo>
                    <a:lnTo>
                      <a:pt x="9377" y="4336"/>
                    </a:lnTo>
                    <a:lnTo>
                      <a:pt x="10546" y="4457"/>
                    </a:lnTo>
                    <a:lnTo>
                      <a:pt x="10546" y="4457"/>
                    </a:lnTo>
                    <a:lnTo>
                      <a:pt x="10619" y="4482"/>
                    </a:lnTo>
                    <a:lnTo>
                      <a:pt x="10668" y="4506"/>
                    </a:lnTo>
                    <a:lnTo>
                      <a:pt x="10643" y="4579"/>
                    </a:lnTo>
                    <a:lnTo>
                      <a:pt x="10595" y="4628"/>
                    </a:lnTo>
                    <a:lnTo>
                      <a:pt x="10595" y="4628"/>
                    </a:lnTo>
                    <a:close/>
                    <a:moveTo>
                      <a:pt x="12494" y="8451"/>
                    </a:moveTo>
                    <a:lnTo>
                      <a:pt x="12494" y="8451"/>
                    </a:lnTo>
                    <a:lnTo>
                      <a:pt x="12787" y="7745"/>
                    </a:lnTo>
                    <a:lnTo>
                      <a:pt x="13006" y="7039"/>
                    </a:lnTo>
                    <a:lnTo>
                      <a:pt x="13225" y="6333"/>
                    </a:lnTo>
                    <a:lnTo>
                      <a:pt x="13396" y="5602"/>
                    </a:lnTo>
                    <a:lnTo>
                      <a:pt x="13517" y="4823"/>
                    </a:lnTo>
                    <a:lnTo>
                      <a:pt x="13639" y="4019"/>
                    </a:lnTo>
                    <a:lnTo>
                      <a:pt x="13712" y="3118"/>
                    </a:lnTo>
                    <a:lnTo>
                      <a:pt x="13761" y="2144"/>
                    </a:lnTo>
                    <a:lnTo>
                      <a:pt x="15928" y="2144"/>
                    </a:lnTo>
                    <a:lnTo>
                      <a:pt x="15928" y="2144"/>
                    </a:lnTo>
                    <a:lnTo>
                      <a:pt x="15928" y="2509"/>
                    </a:lnTo>
                    <a:lnTo>
                      <a:pt x="15880" y="2923"/>
                    </a:lnTo>
                    <a:lnTo>
                      <a:pt x="15831" y="3361"/>
                    </a:lnTo>
                    <a:lnTo>
                      <a:pt x="15758" y="3824"/>
                    </a:lnTo>
                    <a:lnTo>
                      <a:pt x="15661" y="4287"/>
                    </a:lnTo>
                    <a:lnTo>
                      <a:pt x="15514" y="4774"/>
                    </a:lnTo>
                    <a:lnTo>
                      <a:pt x="15368" y="5237"/>
                    </a:lnTo>
                    <a:lnTo>
                      <a:pt x="15173" y="5724"/>
                    </a:lnTo>
                    <a:lnTo>
                      <a:pt x="14954" y="6186"/>
                    </a:lnTo>
                    <a:lnTo>
                      <a:pt x="14711" y="6601"/>
                    </a:lnTo>
                    <a:lnTo>
                      <a:pt x="14418" y="7015"/>
                    </a:lnTo>
                    <a:lnTo>
                      <a:pt x="14102" y="7404"/>
                    </a:lnTo>
                    <a:lnTo>
                      <a:pt x="13761" y="7745"/>
                    </a:lnTo>
                    <a:lnTo>
                      <a:pt x="13566" y="7891"/>
                    </a:lnTo>
                    <a:lnTo>
                      <a:pt x="13371" y="8037"/>
                    </a:lnTo>
                    <a:lnTo>
                      <a:pt x="13176" y="8159"/>
                    </a:lnTo>
                    <a:lnTo>
                      <a:pt x="12957" y="8281"/>
                    </a:lnTo>
                    <a:lnTo>
                      <a:pt x="12738" y="8378"/>
                    </a:lnTo>
                    <a:lnTo>
                      <a:pt x="12494" y="8451"/>
                    </a:lnTo>
                    <a:lnTo>
                      <a:pt x="12494" y="845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99" name="Shape 522">
              <a:extLst>
                <a:ext uri="{FF2B5EF4-FFF2-40B4-BE49-F238E27FC236}">
                  <a16:creationId xmlns:a16="http://schemas.microsoft.com/office/drawing/2014/main" id="{A1E6462F-9573-40B9-A988-78B7007950D8}"/>
                </a:ext>
              </a:extLst>
            </p:cNvPr>
            <p:cNvGrpSpPr/>
            <p:nvPr/>
          </p:nvGrpSpPr>
          <p:grpSpPr>
            <a:xfrm>
              <a:off x="8008731" y="2422142"/>
              <a:ext cx="392051" cy="411060"/>
              <a:chOff x="5961125" y="1623900"/>
              <a:chExt cx="427450" cy="448175"/>
            </a:xfrm>
          </p:grpSpPr>
          <p:sp>
            <p:nvSpPr>
              <p:cNvPr id="100" name="Shape 523">
                <a:extLst>
                  <a:ext uri="{FF2B5EF4-FFF2-40B4-BE49-F238E27FC236}">
                    <a16:creationId xmlns:a16="http://schemas.microsoft.com/office/drawing/2014/main" id="{A807F3B5-8EC1-4AF2-88E8-4BFADD4254FF}"/>
                  </a:ext>
                </a:extLst>
              </p:cNvPr>
              <p:cNvSpPr/>
              <p:nvPr/>
            </p:nvSpPr>
            <p:spPr>
              <a:xfrm>
                <a:off x="5961125" y="1678700"/>
                <a:ext cx="376925" cy="376925"/>
              </a:xfrm>
              <a:custGeom>
                <a:avLst/>
                <a:gdLst/>
                <a:ahLst/>
                <a:cxnLst/>
                <a:rect l="0" t="0" r="0" b="0"/>
                <a:pathLst>
                  <a:path w="15077" h="15077" fill="none" extrusionOk="0">
                    <a:moveTo>
                      <a:pt x="11813" y="1340"/>
                    </a:moveTo>
                    <a:lnTo>
                      <a:pt x="11813" y="1340"/>
                    </a:lnTo>
                    <a:lnTo>
                      <a:pt x="11350" y="1024"/>
                    </a:lnTo>
                    <a:lnTo>
                      <a:pt x="10863" y="780"/>
                    </a:lnTo>
                    <a:lnTo>
                      <a:pt x="10351" y="537"/>
                    </a:lnTo>
                    <a:lnTo>
                      <a:pt x="9816" y="342"/>
                    </a:lnTo>
                    <a:lnTo>
                      <a:pt x="9280" y="196"/>
                    </a:lnTo>
                    <a:lnTo>
                      <a:pt x="8720" y="98"/>
                    </a:lnTo>
                    <a:lnTo>
                      <a:pt x="8135" y="25"/>
                    </a:lnTo>
                    <a:lnTo>
                      <a:pt x="7551" y="1"/>
                    </a:lnTo>
                    <a:lnTo>
                      <a:pt x="7551" y="1"/>
                    </a:lnTo>
                    <a:lnTo>
                      <a:pt x="7161" y="1"/>
                    </a:lnTo>
                    <a:lnTo>
                      <a:pt x="6771" y="50"/>
                    </a:lnTo>
                    <a:lnTo>
                      <a:pt x="6406" y="98"/>
                    </a:lnTo>
                    <a:lnTo>
                      <a:pt x="6041" y="147"/>
                    </a:lnTo>
                    <a:lnTo>
                      <a:pt x="5675" y="244"/>
                    </a:lnTo>
                    <a:lnTo>
                      <a:pt x="5310" y="342"/>
                    </a:lnTo>
                    <a:lnTo>
                      <a:pt x="4969" y="464"/>
                    </a:lnTo>
                    <a:lnTo>
                      <a:pt x="4628" y="585"/>
                    </a:lnTo>
                    <a:lnTo>
                      <a:pt x="4287" y="731"/>
                    </a:lnTo>
                    <a:lnTo>
                      <a:pt x="3970" y="902"/>
                    </a:lnTo>
                    <a:lnTo>
                      <a:pt x="3654" y="1097"/>
                    </a:lnTo>
                    <a:lnTo>
                      <a:pt x="3337" y="1292"/>
                    </a:lnTo>
                    <a:lnTo>
                      <a:pt x="3045" y="1486"/>
                    </a:lnTo>
                    <a:lnTo>
                      <a:pt x="2753" y="1730"/>
                    </a:lnTo>
                    <a:lnTo>
                      <a:pt x="2485" y="1949"/>
                    </a:lnTo>
                    <a:lnTo>
                      <a:pt x="2217" y="2217"/>
                    </a:lnTo>
                    <a:lnTo>
                      <a:pt x="1973" y="2461"/>
                    </a:lnTo>
                    <a:lnTo>
                      <a:pt x="1730" y="2753"/>
                    </a:lnTo>
                    <a:lnTo>
                      <a:pt x="1510" y="3021"/>
                    </a:lnTo>
                    <a:lnTo>
                      <a:pt x="1291" y="3313"/>
                    </a:lnTo>
                    <a:lnTo>
                      <a:pt x="1096" y="3630"/>
                    </a:lnTo>
                    <a:lnTo>
                      <a:pt x="926" y="3946"/>
                    </a:lnTo>
                    <a:lnTo>
                      <a:pt x="755" y="4263"/>
                    </a:lnTo>
                    <a:lnTo>
                      <a:pt x="609" y="4604"/>
                    </a:lnTo>
                    <a:lnTo>
                      <a:pt x="463" y="4945"/>
                    </a:lnTo>
                    <a:lnTo>
                      <a:pt x="341" y="5286"/>
                    </a:lnTo>
                    <a:lnTo>
                      <a:pt x="244" y="5651"/>
                    </a:lnTo>
                    <a:lnTo>
                      <a:pt x="171" y="6016"/>
                    </a:lnTo>
                    <a:lnTo>
                      <a:pt x="98" y="6382"/>
                    </a:lnTo>
                    <a:lnTo>
                      <a:pt x="49" y="6771"/>
                    </a:lnTo>
                    <a:lnTo>
                      <a:pt x="25" y="7137"/>
                    </a:lnTo>
                    <a:lnTo>
                      <a:pt x="0" y="7526"/>
                    </a:lnTo>
                    <a:lnTo>
                      <a:pt x="0" y="7526"/>
                    </a:lnTo>
                    <a:lnTo>
                      <a:pt x="25" y="7916"/>
                    </a:lnTo>
                    <a:lnTo>
                      <a:pt x="49" y="8306"/>
                    </a:lnTo>
                    <a:lnTo>
                      <a:pt x="98" y="8671"/>
                    </a:lnTo>
                    <a:lnTo>
                      <a:pt x="171" y="9061"/>
                    </a:lnTo>
                    <a:lnTo>
                      <a:pt x="244" y="9426"/>
                    </a:lnTo>
                    <a:lnTo>
                      <a:pt x="341" y="9767"/>
                    </a:lnTo>
                    <a:lnTo>
                      <a:pt x="463" y="10132"/>
                    </a:lnTo>
                    <a:lnTo>
                      <a:pt x="609" y="10473"/>
                    </a:lnTo>
                    <a:lnTo>
                      <a:pt x="755" y="10790"/>
                    </a:lnTo>
                    <a:lnTo>
                      <a:pt x="926" y="11131"/>
                    </a:lnTo>
                    <a:lnTo>
                      <a:pt x="1096" y="11448"/>
                    </a:lnTo>
                    <a:lnTo>
                      <a:pt x="1291" y="11740"/>
                    </a:lnTo>
                    <a:lnTo>
                      <a:pt x="1510" y="12032"/>
                    </a:lnTo>
                    <a:lnTo>
                      <a:pt x="1730" y="12324"/>
                    </a:lnTo>
                    <a:lnTo>
                      <a:pt x="1973" y="12592"/>
                    </a:lnTo>
                    <a:lnTo>
                      <a:pt x="2217" y="12860"/>
                    </a:lnTo>
                    <a:lnTo>
                      <a:pt x="2485" y="13104"/>
                    </a:lnTo>
                    <a:lnTo>
                      <a:pt x="2753" y="13347"/>
                    </a:lnTo>
                    <a:lnTo>
                      <a:pt x="3045" y="13567"/>
                    </a:lnTo>
                    <a:lnTo>
                      <a:pt x="3337" y="13786"/>
                    </a:lnTo>
                    <a:lnTo>
                      <a:pt x="3654" y="13981"/>
                    </a:lnTo>
                    <a:lnTo>
                      <a:pt x="3970" y="14151"/>
                    </a:lnTo>
                    <a:lnTo>
                      <a:pt x="4287" y="14322"/>
                    </a:lnTo>
                    <a:lnTo>
                      <a:pt x="4628" y="14468"/>
                    </a:lnTo>
                    <a:lnTo>
                      <a:pt x="4969" y="14614"/>
                    </a:lnTo>
                    <a:lnTo>
                      <a:pt x="5310" y="14736"/>
                    </a:lnTo>
                    <a:lnTo>
                      <a:pt x="5675" y="14833"/>
                    </a:lnTo>
                    <a:lnTo>
                      <a:pt x="6041" y="14906"/>
                    </a:lnTo>
                    <a:lnTo>
                      <a:pt x="6406" y="14979"/>
                    </a:lnTo>
                    <a:lnTo>
                      <a:pt x="6771" y="15028"/>
                    </a:lnTo>
                    <a:lnTo>
                      <a:pt x="7161" y="15052"/>
                    </a:lnTo>
                    <a:lnTo>
                      <a:pt x="7551" y="15077"/>
                    </a:lnTo>
                    <a:lnTo>
                      <a:pt x="7551" y="15077"/>
                    </a:lnTo>
                    <a:lnTo>
                      <a:pt x="7940" y="15052"/>
                    </a:lnTo>
                    <a:lnTo>
                      <a:pt x="8306" y="15028"/>
                    </a:lnTo>
                    <a:lnTo>
                      <a:pt x="8695" y="14979"/>
                    </a:lnTo>
                    <a:lnTo>
                      <a:pt x="9061" y="14906"/>
                    </a:lnTo>
                    <a:lnTo>
                      <a:pt x="9426" y="14833"/>
                    </a:lnTo>
                    <a:lnTo>
                      <a:pt x="9791" y="14736"/>
                    </a:lnTo>
                    <a:lnTo>
                      <a:pt x="10132" y="14614"/>
                    </a:lnTo>
                    <a:lnTo>
                      <a:pt x="10473" y="14468"/>
                    </a:lnTo>
                    <a:lnTo>
                      <a:pt x="10814" y="14322"/>
                    </a:lnTo>
                    <a:lnTo>
                      <a:pt x="11131" y="14151"/>
                    </a:lnTo>
                    <a:lnTo>
                      <a:pt x="11447" y="13981"/>
                    </a:lnTo>
                    <a:lnTo>
                      <a:pt x="11764" y="13786"/>
                    </a:lnTo>
                    <a:lnTo>
                      <a:pt x="12056" y="13567"/>
                    </a:lnTo>
                    <a:lnTo>
                      <a:pt x="12348" y="13347"/>
                    </a:lnTo>
                    <a:lnTo>
                      <a:pt x="12616" y="13104"/>
                    </a:lnTo>
                    <a:lnTo>
                      <a:pt x="12884" y="12860"/>
                    </a:lnTo>
                    <a:lnTo>
                      <a:pt x="13128" y="12592"/>
                    </a:lnTo>
                    <a:lnTo>
                      <a:pt x="13371" y="12324"/>
                    </a:lnTo>
                    <a:lnTo>
                      <a:pt x="13591" y="12032"/>
                    </a:lnTo>
                    <a:lnTo>
                      <a:pt x="13785" y="11740"/>
                    </a:lnTo>
                    <a:lnTo>
                      <a:pt x="13980" y="11448"/>
                    </a:lnTo>
                    <a:lnTo>
                      <a:pt x="14175" y="11131"/>
                    </a:lnTo>
                    <a:lnTo>
                      <a:pt x="14346" y="10790"/>
                    </a:lnTo>
                    <a:lnTo>
                      <a:pt x="14492" y="10473"/>
                    </a:lnTo>
                    <a:lnTo>
                      <a:pt x="14613" y="10132"/>
                    </a:lnTo>
                    <a:lnTo>
                      <a:pt x="14735" y="9767"/>
                    </a:lnTo>
                    <a:lnTo>
                      <a:pt x="14857" y="9426"/>
                    </a:lnTo>
                    <a:lnTo>
                      <a:pt x="14930" y="9061"/>
                    </a:lnTo>
                    <a:lnTo>
                      <a:pt x="15003" y="8671"/>
                    </a:lnTo>
                    <a:lnTo>
                      <a:pt x="15052" y="8306"/>
                    </a:lnTo>
                    <a:lnTo>
                      <a:pt x="15076" y="7916"/>
                    </a:lnTo>
                    <a:lnTo>
                      <a:pt x="15076" y="7526"/>
                    </a:lnTo>
                    <a:lnTo>
                      <a:pt x="15076" y="7526"/>
                    </a:lnTo>
                    <a:lnTo>
                      <a:pt x="15052" y="6918"/>
                    </a:lnTo>
                    <a:lnTo>
                      <a:pt x="14979" y="6309"/>
                    </a:lnTo>
                    <a:lnTo>
                      <a:pt x="14857" y="5724"/>
                    </a:lnTo>
                    <a:lnTo>
                      <a:pt x="14687" y="5164"/>
                    </a:lnTo>
                    <a:lnTo>
                      <a:pt x="14492" y="4604"/>
                    </a:lnTo>
                    <a:lnTo>
                      <a:pt x="14248" y="4068"/>
                    </a:lnTo>
                    <a:lnTo>
                      <a:pt x="13956" y="3581"/>
                    </a:lnTo>
                    <a:lnTo>
                      <a:pt x="13615" y="309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1" name="Shape 524">
                <a:extLst>
                  <a:ext uri="{FF2B5EF4-FFF2-40B4-BE49-F238E27FC236}">
                    <a16:creationId xmlns:a16="http://schemas.microsoft.com/office/drawing/2014/main" id="{1246E445-5D13-4EE2-8E87-967E886522E0}"/>
                  </a:ext>
                </a:extLst>
              </p:cNvPr>
              <p:cNvSpPr/>
              <p:nvPr/>
            </p:nvSpPr>
            <p:spPr>
              <a:xfrm>
                <a:off x="6009825" y="1727425"/>
                <a:ext cx="279500" cy="279500"/>
              </a:xfrm>
              <a:custGeom>
                <a:avLst/>
                <a:gdLst/>
                <a:ahLst/>
                <a:cxnLst/>
                <a:rect l="0" t="0" r="0" b="0"/>
                <a:pathLst>
                  <a:path w="11180" h="11180" fill="none" extrusionOk="0">
                    <a:moveTo>
                      <a:pt x="10181" y="2387"/>
                    </a:moveTo>
                    <a:lnTo>
                      <a:pt x="10181" y="2387"/>
                    </a:lnTo>
                    <a:lnTo>
                      <a:pt x="10400" y="2728"/>
                    </a:lnTo>
                    <a:lnTo>
                      <a:pt x="10595" y="3093"/>
                    </a:lnTo>
                    <a:lnTo>
                      <a:pt x="10766" y="3483"/>
                    </a:lnTo>
                    <a:lnTo>
                      <a:pt x="10912" y="3873"/>
                    </a:lnTo>
                    <a:lnTo>
                      <a:pt x="11034" y="4287"/>
                    </a:lnTo>
                    <a:lnTo>
                      <a:pt x="11107" y="4701"/>
                    </a:lnTo>
                    <a:lnTo>
                      <a:pt x="11180" y="5139"/>
                    </a:lnTo>
                    <a:lnTo>
                      <a:pt x="11180" y="5577"/>
                    </a:lnTo>
                    <a:lnTo>
                      <a:pt x="11180" y="5577"/>
                    </a:lnTo>
                    <a:lnTo>
                      <a:pt x="11155" y="6162"/>
                    </a:lnTo>
                    <a:lnTo>
                      <a:pt x="11082" y="6722"/>
                    </a:lnTo>
                    <a:lnTo>
                      <a:pt x="10936" y="7234"/>
                    </a:lnTo>
                    <a:lnTo>
                      <a:pt x="10741" y="7769"/>
                    </a:lnTo>
                    <a:lnTo>
                      <a:pt x="10522" y="8257"/>
                    </a:lnTo>
                    <a:lnTo>
                      <a:pt x="10230" y="8695"/>
                    </a:lnTo>
                    <a:lnTo>
                      <a:pt x="9913" y="9133"/>
                    </a:lnTo>
                    <a:lnTo>
                      <a:pt x="9548" y="9523"/>
                    </a:lnTo>
                    <a:lnTo>
                      <a:pt x="9158" y="9888"/>
                    </a:lnTo>
                    <a:lnTo>
                      <a:pt x="8720" y="10205"/>
                    </a:lnTo>
                    <a:lnTo>
                      <a:pt x="8257" y="10497"/>
                    </a:lnTo>
                    <a:lnTo>
                      <a:pt x="7770" y="10741"/>
                    </a:lnTo>
                    <a:lnTo>
                      <a:pt x="7259" y="10911"/>
                    </a:lnTo>
                    <a:lnTo>
                      <a:pt x="6723" y="11057"/>
                    </a:lnTo>
                    <a:lnTo>
                      <a:pt x="6163" y="11155"/>
                    </a:lnTo>
                    <a:lnTo>
                      <a:pt x="5603" y="11179"/>
                    </a:lnTo>
                    <a:lnTo>
                      <a:pt x="5603" y="11179"/>
                    </a:lnTo>
                    <a:lnTo>
                      <a:pt x="5018" y="11155"/>
                    </a:lnTo>
                    <a:lnTo>
                      <a:pt x="4482" y="11057"/>
                    </a:lnTo>
                    <a:lnTo>
                      <a:pt x="3946" y="10911"/>
                    </a:lnTo>
                    <a:lnTo>
                      <a:pt x="3435" y="10741"/>
                    </a:lnTo>
                    <a:lnTo>
                      <a:pt x="2948" y="10497"/>
                    </a:lnTo>
                    <a:lnTo>
                      <a:pt x="2485" y="10205"/>
                    </a:lnTo>
                    <a:lnTo>
                      <a:pt x="2047" y="9888"/>
                    </a:lnTo>
                    <a:lnTo>
                      <a:pt x="1657" y="9523"/>
                    </a:lnTo>
                    <a:lnTo>
                      <a:pt x="1292" y="9133"/>
                    </a:lnTo>
                    <a:lnTo>
                      <a:pt x="975" y="8695"/>
                    </a:lnTo>
                    <a:lnTo>
                      <a:pt x="683" y="8257"/>
                    </a:lnTo>
                    <a:lnTo>
                      <a:pt x="464" y="7769"/>
                    </a:lnTo>
                    <a:lnTo>
                      <a:pt x="269" y="7234"/>
                    </a:lnTo>
                    <a:lnTo>
                      <a:pt x="123" y="6722"/>
                    </a:lnTo>
                    <a:lnTo>
                      <a:pt x="50" y="6162"/>
                    </a:lnTo>
                    <a:lnTo>
                      <a:pt x="1" y="5577"/>
                    </a:lnTo>
                    <a:lnTo>
                      <a:pt x="1" y="5577"/>
                    </a:lnTo>
                    <a:lnTo>
                      <a:pt x="50" y="5017"/>
                    </a:lnTo>
                    <a:lnTo>
                      <a:pt x="123" y="4457"/>
                    </a:lnTo>
                    <a:lnTo>
                      <a:pt x="269" y="3921"/>
                    </a:lnTo>
                    <a:lnTo>
                      <a:pt x="464" y="3410"/>
                    </a:lnTo>
                    <a:lnTo>
                      <a:pt x="683" y="2923"/>
                    </a:lnTo>
                    <a:lnTo>
                      <a:pt x="975" y="2460"/>
                    </a:lnTo>
                    <a:lnTo>
                      <a:pt x="1292" y="2046"/>
                    </a:lnTo>
                    <a:lnTo>
                      <a:pt x="1657" y="1632"/>
                    </a:lnTo>
                    <a:lnTo>
                      <a:pt x="2047" y="1267"/>
                    </a:lnTo>
                    <a:lnTo>
                      <a:pt x="2485" y="950"/>
                    </a:lnTo>
                    <a:lnTo>
                      <a:pt x="2948" y="682"/>
                    </a:lnTo>
                    <a:lnTo>
                      <a:pt x="3435" y="439"/>
                    </a:lnTo>
                    <a:lnTo>
                      <a:pt x="3946" y="244"/>
                    </a:lnTo>
                    <a:lnTo>
                      <a:pt x="4482" y="122"/>
                    </a:lnTo>
                    <a:lnTo>
                      <a:pt x="5018" y="25"/>
                    </a:lnTo>
                    <a:lnTo>
                      <a:pt x="5603" y="0"/>
                    </a:lnTo>
                    <a:lnTo>
                      <a:pt x="5603" y="0"/>
                    </a:lnTo>
                    <a:lnTo>
                      <a:pt x="6041" y="25"/>
                    </a:lnTo>
                    <a:lnTo>
                      <a:pt x="6479" y="73"/>
                    </a:lnTo>
                    <a:lnTo>
                      <a:pt x="6893" y="146"/>
                    </a:lnTo>
                    <a:lnTo>
                      <a:pt x="7307" y="268"/>
                    </a:lnTo>
                    <a:lnTo>
                      <a:pt x="7697" y="414"/>
                    </a:lnTo>
                    <a:lnTo>
                      <a:pt x="8087" y="585"/>
                    </a:lnTo>
                    <a:lnTo>
                      <a:pt x="8452" y="780"/>
                    </a:lnTo>
                    <a:lnTo>
                      <a:pt x="8793" y="99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2" name="Shape 525">
                <a:extLst>
                  <a:ext uri="{FF2B5EF4-FFF2-40B4-BE49-F238E27FC236}">
                    <a16:creationId xmlns:a16="http://schemas.microsoft.com/office/drawing/2014/main" id="{3E3AAB8F-C247-46FB-9CD9-7DC434183747}"/>
                  </a:ext>
                </a:extLst>
              </p:cNvPr>
              <p:cNvSpPr/>
              <p:nvPr/>
            </p:nvSpPr>
            <p:spPr>
              <a:xfrm>
                <a:off x="6107250" y="1824850"/>
                <a:ext cx="84650" cy="84650"/>
              </a:xfrm>
              <a:custGeom>
                <a:avLst/>
                <a:gdLst/>
                <a:ahLst/>
                <a:cxnLst/>
                <a:rect l="0" t="0" r="0" b="0"/>
                <a:pathLst>
                  <a:path w="3386" h="3386" fill="none" extrusionOk="0">
                    <a:moveTo>
                      <a:pt x="3362" y="1388"/>
                    </a:moveTo>
                    <a:lnTo>
                      <a:pt x="3362" y="1388"/>
                    </a:lnTo>
                    <a:lnTo>
                      <a:pt x="3386" y="1680"/>
                    </a:lnTo>
                    <a:lnTo>
                      <a:pt x="3386" y="1680"/>
                    </a:lnTo>
                    <a:lnTo>
                      <a:pt x="3386" y="1851"/>
                    </a:lnTo>
                    <a:lnTo>
                      <a:pt x="3362" y="2021"/>
                    </a:lnTo>
                    <a:lnTo>
                      <a:pt x="3313" y="2192"/>
                    </a:lnTo>
                    <a:lnTo>
                      <a:pt x="3264" y="2338"/>
                    </a:lnTo>
                    <a:lnTo>
                      <a:pt x="3191" y="2484"/>
                    </a:lnTo>
                    <a:lnTo>
                      <a:pt x="3118" y="2630"/>
                    </a:lnTo>
                    <a:lnTo>
                      <a:pt x="3021" y="2776"/>
                    </a:lnTo>
                    <a:lnTo>
                      <a:pt x="2899" y="2898"/>
                    </a:lnTo>
                    <a:lnTo>
                      <a:pt x="2777" y="2996"/>
                    </a:lnTo>
                    <a:lnTo>
                      <a:pt x="2655" y="3093"/>
                    </a:lnTo>
                    <a:lnTo>
                      <a:pt x="2509" y="3191"/>
                    </a:lnTo>
                    <a:lnTo>
                      <a:pt x="2363" y="3239"/>
                    </a:lnTo>
                    <a:lnTo>
                      <a:pt x="2217" y="3312"/>
                    </a:lnTo>
                    <a:lnTo>
                      <a:pt x="2046" y="3337"/>
                    </a:lnTo>
                    <a:lnTo>
                      <a:pt x="1876" y="3385"/>
                    </a:lnTo>
                    <a:lnTo>
                      <a:pt x="1706" y="3385"/>
                    </a:lnTo>
                    <a:lnTo>
                      <a:pt x="1706" y="3385"/>
                    </a:lnTo>
                    <a:lnTo>
                      <a:pt x="1535" y="3385"/>
                    </a:lnTo>
                    <a:lnTo>
                      <a:pt x="1365" y="3337"/>
                    </a:lnTo>
                    <a:lnTo>
                      <a:pt x="1194" y="3312"/>
                    </a:lnTo>
                    <a:lnTo>
                      <a:pt x="1048" y="3239"/>
                    </a:lnTo>
                    <a:lnTo>
                      <a:pt x="902" y="3191"/>
                    </a:lnTo>
                    <a:lnTo>
                      <a:pt x="756" y="3093"/>
                    </a:lnTo>
                    <a:lnTo>
                      <a:pt x="634" y="2996"/>
                    </a:lnTo>
                    <a:lnTo>
                      <a:pt x="512" y="2898"/>
                    </a:lnTo>
                    <a:lnTo>
                      <a:pt x="390" y="2776"/>
                    </a:lnTo>
                    <a:lnTo>
                      <a:pt x="293" y="2630"/>
                    </a:lnTo>
                    <a:lnTo>
                      <a:pt x="220" y="2484"/>
                    </a:lnTo>
                    <a:lnTo>
                      <a:pt x="147" y="2338"/>
                    </a:lnTo>
                    <a:lnTo>
                      <a:pt x="74" y="2192"/>
                    </a:lnTo>
                    <a:lnTo>
                      <a:pt x="49" y="2021"/>
                    </a:lnTo>
                    <a:lnTo>
                      <a:pt x="25" y="1851"/>
                    </a:lnTo>
                    <a:lnTo>
                      <a:pt x="1" y="1680"/>
                    </a:lnTo>
                    <a:lnTo>
                      <a:pt x="1" y="1680"/>
                    </a:lnTo>
                    <a:lnTo>
                      <a:pt x="25" y="1510"/>
                    </a:lnTo>
                    <a:lnTo>
                      <a:pt x="49" y="1340"/>
                    </a:lnTo>
                    <a:lnTo>
                      <a:pt x="74" y="1193"/>
                    </a:lnTo>
                    <a:lnTo>
                      <a:pt x="147" y="1023"/>
                    </a:lnTo>
                    <a:lnTo>
                      <a:pt x="220" y="877"/>
                    </a:lnTo>
                    <a:lnTo>
                      <a:pt x="293" y="731"/>
                    </a:lnTo>
                    <a:lnTo>
                      <a:pt x="390" y="609"/>
                    </a:lnTo>
                    <a:lnTo>
                      <a:pt x="512" y="487"/>
                    </a:lnTo>
                    <a:lnTo>
                      <a:pt x="634" y="390"/>
                    </a:lnTo>
                    <a:lnTo>
                      <a:pt x="756" y="292"/>
                    </a:lnTo>
                    <a:lnTo>
                      <a:pt x="902" y="195"/>
                    </a:lnTo>
                    <a:lnTo>
                      <a:pt x="1048" y="122"/>
                    </a:lnTo>
                    <a:lnTo>
                      <a:pt x="1194" y="73"/>
                    </a:lnTo>
                    <a:lnTo>
                      <a:pt x="1365" y="24"/>
                    </a:lnTo>
                    <a:lnTo>
                      <a:pt x="1535" y="0"/>
                    </a:lnTo>
                    <a:lnTo>
                      <a:pt x="1706" y="0"/>
                    </a:lnTo>
                    <a:lnTo>
                      <a:pt x="1706" y="0"/>
                    </a:lnTo>
                    <a:lnTo>
                      <a:pt x="1998" y="2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3" name="Shape 526">
                <a:extLst>
                  <a:ext uri="{FF2B5EF4-FFF2-40B4-BE49-F238E27FC236}">
                    <a16:creationId xmlns:a16="http://schemas.microsoft.com/office/drawing/2014/main" id="{A1DB75BF-3F3E-4857-AC15-7ABE645F6DFE}"/>
                  </a:ext>
                </a:extLst>
              </p:cNvPr>
              <p:cNvSpPr/>
              <p:nvPr/>
            </p:nvSpPr>
            <p:spPr>
              <a:xfrm>
                <a:off x="6058550" y="1776125"/>
                <a:ext cx="182075" cy="182075"/>
              </a:xfrm>
              <a:custGeom>
                <a:avLst/>
                <a:gdLst/>
                <a:ahLst/>
                <a:cxnLst/>
                <a:rect l="0" t="0" r="0" b="0"/>
                <a:pathLst>
                  <a:path w="7283" h="7283" fill="none" extrusionOk="0">
                    <a:moveTo>
                      <a:pt x="5431" y="463"/>
                    </a:moveTo>
                    <a:lnTo>
                      <a:pt x="5431" y="463"/>
                    </a:lnTo>
                    <a:lnTo>
                      <a:pt x="5042" y="269"/>
                    </a:lnTo>
                    <a:lnTo>
                      <a:pt x="4823" y="195"/>
                    </a:lnTo>
                    <a:lnTo>
                      <a:pt x="4603" y="122"/>
                    </a:lnTo>
                    <a:lnTo>
                      <a:pt x="4360" y="74"/>
                    </a:lnTo>
                    <a:lnTo>
                      <a:pt x="4141" y="25"/>
                    </a:lnTo>
                    <a:lnTo>
                      <a:pt x="3897" y="1"/>
                    </a:lnTo>
                    <a:lnTo>
                      <a:pt x="3654" y="1"/>
                    </a:lnTo>
                    <a:lnTo>
                      <a:pt x="3654" y="1"/>
                    </a:lnTo>
                    <a:lnTo>
                      <a:pt x="3288" y="25"/>
                    </a:lnTo>
                    <a:lnTo>
                      <a:pt x="2923" y="74"/>
                    </a:lnTo>
                    <a:lnTo>
                      <a:pt x="2558" y="147"/>
                    </a:lnTo>
                    <a:lnTo>
                      <a:pt x="2241" y="293"/>
                    </a:lnTo>
                    <a:lnTo>
                      <a:pt x="1924" y="439"/>
                    </a:lnTo>
                    <a:lnTo>
                      <a:pt x="1608" y="609"/>
                    </a:lnTo>
                    <a:lnTo>
                      <a:pt x="1340" y="829"/>
                    </a:lnTo>
                    <a:lnTo>
                      <a:pt x="1072" y="1072"/>
                    </a:lnTo>
                    <a:lnTo>
                      <a:pt x="828" y="1316"/>
                    </a:lnTo>
                    <a:lnTo>
                      <a:pt x="633" y="1608"/>
                    </a:lnTo>
                    <a:lnTo>
                      <a:pt x="439" y="1900"/>
                    </a:lnTo>
                    <a:lnTo>
                      <a:pt x="293" y="2217"/>
                    </a:lnTo>
                    <a:lnTo>
                      <a:pt x="171" y="2558"/>
                    </a:lnTo>
                    <a:lnTo>
                      <a:pt x="73" y="2899"/>
                    </a:lnTo>
                    <a:lnTo>
                      <a:pt x="25" y="3264"/>
                    </a:lnTo>
                    <a:lnTo>
                      <a:pt x="0" y="3629"/>
                    </a:lnTo>
                    <a:lnTo>
                      <a:pt x="0" y="3629"/>
                    </a:lnTo>
                    <a:lnTo>
                      <a:pt x="25" y="4019"/>
                    </a:lnTo>
                    <a:lnTo>
                      <a:pt x="73" y="4360"/>
                    </a:lnTo>
                    <a:lnTo>
                      <a:pt x="171" y="4725"/>
                    </a:lnTo>
                    <a:lnTo>
                      <a:pt x="293" y="5066"/>
                    </a:lnTo>
                    <a:lnTo>
                      <a:pt x="439" y="5383"/>
                    </a:lnTo>
                    <a:lnTo>
                      <a:pt x="633" y="5675"/>
                    </a:lnTo>
                    <a:lnTo>
                      <a:pt x="828" y="5943"/>
                    </a:lnTo>
                    <a:lnTo>
                      <a:pt x="1072" y="6211"/>
                    </a:lnTo>
                    <a:lnTo>
                      <a:pt x="1340" y="6455"/>
                    </a:lnTo>
                    <a:lnTo>
                      <a:pt x="1608" y="6650"/>
                    </a:lnTo>
                    <a:lnTo>
                      <a:pt x="1924" y="6844"/>
                    </a:lnTo>
                    <a:lnTo>
                      <a:pt x="2241" y="6990"/>
                    </a:lnTo>
                    <a:lnTo>
                      <a:pt x="2558" y="7112"/>
                    </a:lnTo>
                    <a:lnTo>
                      <a:pt x="2923" y="7210"/>
                    </a:lnTo>
                    <a:lnTo>
                      <a:pt x="3288" y="7258"/>
                    </a:lnTo>
                    <a:lnTo>
                      <a:pt x="3654" y="7283"/>
                    </a:lnTo>
                    <a:lnTo>
                      <a:pt x="3654" y="7283"/>
                    </a:lnTo>
                    <a:lnTo>
                      <a:pt x="4019" y="7258"/>
                    </a:lnTo>
                    <a:lnTo>
                      <a:pt x="4384" y="7210"/>
                    </a:lnTo>
                    <a:lnTo>
                      <a:pt x="4725" y="7112"/>
                    </a:lnTo>
                    <a:lnTo>
                      <a:pt x="5066" y="6990"/>
                    </a:lnTo>
                    <a:lnTo>
                      <a:pt x="5383" y="6844"/>
                    </a:lnTo>
                    <a:lnTo>
                      <a:pt x="5675" y="6650"/>
                    </a:lnTo>
                    <a:lnTo>
                      <a:pt x="5967" y="6455"/>
                    </a:lnTo>
                    <a:lnTo>
                      <a:pt x="6235" y="6211"/>
                    </a:lnTo>
                    <a:lnTo>
                      <a:pt x="6454" y="5943"/>
                    </a:lnTo>
                    <a:lnTo>
                      <a:pt x="6674" y="5675"/>
                    </a:lnTo>
                    <a:lnTo>
                      <a:pt x="6844" y="5383"/>
                    </a:lnTo>
                    <a:lnTo>
                      <a:pt x="7014" y="5066"/>
                    </a:lnTo>
                    <a:lnTo>
                      <a:pt x="7136" y="4725"/>
                    </a:lnTo>
                    <a:lnTo>
                      <a:pt x="7209" y="4360"/>
                    </a:lnTo>
                    <a:lnTo>
                      <a:pt x="7282" y="4019"/>
                    </a:lnTo>
                    <a:lnTo>
                      <a:pt x="7282" y="3629"/>
                    </a:lnTo>
                    <a:lnTo>
                      <a:pt x="7282" y="3629"/>
                    </a:lnTo>
                    <a:lnTo>
                      <a:pt x="7282" y="3386"/>
                    </a:lnTo>
                    <a:lnTo>
                      <a:pt x="7258" y="3167"/>
                    </a:lnTo>
                    <a:lnTo>
                      <a:pt x="7234" y="2923"/>
                    </a:lnTo>
                    <a:lnTo>
                      <a:pt x="7161" y="2704"/>
                    </a:lnTo>
                    <a:lnTo>
                      <a:pt x="7112" y="2485"/>
                    </a:lnTo>
                    <a:lnTo>
                      <a:pt x="7014" y="2266"/>
                    </a:lnTo>
                    <a:lnTo>
                      <a:pt x="6820" y="185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4" name="Shape 527">
                <a:extLst>
                  <a:ext uri="{FF2B5EF4-FFF2-40B4-BE49-F238E27FC236}">
                    <a16:creationId xmlns:a16="http://schemas.microsoft.com/office/drawing/2014/main" id="{14D97F2F-17FF-45E6-8F76-0360DF181C8B}"/>
                  </a:ext>
                </a:extLst>
              </p:cNvPr>
              <p:cNvSpPr/>
              <p:nvPr/>
            </p:nvSpPr>
            <p:spPr>
              <a:xfrm>
                <a:off x="5971475" y="2001400"/>
                <a:ext cx="74925" cy="70675"/>
              </a:xfrm>
              <a:custGeom>
                <a:avLst/>
                <a:gdLst/>
                <a:ahLst/>
                <a:cxnLst/>
                <a:rect l="0" t="0" r="0" b="0"/>
                <a:pathLst>
                  <a:path w="2997" h="2827" fill="none" extrusionOk="0">
                    <a:moveTo>
                      <a:pt x="1462" y="1"/>
                    </a:moveTo>
                    <a:lnTo>
                      <a:pt x="293" y="1170"/>
                    </a:lnTo>
                    <a:lnTo>
                      <a:pt x="293" y="1170"/>
                    </a:lnTo>
                    <a:lnTo>
                      <a:pt x="171" y="1316"/>
                    </a:lnTo>
                    <a:lnTo>
                      <a:pt x="74" y="1487"/>
                    </a:lnTo>
                    <a:lnTo>
                      <a:pt x="25" y="1657"/>
                    </a:lnTo>
                    <a:lnTo>
                      <a:pt x="1" y="1852"/>
                    </a:lnTo>
                    <a:lnTo>
                      <a:pt x="25" y="2047"/>
                    </a:lnTo>
                    <a:lnTo>
                      <a:pt x="74" y="2217"/>
                    </a:lnTo>
                    <a:lnTo>
                      <a:pt x="171" y="2388"/>
                    </a:lnTo>
                    <a:lnTo>
                      <a:pt x="293" y="2534"/>
                    </a:lnTo>
                    <a:lnTo>
                      <a:pt x="293" y="2534"/>
                    </a:lnTo>
                    <a:lnTo>
                      <a:pt x="439" y="2656"/>
                    </a:lnTo>
                    <a:lnTo>
                      <a:pt x="609" y="2753"/>
                    </a:lnTo>
                    <a:lnTo>
                      <a:pt x="804" y="2802"/>
                    </a:lnTo>
                    <a:lnTo>
                      <a:pt x="975" y="2826"/>
                    </a:lnTo>
                    <a:lnTo>
                      <a:pt x="975" y="2826"/>
                    </a:lnTo>
                    <a:lnTo>
                      <a:pt x="1170" y="2802"/>
                    </a:lnTo>
                    <a:lnTo>
                      <a:pt x="1340" y="2753"/>
                    </a:lnTo>
                    <a:lnTo>
                      <a:pt x="1511" y="2656"/>
                    </a:lnTo>
                    <a:lnTo>
                      <a:pt x="1681" y="2534"/>
                    </a:lnTo>
                    <a:lnTo>
                      <a:pt x="2850" y="1365"/>
                    </a:lnTo>
                    <a:lnTo>
                      <a:pt x="2850" y="1365"/>
                    </a:lnTo>
                    <a:lnTo>
                      <a:pt x="2996" y="119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5" name="Shape 528">
                <a:extLst>
                  <a:ext uri="{FF2B5EF4-FFF2-40B4-BE49-F238E27FC236}">
                    <a16:creationId xmlns:a16="http://schemas.microsoft.com/office/drawing/2014/main" id="{4F670924-5830-4B16-B28C-CE30BC8FE2FB}"/>
                  </a:ext>
                </a:extLst>
              </p:cNvPr>
              <p:cNvSpPr/>
              <p:nvPr/>
            </p:nvSpPr>
            <p:spPr>
              <a:xfrm>
                <a:off x="6253375" y="2001400"/>
                <a:ext cx="74325" cy="70675"/>
              </a:xfrm>
              <a:custGeom>
                <a:avLst/>
                <a:gdLst/>
                <a:ahLst/>
                <a:cxnLst/>
                <a:rect l="0" t="0" r="0" b="0"/>
                <a:pathLst>
                  <a:path w="2973" h="2827" fill="none" extrusionOk="0">
                    <a:moveTo>
                      <a:pt x="1" y="1194"/>
                    </a:moveTo>
                    <a:lnTo>
                      <a:pt x="1" y="1194"/>
                    </a:lnTo>
                    <a:lnTo>
                      <a:pt x="123" y="1365"/>
                    </a:lnTo>
                    <a:lnTo>
                      <a:pt x="1316" y="2534"/>
                    </a:lnTo>
                    <a:lnTo>
                      <a:pt x="1316" y="2534"/>
                    </a:lnTo>
                    <a:lnTo>
                      <a:pt x="1462" y="2656"/>
                    </a:lnTo>
                    <a:lnTo>
                      <a:pt x="1633" y="2753"/>
                    </a:lnTo>
                    <a:lnTo>
                      <a:pt x="1827" y="2802"/>
                    </a:lnTo>
                    <a:lnTo>
                      <a:pt x="1998" y="2826"/>
                    </a:lnTo>
                    <a:lnTo>
                      <a:pt x="1998" y="2826"/>
                    </a:lnTo>
                    <a:lnTo>
                      <a:pt x="2193" y="2802"/>
                    </a:lnTo>
                    <a:lnTo>
                      <a:pt x="2363" y="2753"/>
                    </a:lnTo>
                    <a:lnTo>
                      <a:pt x="2534" y="2656"/>
                    </a:lnTo>
                    <a:lnTo>
                      <a:pt x="2704" y="2534"/>
                    </a:lnTo>
                    <a:lnTo>
                      <a:pt x="2704" y="2534"/>
                    </a:lnTo>
                    <a:lnTo>
                      <a:pt x="2826" y="2388"/>
                    </a:lnTo>
                    <a:lnTo>
                      <a:pt x="2923" y="2217"/>
                    </a:lnTo>
                    <a:lnTo>
                      <a:pt x="2972" y="2047"/>
                    </a:lnTo>
                    <a:lnTo>
                      <a:pt x="2972" y="1852"/>
                    </a:lnTo>
                    <a:lnTo>
                      <a:pt x="2972" y="1657"/>
                    </a:lnTo>
                    <a:lnTo>
                      <a:pt x="2923" y="1487"/>
                    </a:lnTo>
                    <a:lnTo>
                      <a:pt x="2826" y="1316"/>
                    </a:lnTo>
                    <a:lnTo>
                      <a:pt x="2704" y="1170"/>
                    </a:lnTo>
                    <a:lnTo>
                      <a:pt x="153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6" name="Shape 529">
                <a:extLst>
                  <a:ext uri="{FF2B5EF4-FFF2-40B4-BE49-F238E27FC236}">
                    <a16:creationId xmlns:a16="http://schemas.microsoft.com/office/drawing/2014/main" id="{43E08C8D-7F8A-4BAA-A0FB-EC700449DC04}"/>
                  </a:ext>
                </a:extLst>
              </p:cNvPr>
              <p:cNvSpPr/>
              <p:nvPr/>
            </p:nvSpPr>
            <p:spPr>
              <a:xfrm>
                <a:off x="6137700" y="1623900"/>
                <a:ext cx="250875" cy="255150"/>
              </a:xfrm>
              <a:custGeom>
                <a:avLst/>
                <a:gdLst/>
                <a:ahLst/>
                <a:cxnLst/>
                <a:rect l="0" t="0" r="0" b="0"/>
                <a:pathLst>
                  <a:path w="10035" h="10206" fill="none" extrusionOk="0">
                    <a:moveTo>
                      <a:pt x="9718" y="2412"/>
                    </a:moveTo>
                    <a:lnTo>
                      <a:pt x="8671" y="2217"/>
                    </a:lnTo>
                    <a:lnTo>
                      <a:pt x="9694" y="1194"/>
                    </a:lnTo>
                    <a:lnTo>
                      <a:pt x="9694" y="1194"/>
                    </a:lnTo>
                    <a:lnTo>
                      <a:pt x="9767" y="1121"/>
                    </a:lnTo>
                    <a:lnTo>
                      <a:pt x="9815" y="1024"/>
                    </a:lnTo>
                    <a:lnTo>
                      <a:pt x="9840" y="951"/>
                    </a:lnTo>
                    <a:lnTo>
                      <a:pt x="9840" y="853"/>
                    </a:lnTo>
                    <a:lnTo>
                      <a:pt x="9840" y="756"/>
                    </a:lnTo>
                    <a:lnTo>
                      <a:pt x="9815" y="658"/>
                    </a:lnTo>
                    <a:lnTo>
                      <a:pt x="9767" y="585"/>
                    </a:lnTo>
                    <a:lnTo>
                      <a:pt x="9694" y="512"/>
                    </a:lnTo>
                    <a:lnTo>
                      <a:pt x="9694" y="512"/>
                    </a:lnTo>
                    <a:lnTo>
                      <a:pt x="9621" y="439"/>
                    </a:lnTo>
                    <a:lnTo>
                      <a:pt x="9548" y="391"/>
                    </a:lnTo>
                    <a:lnTo>
                      <a:pt x="9450" y="366"/>
                    </a:lnTo>
                    <a:lnTo>
                      <a:pt x="9353" y="366"/>
                    </a:lnTo>
                    <a:lnTo>
                      <a:pt x="9255" y="366"/>
                    </a:lnTo>
                    <a:lnTo>
                      <a:pt x="9182" y="391"/>
                    </a:lnTo>
                    <a:lnTo>
                      <a:pt x="9085" y="439"/>
                    </a:lnTo>
                    <a:lnTo>
                      <a:pt x="9012" y="512"/>
                    </a:lnTo>
                    <a:lnTo>
                      <a:pt x="7867" y="1657"/>
                    </a:lnTo>
                    <a:lnTo>
                      <a:pt x="7867" y="1657"/>
                    </a:lnTo>
                    <a:lnTo>
                      <a:pt x="7818" y="1487"/>
                    </a:lnTo>
                    <a:lnTo>
                      <a:pt x="7599" y="317"/>
                    </a:lnTo>
                    <a:lnTo>
                      <a:pt x="7599" y="317"/>
                    </a:lnTo>
                    <a:lnTo>
                      <a:pt x="7575" y="196"/>
                    </a:lnTo>
                    <a:lnTo>
                      <a:pt x="7526" y="98"/>
                    </a:lnTo>
                    <a:lnTo>
                      <a:pt x="7477" y="50"/>
                    </a:lnTo>
                    <a:lnTo>
                      <a:pt x="7404" y="1"/>
                    </a:lnTo>
                    <a:lnTo>
                      <a:pt x="7331" y="1"/>
                    </a:lnTo>
                    <a:lnTo>
                      <a:pt x="7234" y="25"/>
                    </a:lnTo>
                    <a:lnTo>
                      <a:pt x="7161" y="74"/>
                    </a:lnTo>
                    <a:lnTo>
                      <a:pt x="7063" y="147"/>
                    </a:lnTo>
                    <a:lnTo>
                      <a:pt x="5432" y="1754"/>
                    </a:lnTo>
                    <a:lnTo>
                      <a:pt x="5432" y="1754"/>
                    </a:lnTo>
                    <a:lnTo>
                      <a:pt x="5358" y="1852"/>
                    </a:lnTo>
                    <a:lnTo>
                      <a:pt x="5285" y="1974"/>
                    </a:lnTo>
                    <a:lnTo>
                      <a:pt x="5212" y="2120"/>
                    </a:lnTo>
                    <a:lnTo>
                      <a:pt x="5164" y="2242"/>
                    </a:lnTo>
                    <a:lnTo>
                      <a:pt x="5139" y="2388"/>
                    </a:lnTo>
                    <a:lnTo>
                      <a:pt x="5115" y="2534"/>
                    </a:lnTo>
                    <a:lnTo>
                      <a:pt x="5115" y="2680"/>
                    </a:lnTo>
                    <a:lnTo>
                      <a:pt x="5115" y="2802"/>
                    </a:lnTo>
                    <a:lnTo>
                      <a:pt x="5334" y="3971"/>
                    </a:lnTo>
                    <a:lnTo>
                      <a:pt x="5334" y="3971"/>
                    </a:lnTo>
                    <a:lnTo>
                      <a:pt x="5383" y="4141"/>
                    </a:lnTo>
                    <a:lnTo>
                      <a:pt x="147" y="9378"/>
                    </a:lnTo>
                    <a:lnTo>
                      <a:pt x="147" y="9378"/>
                    </a:lnTo>
                    <a:lnTo>
                      <a:pt x="73" y="9451"/>
                    </a:lnTo>
                    <a:lnTo>
                      <a:pt x="25" y="9548"/>
                    </a:lnTo>
                    <a:lnTo>
                      <a:pt x="0" y="9645"/>
                    </a:lnTo>
                    <a:lnTo>
                      <a:pt x="0" y="9718"/>
                    </a:lnTo>
                    <a:lnTo>
                      <a:pt x="0" y="9816"/>
                    </a:lnTo>
                    <a:lnTo>
                      <a:pt x="25" y="9913"/>
                    </a:lnTo>
                    <a:lnTo>
                      <a:pt x="73" y="9986"/>
                    </a:lnTo>
                    <a:lnTo>
                      <a:pt x="147" y="10059"/>
                    </a:lnTo>
                    <a:lnTo>
                      <a:pt x="147" y="10059"/>
                    </a:lnTo>
                    <a:lnTo>
                      <a:pt x="220" y="10133"/>
                    </a:lnTo>
                    <a:lnTo>
                      <a:pt x="293" y="10181"/>
                    </a:lnTo>
                    <a:lnTo>
                      <a:pt x="390" y="10206"/>
                    </a:lnTo>
                    <a:lnTo>
                      <a:pt x="488" y="10206"/>
                    </a:lnTo>
                    <a:lnTo>
                      <a:pt x="488" y="10206"/>
                    </a:lnTo>
                    <a:lnTo>
                      <a:pt x="585" y="10206"/>
                    </a:lnTo>
                    <a:lnTo>
                      <a:pt x="658" y="10181"/>
                    </a:lnTo>
                    <a:lnTo>
                      <a:pt x="755" y="10133"/>
                    </a:lnTo>
                    <a:lnTo>
                      <a:pt x="828" y="10059"/>
                    </a:lnTo>
                    <a:lnTo>
                      <a:pt x="6187" y="4726"/>
                    </a:lnTo>
                    <a:lnTo>
                      <a:pt x="7234" y="4896"/>
                    </a:lnTo>
                    <a:lnTo>
                      <a:pt x="7234" y="4896"/>
                    </a:lnTo>
                    <a:lnTo>
                      <a:pt x="7356" y="4921"/>
                    </a:lnTo>
                    <a:lnTo>
                      <a:pt x="7502" y="4921"/>
                    </a:lnTo>
                    <a:lnTo>
                      <a:pt x="7624" y="4896"/>
                    </a:lnTo>
                    <a:lnTo>
                      <a:pt x="7770" y="4848"/>
                    </a:lnTo>
                    <a:lnTo>
                      <a:pt x="7916" y="4799"/>
                    </a:lnTo>
                    <a:lnTo>
                      <a:pt x="8038" y="4750"/>
                    </a:lnTo>
                    <a:lnTo>
                      <a:pt x="8159" y="4677"/>
                    </a:lnTo>
                    <a:lnTo>
                      <a:pt x="8257" y="4580"/>
                    </a:lnTo>
                    <a:lnTo>
                      <a:pt x="9889" y="2948"/>
                    </a:lnTo>
                    <a:lnTo>
                      <a:pt x="9889" y="2948"/>
                    </a:lnTo>
                    <a:lnTo>
                      <a:pt x="9962" y="2875"/>
                    </a:lnTo>
                    <a:lnTo>
                      <a:pt x="10010" y="2777"/>
                    </a:lnTo>
                    <a:lnTo>
                      <a:pt x="10035" y="2704"/>
                    </a:lnTo>
                    <a:lnTo>
                      <a:pt x="10010" y="2607"/>
                    </a:lnTo>
                    <a:lnTo>
                      <a:pt x="9986" y="2558"/>
                    </a:lnTo>
                    <a:lnTo>
                      <a:pt x="9913" y="2485"/>
                    </a:lnTo>
                    <a:lnTo>
                      <a:pt x="9815" y="2436"/>
                    </a:lnTo>
                    <a:lnTo>
                      <a:pt x="9718" y="2412"/>
                    </a:lnTo>
                    <a:lnTo>
                      <a:pt x="9718" y="241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07" name="Shape 530">
              <a:extLst>
                <a:ext uri="{FF2B5EF4-FFF2-40B4-BE49-F238E27FC236}">
                  <a16:creationId xmlns:a16="http://schemas.microsoft.com/office/drawing/2014/main" id="{09DD54B1-33F1-49F8-B211-4D19D1D337FE}"/>
                </a:ext>
              </a:extLst>
            </p:cNvPr>
            <p:cNvGrpSpPr/>
            <p:nvPr/>
          </p:nvGrpSpPr>
          <p:grpSpPr>
            <a:xfrm>
              <a:off x="8611850" y="2432759"/>
              <a:ext cx="418856" cy="396523"/>
              <a:chOff x="6618700" y="1635475"/>
              <a:chExt cx="456675" cy="432325"/>
            </a:xfrm>
          </p:grpSpPr>
          <p:sp>
            <p:nvSpPr>
              <p:cNvPr id="108" name="Shape 531">
                <a:extLst>
                  <a:ext uri="{FF2B5EF4-FFF2-40B4-BE49-F238E27FC236}">
                    <a16:creationId xmlns:a16="http://schemas.microsoft.com/office/drawing/2014/main" id="{64CFF902-3EA8-4AAC-9073-E617FE424534}"/>
                  </a:ext>
                </a:extLst>
              </p:cNvPr>
              <p:cNvSpPr/>
              <p:nvPr/>
            </p:nvSpPr>
            <p:spPr>
              <a:xfrm>
                <a:off x="6663775" y="1904000"/>
                <a:ext cx="117525" cy="163800"/>
              </a:xfrm>
              <a:custGeom>
                <a:avLst/>
                <a:gdLst/>
                <a:ahLst/>
                <a:cxnLst/>
                <a:rect l="0" t="0" r="0" b="0"/>
                <a:pathLst>
                  <a:path w="4701" h="6552" fill="none" extrusionOk="0">
                    <a:moveTo>
                      <a:pt x="0" y="0"/>
                    </a:moveTo>
                    <a:lnTo>
                      <a:pt x="512" y="6016"/>
                    </a:lnTo>
                    <a:lnTo>
                      <a:pt x="512" y="6016"/>
                    </a:lnTo>
                    <a:lnTo>
                      <a:pt x="536" y="6138"/>
                    </a:lnTo>
                    <a:lnTo>
                      <a:pt x="585" y="6235"/>
                    </a:lnTo>
                    <a:lnTo>
                      <a:pt x="633" y="6332"/>
                    </a:lnTo>
                    <a:lnTo>
                      <a:pt x="706" y="6406"/>
                    </a:lnTo>
                    <a:lnTo>
                      <a:pt x="804" y="6454"/>
                    </a:lnTo>
                    <a:lnTo>
                      <a:pt x="877" y="6503"/>
                    </a:lnTo>
                    <a:lnTo>
                      <a:pt x="999" y="6552"/>
                    </a:lnTo>
                    <a:lnTo>
                      <a:pt x="1096" y="6552"/>
                    </a:lnTo>
                    <a:lnTo>
                      <a:pt x="4116" y="6552"/>
                    </a:lnTo>
                    <a:lnTo>
                      <a:pt x="4116" y="6552"/>
                    </a:lnTo>
                    <a:lnTo>
                      <a:pt x="4238" y="6527"/>
                    </a:lnTo>
                    <a:lnTo>
                      <a:pt x="4360" y="6503"/>
                    </a:lnTo>
                    <a:lnTo>
                      <a:pt x="4457" y="6430"/>
                    </a:lnTo>
                    <a:lnTo>
                      <a:pt x="4554" y="6332"/>
                    </a:lnTo>
                    <a:lnTo>
                      <a:pt x="4554" y="6332"/>
                    </a:lnTo>
                    <a:lnTo>
                      <a:pt x="4628" y="6235"/>
                    </a:lnTo>
                    <a:lnTo>
                      <a:pt x="4676" y="6113"/>
                    </a:lnTo>
                    <a:lnTo>
                      <a:pt x="4701" y="5991"/>
                    </a:lnTo>
                    <a:lnTo>
                      <a:pt x="4676" y="5845"/>
                    </a:lnTo>
                    <a:lnTo>
                      <a:pt x="3678" y="9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9" name="Shape 532">
                <a:extLst>
                  <a:ext uri="{FF2B5EF4-FFF2-40B4-BE49-F238E27FC236}">
                    <a16:creationId xmlns:a16="http://schemas.microsoft.com/office/drawing/2014/main" id="{372BBEE6-01B7-4ED7-A665-E8146ECEDC50}"/>
                  </a:ext>
                </a:extLst>
              </p:cNvPr>
              <p:cNvSpPr/>
              <p:nvPr/>
            </p:nvSpPr>
            <p:spPr>
              <a:xfrm>
                <a:off x="7046125" y="1775525"/>
                <a:ext cx="29250" cy="99275"/>
              </a:xfrm>
              <a:custGeom>
                <a:avLst/>
                <a:gdLst/>
                <a:ahLst/>
                <a:cxnLst/>
                <a:rect l="0" t="0" r="0" b="0"/>
                <a:pathLst>
                  <a:path w="1170" h="3971" fill="none" extrusionOk="0">
                    <a:moveTo>
                      <a:pt x="1" y="3970"/>
                    </a:moveTo>
                    <a:lnTo>
                      <a:pt x="1" y="3970"/>
                    </a:lnTo>
                    <a:lnTo>
                      <a:pt x="245" y="3824"/>
                    </a:lnTo>
                    <a:lnTo>
                      <a:pt x="488" y="3629"/>
                    </a:lnTo>
                    <a:lnTo>
                      <a:pt x="683" y="3410"/>
                    </a:lnTo>
                    <a:lnTo>
                      <a:pt x="853" y="3166"/>
                    </a:lnTo>
                    <a:lnTo>
                      <a:pt x="1000" y="2898"/>
                    </a:lnTo>
                    <a:lnTo>
                      <a:pt x="1097" y="2606"/>
                    </a:lnTo>
                    <a:lnTo>
                      <a:pt x="1170" y="2314"/>
                    </a:lnTo>
                    <a:lnTo>
                      <a:pt x="1170" y="1997"/>
                    </a:lnTo>
                    <a:lnTo>
                      <a:pt x="1170" y="1997"/>
                    </a:lnTo>
                    <a:lnTo>
                      <a:pt x="1170" y="1681"/>
                    </a:lnTo>
                    <a:lnTo>
                      <a:pt x="1097" y="1364"/>
                    </a:lnTo>
                    <a:lnTo>
                      <a:pt x="1000" y="1096"/>
                    </a:lnTo>
                    <a:lnTo>
                      <a:pt x="853" y="828"/>
                    </a:lnTo>
                    <a:lnTo>
                      <a:pt x="683" y="585"/>
                    </a:lnTo>
                    <a:lnTo>
                      <a:pt x="488" y="366"/>
                    </a:lnTo>
                    <a:lnTo>
                      <a:pt x="245" y="171"/>
                    </a:ln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0" name="Shape 533">
                <a:extLst>
                  <a:ext uri="{FF2B5EF4-FFF2-40B4-BE49-F238E27FC236}">
                    <a16:creationId xmlns:a16="http://schemas.microsoft.com/office/drawing/2014/main" id="{0E561BE1-E1C5-4798-B419-D8DF79A29AA3}"/>
                  </a:ext>
                </a:extLst>
              </p:cNvPr>
              <p:cNvSpPr/>
              <p:nvPr/>
            </p:nvSpPr>
            <p:spPr>
              <a:xfrm>
                <a:off x="6618700" y="1751775"/>
                <a:ext cx="96850" cy="146750"/>
              </a:xfrm>
              <a:custGeom>
                <a:avLst/>
                <a:gdLst/>
                <a:ahLst/>
                <a:cxnLst/>
                <a:rect l="0" t="0" r="0" b="0"/>
                <a:pathLst>
                  <a:path w="3874" h="5870" fill="none" extrusionOk="0">
                    <a:moveTo>
                      <a:pt x="3873" y="0"/>
                    </a:moveTo>
                    <a:lnTo>
                      <a:pt x="3873" y="0"/>
                    </a:lnTo>
                    <a:lnTo>
                      <a:pt x="2704" y="0"/>
                    </a:lnTo>
                    <a:lnTo>
                      <a:pt x="1730" y="0"/>
                    </a:lnTo>
                    <a:lnTo>
                      <a:pt x="1730" y="0"/>
                    </a:lnTo>
                    <a:lnTo>
                      <a:pt x="1560" y="25"/>
                    </a:lnTo>
                    <a:lnTo>
                      <a:pt x="1413" y="49"/>
                    </a:lnTo>
                    <a:lnTo>
                      <a:pt x="1243" y="98"/>
                    </a:lnTo>
                    <a:lnTo>
                      <a:pt x="1097" y="147"/>
                    </a:lnTo>
                    <a:lnTo>
                      <a:pt x="926" y="244"/>
                    </a:lnTo>
                    <a:lnTo>
                      <a:pt x="780" y="317"/>
                    </a:lnTo>
                    <a:lnTo>
                      <a:pt x="658" y="439"/>
                    </a:lnTo>
                    <a:lnTo>
                      <a:pt x="537" y="536"/>
                    </a:lnTo>
                    <a:lnTo>
                      <a:pt x="415" y="682"/>
                    </a:lnTo>
                    <a:lnTo>
                      <a:pt x="293" y="804"/>
                    </a:lnTo>
                    <a:lnTo>
                      <a:pt x="220" y="950"/>
                    </a:lnTo>
                    <a:lnTo>
                      <a:pt x="147" y="1096"/>
                    </a:lnTo>
                    <a:lnTo>
                      <a:pt x="74" y="1267"/>
                    </a:lnTo>
                    <a:lnTo>
                      <a:pt x="25" y="1437"/>
                    </a:lnTo>
                    <a:lnTo>
                      <a:pt x="1" y="1583"/>
                    </a:lnTo>
                    <a:lnTo>
                      <a:pt x="1" y="1754"/>
                    </a:lnTo>
                    <a:lnTo>
                      <a:pt x="1" y="4092"/>
                    </a:lnTo>
                    <a:lnTo>
                      <a:pt x="1" y="4092"/>
                    </a:lnTo>
                    <a:lnTo>
                      <a:pt x="1" y="4263"/>
                    </a:lnTo>
                    <a:lnTo>
                      <a:pt x="25" y="4433"/>
                    </a:lnTo>
                    <a:lnTo>
                      <a:pt x="74" y="4579"/>
                    </a:lnTo>
                    <a:lnTo>
                      <a:pt x="147" y="4750"/>
                    </a:lnTo>
                    <a:lnTo>
                      <a:pt x="220" y="4896"/>
                    </a:lnTo>
                    <a:lnTo>
                      <a:pt x="293" y="5042"/>
                    </a:lnTo>
                    <a:lnTo>
                      <a:pt x="415" y="5188"/>
                    </a:lnTo>
                    <a:lnTo>
                      <a:pt x="537" y="5310"/>
                    </a:lnTo>
                    <a:lnTo>
                      <a:pt x="658" y="5407"/>
                    </a:lnTo>
                    <a:lnTo>
                      <a:pt x="780" y="5529"/>
                    </a:lnTo>
                    <a:lnTo>
                      <a:pt x="926" y="5626"/>
                    </a:lnTo>
                    <a:lnTo>
                      <a:pt x="1097" y="5699"/>
                    </a:lnTo>
                    <a:lnTo>
                      <a:pt x="1243" y="5748"/>
                    </a:lnTo>
                    <a:lnTo>
                      <a:pt x="1413" y="5797"/>
                    </a:lnTo>
                    <a:lnTo>
                      <a:pt x="1560" y="5821"/>
                    </a:lnTo>
                    <a:lnTo>
                      <a:pt x="1730" y="5846"/>
                    </a:lnTo>
                    <a:lnTo>
                      <a:pt x="1730" y="5846"/>
                    </a:lnTo>
                    <a:lnTo>
                      <a:pt x="2704" y="5846"/>
                    </a:lnTo>
                    <a:lnTo>
                      <a:pt x="3873" y="587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1" name="Shape 534">
                <a:extLst>
                  <a:ext uri="{FF2B5EF4-FFF2-40B4-BE49-F238E27FC236}">
                    <a16:creationId xmlns:a16="http://schemas.microsoft.com/office/drawing/2014/main" id="{1DBC903F-8603-413E-8063-A9B2E47FB548}"/>
                  </a:ext>
                </a:extLst>
              </p:cNvPr>
              <p:cNvSpPr/>
              <p:nvPr/>
            </p:nvSpPr>
            <p:spPr>
              <a:xfrm>
                <a:off x="6721600" y="1660450"/>
                <a:ext cx="278900" cy="329425"/>
              </a:xfrm>
              <a:custGeom>
                <a:avLst/>
                <a:gdLst/>
                <a:ahLst/>
                <a:cxnLst/>
                <a:rect l="0" t="0" r="0" b="0"/>
                <a:pathLst>
                  <a:path w="11156" h="13177" fill="none" extrusionOk="0">
                    <a:moveTo>
                      <a:pt x="11155" y="0"/>
                    </a:moveTo>
                    <a:lnTo>
                      <a:pt x="11155" y="0"/>
                    </a:lnTo>
                    <a:lnTo>
                      <a:pt x="10766" y="317"/>
                    </a:lnTo>
                    <a:lnTo>
                      <a:pt x="10352" y="609"/>
                    </a:lnTo>
                    <a:lnTo>
                      <a:pt x="9938" y="901"/>
                    </a:lnTo>
                    <a:lnTo>
                      <a:pt x="9524" y="1169"/>
                    </a:lnTo>
                    <a:lnTo>
                      <a:pt x="9085" y="1413"/>
                    </a:lnTo>
                    <a:lnTo>
                      <a:pt x="8671" y="1632"/>
                    </a:lnTo>
                    <a:lnTo>
                      <a:pt x="7843" y="2046"/>
                    </a:lnTo>
                    <a:lnTo>
                      <a:pt x="7015" y="2387"/>
                    </a:lnTo>
                    <a:lnTo>
                      <a:pt x="6211" y="2679"/>
                    </a:lnTo>
                    <a:lnTo>
                      <a:pt x="5456" y="2898"/>
                    </a:lnTo>
                    <a:lnTo>
                      <a:pt x="4774" y="3093"/>
                    </a:lnTo>
                    <a:lnTo>
                      <a:pt x="4774" y="3093"/>
                    </a:lnTo>
                    <a:lnTo>
                      <a:pt x="4239" y="3215"/>
                    </a:lnTo>
                    <a:lnTo>
                      <a:pt x="3678" y="3312"/>
                    </a:lnTo>
                    <a:lnTo>
                      <a:pt x="3070" y="3410"/>
                    </a:lnTo>
                    <a:lnTo>
                      <a:pt x="2461" y="3459"/>
                    </a:lnTo>
                    <a:lnTo>
                      <a:pt x="1219" y="3580"/>
                    </a:lnTo>
                    <a:lnTo>
                      <a:pt x="1" y="3629"/>
                    </a:lnTo>
                    <a:lnTo>
                      <a:pt x="1" y="9523"/>
                    </a:lnTo>
                    <a:lnTo>
                      <a:pt x="1" y="9523"/>
                    </a:lnTo>
                    <a:lnTo>
                      <a:pt x="1219" y="9596"/>
                    </a:lnTo>
                    <a:lnTo>
                      <a:pt x="2461" y="9693"/>
                    </a:lnTo>
                    <a:lnTo>
                      <a:pt x="3070" y="9767"/>
                    </a:lnTo>
                    <a:lnTo>
                      <a:pt x="3678" y="9840"/>
                    </a:lnTo>
                    <a:lnTo>
                      <a:pt x="4239" y="9937"/>
                    </a:lnTo>
                    <a:lnTo>
                      <a:pt x="4774" y="10059"/>
                    </a:lnTo>
                    <a:lnTo>
                      <a:pt x="4774" y="10059"/>
                    </a:lnTo>
                    <a:lnTo>
                      <a:pt x="5456" y="10254"/>
                    </a:lnTo>
                    <a:lnTo>
                      <a:pt x="6211" y="10497"/>
                    </a:lnTo>
                    <a:lnTo>
                      <a:pt x="7015" y="10765"/>
                    </a:lnTo>
                    <a:lnTo>
                      <a:pt x="7843" y="11130"/>
                    </a:lnTo>
                    <a:lnTo>
                      <a:pt x="8671" y="11520"/>
                    </a:lnTo>
                    <a:lnTo>
                      <a:pt x="9085" y="11764"/>
                    </a:lnTo>
                    <a:lnTo>
                      <a:pt x="9524" y="12007"/>
                    </a:lnTo>
                    <a:lnTo>
                      <a:pt x="9938" y="12251"/>
                    </a:lnTo>
                    <a:lnTo>
                      <a:pt x="10352" y="12543"/>
                    </a:lnTo>
                    <a:lnTo>
                      <a:pt x="10766" y="12835"/>
                    </a:lnTo>
                    <a:lnTo>
                      <a:pt x="11155" y="1317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2" name="Shape 535">
                <a:extLst>
                  <a:ext uri="{FF2B5EF4-FFF2-40B4-BE49-F238E27FC236}">
                    <a16:creationId xmlns:a16="http://schemas.microsoft.com/office/drawing/2014/main" id="{2EF0F1F2-3254-4C79-B79D-ABEB6DBF5A0C}"/>
                  </a:ext>
                </a:extLst>
              </p:cNvPr>
              <p:cNvSpPr/>
              <p:nvPr/>
            </p:nvSpPr>
            <p:spPr>
              <a:xfrm>
                <a:off x="7006550" y="1635475"/>
                <a:ext cx="34750" cy="378750"/>
              </a:xfrm>
              <a:custGeom>
                <a:avLst/>
                <a:gdLst/>
                <a:ahLst/>
                <a:cxnLst/>
                <a:rect l="0" t="0" r="0" b="0"/>
                <a:pathLst>
                  <a:path w="1390" h="15150" fill="none" extrusionOk="0">
                    <a:moveTo>
                      <a:pt x="1024" y="49"/>
                    </a:moveTo>
                    <a:lnTo>
                      <a:pt x="1024" y="49"/>
                    </a:lnTo>
                    <a:lnTo>
                      <a:pt x="902" y="1"/>
                    </a:lnTo>
                    <a:lnTo>
                      <a:pt x="805" y="1"/>
                    </a:lnTo>
                    <a:lnTo>
                      <a:pt x="805" y="1"/>
                    </a:lnTo>
                    <a:lnTo>
                      <a:pt x="683" y="1"/>
                    </a:lnTo>
                    <a:lnTo>
                      <a:pt x="585" y="49"/>
                    </a:lnTo>
                    <a:lnTo>
                      <a:pt x="464" y="98"/>
                    </a:lnTo>
                    <a:lnTo>
                      <a:pt x="391" y="171"/>
                    </a:lnTo>
                    <a:lnTo>
                      <a:pt x="391" y="171"/>
                    </a:lnTo>
                    <a:lnTo>
                      <a:pt x="1" y="536"/>
                    </a:lnTo>
                    <a:lnTo>
                      <a:pt x="1" y="14638"/>
                    </a:lnTo>
                    <a:lnTo>
                      <a:pt x="1" y="14638"/>
                    </a:lnTo>
                    <a:lnTo>
                      <a:pt x="391" y="14979"/>
                    </a:lnTo>
                    <a:lnTo>
                      <a:pt x="391" y="14979"/>
                    </a:lnTo>
                    <a:lnTo>
                      <a:pt x="464" y="15052"/>
                    </a:lnTo>
                    <a:lnTo>
                      <a:pt x="585" y="15101"/>
                    </a:lnTo>
                    <a:lnTo>
                      <a:pt x="683" y="15149"/>
                    </a:lnTo>
                    <a:lnTo>
                      <a:pt x="805" y="15149"/>
                    </a:lnTo>
                    <a:lnTo>
                      <a:pt x="805" y="15149"/>
                    </a:lnTo>
                    <a:lnTo>
                      <a:pt x="902" y="15149"/>
                    </a:lnTo>
                    <a:lnTo>
                      <a:pt x="1024" y="15101"/>
                    </a:lnTo>
                    <a:lnTo>
                      <a:pt x="1024" y="15101"/>
                    </a:lnTo>
                    <a:lnTo>
                      <a:pt x="1170" y="15028"/>
                    </a:lnTo>
                    <a:lnTo>
                      <a:pt x="1292" y="14906"/>
                    </a:lnTo>
                    <a:lnTo>
                      <a:pt x="1365" y="14735"/>
                    </a:lnTo>
                    <a:lnTo>
                      <a:pt x="1389" y="14565"/>
                    </a:lnTo>
                    <a:lnTo>
                      <a:pt x="1389" y="585"/>
                    </a:lnTo>
                    <a:lnTo>
                      <a:pt x="1389" y="585"/>
                    </a:lnTo>
                    <a:lnTo>
                      <a:pt x="1365" y="415"/>
                    </a:lnTo>
                    <a:lnTo>
                      <a:pt x="1292" y="269"/>
                    </a:lnTo>
                    <a:lnTo>
                      <a:pt x="1170" y="122"/>
                    </a:lnTo>
                    <a:lnTo>
                      <a:pt x="1024" y="49"/>
                    </a:lnTo>
                    <a:lnTo>
                      <a:pt x="1024" y="4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13" name="Shape 536">
              <a:extLst>
                <a:ext uri="{FF2B5EF4-FFF2-40B4-BE49-F238E27FC236}">
                  <a16:creationId xmlns:a16="http://schemas.microsoft.com/office/drawing/2014/main" id="{B88A704E-37C8-4A7C-8212-8809867D493B}"/>
                </a:ext>
              </a:extLst>
            </p:cNvPr>
            <p:cNvGrpSpPr/>
            <p:nvPr/>
          </p:nvGrpSpPr>
          <p:grpSpPr>
            <a:xfrm>
              <a:off x="3106636" y="3069402"/>
              <a:ext cx="331746" cy="356304"/>
              <a:chOff x="616425" y="2329600"/>
              <a:chExt cx="361700" cy="388475"/>
            </a:xfrm>
          </p:grpSpPr>
          <p:sp>
            <p:nvSpPr>
              <p:cNvPr id="114" name="Shape 537">
                <a:extLst>
                  <a:ext uri="{FF2B5EF4-FFF2-40B4-BE49-F238E27FC236}">
                    <a16:creationId xmlns:a16="http://schemas.microsoft.com/office/drawing/2014/main" id="{89F1A53F-77FA-47E2-8EA5-81860B4B949B}"/>
                  </a:ext>
                </a:extLst>
              </p:cNvPr>
              <p:cNvSpPr/>
              <p:nvPr/>
            </p:nvSpPr>
            <p:spPr>
              <a:xfrm>
                <a:off x="616425" y="2329600"/>
                <a:ext cx="361700" cy="388475"/>
              </a:xfrm>
              <a:custGeom>
                <a:avLst/>
                <a:gdLst/>
                <a:ahLst/>
                <a:cxnLst/>
                <a:rect l="0" t="0" r="0" b="0"/>
                <a:pathLst>
                  <a:path w="14468" h="15539" fill="none" extrusionOk="0">
                    <a:moveTo>
                      <a:pt x="14273" y="13030"/>
                    </a:moveTo>
                    <a:lnTo>
                      <a:pt x="9621" y="6479"/>
                    </a:lnTo>
                    <a:lnTo>
                      <a:pt x="9621" y="2338"/>
                    </a:lnTo>
                    <a:lnTo>
                      <a:pt x="10303" y="1656"/>
                    </a:lnTo>
                    <a:lnTo>
                      <a:pt x="10303" y="1656"/>
                    </a:lnTo>
                    <a:lnTo>
                      <a:pt x="10400" y="1559"/>
                    </a:lnTo>
                    <a:lnTo>
                      <a:pt x="10474" y="1437"/>
                    </a:lnTo>
                    <a:lnTo>
                      <a:pt x="10522" y="1291"/>
                    </a:lnTo>
                    <a:lnTo>
                      <a:pt x="10571" y="1169"/>
                    </a:lnTo>
                    <a:lnTo>
                      <a:pt x="10571" y="1023"/>
                    </a:lnTo>
                    <a:lnTo>
                      <a:pt x="10571" y="877"/>
                    </a:lnTo>
                    <a:lnTo>
                      <a:pt x="10547" y="731"/>
                    </a:lnTo>
                    <a:lnTo>
                      <a:pt x="10498" y="609"/>
                    </a:lnTo>
                    <a:lnTo>
                      <a:pt x="10498" y="609"/>
                    </a:lnTo>
                    <a:lnTo>
                      <a:pt x="10449" y="463"/>
                    </a:lnTo>
                    <a:lnTo>
                      <a:pt x="10352" y="366"/>
                    </a:lnTo>
                    <a:lnTo>
                      <a:pt x="10254" y="244"/>
                    </a:lnTo>
                    <a:lnTo>
                      <a:pt x="10157" y="171"/>
                    </a:lnTo>
                    <a:lnTo>
                      <a:pt x="10035" y="98"/>
                    </a:lnTo>
                    <a:lnTo>
                      <a:pt x="9889" y="49"/>
                    </a:lnTo>
                    <a:lnTo>
                      <a:pt x="9767" y="25"/>
                    </a:lnTo>
                    <a:lnTo>
                      <a:pt x="9621" y="0"/>
                    </a:lnTo>
                    <a:lnTo>
                      <a:pt x="4848" y="0"/>
                    </a:lnTo>
                    <a:lnTo>
                      <a:pt x="4848" y="0"/>
                    </a:lnTo>
                    <a:lnTo>
                      <a:pt x="4701" y="25"/>
                    </a:lnTo>
                    <a:lnTo>
                      <a:pt x="4580" y="49"/>
                    </a:lnTo>
                    <a:lnTo>
                      <a:pt x="4433" y="98"/>
                    </a:lnTo>
                    <a:lnTo>
                      <a:pt x="4312" y="171"/>
                    </a:lnTo>
                    <a:lnTo>
                      <a:pt x="4214" y="244"/>
                    </a:lnTo>
                    <a:lnTo>
                      <a:pt x="4117" y="366"/>
                    </a:lnTo>
                    <a:lnTo>
                      <a:pt x="4019" y="463"/>
                    </a:lnTo>
                    <a:lnTo>
                      <a:pt x="3971" y="609"/>
                    </a:lnTo>
                    <a:lnTo>
                      <a:pt x="3971" y="609"/>
                    </a:lnTo>
                    <a:lnTo>
                      <a:pt x="3922" y="731"/>
                    </a:lnTo>
                    <a:lnTo>
                      <a:pt x="3898" y="877"/>
                    </a:lnTo>
                    <a:lnTo>
                      <a:pt x="3898" y="1023"/>
                    </a:lnTo>
                    <a:lnTo>
                      <a:pt x="3898" y="1169"/>
                    </a:lnTo>
                    <a:lnTo>
                      <a:pt x="3946" y="1291"/>
                    </a:lnTo>
                    <a:lnTo>
                      <a:pt x="3995" y="1437"/>
                    </a:lnTo>
                    <a:lnTo>
                      <a:pt x="4068" y="1559"/>
                    </a:lnTo>
                    <a:lnTo>
                      <a:pt x="4166" y="1656"/>
                    </a:lnTo>
                    <a:lnTo>
                      <a:pt x="4848" y="2338"/>
                    </a:lnTo>
                    <a:lnTo>
                      <a:pt x="4848" y="6479"/>
                    </a:lnTo>
                    <a:lnTo>
                      <a:pt x="196" y="13030"/>
                    </a:lnTo>
                    <a:lnTo>
                      <a:pt x="196" y="13030"/>
                    </a:lnTo>
                    <a:lnTo>
                      <a:pt x="123" y="13152"/>
                    </a:lnTo>
                    <a:lnTo>
                      <a:pt x="50" y="13274"/>
                    </a:lnTo>
                    <a:lnTo>
                      <a:pt x="25" y="13395"/>
                    </a:lnTo>
                    <a:lnTo>
                      <a:pt x="1" y="13517"/>
                    </a:lnTo>
                    <a:lnTo>
                      <a:pt x="1" y="13639"/>
                    </a:lnTo>
                    <a:lnTo>
                      <a:pt x="25" y="13785"/>
                    </a:lnTo>
                    <a:lnTo>
                      <a:pt x="50" y="13907"/>
                    </a:lnTo>
                    <a:lnTo>
                      <a:pt x="98" y="14029"/>
                    </a:lnTo>
                    <a:lnTo>
                      <a:pt x="585" y="15003"/>
                    </a:lnTo>
                    <a:lnTo>
                      <a:pt x="585" y="15003"/>
                    </a:lnTo>
                    <a:lnTo>
                      <a:pt x="658" y="15125"/>
                    </a:lnTo>
                    <a:lnTo>
                      <a:pt x="756" y="15222"/>
                    </a:lnTo>
                    <a:lnTo>
                      <a:pt x="829" y="15320"/>
                    </a:lnTo>
                    <a:lnTo>
                      <a:pt x="951" y="15393"/>
                    </a:lnTo>
                    <a:lnTo>
                      <a:pt x="1073" y="15441"/>
                    </a:lnTo>
                    <a:lnTo>
                      <a:pt x="1194" y="15490"/>
                    </a:lnTo>
                    <a:lnTo>
                      <a:pt x="1316" y="15539"/>
                    </a:lnTo>
                    <a:lnTo>
                      <a:pt x="1462" y="15539"/>
                    </a:lnTo>
                    <a:lnTo>
                      <a:pt x="13006" y="15539"/>
                    </a:lnTo>
                    <a:lnTo>
                      <a:pt x="13006" y="15539"/>
                    </a:lnTo>
                    <a:lnTo>
                      <a:pt x="13153" y="15539"/>
                    </a:lnTo>
                    <a:lnTo>
                      <a:pt x="13274" y="15490"/>
                    </a:lnTo>
                    <a:lnTo>
                      <a:pt x="13396" y="15441"/>
                    </a:lnTo>
                    <a:lnTo>
                      <a:pt x="13518" y="15393"/>
                    </a:lnTo>
                    <a:lnTo>
                      <a:pt x="13640" y="15320"/>
                    </a:lnTo>
                    <a:lnTo>
                      <a:pt x="13713" y="15222"/>
                    </a:lnTo>
                    <a:lnTo>
                      <a:pt x="13810" y="15125"/>
                    </a:lnTo>
                    <a:lnTo>
                      <a:pt x="13883" y="15003"/>
                    </a:lnTo>
                    <a:lnTo>
                      <a:pt x="14370" y="14029"/>
                    </a:lnTo>
                    <a:lnTo>
                      <a:pt x="14370" y="14029"/>
                    </a:lnTo>
                    <a:lnTo>
                      <a:pt x="14419" y="13907"/>
                    </a:lnTo>
                    <a:lnTo>
                      <a:pt x="14443" y="13785"/>
                    </a:lnTo>
                    <a:lnTo>
                      <a:pt x="14468" y="13639"/>
                    </a:lnTo>
                    <a:lnTo>
                      <a:pt x="14468" y="13517"/>
                    </a:lnTo>
                    <a:lnTo>
                      <a:pt x="14443" y="13395"/>
                    </a:lnTo>
                    <a:lnTo>
                      <a:pt x="14419" y="13274"/>
                    </a:lnTo>
                    <a:lnTo>
                      <a:pt x="14346" y="13152"/>
                    </a:lnTo>
                    <a:lnTo>
                      <a:pt x="14273" y="13030"/>
                    </a:lnTo>
                    <a:lnTo>
                      <a:pt x="14273" y="1303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5" name="Shape 538">
                <a:extLst>
                  <a:ext uri="{FF2B5EF4-FFF2-40B4-BE49-F238E27FC236}">
                    <a16:creationId xmlns:a16="http://schemas.microsoft.com/office/drawing/2014/main" id="{7206ADB5-4430-47E4-8702-AD8DCE4B1BD9}"/>
                  </a:ext>
                </a:extLst>
              </p:cNvPr>
              <p:cNvSpPr/>
              <p:nvPr/>
            </p:nvSpPr>
            <p:spPr>
              <a:xfrm>
                <a:off x="704725" y="2545750"/>
                <a:ext cx="185125" cy="25"/>
              </a:xfrm>
              <a:custGeom>
                <a:avLst/>
                <a:gdLst/>
                <a:ahLst/>
                <a:cxnLst/>
                <a:rect l="0" t="0" r="0" b="0"/>
                <a:pathLst>
                  <a:path w="7405" h="1" fill="none" extrusionOk="0">
                    <a:moveTo>
                      <a:pt x="7404"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6" name="Shape 539">
                <a:extLst>
                  <a:ext uri="{FF2B5EF4-FFF2-40B4-BE49-F238E27FC236}">
                    <a16:creationId xmlns:a16="http://schemas.microsoft.com/office/drawing/2014/main" id="{A80AFB73-8416-47BB-B8D0-4F75B5567E7D}"/>
                  </a:ext>
                </a:extLst>
              </p:cNvPr>
              <p:cNvSpPr/>
              <p:nvPr/>
            </p:nvSpPr>
            <p:spPr>
              <a:xfrm>
                <a:off x="811875" y="2626125"/>
                <a:ext cx="31075" cy="31075"/>
              </a:xfrm>
              <a:custGeom>
                <a:avLst/>
                <a:gdLst/>
                <a:ahLst/>
                <a:cxnLst/>
                <a:rect l="0" t="0" r="0" b="0"/>
                <a:pathLst>
                  <a:path w="1243" h="1243" fill="none" extrusionOk="0">
                    <a:moveTo>
                      <a:pt x="1" y="633"/>
                    </a:moveTo>
                    <a:lnTo>
                      <a:pt x="1" y="633"/>
                    </a:lnTo>
                    <a:lnTo>
                      <a:pt x="25" y="487"/>
                    </a:lnTo>
                    <a:lnTo>
                      <a:pt x="50" y="390"/>
                    </a:lnTo>
                    <a:lnTo>
                      <a:pt x="98" y="268"/>
                    </a:lnTo>
                    <a:lnTo>
                      <a:pt x="171" y="171"/>
                    </a:lnTo>
                    <a:lnTo>
                      <a:pt x="269" y="98"/>
                    </a:lnTo>
                    <a:lnTo>
                      <a:pt x="390" y="49"/>
                    </a:lnTo>
                    <a:lnTo>
                      <a:pt x="488" y="24"/>
                    </a:lnTo>
                    <a:lnTo>
                      <a:pt x="634" y="0"/>
                    </a:lnTo>
                    <a:lnTo>
                      <a:pt x="634" y="0"/>
                    </a:lnTo>
                    <a:lnTo>
                      <a:pt x="756" y="24"/>
                    </a:lnTo>
                    <a:lnTo>
                      <a:pt x="853" y="49"/>
                    </a:lnTo>
                    <a:lnTo>
                      <a:pt x="975" y="98"/>
                    </a:lnTo>
                    <a:lnTo>
                      <a:pt x="1072" y="171"/>
                    </a:lnTo>
                    <a:lnTo>
                      <a:pt x="1146" y="268"/>
                    </a:lnTo>
                    <a:lnTo>
                      <a:pt x="1194" y="390"/>
                    </a:lnTo>
                    <a:lnTo>
                      <a:pt x="1243" y="487"/>
                    </a:lnTo>
                    <a:lnTo>
                      <a:pt x="1243" y="633"/>
                    </a:lnTo>
                    <a:lnTo>
                      <a:pt x="1243" y="633"/>
                    </a:lnTo>
                    <a:lnTo>
                      <a:pt x="1243" y="755"/>
                    </a:lnTo>
                    <a:lnTo>
                      <a:pt x="1194" y="853"/>
                    </a:lnTo>
                    <a:lnTo>
                      <a:pt x="1146" y="974"/>
                    </a:lnTo>
                    <a:lnTo>
                      <a:pt x="1072" y="1072"/>
                    </a:lnTo>
                    <a:lnTo>
                      <a:pt x="975" y="1145"/>
                    </a:lnTo>
                    <a:lnTo>
                      <a:pt x="853" y="1194"/>
                    </a:lnTo>
                    <a:lnTo>
                      <a:pt x="756" y="1242"/>
                    </a:lnTo>
                    <a:lnTo>
                      <a:pt x="634" y="1242"/>
                    </a:lnTo>
                    <a:lnTo>
                      <a:pt x="634" y="1242"/>
                    </a:lnTo>
                    <a:lnTo>
                      <a:pt x="488" y="1242"/>
                    </a:lnTo>
                    <a:lnTo>
                      <a:pt x="390" y="1194"/>
                    </a:lnTo>
                    <a:lnTo>
                      <a:pt x="269" y="1145"/>
                    </a:lnTo>
                    <a:lnTo>
                      <a:pt x="171" y="1072"/>
                    </a:lnTo>
                    <a:lnTo>
                      <a:pt x="98" y="974"/>
                    </a:lnTo>
                    <a:lnTo>
                      <a:pt x="50" y="853"/>
                    </a:lnTo>
                    <a:lnTo>
                      <a:pt x="25" y="755"/>
                    </a:lnTo>
                    <a:lnTo>
                      <a:pt x="1" y="633"/>
                    </a:lnTo>
                    <a:lnTo>
                      <a:pt x="1" y="63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7" name="Shape 540">
                <a:extLst>
                  <a:ext uri="{FF2B5EF4-FFF2-40B4-BE49-F238E27FC236}">
                    <a16:creationId xmlns:a16="http://schemas.microsoft.com/office/drawing/2014/main" id="{9E67D0D1-30E9-4038-B677-ACE6C5D8BA7B}"/>
                  </a:ext>
                </a:extLst>
              </p:cNvPr>
              <p:cNvSpPr/>
              <p:nvPr/>
            </p:nvSpPr>
            <p:spPr>
              <a:xfrm>
                <a:off x="751000" y="2568275"/>
                <a:ext cx="54200" cy="53600"/>
              </a:xfrm>
              <a:custGeom>
                <a:avLst/>
                <a:gdLst/>
                <a:ahLst/>
                <a:cxnLst/>
                <a:rect l="0" t="0" r="0" b="0"/>
                <a:pathLst>
                  <a:path w="2168" h="2144" fill="none" extrusionOk="0">
                    <a:moveTo>
                      <a:pt x="1096" y="2144"/>
                    </a:moveTo>
                    <a:lnTo>
                      <a:pt x="1096" y="2144"/>
                    </a:lnTo>
                    <a:lnTo>
                      <a:pt x="877" y="2119"/>
                    </a:lnTo>
                    <a:lnTo>
                      <a:pt x="658" y="2071"/>
                    </a:lnTo>
                    <a:lnTo>
                      <a:pt x="487" y="1973"/>
                    </a:lnTo>
                    <a:lnTo>
                      <a:pt x="317" y="1827"/>
                    </a:lnTo>
                    <a:lnTo>
                      <a:pt x="195" y="1681"/>
                    </a:lnTo>
                    <a:lnTo>
                      <a:pt x="98" y="1486"/>
                    </a:lnTo>
                    <a:lnTo>
                      <a:pt x="25" y="1291"/>
                    </a:lnTo>
                    <a:lnTo>
                      <a:pt x="0" y="1072"/>
                    </a:lnTo>
                    <a:lnTo>
                      <a:pt x="0" y="1072"/>
                    </a:lnTo>
                    <a:lnTo>
                      <a:pt x="25" y="853"/>
                    </a:lnTo>
                    <a:lnTo>
                      <a:pt x="98" y="658"/>
                    </a:lnTo>
                    <a:lnTo>
                      <a:pt x="195" y="463"/>
                    </a:lnTo>
                    <a:lnTo>
                      <a:pt x="317" y="317"/>
                    </a:lnTo>
                    <a:lnTo>
                      <a:pt x="487" y="171"/>
                    </a:lnTo>
                    <a:lnTo>
                      <a:pt x="658" y="73"/>
                    </a:lnTo>
                    <a:lnTo>
                      <a:pt x="877" y="0"/>
                    </a:lnTo>
                    <a:lnTo>
                      <a:pt x="1096" y="0"/>
                    </a:lnTo>
                    <a:lnTo>
                      <a:pt x="1096" y="0"/>
                    </a:lnTo>
                    <a:lnTo>
                      <a:pt x="1315" y="0"/>
                    </a:lnTo>
                    <a:lnTo>
                      <a:pt x="1510" y="73"/>
                    </a:lnTo>
                    <a:lnTo>
                      <a:pt x="1681" y="171"/>
                    </a:lnTo>
                    <a:lnTo>
                      <a:pt x="1851" y="317"/>
                    </a:lnTo>
                    <a:lnTo>
                      <a:pt x="1973" y="463"/>
                    </a:lnTo>
                    <a:lnTo>
                      <a:pt x="2070" y="658"/>
                    </a:lnTo>
                    <a:lnTo>
                      <a:pt x="2144" y="853"/>
                    </a:lnTo>
                    <a:lnTo>
                      <a:pt x="2168" y="1072"/>
                    </a:lnTo>
                    <a:lnTo>
                      <a:pt x="2168" y="1072"/>
                    </a:lnTo>
                    <a:lnTo>
                      <a:pt x="2144" y="1291"/>
                    </a:lnTo>
                    <a:lnTo>
                      <a:pt x="2070" y="1486"/>
                    </a:lnTo>
                    <a:lnTo>
                      <a:pt x="1973" y="1681"/>
                    </a:lnTo>
                    <a:lnTo>
                      <a:pt x="1851" y="1827"/>
                    </a:lnTo>
                    <a:lnTo>
                      <a:pt x="1681" y="1973"/>
                    </a:lnTo>
                    <a:lnTo>
                      <a:pt x="1510" y="2071"/>
                    </a:lnTo>
                    <a:lnTo>
                      <a:pt x="1315" y="2119"/>
                    </a:lnTo>
                    <a:lnTo>
                      <a:pt x="1096" y="2144"/>
                    </a:lnTo>
                    <a:lnTo>
                      <a:pt x="1096" y="214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8" name="Shape 541">
                <a:extLst>
                  <a:ext uri="{FF2B5EF4-FFF2-40B4-BE49-F238E27FC236}">
                    <a16:creationId xmlns:a16="http://schemas.microsoft.com/office/drawing/2014/main" id="{1E37D163-3503-44E4-85B5-43F5850CD13A}"/>
                  </a:ext>
                </a:extLst>
              </p:cNvPr>
              <p:cNvSpPr/>
              <p:nvPr/>
            </p:nvSpPr>
            <p:spPr>
              <a:xfrm>
                <a:off x="769875" y="2662650"/>
                <a:ext cx="23775" cy="23775"/>
              </a:xfrm>
              <a:custGeom>
                <a:avLst/>
                <a:gdLst/>
                <a:ahLst/>
                <a:cxnLst/>
                <a:rect l="0" t="0" r="0" b="0"/>
                <a:pathLst>
                  <a:path w="951" h="951" fill="none" extrusionOk="0">
                    <a:moveTo>
                      <a:pt x="0" y="463"/>
                    </a:moveTo>
                    <a:lnTo>
                      <a:pt x="0" y="463"/>
                    </a:lnTo>
                    <a:lnTo>
                      <a:pt x="0" y="366"/>
                    </a:lnTo>
                    <a:lnTo>
                      <a:pt x="25" y="293"/>
                    </a:lnTo>
                    <a:lnTo>
                      <a:pt x="73" y="195"/>
                    </a:lnTo>
                    <a:lnTo>
                      <a:pt x="146" y="122"/>
                    </a:lnTo>
                    <a:lnTo>
                      <a:pt x="220" y="73"/>
                    </a:lnTo>
                    <a:lnTo>
                      <a:pt x="293" y="25"/>
                    </a:lnTo>
                    <a:lnTo>
                      <a:pt x="390" y="0"/>
                    </a:lnTo>
                    <a:lnTo>
                      <a:pt x="487" y="0"/>
                    </a:lnTo>
                    <a:lnTo>
                      <a:pt x="487" y="0"/>
                    </a:lnTo>
                    <a:lnTo>
                      <a:pt x="585" y="0"/>
                    </a:lnTo>
                    <a:lnTo>
                      <a:pt x="658" y="25"/>
                    </a:lnTo>
                    <a:lnTo>
                      <a:pt x="755" y="73"/>
                    </a:lnTo>
                    <a:lnTo>
                      <a:pt x="828" y="122"/>
                    </a:lnTo>
                    <a:lnTo>
                      <a:pt x="877" y="195"/>
                    </a:lnTo>
                    <a:lnTo>
                      <a:pt x="926" y="293"/>
                    </a:lnTo>
                    <a:lnTo>
                      <a:pt x="950" y="366"/>
                    </a:lnTo>
                    <a:lnTo>
                      <a:pt x="950" y="463"/>
                    </a:lnTo>
                    <a:lnTo>
                      <a:pt x="950" y="463"/>
                    </a:lnTo>
                    <a:lnTo>
                      <a:pt x="950" y="561"/>
                    </a:lnTo>
                    <a:lnTo>
                      <a:pt x="926" y="658"/>
                    </a:lnTo>
                    <a:lnTo>
                      <a:pt x="877" y="755"/>
                    </a:lnTo>
                    <a:lnTo>
                      <a:pt x="828" y="804"/>
                    </a:lnTo>
                    <a:lnTo>
                      <a:pt x="755" y="877"/>
                    </a:lnTo>
                    <a:lnTo>
                      <a:pt x="658" y="926"/>
                    </a:lnTo>
                    <a:lnTo>
                      <a:pt x="585" y="950"/>
                    </a:lnTo>
                    <a:lnTo>
                      <a:pt x="487" y="950"/>
                    </a:lnTo>
                    <a:lnTo>
                      <a:pt x="487" y="950"/>
                    </a:lnTo>
                    <a:lnTo>
                      <a:pt x="390" y="950"/>
                    </a:lnTo>
                    <a:lnTo>
                      <a:pt x="293" y="926"/>
                    </a:lnTo>
                    <a:lnTo>
                      <a:pt x="220" y="877"/>
                    </a:lnTo>
                    <a:lnTo>
                      <a:pt x="146" y="804"/>
                    </a:lnTo>
                    <a:lnTo>
                      <a:pt x="73" y="755"/>
                    </a:lnTo>
                    <a:lnTo>
                      <a:pt x="25" y="658"/>
                    </a:lnTo>
                    <a:lnTo>
                      <a:pt x="0" y="561"/>
                    </a:lnTo>
                    <a:lnTo>
                      <a:pt x="0" y="463"/>
                    </a:lnTo>
                    <a:lnTo>
                      <a:pt x="0" y="4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9" name="Shape 542">
                <a:extLst>
                  <a:ext uri="{FF2B5EF4-FFF2-40B4-BE49-F238E27FC236}">
                    <a16:creationId xmlns:a16="http://schemas.microsoft.com/office/drawing/2014/main" id="{0A8AA837-3C97-441D-8DF2-91426B097BEA}"/>
                  </a:ext>
                </a:extLst>
              </p:cNvPr>
              <p:cNvSpPr/>
              <p:nvPr/>
            </p:nvSpPr>
            <p:spPr>
              <a:xfrm>
                <a:off x="799700" y="2503125"/>
                <a:ext cx="24375" cy="23775"/>
              </a:xfrm>
              <a:custGeom>
                <a:avLst/>
                <a:gdLst/>
                <a:ahLst/>
                <a:cxnLst/>
                <a:rect l="0" t="0" r="0" b="0"/>
                <a:pathLst>
                  <a:path w="975" h="951" fill="none" extrusionOk="0">
                    <a:moveTo>
                      <a:pt x="1" y="463"/>
                    </a:moveTo>
                    <a:lnTo>
                      <a:pt x="1" y="463"/>
                    </a:lnTo>
                    <a:lnTo>
                      <a:pt x="25" y="366"/>
                    </a:lnTo>
                    <a:lnTo>
                      <a:pt x="49" y="293"/>
                    </a:lnTo>
                    <a:lnTo>
                      <a:pt x="98" y="195"/>
                    </a:lnTo>
                    <a:lnTo>
                      <a:pt x="147" y="122"/>
                    </a:lnTo>
                    <a:lnTo>
                      <a:pt x="220" y="73"/>
                    </a:lnTo>
                    <a:lnTo>
                      <a:pt x="293" y="25"/>
                    </a:lnTo>
                    <a:lnTo>
                      <a:pt x="390" y="0"/>
                    </a:lnTo>
                    <a:lnTo>
                      <a:pt x="488" y="0"/>
                    </a:lnTo>
                    <a:lnTo>
                      <a:pt x="488" y="0"/>
                    </a:lnTo>
                    <a:lnTo>
                      <a:pt x="585" y="0"/>
                    </a:lnTo>
                    <a:lnTo>
                      <a:pt x="683" y="25"/>
                    </a:lnTo>
                    <a:lnTo>
                      <a:pt x="756" y="73"/>
                    </a:lnTo>
                    <a:lnTo>
                      <a:pt x="829" y="122"/>
                    </a:lnTo>
                    <a:lnTo>
                      <a:pt x="877" y="195"/>
                    </a:lnTo>
                    <a:lnTo>
                      <a:pt x="926" y="293"/>
                    </a:lnTo>
                    <a:lnTo>
                      <a:pt x="951" y="366"/>
                    </a:lnTo>
                    <a:lnTo>
                      <a:pt x="975" y="463"/>
                    </a:lnTo>
                    <a:lnTo>
                      <a:pt x="975" y="463"/>
                    </a:lnTo>
                    <a:lnTo>
                      <a:pt x="951" y="561"/>
                    </a:lnTo>
                    <a:lnTo>
                      <a:pt x="926" y="658"/>
                    </a:lnTo>
                    <a:lnTo>
                      <a:pt x="877" y="731"/>
                    </a:lnTo>
                    <a:lnTo>
                      <a:pt x="829" y="804"/>
                    </a:lnTo>
                    <a:lnTo>
                      <a:pt x="756" y="877"/>
                    </a:lnTo>
                    <a:lnTo>
                      <a:pt x="683" y="902"/>
                    </a:lnTo>
                    <a:lnTo>
                      <a:pt x="585" y="950"/>
                    </a:lnTo>
                    <a:lnTo>
                      <a:pt x="488" y="950"/>
                    </a:lnTo>
                    <a:lnTo>
                      <a:pt x="488" y="950"/>
                    </a:lnTo>
                    <a:lnTo>
                      <a:pt x="390" y="950"/>
                    </a:lnTo>
                    <a:lnTo>
                      <a:pt x="293" y="902"/>
                    </a:lnTo>
                    <a:lnTo>
                      <a:pt x="220" y="877"/>
                    </a:lnTo>
                    <a:lnTo>
                      <a:pt x="147" y="804"/>
                    </a:lnTo>
                    <a:lnTo>
                      <a:pt x="98" y="731"/>
                    </a:lnTo>
                    <a:lnTo>
                      <a:pt x="49" y="658"/>
                    </a:lnTo>
                    <a:lnTo>
                      <a:pt x="25" y="561"/>
                    </a:lnTo>
                    <a:lnTo>
                      <a:pt x="1" y="463"/>
                    </a:lnTo>
                    <a:lnTo>
                      <a:pt x="1" y="46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0" name="Shape 543">
                <a:extLst>
                  <a:ext uri="{FF2B5EF4-FFF2-40B4-BE49-F238E27FC236}">
                    <a16:creationId xmlns:a16="http://schemas.microsoft.com/office/drawing/2014/main" id="{353E0144-B7A3-4816-98E6-B8ED194117BC}"/>
                  </a:ext>
                </a:extLst>
              </p:cNvPr>
              <p:cNvSpPr/>
              <p:nvPr/>
            </p:nvSpPr>
            <p:spPr>
              <a:xfrm>
                <a:off x="766825" y="2388050"/>
                <a:ext cx="60925" cy="25"/>
              </a:xfrm>
              <a:custGeom>
                <a:avLst/>
                <a:gdLst/>
                <a:ahLst/>
                <a:cxnLst/>
                <a:rect l="0" t="0" r="0" b="0"/>
                <a:pathLst>
                  <a:path w="2437" h="1" fill="none" extrusionOk="0">
                    <a:moveTo>
                      <a:pt x="2436" y="0"/>
                    </a:move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1" name="Shape 544">
                <a:extLst>
                  <a:ext uri="{FF2B5EF4-FFF2-40B4-BE49-F238E27FC236}">
                    <a16:creationId xmlns:a16="http://schemas.microsoft.com/office/drawing/2014/main" id="{921E6021-68F2-486D-9C04-A1A2E5F57737}"/>
                  </a:ext>
                </a:extLst>
              </p:cNvPr>
              <p:cNvSpPr/>
              <p:nvPr/>
            </p:nvSpPr>
            <p:spPr>
              <a:xfrm>
                <a:off x="769875" y="2456250"/>
                <a:ext cx="31075" cy="31075"/>
              </a:xfrm>
              <a:custGeom>
                <a:avLst/>
                <a:gdLst/>
                <a:ahLst/>
                <a:cxnLst/>
                <a:rect l="0" t="0" r="0" b="0"/>
                <a:pathLst>
                  <a:path w="1243" h="1243" fill="none" extrusionOk="0">
                    <a:moveTo>
                      <a:pt x="0" y="633"/>
                    </a:moveTo>
                    <a:lnTo>
                      <a:pt x="0" y="633"/>
                    </a:lnTo>
                    <a:lnTo>
                      <a:pt x="0" y="512"/>
                    </a:lnTo>
                    <a:lnTo>
                      <a:pt x="49" y="390"/>
                    </a:lnTo>
                    <a:lnTo>
                      <a:pt x="98" y="268"/>
                    </a:lnTo>
                    <a:lnTo>
                      <a:pt x="171" y="195"/>
                    </a:lnTo>
                    <a:lnTo>
                      <a:pt x="268" y="122"/>
                    </a:lnTo>
                    <a:lnTo>
                      <a:pt x="366" y="49"/>
                    </a:lnTo>
                    <a:lnTo>
                      <a:pt x="487" y="24"/>
                    </a:lnTo>
                    <a:lnTo>
                      <a:pt x="609" y="0"/>
                    </a:lnTo>
                    <a:lnTo>
                      <a:pt x="609" y="0"/>
                    </a:lnTo>
                    <a:lnTo>
                      <a:pt x="731" y="24"/>
                    </a:lnTo>
                    <a:lnTo>
                      <a:pt x="853" y="49"/>
                    </a:lnTo>
                    <a:lnTo>
                      <a:pt x="975" y="122"/>
                    </a:lnTo>
                    <a:lnTo>
                      <a:pt x="1048" y="195"/>
                    </a:lnTo>
                    <a:lnTo>
                      <a:pt x="1145" y="268"/>
                    </a:lnTo>
                    <a:lnTo>
                      <a:pt x="1194" y="390"/>
                    </a:lnTo>
                    <a:lnTo>
                      <a:pt x="1218" y="512"/>
                    </a:lnTo>
                    <a:lnTo>
                      <a:pt x="1242" y="633"/>
                    </a:lnTo>
                    <a:lnTo>
                      <a:pt x="1242" y="633"/>
                    </a:lnTo>
                    <a:lnTo>
                      <a:pt x="1218" y="755"/>
                    </a:lnTo>
                    <a:lnTo>
                      <a:pt x="1194" y="877"/>
                    </a:lnTo>
                    <a:lnTo>
                      <a:pt x="1145" y="974"/>
                    </a:lnTo>
                    <a:lnTo>
                      <a:pt x="1048" y="1072"/>
                    </a:lnTo>
                    <a:lnTo>
                      <a:pt x="975" y="1145"/>
                    </a:lnTo>
                    <a:lnTo>
                      <a:pt x="853" y="1193"/>
                    </a:lnTo>
                    <a:lnTo>
                      <a:pt x="731" y="1242"/>
                    </a:lnTo>
                    <a:lnTo>
                      <a:pt x="609" y="1242"/>
                    </a:lnTo>
                    <a:lnTo>
                      <a:pt x="609" y="1242"/>
                    </a:lnTo>
                    <a:lnTo>
                      <a:pt x="487" y="1242"/>
                    </a:lnTo>
                    <a:lnTo>
                      <a:pt x="366" y="1193"/>
                    </a:lnTo>
                    <a:lnTo>
                      <a:pt x="268" y="1145"/>
                    </a:lnTo>
                    <a:lnTo>
                      <a:pt x="171" y="1072"/>
                    </a:lnTo>
                    <a:lnTo>
                      <a:pt x="98" y="974"/>
                    </a:lnTo>
                    <a:lnTo>
                      <a:pt x="49" y="877"/>
                    </a:lnTo>
                    <a:lnTo>
                      <a:pt x="0" y="755"/>
                    </a:lnTo>
                    <a:lnTo>
                      <a:pt x="0" y="633"/>
                    </a:lnTo>
                    <a:lnTo>
                      <a:pt x="0" y="63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22" name="Shape 545">
              <a:extLst>
                <a:ext uri="{FF2B5EF4-FFF2-40B4-BE49-F238E27FC236}">
                  <a16:creationId xmlns:a16="http://schemas.microsoft.com/office/drawing/2014/main" id="{104BD817-7145-4EA3-A771-95D8B04542D0}"/>
                </a:ext>
              </a:extLst>
            </p:cNvPr>
            <p:cNvGrpSpPr/>
            <p:nvPr/>
          </p:nvGrpSpPr>
          <p:grpSpPr>
            <a:xfrm>
              <a:off x="3714251" y="3072749"/>
              <a:ext cx="349608" cy="349608"/>
              <a:chOff x="1278900" y="2333250"/>
              <a:chExt cx="381175" cy="381175"/>
            </a:xfrm>
          </p:grpSpPr>
          <p:sp>
            <p:nvSpPr>
              <p:cNvPr id="123" name="Shape 546">
                <a:extLst>
                  <a:ext uri="{FF2B5EF4-FFF2-40B4-BE49-F238E27FC236}">
                    <a16:creationId xmlns:a16="http://schemas.microsoft.com/office/drawing/2014/main" id="{EA71AEB5-1695-452E-8EE3-495F06CDD035}"/>
                  </a:ext>
                </a:extLst>
              </p:cNvPr>
              <p:cNvSpPr/>
              <p:nvPr/>
            </p:nvSpPr>
            <p:spPr>
              <a:xfrm>
                <a:off x="1278900" y="2333250"/>
                <a:ext cx="381175" cy="381175"/>
              </a:xfrm>
              <a:custGeom>
                <a:avLst/>
                <a:gdLst/>
                <a:ahLst/>
                <a:cxnLst/>
                <a:rect l="0" t="0" r="0" b="0"/>
                <a:pathLst>
                  <a:path w="15247" h="15247" fill="none" extrusionOk="0">
                    <a:moveTo>
                      <a:pt x="7623" y="0"/>
                    </a:moveTo>
                    <a:lnTo>
                      <a:pt x="7623" y="0"/>
                    </a:lnTo>
                    <a:lnTo>
                      <a:pt x="7233" y="0"/>
                    </a:lnTo>
                    <a:lnTo>
                      <a:pt x="6844" y="49"/>
                    </a:lnTo>
                    <a:lnTo>
                      <a:pt x="6454" y="98"/>
                    </a:lnTo>
                    <a:lnTo>
                      <a:pt x="6089" y="147"/>
                    </a:lnTo>
                    <a:lnTo>
                      <a:pt x="5723" y="244"/>
                    </a:lnTo>
                    <a:lnTo>
                      <a:pt x="5358" y="341"/>
                    </a:lnTo>
                    <a:lnTo>
                      <a:pt x="4993" y="463"/>
                    </a:lnTo>
                    <a:lnTo>
                      <a:pt x="4652" y="609"/>
                    </a:lnTo>
                    <a:lnTo>
                      <a:pt x="4311" y="755"/>
                    </a:lnTo>
                    <a:lnTo>
                      <a:pt x="3994" y="926"/>
                    </a:lnTo>
                    <a:lnTo>
                      <a:pt x="3678" y="1096"/>
                    </a:lnTo>
                    <a:lnTo>
                      <a:pt x="3361" y="1291"/>
                    </a:lnTo>
                    <a:lnTo>
                      <a:pt x="3069" y="1510"/>
                    </a:lnTo>
                    <a:lnTo>
                      <a:pt x="2777" y="1730"/>
                    </a:lnTo>
                    <a:lnTo>
                      <a:pt x="2509" y="1973"/>
                    </a:lnTo>
                    <a:lnTo>
                      <a:pt x="2241" y="2241"/>
                    </a:lnTo>
                    <a:lnTo>
                      <a:pt x="1973" y="2509"/>
                    </a:lnTo>
                    <a:lnTo>
                      <a:pt x="1729" y="2777"/>
                    </a:lnTo>
                    <a:lnTo>
                      <a:pt x="1510" y="3069"/>
                    </a:lnTo>
                    <a:lnTo>
                      <a:pt x="1291" y="3361"/>
                    </a:lnTo>
                    <a:lnTo>
                      <a:pt x="1096" y="3678"/>
                    </a:lnTo>
                    <a:lnTo>
                      <a:pt x="926" y="3995"/>
                    </a:lnTo>
                    <a:lnTo>
                      <a:pt x="755" y="4311"/>
                    </a:lnTo>
                    <a:lnTo>
                      <a:pt x="609" y="4652"/>
                    </a:lnTo>
                    <a:lnTo>
                      <a:pt x="463" y="4993"/>
                    </a:lnTo>
                    <a:lnTo>
                      <a:pt x="341" y="5358"/>
                    </a:lnTo>
                    <a:lnTo>
                      <a:pt x="244" y="5724"/>
                    </a:lnTo>
                    <a:lnTo>
                      <a:pt x="146" y="6089"/>
                    </a:lnTo>
                    <a:lnTo>
                      <a:pt x="97" y="6454"/>
                    </a:lnTo>
                    <a:lnTo>
                      <a:pt x="49" y="6844"/>
                    </a:lnTo>
                    <a:lnTo>
                      <a:pt x="0" y="7234"/>
                    </a:lnTo>
                    <a:lnTo>
                      <a:pt x="0" y="7623"/>
                    </a:lnTo>
                    <a:lnTo>
                      <a:pt x="0" y="7623"/>
                    </a:lnTo>
                    <a:lnTo>
                      <a:pt x="0" y="8013"/>
                    </a:lnTo>
                    <a:lnTo>
                      <a:pt x="49" y="8403"/>
                    </a:lnTo>
                    <a:lnTo>
                      <a:pt x="97" y="8793"/>
                    </a:lnTo>
                    <a:lnTo>
                      <a:pt x="146" y="9158"/>
                    </a:lnTo>
                    <a:lnTo>
                      <a:pt x="244" y="9523"/>
                    </a:lnTo>
                    <a:lnTo>
                      <a:pt x="341" y="9889"/>
                    </a:lnTo>
                    <a:lnTo>
                      <a:pt x="463" y="10254"/>
                    </a:lnTo>
                    <a:lnTo>
                      <a:pt x="609" y="10595"/>
                    </a:lnTo>
                    <a:lnTo>
                      <a:pt x="755" y="10936"/>
                    </a:lnTo>
                    <a:lnTo>
                      <a:pt x="926" y="11252"/>
                    </a:lnTo>
                    <a:lnTo>
                      <a:pt x="1096" y="11569"/>
                    </a:lnTo>
                    <a:lnTo>
                      <a:pt x="1291" y="11886"/>
                    </a:lnTo>
                    <a:lnTo>
                      <a:pt x="1510" y="12178"/>
                    </a:lnTo>
                    <a:lnTo>
                      <a:pt x="1729" y="12470"/>
                    </a:lnTo>
                    <a:lnTo>
                      <a:pt x="1973" y="12738"/>
                    </a:lnTo>
                    <a:lnTo>
                      <a:pt x="2241" y="13006"/>
                    </a:lnTo>
                    <a:lnTo>
                      <a:pt x="2509" y="13274"/>
                    </a:lnTo>
                    <a:lnTo>
                      <a:pt x="2777" y="13517"/>
                    </a:lnTo>
                    <a:lnTo>
                      <a:pt x="3069" y="13737"/>
                    </a:lnTo>
                    <a:lnTo>
                      <a:pt x="3361" y="13956"/>
                    </a:lnTo>
                    <a:lnTo>
                      <a:pt x="3678" y="14151"/>
                    </a:lnTo>
                    <a:lnTo>
                      <a:pt x="3994" y="14321"/>
                    </a:lnTo>
                    <a:lnTo>
                      <a:pt x="4311" y="14492"/>
                    </a:lnTo>
                    <a:lnTo>
                      <a:pt x="4652" y="14638"/>
                    </a:lnTo>
                    <a:lnTo>
                      <a:pt x="4993" y="14784"/>
                    </a:lnTo>
                    <a:lnTo>
                      <a:pt x="5358" y="14906"/>
                    </a:lnTo>
                    <a:lnTo>
                      <a:pt x="5723" y="15003"/>
                    </a:lnTo>
                    <a:lnTo>
                      <a:pt x="6089" y="15100"/>
                    </a:lnTo>
                    <a:lnTo>
                      <a:pt x="6454" y="15149"/>
                    </a:lnTo>
                    <a:lnTo>
                      <a:pt x="6844" y="15198"/>
                    </a:lnTo>
                    <a:lnTo>
                      <a:pt x="7233" y="15247"/>
                    </a:lnTo>
                    <a:lnTo>
                      <a:pt x="7623" y="15247"/>
                    </a:lnTo>
                    <a:lnTo>
                      <a:pt x="7623" y="15247"/>
                    </a:lnTo>
                    <a:lnTo>
                      <a:pt x="8013" y="15247"/>
                    </a:lnTo>
                    <a:lnTo>
                      <a:pt x="8403" y="15198"/>
                    </a:lnTo>
                    <a:lnTo>
                      <a:pt x="8792" y="15149"/>
                    </a:lnTo>
                    <a:lnTo>
                      <a:pt x="9158" y="15100"/>
                    </a:lnTo>
                    <a:lnTo>
                      <a:pt x="9523" y="15003"/>
                    </a:lnTo>
                    <a:lnTo>
                      <a:pt x="9888" y="14906"/>
                    </a:lnTo>
                    <a:lnTo>
                      <a:pt x="10253" y="14784"/>
                    </a:lnTo>
                    <a:lnTo>
                      <a:pt x="10594" y="14638"/>
                    </a:lnTo>
                    <a:lnTo>
                      <a:pt x="10935" y="14492"/>
                    </a:lnTo>
                    <a:lnTo>
                      <a:pt x="11252" y="14321"/>
                    </a:lnTo>
                    <a:lnTo>
                      <a:pt x="11569" y="14151"/>
                    </a:lnTo>
                    <a:lnTo>
                      <a:pt x="11885" y="13956"/>
                    </a:lnTo>
                    <a:lnTo>
                      <a:pt x="12178" y="13737"/>
                    </a:lnTo>
                    <a:lnTo>
                      <a:pt x="12470" y="13517"/>
                    </a:lnTo>
                    <a:lnTo>
                      <a:pt x="12738" y="13274"/>
                    </a:lnTo>
                    <a:lnTo>
                      <a:pt x="13006" y="13006"/>
                    </a:lnTo>
                    <a:lnTo>
                      <a:pt x="13273" y="12738"/>
                    </a:lnTo>
                    <a:lnTo>
                      <a:pt x="13517" y="12470"/>
                    </a:lnTo>
                    <a:lnTo>
                      <a:pt x="13736" y="12178"/>
                    </a:lnTo>
                    <a:lnTo>
                      <a:pt x="13955" y="11886"/>
                    </a:lnTo>
                    <a:lnTo>
                      <a:pt x="14150" y="11569"/>
                    </a:lnTo>
                    <a:lnTo>
                      <a:pt x="14321" y="11252"/>
                    </a:lnTo>
                    <a:lnTo>
                      <a:pt x="14491" y="10936"/>
                    </a:lnTo>
                    <a:lnTo>
                      <a:pt x="14637" y="10595"/>
                    </a:lnTo>
                    <a:lnTo>
                      <a:pt x="14783" y="10254"/>
                    </a:lnTo>
                    <a:lnTo>
                      <a:pt x="14905" y="9889"/>
                    </a:lnTo>
                    <a:lnTo>
                      <a:pt x="15003" y="9523"/>
                    </a:lnTo>
                    <a:lnTo>
                      <a:pt x="15100" y="9158"/>
                    </a:lnTo>
                    <a:lnTo>
                      <a:pt x="15149" y="8793"/>
                    </a:lnTo>
                    <a:lnTo>
                      <a:pt x="15198" y="8403"/>
                    </a:lnTo>
                    <a:lnTo>
                      <a:pt x="15246" y="8013"/>
                    </a:lnTo>
                    <a:lnTo>
                      <a:pt x="15246" y="7623"/>
                    </a:lnTo>
                    <a:lnTo>
                      <a:pt x="15246" y="7623"/>
                    </a:lnTo>
                    <a:lnTo>
                      <a:pt x="15246" y="7234"/>
                    </a:lnTo>
                    <a:lnTo>
                      <a:pt x="15198" y="6844"/>
                    </a:lnTo>
                    <a:lnTo>
                      <a:pt x="15149" y="6454"/>
                    </a:lnTo>
                    <a:lnTo>
                      <a:pt x="15100" y="6089"/>
                    </a:lnTo>
                    <a:lnTo>
                      <a:pt x="15003" y="5724"/>
                    </a:lnTo>
                    <a:lnTo>
                      <a:pt x="14905" y="5358"/>
                    </a:lnTo>
                    <a:lnTo>
                      <a:pt x="14783" y="4993"/>
                    </a:lnTo>
                    <a:lnTo>
                      <a:pt x="14637" y="4652"/>
                    </a:lnTo>
                    <a:lnTo>
                      <a:pt x="14491" y="4311"/>
                    </a:lnTo>
                    <a:lnTo>
                      <a:pt x="14321" y="3995"/>
                    </a:lnTo>
                    <a:lnTo>
                      <a:pt x="14150" y="3678"/>
                    </a:lnTo>
                    <a:lnTo>
                      <a:pt x="13955" y="3361"/>
                    </a:lnTo>
                    <a:lnTo>
                      <a:pt x="13736" y="3069"/>
                    </a:lnTo>
                    <a:lnTo>
                      <a:pt x="13517" y="2777"/>
                    </a:lnTo>
                    <a:lnTo>
                      <a:pt x="13273" y="2509"/>
                    </a:lnTo>
                    <a:lnTo>
                      <a:pt x="13006" y="2241"/>
                    </a:lnTo>
                    <a:lnTo>
                      <a:pt x="12738" y="1973"/>
                    </a:lnTo>
                    <a:lnTo>
                      <a:pt x="12470" y="1730"/>
                    </a:lnTo>
                    <a:lnTo>
                      <a:pt x="12178" y="1510"/>
                    </a:lnTo>
                    <a:lnTo>
                      <a:pt x="11885" y="1291"/>
                    </a:lnTo>
                    <a:lnTo>
                      <a:pt x="11569" y="1096"/>
                    </a:lnTo>
                    <a:lnTo>
                      <a:pt x="11252" y="926"/>
                    </a:lnTo>
                    <a:lnTo>
                      <a:pt x="10935" y="755"/>
                    </a:lnTo>
                    <a:lnTo>
                      <a:pt x="10594" y="609"/>
                    </a:lnTo>
                    <a:lnTo>
                      <a:pt x="10253" y="463"/>
                    </a:lnTo>
                    <a:lnTo>
                      <a:pt x="9888" y="341"/>
                    </a:lnTo>
                    <a:lnTo>
                      <a:pt x="9523" y="244"/>
                    </a:lnTo>
                    <a:lnTo>
                      <a:pt x="9158" y="147"/>
                    </a:lnTo>
                    <a:lnTo>
                      <a:pt x="8792" y="98"/>
                    </a:lnTo>
                    <a:lnTo>
                      <a:pt x="8403" y="49"/>
                    </a:lnTo>
                    <a:lnTo>
                      <a:pt x="8013" y="0"/>
                    </a:lnTo>
                    <a:lnTo>
                      <a:pt x="7623" y="0"/>
                    </a:lnTo>
                    <a:lnTo>
                      <a:pt x="7623"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4" name="Shape 547">
                <a:extLst>
                  <a:ext uri="{FF2B5EF4-FFF2-40B4-BE49-F238E27FC236}">
                    <a16:creationId xmlns:a16="http://schemas.microsoft.com/office/drawing/2014/main" id="{F1383B2B-495F-407E-A78E-EA6FD5046FE9}"/>
                  </a:ext>
                </a:extLst>
              </p:cNvPr>
              <p:cNvSpPr/>
              <p:nvPr/>
            </p:nvSpPr>
            <p:spPr>
              <a:xfrm>
                <a:off x="1525475" y="2503125"/>
                <a:ext cx="43875" cy="47525"/>
              </a:xfrm>
              <a:custGeom>
                <a:avLst/>
                <a:gdLst/>
                <a:ahLst/>
                <a:cxnLst/>
                <a:rect l="0" t="0" r="0" b="0"/>
                <a:pathLst>
                  <a:path w="1755" h="1901" fill="none" extrusionOk="0">
                    <a:moveTo>
                      <a:pt x="878" y="0"/>
                    </a:moveTo>
                    <a:lnTo>
                      <a:pt x="878" y="0"/>
                    </a:lnTo>
                    <a:lnTo>
                      <a:pt x="1048" y="25"/>
                    </a:lnTo>
                    <a:lnTo>
                      <a:pt x="1219"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9" y="1827"/>
                    </a:lnTo>
                    <a:lnTo>
                      <a:pt x="1048" y="1876"/>
                    </a:lnTo>
                    <a:lnTo>
                      <a:pt x="878" y="1900"/>
                    </a:lnTo>
                    <a:lnTo>
                      <a:pt x="878" y="1900"/>
                    </a:lnTo>
                    <a:lnTo>
                      <a:pt x="707" y="1876"/>
                    </a:lnTo>
                    <a:lnTo>
                      <a:pt x="537"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7" y="73"/>
                    </a:lnTo>
                    <a:lnTo>
                      <a:pt x="707" y="25"/>
                    </a:lnTo>
                    <a:lnTo>
                      <a:pt x="878" y="0"/>
                    </a:lnTo>
                    <a:lnTo>
                      <a:pt x="87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5" name="Shape 548">
                <a:extLst>
                  <a:ext uri="{FF2B5EF4-FFF2-40B4-BE49-F238E27FC236}">
                    <a16:creationId xmlns:a16="http://schemas.microsoft.com/office/drawing/2014/main" id="{D67D037B-DA22-4AD5-8DBD-FA9B265EAA33}"/>
                  </a:ext>
                </a:extLst>
              </p:cNvPr>
              <p:cNvSpPr/>
              <p:nvPr/>
            </p:nvSpPr>
            <p:spPr>
              <a:xfrm>
                <a:off x="1369600" y="2503125"/>
                <a:ext cx="43875" cy="47525"/>
              </a:xfrm>
              <a:custGeom>
                <a:avLst/>
                <a:gdLst/>
                <a:ahLst/>
                <a:cxnLst/>
                <a:rect l="0" t="0" r="0" b="0"/>
                <a:pathLst>
                  <a:path w="1755" h="1901" fill="none" extrusionOk="0">
                    <a:moveTo>
                      <a:pt x="878" y="0"/>
                    </a:moveTo>
                    <a:lnTo>
                      <a:pt x="878" y="0"/>
                    </a:lnTo>
                    <a:lnTo>
                      <a:pt x="1048" y="25"/>
                    </a:lnTo>
                    <a:lnTo>
                      <a:pt x="1219"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9" y="1827"/>
                    </a:lnTo>
                    <a:lnTo>
                      <a:pt x="1048" y="1876"/>
                    </a:lnTo>
                    <a:lnTo>
                      <a:pt x="878" y="1900"/>
                    </a:lnTo>
                    <a:lnTo>
                      <a:pt x="878" y="1900"/>
                    </a:lnTo>
                    <a:lnTo>
                      <a:pt x="707" y="1876"/>
                    </a:lnTo>
                    <a:lnTo>
                      <a:pt x="537" y="1827"/>
                    </a:lnTo>
                    <a:lnTo>
                      <a:pt x="391"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1" y="171"/>
                    </a:lnTo>
                    <a:lnTo>
                      <a:pt x="537" y="73"/>
                    </a:lnTo>
                    <a:lnTo>
                      <a:pt x="707" y="25"/>
                    </a:lnTo>
                    <a:lnTo>
                      <a:pt x="878" y="0"/>
                    </a:lnTo>
                    <a:lnTo>
                      <a:pt x="87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6" name="Shape 549">
                <a:extLst>
                  <a:ext uri="{FF2B5EF4-FFF2-40B4-BE49-F238E27FC236}">
                    <a16:creationId xmlns:a16="http://schemas.microsoft.com/office/drawing/2014/main" id="{3DF47584-8C20-43AD-B1B2-8339826FC7CC}"/>
                  </a:ext>
                </a:extLst>
              </p:cNvPr>
              <p:cNvSpPr/>
              <p:nvPr/>
            </p:nvSpPr>
            <p:spPr>
              <a:xfrm>
                <a:off x="1369600" y="2604200"/>
                <a:ext cx="199750" cy="40825"/>
              </a:xfrm>
              <a:custGeom>
                <a:avLst/>
                <a:gdLst/>
                <a:ahLst/>
                <a:cxnLst/>
                <a:rect l="0" t="0" r="0" b="0"/>
                <a:pathLst>
                  <a:path w="7990" h="1633" fill="none" extrusionOk="0">
                    <a:moveTo>
                      <a:pt x="7989" y="0"/>
                    </a:moveTo>
                    <a:lnTo>
                      <a:pt x="7989" y="0"/>
                    </a:lnTo>
                    <a:lnTo>
                      <a:pt x="7575" y="366"/>
                    </a:lnTo>
                    <a:lnTo>
                      <a:pt x="7137" y="707"/>
                    </a:lnTo>
                    <a:lnTo>
                      <a:pt x="6650" y="975"/>
                    </a:lnTo>
                    <a:lnTo>
                      <a:pt x="6163" y="1218"/>
                    </a:lnTo>
                    <a:lnTo>
                      <a:pt x="5627" y="1389"/>
                    </a:lnTo>
                    <a:lnTo>
                      <a:pt x="5115" y="1535"/>
                    </a:lnTo>
                    <a:lnTo>
                      <a:pt x="4555" y="1608"/>
                    </a:lnTo>
                    <a:lnTo>
                      <a:pt x="3995" y="1632"/>
                    </a:lnTo>
                    <a:lnTo>
                      <a:pt x="3995" y="1632"/>
                    </a:lnTo>
                    <a:lnTo>
                      <a:pt x="3435" y="1608"/>
                    </a:lnTo>
                    <a:lnTo>
                      <a:pt x="2875" y="1535"/>
                    </a:lnTo>
                    <a:lnTo>
                      <a:pt x="2363" y="1389"/>
                    </a:lnTo>
                    <a:lnTo>
                      <a:pt x="1828" y="1218"/>
                    </a:lnTo>
                    <a:lnTo>
                      <a:pt x="1340" y="975"/>
                    </a:lnTo>
                    <a:lnTo>
                      <a:pt x="853" y="707"/>
                    </a:lnTo>
                    <a:lnTo>
                      <a:pt x="415" y="366"/>
                    </a:ln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27" name="Shape 550">
              <a:extLst>
                <a:ext uri="{FF2B5EF4-FFF2-40B4-BE49-F238E27FC236}">
                  <a16:creationId xmlns:a16="http://schemas.microsoft.com/office/drawing/2014/main" id="{47B03254-C8B7-42FE-9E26-A9E764DEDD3B}"/>
                </a:ext>
              </a:extLst>
            </p:cNvPr>
            <p:cNvGrpSpPr/>
            <p:nvPr/>
          </p:nvGrpSpPr>
          <p:grpSpPr>
            <a:xfrm>
              <a:off x="4330761" y="3072749"/>
              <a:ext cx="349631" cy="349608"/>
              <a:chOff x="1951075" y="2333250"/>
              <a:chExt cx="381200" cy="381175"/>
            </a:xfrm>
          </p:grpSpPr>
          <p:sp>
            <p:nvSpPr>
              <p:cNvPr id="128" name="Shape 551">
                <a:extLst>
                  <a:ext uri="{FF2B5EF4-FFF2-40B4-BE49-F238E27FC236}">
                    <a16:creationId xmlns:a16="http://schemas.microsoft.com/office/drawing/2014/main" id="{907F4C9A-5F61-44DA-8D96-8D614654D7AA}"/>
                  </a:ext>
                </a:extLst>
              </p:cNvPr>
              <p:cNvSpPr/>
              <p:nvPr/>
            </p:nvSpPr>
            <p:spPr>
              <a:xfrm>
                <a:off x="1951075" y="2333250"/>
                <a:ext cx="381200" cy="381175"/>
              </a:xfrm>
              <a:custGeom>
                <a:avLst/>
                <a:gdLst/>
                <a:ahLst/>
                <a:cxnLst/>
                <a:rect l="0" t="0" r="0" b="0"/>
                <a:pathLst>
                  <a:path w="15248" h="15247" fill="none" extrusionOk="0">
                    <a:moveTo>
                      <a:pt x="7624" y="0"/>
                    </a:moveTo>
                    <a:lnTo>
                      <a:pt x="7624" y="0"/>
                    </a:lnTo>
                    <a:lnTo>
                      <a:pt x="7234" y="0"/>
                    </a:lnTo>
                    <a:lnTo>
                      <a:pt x="6845" y="49"/>
                    </a:lnTo>
                    <a:lnTo>
                      <a:pt x="6455" y="98"/>
                    </a:lnTo>
                    <a:lnTo>
                      <a:pt x="6090" y="147"/>
                    </a:lnTo>
                    <a:lnTo>
                      <a:pt x="5724" y="244"/>
                    </a:lnTo>
                    <a:lnTo>
                      <a:pt x="5359" y="341"/>
                    </a:lnTo>
                    <a:lnTo>
                      <a:pt x="4994" y="463"/>
                    </a:lnTo>
                    <a:lnTo>
                      <a:pt x="4653" y="609"/>
                    </a:lnTo>
                    <a:lnTo>
                      <a:pt x="4312" y="755"/>
                    </a:lnTo>
                    <a:lnTo>
                      <a:pt x="3995" y="926"/>
                    </a:lnTo>
                    <a:lnTo>
                      <a:pt x="3678" y="1096"/>
                    </a:lnTo>
                    <a:lnTo>
                      <a:pt x="3362" y="1291"/>
                    </a:lnTo>
                    <a:lnTo>
                      <a:pt x="3070" y="1510"/>
                    </a:lnTo>
                    <a:lnTo>
                      <a:pt x="2777" y="1730"/>
                    </a:lnTo>
                    <a:lnTo>
                      <a:pt x="2509" y="1973"/>
                    </a:lnTo>
                    <a:lnTo>
                      <a:pt x="2242" y="2241"/>
                    </a:lnTo>
                    <a:lnTo>
                      <a:pt x="1974" y="2509"/>
                    </a:lnTo>
                    <a:lnTo>
                      <a:pt x="1730" y="2777"/>
                    </a:lnTo>
                    <a:lnTo>
                      <a:pt x="1511" y="3069"/>
                    </a:lnTo>
                    <a:lnTo>
                      <a:pt x="1292" y="3361"/>
                    </a:lnTo>
                    <a:lnTo>
                      <a:pt x="1097" y="3678"/>
                    </a:lnTo>
                    <a:lnTo>
                      <a:pt x="926" y="3995"/>
                    </a:lnTo>
                    <a:lnTo>
                      <a:pt x="756" y="4311"/>
                    </a:lnTo>
                    <a:lnTo>
                      <a:pt x="610" y="4652"/>
                    </a:lnTo>
                    <a:lnTo>
                      <a:pt x="464" y="4993"/>
                    </a:lnTo>
                    <a:lnTo>
                      <a:pt x="342" y="5358"/>
                    </a:lnTo>
                    <a:lnTo>
                      <a:pt x="244" y="5724"/>
                    </a:lnTo>
                    <a:lnTo>
                      <a:pt x="147" y="6089"/>
                    </a:lnTo>
                    <a:lnTo>
                      <a:pt x="98" y="6454"/>
                    </a:lnTo>
                    <a:lnTo>
                      <a:pt x="50" y="6844"/>
                    </a:lnTo>
                    <a:lnTo>
                      <a:pt x="1" y="7234"/>
                    </a:lnTo>
                    <a:lnTo>
                      <a:pt x="1" y="7623"/>
                    </a:lnTo>
                    <a:lnTo>
                      <a:pt x="1" y="7623"/>
                    </a:lnTo>
                    <a:lnTo>
                      <a:pt x="1" y="8013"/>
                    </a:lnTo>
                    <a:lnTo>
                      <a:pt x="50" y="8403"/>
                    </a:lnTo>
                    <a:lnTo>
                      <a:pt x="98" y="8793"/>
                    </a:lnTo>
                    <a:lnTo>
                      <a:pt x="147" y="9158"/>
                    </a:lnTo>
                    <a:lnTo>
                      <a:pt x="244" y="9523"/>
                    </a:lnTo>
                    <a:lnTo>
                      <a:pt x="342" y="9889"/>
                    </a:lnTo>
                    <a:lnTo>
                      <a:pt x="464" y="10254"/>
                    </a:lnTo>
                    <a:lnTo>
                      <a:pt x="610" y="10595"/>
                    </a:lnTo>
                    <a:lnTo>
                      <a:pt x="756" y="10936"/>
                    </a:lnTo>
                    <a:lnTo>
                      <a:pt x="926" y="11252"/>
                    </a:lnTo>
                    <a:lnTo>
                      <a:pt x="1097" y="11569"/>
                    </a:lnTo>
                    <a:lnTo>
                      <a:pt x="1292" y="11886"/>
                    </a:lnTo>
                    <a:lnTo>
                      <a:pt x="1511" y="12178"/>
                    </a:lnTo>
                    <a:lnTo>
                      <a:pt x="1730" y="12470"/>
                    </a:lnTo>
                    <a:lnTo>
                      <a:pt x="1974" y="12738"/>
                    </a:lnTo>
                    <a:lnTo>
                      <a:pt x="2242" y="13006"/>
                    </a:lnTo>
                    <a:lnTo>
                      <a:pt x="2509" y="13274"/>
                    </a:lnTo>
                    <a:lnTo>
                      <a:pt x="2777" y="13517"/>
                    </a:lnTo>
                    <a:lnTo>
                      <a:pt x="3070" y="13737"/>
                    </a:lnTo>
                    <a:lnTo>
                      <a:pt x="3362" y="13956"/>
                    </a:lnTo>
                    <a:lnTo>
                      <a:pt x="3678" y="14151"/>
                    </a:lnTo>
                    <a:lnTo>
                      <a:pt x="3995" y="14321"/>
                    </a:lnTo>
                    <a:lnTo>
                      <a:pt x="4312" y="14492"/>
                    </a:lnTo>
                    <a:lnTo>
                      <a:pt x="4653" y="14638"/>
                    </a:lnTo>
                    <a:lnTo>
                      <a:pt x="4994" y="14784"/>
                    </a:lnTo>
                    <a:lnTo>
                      <a:pt x="5359" y="14906"/>
                    </a:lnTo>
                    <a:lnTo>
                      <a:pt x="5724" y="15003"/>
                    </a:lnTo>
                    <a:lnTo>
                      <a:pt x="6090" y="15100"/>
                    </a:lnTo>
                    <a:lnTo>
                      <a:pt x="6455" y="15149"/>
                    </a:lnTo>
                    <a:lnTo>
                      <a:pt x="6845" y="15198"/>
                    </a:lnTo>
                    <a:lnTo>
                      <a:pt x="7234" y="15247"/>
                    </a:lnTo>
                    <a:lnTo>
                      <a:pt x="7624" y="15247"/>
                    </a:lnTo>
                    <a:lnTo>
                      <a:pt x="7624" y="15247"/>
                    </a:lnTo>
                    <a:lnTo>
                      <a:pt x="8014" y="15247"/>
                    </a:lnTo>
                    <a:lnTo>
                      <a:pt x="8403" y="15198"/>
                    </a:lnTo>
                    <a:lnTo>
                      <a:pt x="8793" y="15149"/>
                    </a:lnTo>
                    <a:lnTo>
                      <a:pt x="9158" y="15100"/>
                    </a:lnTo>
                    <a:lnTo>
                      <a:pt x="9524" y="15003"/>
                    </a:lnTo>
                    <a:lnTo>
                      <a:pt x="9889" y="14906"/>
                    </a:lnTo>
                    <a:lnTo>
                      <a:pt x="10254" y="14784"/>
                    </a:lnTo>
                    <a:lnTo>
                      <a:pt x="10595" y="14638"/>
                    </a:lnTo>
                    <a:lnTo>
                      <a:pt x="10936" y="14492"/>
                    </a:lnTo>
                    <a:lnTo>
                      <a:pt x="11253" y="14321"/>
                    </a:lnTo>
                    <a:lnTo>
                      <a:pt x="11569" y="14151"/>
                    </a:lnTo>
                    <a:lnTo>
                      <a:pt x="11886" y="13956"/>
                    </a:lnTo>
                    <a:lnTo>
                      <a:pt x="12178" y="13737"/>
                    </a:lnTo>
                    <a:lnTo>
                      <a:pt x="12471" y="13517"/>
                    </a:lnTo>
                    <a:lnTo>
                      <a:pt x="12739" y="13274"/>
                    </a:lnTo>
                    <a:lnTo>
                      <a:pt x="13006" y="13006"/>
                    </a:lnTo>
                    <a:lnTo>
                      <a:pt x="13274" y="12738"/>
                    </a:lnTo>
                    <a:lnTo>
                      <a:pt x="13518" y="12470"/>
                    </a:lnTo>
                    <a:lnTo>
                      <a:pt x="13737" y="12178"/>
                    </a:lnTo>
                    <a:lnTo>
                      <a:pt x="13956" y="11886"/>
                    </a:lnTo>
                    <a:lnTo>
                      <a:pt x="14151" y="11569"/>
                    </a:lnTo>
                    <a:lnTo>
                      <a:pt x="14322" y="11252"/>
                    </a:lnTo>
                    <a:lnTo>
                      <a:pt x="14492" y="10936"/>
                    </a:lnTo>
                    <a:lnTo>
                      <a:pt x="14638" y="10595"/>
                    </a:lnTo>
                    <a:lnTo>
                      <a:pt x="14784" y="10254"/>
                    </a:lnTo>
                    <a:lnTo>
                      <a:pt x="14906" y="9889"/>
                    </a:lnTo>
                    <a:lnTo>
                      <a:pt x="15004" y="9523"/>
                    </a:lnTo>
                    <a:lnTo>
                      <a:pt x="15101" y="9158"/>
                    </a:lnTo>
                    <a:lnTo>
                      <a:pt x="15150" y="8793"/>
                    </a:lnTo>
                    <a:lnTo>
                      <a:pt x="15198" y="8403"/>
                    </a:lnTo>
                    <a:lnTo>
                      <a:pt x="15247" y="8013"/>
                    </a:lnTo>
                    <a:lnTo>
                      <a:pt x="15247" y="7623"/>
                    </a:lnTo>
                    <a:lnTo>
                      <a:pt x="15247" y="7623"/>
                    </a:lnTo>
                    <a:lnTo>
                      <a:pt x="15247" y="7234"/>
                    </a:lnTo>
                    <a:lnTo>
                      <a:pt x="15198" y="6844"/>
                    </a:lnTo>
                    <a:lnTo>
                      <a:pt x="15150" y="6454"/>
                    </a:lnTo>
                    <a:lnTo>
                      <a:pt x="15101" y="6089"/>
                    </a:lnTo>
                    <a:lnTo>
                      <a:pt x="15004" y="5724"/>
                    </a:lnTo>
                    <a:lnTo>
                      <a:pt x="14906" y="5358"/>
                    </a:lnTo>
                    <a:lnTo>
                      <a:pt x="14784" y="4993"/>
                    </a:lnTo>
                    <a:lnTo>
                      <a:pt x="14638" y="4652"/>
                    </a:lnTo>
                    <a:lnTo>
                      <a:pt x="14492" y="4311"/>
                    </a:lnTo>
                    <a:lnTo>
                      <a:pt x="14322" y="3995"/>
                    </a:lnTo>
                    <a:lnTo>
                      <a:pt x="14151" y="3678"/>
                    </a:lnTo>
                    <a:lnTo>
                      <a:pt x="13956" y="3361"/>
                    </a:lnTo>
                    <a:lnTo>
                      <a:pt x="13737" y="3069"/>
                    </a:lnTo>
                    <a:lnTo>
                      <a:pt x="13518" y="2777"/>
                    </a:lnTo>
                    <a:lnTo>
                      <a:pt x="13274" y="2509"/>
                    </a:lnTo>
                    <a:lnTo>
                      <a:pt x="13006" y="2241"/>
                    </a:lnTo>
                    <a:lnTo>
                      <a:pt x="12739" y="1973"/>
                    </a:lnTo>
                    <a:lnTo>
                      <a:pt x="12471" y="1730"/>
                    </a:lnTo>
                    <a:lnTo>
                      <a:pt x="12178" y="1510"/>
                    </a:lnTo>
                    <a:lnTo>
                      <a:pt x="11886" y="1291"/>
                    </a:lnTo>
                    <a:lnTo>
                      <a:pt x="11569" y="1096"/>
                    </a:lnTo>
                    <a:lnTo>
                      <a:pt x="11253" y="926"/>
                    </a:lnTo>
                    <a:lnTo>
                      <a:pt x="10936" y="755"/>
                    </a:lnTo>
                    <a:lnTo>
                      <a:pt x="10595" y="609"/>
                    </a:lnTo>
                    <a:lnTo>
                      <a:pt x="10254" y="463"/>
                    </a:lnTo>
                    <a:lnTo>
                      <a:pt x="9889" y="341"/>
                    </a:lnTo>
                    <a:lnTo>
                      <a:pt x="9524" y="244"/>
                    </a:lnTo>
                    <a:lnTo>
                      <a:pt x="9158" y="147"/>
                    </a:lnTo>
                    <a:lnTo>
                      <a:pt x="8793" y="98"/>
                    </a:lnTo>
                    <a:lnTo>
                      <a:pt x="8403" y="49"/>
                    </a:lnTo>
                    <a:lnTo>
                      <a:pt x="8014" y="0"/>
                    </a:lnTo>
                    <a:lnTo>
                      <a:pt x="7624" y="0"/>
                    </a:lnTo>
                    <a:lnTo>
                      <a:pt x="762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9" name="Shape 552">
                <a:extLst>
                  <a:ext uri="{FF2B5EF4-FFF2-40B4-BE49-F238E27FC236}">
                    <a16:creationId xmlns:a16="http://schemas.microsoft.com/office/drawing/2014/main" id="{325E1173-5BAF-40E5-8115-E2ABC576BB04}"/>
                  </a:ext>
                </a:extLst>
              </p:cNvPr>
              <p:cNvSpPr/>
              <p:nvPr/>
            </p:nvSpPr>
            <p:spPr>
              <a:xfrm>
                <a:off x="2197675" y="2503125"/>
                <a:ext cx="43875" cy="47525"/>
              </a:xfrm>
              <a:custGeom>
                <a:avLst/>
                <a:gdLst/>
                <a:ahLst/>
                <a:cxnLst/>
                <a:rect l="0" t="0" r="0" b="0"/>
                <a:pathLst>
                  <a:path w="1755" h="1901" fill="none" extrusionOk="0">
                    <a:moveTo>
                      <a:pt x="877" y="0"/>
                    </a:moveTo>
                    <a:lnTo>
                      <a:pt x="877" y="0"/>
                    </a:lnTo>
                    <a:lnTo>
                      <a:pt x="1048" y="25"/>
                    </a:lnTo>
                    <a:lnTo>
                      <a:pt x="1218"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8" y="1827"/>
                    </a:lnTo>
                    <a:lnTo>
                      <a:pt x="1048" y="1876"/>
                    </a:lnTo>
                    <a:lnTo>
                      <a:pt x="877" y="1900"/>
                    </a:lnTo>
                    <a:lnTo>
                      <a:pt x="877" y="1900"/>
                    </a:lnTo>
                    <a:lnTo>
                      <a:pt x="707" y="1876"/>
                    </a:lnTo>
                    <a:lnTo>
                      <a:pt x="536"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6" y="73"/>
                    </a:lnTo>
                    <a:lnTo>
                      <a:pt x="707" y="25"/>
                    </a:lnTo>
                    <a:lnTo>
                      <a:pt x="877" y="0"/>
                    </a:lnTo>
                    <a:lnTo>
                      <a:pt x="877"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0" name="Shape 553">
                <a:extLst>
                  <a:ext uri="{FF2B5EF4-FFF2-40B4-BE49-F238E27FC236}">
                    <a16:creationId xmlns:a16="http://schemas.microsoft.com/office/drawing/2014/main" id="{4DBF62B5-6049-4D56-BA4C-93945F6A7E7B}"/>
                  </a:ext>
                </a:extLst>
              </p:cNvPr>
              <p:cNvSpPr/>
              <p:nvPr/>
            </p:nvSpPr>
            <p:spPr>
              <a:xfrm>
                <a:off x="2041800" y="2503125"/>
                <a:ext cx="43875" cy="47525"/>
              </a:xfrm>
              <a:custGeom>
                <a:avLst/>
                <a:gdLst/>
                <a:ahLst/>
                <a:cxnLst/>
                <a:rect l="0" t="0" r="0" b="0"/>
                <a:pathLst>
                  <a:path w="1755" h="1901" fill="none" extrusionOk="0">
                    <a:moveTo>
                      <a:pt x="878" y="0"/>
                    </a:moveTo>
                    <a:lnTo>
                      <a:pt x="878" y="0"/>
                    </a:lnTo>
                    <a:lnTo>
                      <a:pt x="1048" y="25"/>
                    </a:lnTo>
                    <a:lnTo>
                      <a:pt x="1219"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9" y="1827"/>
                    </a:lnTo>
                    <a:lnTo>
                      <a:pt x="1048" y="1876"/>
                    </a:lnTo>
                    <a:lnTo>
                      <a:pt x="878" y="1900"/>
                    </a:lnTo>
                    <a:lnTo>
                      <a:pt x="878" y="1900"/>
                    </a:lnTo>
                    <a:lnTo>
                      <a:pt x="707" y="1876"/>
                    </a:lnTo>
                    <a:lnTo>
                      <a:pt x="537"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7" y="73"/>
                    </a:lnTo>
                    <a:lnTo>
                      <a:pt x="707" y="25"/>
                    </a:lnTo>
                    <a:lnTo>
                      <a:pt x="878" y="0"/>
                    </a:lnTo>
                    <a:lnTo>
                      <a:pt x="87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1" name="Shape 554">
                <a:extLst>
                  <a:ext uri="{FF2B5EF4-FFF2-40B4-BE49-F238E27FC236}">
                    <a16:creationId xmlns:a16="http://schemas.microsoft.com/office/drawing/2014/main" id="{244DFE92-C3B6-4485-9DAD-F2DAC6CDD932}"/>
                  </a:ext>
                </a:extLst>
              </p:cNvPr>
              <p:cNvSpPr/>
              <p:nvPr/>
            </p:nvSpPr>
            <p:spPr>
              <a:xfrm>
                <a:off x="2041800" y="2584100"/>
                <a:ext cx="199750" cy="41425"/>
              </a:xfrm>
              <a:custGeom>
                <a:avLst/>
                <a:gdLst/>
                <a:ahLst/>
                <a:cxnLst/>
                <a:rect l="0" t="0" r="0" b="0"/>
                <a:pathLst>
                  <a:path w="7990" h="1657" fill="none" extrusionOk="0">
                    <a:moveTo>
                      <a:pt x="1" y="1657"/>
                    </a:moveTo>
                    <a:lnTo>
                      <a:pt x="1" y="1657"/>
                    </a:lnTo>
                    <a:lnTo>
                      <a:pt x="415" y="1291"/>
                    </a:lnTo>
                    <a:lnTo>
                      <a:pt x="853" y="950"/>
                    </a:lnTo>
                    <a:lnTo>
                      <a:pt x="1340" y="683"/>
                    </a:lnTo>
                    <a:lnTo>
                      <a:pt x="1827" y="439"/>
                    </a:lnTo>
                    <a:lnTo>
                      <a:pt x="2363" y="244"/>
                    </a:lnTo>
                    <a:lnTo>
                      <a:pt x="2875" y="122"/>
                    </a:lnTo>
                    <a:lnTo>
                      <a:pt x="3435" y="49"/>
                    </a:lnTo>
                    <a:lnTo>
                      <a:pt x="3995" y="1"/>
                    </a:lnTo>
                    <a:lnTo>
                      <a:pt x="3995" y="1"/>
                    </a:lnTo>
                    <a:lnTo>
                      <a:pt x="4555" y="49"/>
                    </a:lnTo>
                    <a:lnTo>
                      <a:pt x="5115" y="122"/>
                    </a:lnTo>
                    <a:lnTo>
                      <a:pt x="5627" y="244"/>
                    </a:lnTo>
                    <a:lnTo>
                      <a:pt x="6163" y="439"/>
                    </a:lnTo>
                    <a:lnTo>
                      <a:pt x="6650" y="683"/>
                    </a:lnTo>
                    <a:lnTo>
                      <a:pt x="7137" y="950"/>
                    </a:lnTo>
                    <a:lnTo>
                      <a:pt x="7575" y="1291"/>
                    </a:lnTo>
                    <a:lnTo>
                      <a:pt x="7989" y="165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32" name="Shape 555">
              <a:extLst>
                <a:ext uri="{FF2B5EF4-FFF2-40B4-BE49-F238E27FC236}">
                  <a16:creationId xmlns:a16="http://schemas.microsoft.com/office/drawing/2014/main" id="{148DB74E-21D9-4DB6-87A8-26621E4F4F11}"/>
                </a:ext>
              </a:extLst>
            </p:cNvPr>
            <p:cNvGrpSpPr/>
            <p:nvPr/>
          </p:nvGrpSpPr>
          <p:grpSpPr>
            <a:xfrm>
              <a:off x="4947295" y="3072749"/>
              <a:ext cx="349608" cy="349608"/>
              <a:chOff x="2623275" y="2333250"/>
              <a:chExt cx="381175" cy="381175"/>
            </a:xfrm>
          </p:grpSpPr>
          <p:sp>
            <p:nvSpPr>
              <p:cNvPr id="133" name="Shape 556">
                <a:extLst>
                  <a:ext uri="{FF2B5EF4-FFF2-40B4-BE49-F238E27FC236}">
                    <a16:creationId xmlns:a16="http://schemas.microsoft.com/office/drawing/2014/main" id="{6009FEB3-CD2B-4D04-AE3B-84E79459693D}"/>
                  </a:ext>
                </a:extLst>
              </p:cNvPr>
              <p:cNvSpPr/>
              <p:nvPr/>
            </p:nvSpPr>
            <p:spPr>
              <a:xfrm>
                <a:off x="2623275" y="2333250"/>
                <a:ext cx="381175" cy="381175"/>
              </a:xfrm>
              <a:custGeom>
                <a:avLst/>
                <a:gdLst/>
                <a:ahLst/>
                <a:cxnLst/>
                <a:rect l="0" t="0" r="0" b="0"/>
                <a:pathLst>
                  <a:path w="15247" h="15247" fill="none" extrusionOk="0">
                    <a:moveTo>
                      <a:pt x="7624" y="0"/>
                    </a:moveTo>
                    <a:lnTo>
                      <a:pt x="7624" y="0"/>
                    </a:lnTo>
                    <a:lnTo>
                      <a:pt x="7234" y="0"/>
                    </a:lnTo>
                    <a:lnTo>
                      <a:pt x="6844" y="49"/>
                    </a:lnTo>
                    <a:lnTo>
                      <a:pt x="6455" y="98"/>
                    </a:lnTo>
                    <a:lnTo>
                      <a:pt x="6089" y="147"/>
                    </a:lnTo>
                    <a:lnTo>
                      <a:pt x="5724" y="244"/>
                    </a:lnTo>
                    <a:lnTo>
                      <a:pt x="5359" y="341"/>
                    </a:lnTo>
                    <a:lnTo>
                      <a:pt x="4994" y="463"/>
                    </a:lnTo>
                    <a:lnTo>
                      <a:pt x="4653" y="609"/>
                    </a:lnTo>
                    <a:lnTo>
                      <a:pt x="4312" y="755"/>
                    </a:lnTo>
                    <a:lnTo>
                      <a:pt x="3995" y="926"/>
                    </a:lnTo>
                    <a:lnTo>
                      <a:pt x="3678" y="1096"/>
                    </a:lnTo>
                    <a:lnTo>
                      <a:pt x="3362" y="1291"/>
                    </a:lnTo>
                    <a:lnTo>
                      <a:pt x="3069" y="1510"/>
                    </a:lnTo>
                    <a:lnTo>
                      <a:pt x="2777" y="1730"/>
                    </a:lnTo>
                    <a:lnTo>
                      <a:pt x="2509" y="1973"/>
                    </a:lnTo>
                    <a:lnTo>
                      <a:pt x="2241" y="2241"/>
                    </a:lnTo>
                    <a:lnTo>
                      <a:pt x="1973" y="2509"/>
                    </a:lnTo>
                    <a:lnTo>
                      <a:pt x="1730" y="2777"/>
                    </a:lnTo>
                    <a:lnTo>
                      <a:pt x="1511" y="3069"/>
                    </a:lnTo>
                    <a:lnTo>
                      <a:pt x="1292" y="3361"/>
                    </a:lnTo>
                    <a:lnTo>
                      <a:pt x="1097" y="3678"/>
                    </a:lnTo>
                    <a:lnTo>
                      <a:pt x="926" y="3995"/>
                    </a:lnTo>
                    <a:lnTo>
                      <a:pt x="756" y="4311"/>
                    </a:lnTo>
                    <a:lnTo>
                      <a:pt x="610" y="4652"/>
                    </a:lnTo>
                    <a:lnTo>
                      <a:pt x="463" y="4993"/>
                    </a:lnTo>
                    <a:lnTo>
                      <a:pt x="342" y="5358"/>
                    </a:lnTo>
                    <a:lnTo>
                      <a:pt x="244" y="5724"/>
                    </a:lnTo>
                    <a:lnTo>
                      <a:pt x="147" y="6089"/>
                    </a:lnTo>
                    <a:lnTo>
                      <a:pt x="98" y="6454"/>
                    </a:lnTo>
                    <a:lnTo>
                      <a:pt x="49" y="6844"/>
                    </a:lnTo>
                    <a:lnTo>
                      <a:pt x="1" y="7234"/>
                    </a:lnTo>
                    <a:lnTo>
                      <a:pt x="1" y="7623"/>
                    </a:lnTo>
                    <a:lnTo>
                      <a:pt x="1" y="7623"/>
                    </a:lnTo>
                    <a:lnTo>
                      <a:pt x="1" y="8013"/>
                    </a:lnTo>
                    <a:lnTo>
                      <a:pt x="49" y="8403"/>
                    </a:lnTo>
                    <a:lnTo>
                      <a:pt x="98" y="8793"/>
                    </a:lnTo>
                    <a:lnTo>
                      <a:pt x="147" y="9158"/>
                    </a:lnTo>
                    <a:lnTo>
                      <a:pt x="244" y="9523"/>
                    </a:lnTo>
                    <a:lnTo>
                      <a:pt x="342" y="9889"/>
                    </a:lnTo>
                    <a:lnTo>
                      <a:pt x="463" y="10254"/>
                    </a:lnTo>
                    <a:lnTo>
                      <a:pt x="610" y="10595"/>
                    </a:lnTo>
                    <a:lnTo>
                      <a:pt x="756" y="10936"/>
                    </a:lnTo>
                    <a:lnTo>
                      <a:pt x="926" y="11252"/>
                    </a:lnTo>
                    <a:lnTo>
                      <a:pt x="1097" y="11569"/>
                    </a:lnTo>
                    <a:lnTo>
                      <a:pt x="1292" y="11886"/>
                    </a:lnTo>
                    <a:lnTo>
                      <a:pt x="1511" y="12178"/>
                    </a:lnTo>
                    <a:lnTo>
                      <a:pt x="1730" y="12470"/>
                    </a:lnTo>
                    <a:lnTo>
                      <a:pt x="1973" y="12738"/>
                    </a:lnTo>
                    <a:lnTo>
                      <a:pt x="2241" y="13006"/>
                    </a:lnTo>
                    <a:lnTo>
                      <a:pt x="2509" y="13274"/>
                    </a:lnTo>
                    <a:lnTo>
                      <a:pt x="2777" y="13517"/>
                    </a:lnTo>
                    <a:lnTo>
                      <a:pt x="3069" y="13737"/>
                    </a:lnTo>
                    <a:lnTo>
                      <a:pt x="3362" y="13956"/>
                    </a:lnTo>
                    <a:lnTo>
                      <a:pt x="3678" y="14151"/>
                    </a:lnTo>
                    <a:lnTo>
                      <a:pt x="3995" y="14321"/>
                    </a:lnTo>
                    <a:lnTo>
                      <a:pt x="4312" y="14492"/>
                    </a:lnTo>
                    <a:lnTo>
                      <a:pt x="4653" y="14638"/>
                    </a:lnTo>
                    <a:lnTo>
                      <a:pt x="4994" y="14784"/>
                    </a:lnTo>
                    <a:lnTo>
                      <a:pt x="5359" y="14906"/>
                    </a:lnTo>
                    <a:lnTo>
                      <a:pt x="5724" y="15003"/>
                    </a:lnTo>
                    <a:lnTo>
                      <a:pt x="6089" y="15100"/>
                    </a:lnTo>
                    <a:lnTo>
                      <a:pt x="6455" y="15149"/>
                    </a:lnTo>
                    <a:lnTo>
                      <a:pt x="6844" y="15198"/>
                    </a:lnTo>
                    <a:lnTo>
                      <a:pt x="7234" y="15247"/>
                    </a:lnTo>
                    <a:lnTo>
                      <a:pt x="7624" y="15247"/>
                    </a:lnTo>
                    <a:lnTo>
                      <a:pt x="7624" y="15247"/>
                    </a:lnTo>
                    <a:lnTo>
                      <a:pt x="8014" y="15247"/>
                    </a:lnTo>
                    <a:lnTo>
                      <a:pt x="8403" y="15198"/>
                    </a:lnTo>
                    <a:lnTo>
                      <a:pt x="8793" y="15149"/>
                    </a:lnTo>
                    <a:lnTo>
                      <a:pt x="9158" y="15100"/>
                    </a:lnTo>
                    <a:lnTo>
                      <a:pt x="9524" y="15003"/>
                    </a:lnTo>
                    <a:lnTo>
                      <a:pt x="9889" y="14906"/>
                    </a:lnTo>
                    <a:lnTo>
                      <a:pt x="10254" y="14784"/>
                    </a:lnTo>
                    <a:lnTo>
                      <a:pt x="10595" y="14638"/>
                    </a:lnTo>
                    <a:lnTo>
                      <a:pt x="10936" y="14492"/>
                    </a:lnTo>
                    <a:lnTo>
                      <a:pt x="11253" y="14321"/>
                    </a:lnTo>
                    <a:lnTo>
                      <a:pt x="11569" y="14151"/>
                    </a:lnTo>
                    <a:lnTo>
                      <a:pt x="11886" y="13956"/>
                    </a:lnTo>
                    <a:lnTo>
                      <a:pt x="12178" y="13737"/>
                    </a:lnTo>
                    <a:lnTo>
                      <a:pt x="12470" y="13517"/>
                    </a:lnTo>
                    <a:lnTo>
                      <a:pt x="12738" y="13274"/>
                    </a:lnTo>
                    <a:lnTo>
                      <a:pt x="13006" y="13006"/>
                    </a:lnTo>
                    <a:lnTo>
                      <a:pt x="13274" y="12738"/>
                    </a:lnTo>
                    <a:lnTo>
                      <a:pt x="13518" y="12470"/>
                    </a:lnTo>
                    <a:lnTo>
                      <a:pt x="13737" y="12178"/>
                    </a:lnTo>
                    <a:lnTo>
                      <a:pt x="13956" y="11886"/>
                    </a:lnTo>
                    <a:lnTo>
                      <a:pt x="14151" y="11569"/>
                    </a:lnTo>
                    <a:lnTo>
                      <a:pt x="14321" y="11252"/>
                    </a:lnTo>
                    <a:lnTo>
                      <a:pt x="14492" y="10936"/>
                    </a:lnTo>
                    <a:lnTo>
                      <a:pt x="14638" y="10595"/>
                    </a:lnTo>
                    <a:lnTo>
                      <a:pt x="14784" y="10254"/>
                    </a:lnTo>
                    <a:lnTo>
                      <a:pt x="14906" y="9889"/>
                    </a:lnTo>
                    <a:lnTo>
                      <a:pt x="15003" y="9523"/>
                    </a:lnTo>
                    <a:lnTo>
                      <a:pt x="15101" y="9158"/>
                    </a:lnTo>
                    <a:lnTo>
                      <a:pt x="15150" y="8793"/>
                    </a:lnTo>
                    <a:lnTo>
                      <a:pt x="15198" y="8403"/>
                    </a:lnTo>
                    <a:lnTo>
                      <a:pt x="15247" y="8013"/>
                    </a:lnTo>
                    <a:lnTo>
                      <a:pt x="15247" y="7623"/>
                    </a:lnTo>
                    <a:lnTo>
                      <a:pt x="15247" y="7623"/>
                    </a:lnTo>
                    <a:lnTo>
                      <a:pt x="15247" y="7234"/>
                    </a:lnTo>
                    <a:lnTo>
                      <a:pt x="15198" y="6844"/>
                    </a:lnTo>
                    <a:lnTo>
                      <a:pt x="15150" y="6454"/>
                    </a:lnTo>
                    <a:lnTo>
                      <a:pt x="15101" y="6089"/>
                    </a:lnTo>
                    <a:lnTo>
                      <a:pt x="15003" y="5724"/>
                    </a:lnTo>
                    <a:lnTo>
                      <a:pt x="14906" y="5358"/>
                    </a:lnTo>
                    <a:lnTo>
                      <a:pt x="14784" y="4993"/>
                    </a:lnTo>
                    <a:lnTo>
                      <a:pt x="14638" y="4652"/>
                    </a:lnTo>
                    <a:lnTo>
                      <a:pt x="14492" y="4311"/>
                    </a:lnTo>
                    <a:lnTo>
                      <a:pt x="14321" y="3995"/>
                    </a:lnTo>
                    <a:lnTo>
                      <a:pt x="14151" y="3678"/>
                    </a:lnTo>
                    <a:lnTo>
                      <a:pt x="13956" y="3361"/>
                    </a:lnTo>
                    <a:lnTo>
                      <a:pt x="13737" y="3069"/>
                    </a:lnTo>
                    <a:lnTo>
                      <a:pt x="13518" y="2777"/>
                    </a:lnTo>
                    <a:lnTo>
                      <a:pt x="13274" y="2509"/>
                    </a:lnTo>
                    <a:lnTo>
                      <a:pt x="13006" y="2241"/>
                    </a:lnTo>
                    <a:lnTo>
                      <a:pt x="12738" y="1973"/>
                    </a:lnTo>
                    <a:lnTo>
                      <a:pt x="12470" y="1730"/>
                    </a:lnTo>
                    <a:lnTo>
                      <a:pt x="12178" y="1510"/>
                    </a:lnTo>
                    <a:lnTo>
                      <a:pt x="11886" y="1291"/>
                    </a:lnTo>
                    <a:lnTo>
                      <a:pt x="11569" y="1096"/>
                    </a:lnTo>
                    <a:lnTo>
                      <a:pt x="11253" y="926"/>
                    </a:lnTo>
                    <a:lnTo>
                      <a:pt x="10936" y="755"/>
                    </a:lnTo>
                    <a:lnTo>
                      <a:pt x="10595" y="609"/>
                    </a:lnTo>
                    <a:lnTo>
                      <a:pt x="10254" y="463"/>
                    </a:lnTo>
                    <a:lnTo>
                      <a:pt x="9889" y="341"/>
                    </a:lnTo>
                    <a:lnTo>
                      <a:pt x="9524" y="244"/>
                    </a:lnTo>
                    <a:lnTo>
                      <a:pt x="9158" y="147"/>
                    </a:lnTo>
                    <a:lnTo>
                      <a:pt x="8793" y="98"/>
                    </a:lnTo>
                    <a:lnTo>
                      <a:pt x="8403" y="49"/>
                    </a:lnTo>
                    <a:lnTo>
                      <a:pt x="8014" y="0"/>
                    </a:lnTo>
                    <a:lnTo>
                      <a:pt x="7624" y="0"/>
                    </a:lnTo>
                    <a:lnTo>
                      <a:pt x="762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4" name="Shape 557">
                <a:extLst>
                  <a:ext uri="{FF2B5EF4-FFF2-40B4-BE49-F238E27FC236}">
                    <a16:creationId xmlns:a16="http://schemas.microsoft.com/office/drawing/2014/main" id="{D3D48BB6-0597-42FA-8EC3-0C51BABF01DF}"/>
                  </a:ext>
                </a:extLst>
              </p:cNvPr>
              <p:cNvSpPr/>
              <p:nvPr/>
            </p:nvSpPr>
            <p:spPr>
              <a:xfrm>
                <a:off x="2869875" y="2503125"/>
                <a:ext cx="43875" cy="47525"/>
              </a:xfrm>
              <a:custGeom>
                <a:avLst/>
                <a:gdLst/>
                <a:ahLst/>
                <a:cxnLst/>
                <a:rect l="0" t="0" r="0" b="0"/>
                <a:pathLst>
                  <a:path w="1755" h="1901" fill="none" extrusionOk="0">
                    <a:moveTo>
                      <a:pt x="877" y="0"/>
                    </a:moveTo>
                    <a:lnTo>
                      <a:pt x="877" y="0"/>
                    </a:lnTo>
                    <a:lnTo>
                      <a:pt x="1048" y="25"/>
                    </a:lnTo>
                    <a:lnTo>
                      <a:pt x="1218" y="73"/>
                    </a:lnTo>
                    <a:lnTo>
                      <a:pt x="1364" y="171"/>
                    </a:lnTo>
                    <a:lnTo>
                      <a:pt x="1510" y="268"/>
                    </a:lnTo>
                    <a:lnTo>
                      <a:pt x="1608" y="414"/>
                    </a:lnTo>
                    <a:lnTo>
                      <a:pt x="1681" y="585"/>
                    </a:lnTo>
                    <a:lnTo>
                      <a:pt x="1730" y="755"/>
                    </a:lnTo>
                    <a:lnTo>
                      <a:pt x="1754" y="950"/>
                    </a:lnTo>
                    <a:lnTo>
                      <a:pt x="1754" y="950"/>
                    </a:lnTo>
                    <a:lnTo>
                      <a:pt x="1730" y="1145"/>
                    </a:lnTo>
                    <a:lnTo>
                      <a:pt x="1681" y="1316"/>
                    </a:lnTo>
                    <a:lnTo>
                      <a:pt x="1608" y="1486"/>
                    </a:lnTo>
                    <a:lnTo>
                      <a:pt x="1510" y="1632"/>
                    </a:lnTo>
                    <a:lnTo>
                      <a:pt x="1364" y="1730"/>
                    </a:lnTo>
                    <a:lnTo>
                      <a:pt x="1218" y="1827"/>
                    </a:lnTo>
                    <a:lnTo>
                      <a:pt x="1048" y="1876"/>
                    </a:lnTo>
                    <a:lnTo>
                      <a:pt x="877" y="1900"/>
                    </a:lnTo>
                    <a:lnTo>
                      <a:pt x="877" y="1900"/>
                    </a:lnTo>
                    <a:lnTo>
                      <a:pt x="707" y="1876"/>
                    </a:lnTo>
                    <a:lnTo>
                      <a:pt x="536" y="1827"/>
                    </a:lnTo>
                    <a:lnTo>
                      <a:pt x="390" y="1730"/>
                    </a:lnTo>
                    <a:lnTo>
                      <a:pt x="244" y="1632"/>
                    </a:lnTo>
                    <a:lnTo>
                      <a:pt x="147" y="1486"/>
                    </a:lnTo>
                    <a:lnTo>
                      <a:pt x="74" y="1316"/>
                    </a:lnTo>
                    <a:lnTo>
                      <a:pt x="25" y="1145"/>
                    </a:lnTo>
                    <a:lnTo>
                      <a:pt x="0" y="950"/>
                    </a:lnTo>
                    <a:lnTo>
                      <a:pt x="0" y="950"/>
                    </a:lnTo>
                    <a:lnTo>
                      <a:pt x="25" y="755"/>
                    </a:lnTo>
                    <a:lnTo>
                      <a:pt x="74" y="585"/>
                    </a:lnTo>
                    <a:lnTo>
                      <a:pt x="147" y="414"/>
                    </a:lnTo>
                    <a:lnTo>
                      <a:pt x="244" y="268"/>
                    </a:lnTo>
                    <a:lnTo>
                      <a:pt x="390" y="171"/>
                    </a:lnTo>
                    <a:lnTo>
                      <a:pt x="536" y="73"/>
                    </a:lnTo>
                    <a:lnTo>
                      <a:pt x="707" y="25"/>
                    </a:lnTo>
                    <a:lnTo>
                      <a:pt x="877" y="0"/>
                    </a:lnTo>
                    <a:lnTo>
                      <a:pt x="877"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5" name="Shape 558">
                <a:extLst>
                  <a:ext uri="{FF2B5EF4-FFF2-40B4-BE49-F238E27FC236}">
                    <a16:creationId xmlns:a16="http://schemas.microsoft.com/office/drawing/2014/main" id="{1C9F2265-D158-4C2A-8872-2B8F3799A6DD}"/>
                  </a:ext>
                </a:extLst>
              </p:cNvPr>
              <p:cNvSpPr/>
              <p:nvPr/>
            </p:nvSpPr>
            <p:spPr>
              <a:xfrm>
                <a:off x="2714000" y="2503125"/>
                <a:ext cx="43875" cy="47525"/>
              </a:xfrm>
              <a:custGeom>
                <a:avLst/>
                <a:gdLst/>
                <a:ahLst/>
                <a:cxnLst/>
                <a:rect l="0" t="0" r="0" b="0"/>
                <a:pathLst>
                  <a:path w="1755" h="1901" fill="none" extrusionOk="0">
                    <a:moveTo>
                      <a:pt x="877" y="1900"/>
                    </a:moveTo>
                    <a:lnTo>
                      <a:pt x="877" y="1900"/>
                    </a:lnTo>
                    <a:lnTo>
                      <a:pt x="707" y="1876"/>
                    </a:lnTo>
                    <a:lnTo>
                      <a:pt x="536"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6" y="73"/>
                    </a:lnTo>
                    <a:lnTo>
                      <a:pt x="707" y="25"/>
                    </a:lnTo>
                    <a:lnTo>
                      <a:pt x="877" y="0"/>
                    </a:lnTo>
                    <a:lnTo>
                      <a:pt x="877" y="0"/>
                    </a:lnTo>
                    <a:lnTo>
                      <a:pt x="1048" y="25"/>
                    </a:lnTo>
                    <a:lnTo>
                      <a:pt x="1218"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8" y="1827"/>
                    </a:lnTo>
                    <a:lnTo>
                      <a:pt x="1048" y="1876"/>
                    </a:lnTo>
                    <a:lnTo>
                      <a:pt x="877" y="1900"/>
                    </a:lnTo>
                    <a:lnTo>
                      <a:pt x="877" y="190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6" name="Shape 559">
                <a:extLst>
                  <a:ext uri="{FF2B5EF4-FFF2-40B4-BE49-F238E27FC236}">
                    <a16:creationId xmlns:a16="http://schemas.microsoft.com/office/drawing/2014/main" id="{C2754A5D-25A6-4456-9482-ACBAF39F4FFA}"/>
                  </a:ext>
                </a:extLst>
              </p:cNvPr>
              <p:cNvSpPr/>
              <p:nvPr/>
            </p:nvSpPr>
            <p:spPr>
              <a:xfrm>
                <a:off x="2810200" y="2595675"/>
                <a:ext cx="99875" cy="31075"/>
              </a:xfrm>
              <a:custGeom>
                <a:avLst/>
                <a:gdLst/>
                <a:ahLst/>
                <a:cxnLst/>
                <a:rect l="0" t="0" r="0" b="0"/>
                <a:pathLst>
                  <a:path w="3995" h="1243" fill="none" extrusionOk="0">
                    <a:moveTo>
                      <a:pt x="1" y="1242"/>
                    </a:moveTo>
                    <a:lnTo>
                      <a:pt x="399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37" name="Shape 560">
              <a:extLst>
                <a:ext uri="{FF2B5EF4-FFF2-40B4-BE49-F238E27FC236}">
                  <a16:creationId xmlns:a16="http://schemas.microsoft.com/office/drawing/2014/main" id="{B7D6ED62-0CE8-484C-A1F6-ECB00A81ABF5}"/>
                </a:ext>
              </a:extLst>
            </p:cNvPr>
            <p:cNvGrpSpPr/>
            <p:nvPr/>
          </p:nvGrpSpPr>
          <p:grpSpPr>
            <a:xfrm>
              <a:off x="5645366" y="3012445"/>
              <a:ext cx="186532" cy="465770"/>
              <a:chOff x="3384375" y="2267500"/>
              <a:chExt cx="203375" cy="507825"/>
            </a:xfrm>
          </p:grpSpPr>
          <p:sp>
            <p:nvSpPr>
              <p:cNvPr id="138" name="Shape 561">
                <a:extLst>
                  <a:ext uri="{FF2B5EF4-FFF2-40B4-BE49-F238E27FC236}">
                    <a16:creationId xmlns:a16="http://schemas.microsoft.com/office/drawing/2014/main" id="{5740528F-A321-4724-8152-3ABD8ABEF781}"/>
                  </a:ext>
                </a:extLst>
              </p:cNvPr>
              <p:cNvSpPr/>
              <p:nvPr/>
            </p:nvSpPr>
            <p:spPr>
              <a:xfrm>
                <a:off x="3384375" y="2373425"/>
                <a:ext cx="203375" cy="401900"/>
              </a:xfrm>
              <a:custGeom>
                <a:avLst/>
                <a:gdLst/>
                <a:ahLst/>
                <a:cxnLst/>
                <a:rect l="0" t="0" r="0" b="0"/>
                <a:pathLst>
                  <a:path w="8135" h="16076" fill="none" extrusionOk="0">
                    <a:moveTo>
                      <a:pt x="4896" y="1"/>
                    </a:moveTo>
                    <a:lnTo>
                      <a:pt x="4896" y="1"/>
                    </a:lnTo>
                    <a:lnTo>
                      <a:pt x="4701" y="74"/>
                    </a:lnTo>
                    <a:lnTo>
                      <a:pt x="4506" y="147"/>
                    </a:lnTo>
                    <a:lnTo>
                      <a:pt x="4287" y="196"/>
                    </a:lnTo>
                    <a:lnTo>
                      <a:pt x="4068" y="196"/>
                    </a:lnTo>
                    <a:lnTo>
                      <a:pt x="4068" y="196"/>
                    </a:lnTo>
                    <a:lnTo>
                      <a:pt x="3848" y="196"/>
                    </a:lnTo>
                    <a:lnTo>
                      <a:pt x="3654" y="147"/>
                    </a:lnTo>
                    <a:lnTo>
                      <a:pt x="3434" y="98"/>
                    </a:lnTo>
                    <a:lnTo>
                      <a:pt x="3240" y="1"/>
                    </a:lnTo>
                    <a:lnTo>
                      <a:pt x="3240" y="1"/>
                    </a:lnTo>
                    <a:lnTo>
                      <a:pt x="2996" y="50"/>
                    </a:lnTo>
                    <a:lnTo>
                      <a:pt x="2777" y="98"/>
                    </a:lnTo>
                    <a:lnTo>
                      <a:pt x="2558" y="171"/>
                    </a:lnTo>
                    <a:lnTo>
                      <a:pt x="2363" y="269"/>
                    </a:lnTo>
                    <a:lnTo>
                      <a:pt x="2168" y="366"/>
                    </a:lnTo>
                    <a:lnTo>
                      <a:pt x="1973" y="464"/>
                    </a:lnTo>
                    <a:lnTo>
                      <a:pt x="1803" y="585"/>
                    </a:lnTo>
                    <a:lnTo>
                      <a:pt x="1632" y="731"/>
                    </a:lnTo>
                    <a:lnTo>
                      <a:pt x="1486" y="878"/>
                    </a:lnTo>
                    <a:lnTo>
                      <a:pt x="1340" y="1024"/>
                    </a:lnTo>
                    <a:lnTo>
                      <a:pt x="1072" y="1365"/>
                    </a:lnTo>
                    <a:lnTo>
                      <a:pt x="853" y="1779"/>
                    </a:lnTo>
                    <a:lnTo>
                      <a:pt x="658" y="2193"/>
                    </a:lnTo>
                    <a:lnTo>
                      <a:pt x="488" y="2680"/>
                    </a:lnTo>
                    <a:lnTo>
                      <a:pt x="341" y="3167"/>
                    </a:lnTo>
                    <a:lnTo>
                      <a:pt x="244" y="3727"/>
                    </a:lnTo>
                    <a:lnTo>
                      <a:pt x="147" y="4287"/>
                    </a:lnTo>
                    <a:lnTo>
                      <a:pt x="73" y="4896"/>
                    </a:lnTo>
                    <a:lnTo>
                      <a:pt x="49" y="5529"/>
                    </a:lnTo>
                    <a:lnTo>
                      <a:pt x="25" y="6187"/>
                    </a:lnTo>
                    <a:lnTo>
                      <a:pt x="0" y="6869"/>
                    </a:lnTo>
                    <a:lnTo>
                      <a:pt x="0" y="6869"/>
                    </a:lnTo>
                    <a:lnTo>
                      <a:pt x="25" y="7015"/>
                    </a:lnTo>
                    <a:lnTo>
                      <a:pt x="49" y="7161"/>
                    </a:lnTo>
                    <a:lnTo>
                      <a:pt x="98" y="7307"/>
                    </a:lnTo>
                    <a:lnTo>
                      <a:pt x="171" y="7405"/>
                    </a:lnTo>
                    <a:lnTo>
                      <a:pt x="268" y="7502"/>
                    </a:lnTo>
                    <a:lnTo>
                      <a:pt x="390" y="7575"/>
                    </a:lnTo>
                    <a:lnTo>
                      <a:pt x="512" y="7624"/>
                    </a:lnTo>
                    <a:lnTo>
                      <a:pt x="658" y="7648"/>
                    </a:lnTo>
                    <a:lnTo>
                      <a:pt x="658" y="7648"/>
                    </a:lnTo>
                    <a:lnTo>
                      <a:pt x="804" y="7624"/>
                    </a:lnTo>
                    <a:lnTo>
                      <a:pt x="926" y="7575"/>
                    </a:lnTo>
                    <a:lnTo>
                      <a:pt x="1048" y="7502"/>
                    </a:lnTo>
                    <a:lnTo>
                      <a:pt x="1145" y="7405"/>
                    </a:lnTo>
                    <a:lnTo>
                      <a:pt x="1218" y="7307"/>
                    </a:lnTo>
                    <a:lnTo>
                      <a:pt x="1267" y="7161"/>
                    </a:lnTo>
                    <a:lnTo>
                      <a:pt x="1291" y="7015"/>
                    </a:lnTo>
                    <a:lnTo>
                      <a:pt x="1316" y="6869"/>
                    </a:lnTo>
                    <a:lnTo>
                      <a:pt x="1316" y="6869"/>
                    </a:lnTo>
                    <a:lnTo>
                      <a:pt x="1340" y="6260"/>
                    </a:lnTo>
                    <a:lnTo>
                      <a:pt x="1413" y="5554"/>
                    </a:lnTo>
                    <a:lnTo>
                      <a:pt x="1510" y="4847"/>
                    </a:lnTo>
                    <a:lnTo>
                      <a:pt x="1632" y="4141"/>
                    </a:lnTo>
                    <a:lnTo>
                      <a:pt x="1754" y="3532"/>
                    </a:lnTo>
                    <a:lnTo>
                      <a:pt x="1876" y="3021"/>
                    </a:lnTo>
                    <a:lnTo>
                      <a:pt x="1998" y="2680"/>
                    </a:lnTo>
                    <a:lnTo>
                      <a:pt x="2046" y="2607"/>
                    </a:lnTo>
                    <a:lnTo>
                      <a:pt x="2095" y="2582"/>
                    </a:lnTo>
                    <a:lnTo>
                      <a:pt x="2095" y="2582"/>
                    </a:lnTo>
                    <a:lnTo>
                      <a:pt x="2095" y="2631"/>
                    </a:lnTo>
                    <a:lnTo>
                      <a:pt x="2119" y="2729"/>
                    </a:lnTo>
                    <a:lnTo>
                      <a:pt x="2119" y="3143"/>
                    </a:lnTo>
                    <a:lnTo>
                      <a:pt x="2071" y="4555"/>
                    </a:lnTo>
                    <a:lnTo>
                      <a:pt x="1949" y="6577"/>
                    </a:lnTo>
                    <a:lnTo>
                      <a:pt x="1827" y="8842"/>
                    </a:lnTo>
                    <a:lnTo>
                      <a:pt x="1535" y="13128"/>
                    </a:lnTo>
                    <a:lnTo>
                      <a:pt x="1389" y="15077"/>
                    </a:lnTo>
                    <a:lnTo>
                      <a:pt x="1389" y="15077"/>
                    </a:lnTo>
                    <a:lnTo>
                      <a:pt x="1389" y="15247"/>
                    </a:lnTo>
                    <a:lnTo>
                      <a:pt x="1413" y="15418"/>
                    </a:lnTo>
                    <a:lnTo>
                      <a:pt x="1462" y="15564"/>
                    </a:lnTo>
                    <a:lnTo>
                      <a:pt x="1559" y="15710"/>
                    </a:lnTo>
                    <a:lnTo>
                      <a:pt x="1657" y="15856"/>
                    </a:lnTo>
                    <a:lnTo>
                      <a:pt x="1778" y="15953"/>
                    </a:lnTo>
                    <a:lnTo>
                      <a:pt x="1924" y="16026"/>
                    </a:lnTo>
                    <a:lnTo>
                      <a:pt x="2095" y="16075"/>
                    </a:lnTo>
                    <a:lnTo>
                      <a:pt x="2095" y="16075"/>
                    </a:lnTo>
                    <a:lnTo>
                      <a:pt x="2217" y="16075"/>
                    </a:lnTo>
                    <a:lnTo>
                      <a:pt x="2217" y="16075"/>
                    </a:lnTo>
                    <a:lnTo>
                      <a:pt x="2387" y="16075"/>
                    </a:lnTo>
                    <a:lnTo>
                      <a:pt x="2509" y="16026"/>
                    </a:lnTo>
                    <a:lnTo>
                      <a:pt x="2655" y="15953"/>
                    </a:lnTo>
                    <a:lnTo>
                      <a:pt x="2777" y="15880"/>
                    </a:lnTo>
                    <a:lnTo>
                      <a:pt x="2874" y="15758"/>
                    </a:lnTo>
                    <a:lnTo>
                      <a:pt x="2947" y="15637"/>
                    </a:lnTo>
                    <a:lnTo>
                      <a:pt x="3020" y="15491"/>
                    </a:lnTo>
                    <a:lnTo>
                      <a:pt x="3045" y="15344"/>
                    </a:lnTo>
                    <a:lnTo>
                      <a:pt x="3702" y="8525"/>
                    </a:lnTo>
                    <a:lnTo>
                      <a:pt x="3702" y="8525"/>
                    </a:lnTo>
                    <a:lnTo>
                      <a:pt x="3727" y="8452"/>
                    </a:lnTo>
                    <a:lnTo>
                      <a:pt x="3775" y="8330"/>
                    </a:lnTo>
                    <a:lnTo>
                      <a:pt x="3824" y="8282"/>
                    </a:lnTo>
                    <a:lnTo>
                      <a:pt x="3873" y="8208"/>
                    </a:lnTo>
                    <a:lnTo>
                      <a:pt x="3970" y="8184"/>
                    </a:lnTo>
                    <a:lnTo>
                      <a:pt x="4068" y="8160"/>
                    </a:lnTo>
                    <a:lnTo>
                      <a:pt x="4068" y="8160"/>
                    </a:lnTo>
                    <a:lnTo>
                      <a:pt x="4165" y="8184"/>
                    </a:lnTo>
                    <a:lnTo>
                      <a:pt x="4263" y="8208"/>
                    </a:lnTo>
                    <a:lnTo>
                      <a:pt x="4311" y="8282"/>
                    </a:lnTo>
                    <a:lnTo>
                      <a:pt x="4360" y="8330"/>
                    </a:lnTo>
                    <a:lnTo>
                      <a:pt x="4409" y="8452"/>
                    </a:lnTo>
                    <a:lnTo>
                      <a:pt x="4433" y="8525"/>
                    </a:lnTo>
                    <a:lnTo>
                      <a:pt x="5091" y="15344"/>
                    </a:lnTo>
                    <a:lnTo>
                      <a:pt x="5091" y="15344"/>
                    </a:lnTo>
                    <a:lnTo>
                      <a:pt x="5115" y="15491"/>
                    </a:lnTo>
                    <a:lnTo>
                      <a:pt x="5188" y="15637"/>
                    </a:lnTo>
                    <a:lnTo>
                      <a:pt x="5261" y="15758"/>
                    </a:lnTo>
                    <a:lnTo>
                      <a:pt x="5358" y="15880"/>
                    </a:lnTo>
                    <a:lnTo>
                      <a:pt x="5480" y="15953"/>
                    </a:lnTo>
                    <a:lnTo>
                      <a:pt x="5626" y="16026"/>
                    </a:lnTo>
                    <a:lnTo>
                      <a:pt x="5748" y="16075"/>
                    </a:lnTo>
                    <a:lnTo>
                      <a:pt x="5919" y="16075"/>
                    </a:lnTo>
                    <a:lnTo>
                      <a:pt x="5919" y="16075"/>
                    </a:lnTo>
                    <a:lnTo>
                      <a:pt x="6040" y="16075"/>
                    </a:lnTo>
                    <a:lnTo>
                      <a:pt x="6040" y="16075"/>
                    </a:lnTo>
                    <a:lnTo>
                      <a:pt x="6211" y="16026"/>
                    </a:lnTo>
                    <a:lnTo>
                      <a:pt x="6357" y="15953"/>
                    </a:lnTo>
                    <a:lnTo>
                      <a:pt x="6479" y="15856"/>
                    </a:lnTo>
                    <a:lnTo>
                      <a:pt x="6576" y="15710"/>
                    </a:lnTo>
                    <a:lnTo>
                      <a:pt x="6674" y="15564"/>
                    </a:lnTo>
                    <a:lnTo>
                      <a:pt x="6722" y="15418"/>
                    </a:lnTo>
                    <a:lnTo>
                      <a:pt x="6747" y="15247"/>
                    </a:lnTo>
                    <a:lnTo>
                      <a:pt x="6747" y="15077"/>
                    </a:lnTo>
                    <a:lnTo>
                      <a:pt x="6747" y="15077"/>
                    </a:lnTo>
                    <a:lnTo>
                      <a:pt x="6601" y="13128"/>
                    </a:lnTo>
                    <a:lnTo>
                      <a:pt x="6333" y="8890"/>
                    </a:lnTo>
                    <a:lnTo>
                      <a:pt x="6187" y="6601"/>
                    </a:lnTo>
                    <a:lnTo>
                      <a:pt x="6089" y="4604"/>
                    </a:lnTo>
                    <a:lnTo>
                      <a:pt x="6040" y="3167"/>
                    </a:lnTo>
                    <a:lnTo>
                      <a:pt x="6040" y="2753"/>
                    </a:lnTo>
                    <a:lnTo>
                      <a:pt x="6040" y="2582"/>
                    </a:lnTo>
                    <a:lnTo>
                      <a:pt x="6040" y="2582"/>
                    </a:lnTo>
                    <a:lnTo>
                      <a:pt x="6065" y="2582"/>
                    </a:lnTo>
                    <a:lnTo>
                      <a:pt x="6089" y="2582"/>
                    </a:lnTo>
                    <a:lnTo>
                      <a:pt x="6138" y="2680"/>
                    </a:lnTo>
                    <a:lnTo>
                      <a:pt x="6235" y="2996"/>
                    </a:lnTo>
                    <a:lnTo>
                      <a:pt x="6381" y="3484"/>
                    </a:lnTo>
                    <a:lnTo>
                      <a:pt x="6503" y="4117"/>
                    </a:lnTo>
                    <a:lnTo>
                      <a:pt x="6625" y="4823"/>
                    </a:lnTo>
                    <a:lnTo>
                      <a:pt x="6722" y="5554"/>
                    </a:lnTo>
                    <a:lnTo>
                      <a:pt x="6795" y="6260"/>
                    </a:lnTo>
                    <a:lnTo>
                      <a:pt x="6820" y="6869"/>
                    </a:lnTo>
                    <a:lnTo>
                      <a:pt x="6820" y="6869"/>
                    </a:lnTo>
                    <a:lnTo>
                      <a:pt x="6844" y="7015"/>
                    </a:lnTo>
                    <a:lnTo>
                      <a:pt x="6869" y="7161"/>
                    </a:lnTo>
                    <a:lnTo>
                      <a:pt x="6917" y="7307"/>
                    </a:lnTo>
                    <a:lnTo>
                      <a:pt x="6990" y="7405"/>
                    </a:lnTo>
                    <a:lnTo>
                      <a:pt x="7088" y="7502"/>
                    </a:lnTo>
                    <a:lnTo>
                      <a:pt x="7209" y="7575"/>
                    </a:lnTo>
                    <a:lnTo>
                      <a:pt x="7331" y="7624"/>
                    </a:lnTo>
                    <a:lnTo>
                      <a:pt x="7477" y="7648"/>
                    </a:lnTo>
                    <a:lnTo>
                      <a:pt x="7477" y="7648"/>
                    </a:lnTo>
                    <a:lnTo>
                      <a:pt x="7624" y="7624"/>
                    </a:lnTo>
                    <a:lnTo>
                      <a:pt x="7745" y="7575"/>
                    </a:lnTo>
                    <a:lnTo>
                      <a:pt x="7867" y="7502"/>
                    </a:lnTo>
                    <a:lnTo>
                      <a:pt x="7964" y="7405"/>
                    </a:lnTo>
                    <a:lnTo>
                      <a:pt x="8038" y="7307"/>
                    </a:lnTo>
                    <a:lnTo>
                      <a:pt x="8086" y="7161"/>
                    </a:lnTo>
                    <a:lnTo>
                      <a:pt x="8111" y="7015"/>
                    </a:lnTo>
                    <a:lnTo>
                      <a:pt x="8135" y="6869"/>
                    </a:lnTo>
                    <a:lnTo>
                      <a:pt x="8135" y="6869"/>
                    </a:lnTo>
                    <a:lnTo>
                      <a:pt x="8111" y="5505"/>
                    </a:lnTo>
                    <a:lnTo>
                      <a:pt x="8086" y="4872"/>
                    </a:lnTo>
                    <a:lnTo>
                      <a:pt x="8038" y="4287"/>
                    </a:lnTo>
                    <a:lnTo>
                      <a:pt x="7964" y="3703"/>
                    </a:lnTo>
                    <a:lnTo>
                      <a:pt x="7867" y="3167"/>
                    </a:lnTo>
                    <a:lnTo>
                      <a:pt x="7745" y="2656"/>
                    </a:lnTo>
                    <a:lnTo>
                      <a:pt x="7599" y="2168"/>
                    </a:lnTo>
                    <a:lnTo>
                      <a:pt x="7404" y="1754"/>
                    </a:lnTo>
                    <a:lnTo>
                      <a:pt x="7185" y="1365"/>
                    </a:lnTo>
                    <a:lnTo>
                      <a:pt x="7063" y="1170"/>
                    </a:lnTo>
                    <a:lnTo>
                      <a:pt x="6917" y="999"/>
                    </a:lnTo>
                    <a:lnTo>
                      <a:pt x="6771" y="853"/>
                    </a:lnTo>
                    <a:lnTo>
                      <a:pt x="6625" y="707"/>
                    </a:lnTo>
                    <a:lnTo>
                      <a:pt x="6454" y="561"/>
                    </a:lnTo>
                    <a:lnTo>
                      <a:pt x="6260" y="439"/>
                    </a:lnTo>
                    <a:lnTo>
                      <a:pt x="6065" y="342"/>
                    </a:lnTo>
                    <a:lnTo>
                      <a:pt x="5870" y="244"/>
                    </a:lnTo>
                    <a:lnTo>
                      <a:pt x="5651" y="171"/>
                    </a:lnTo>
                    <a:lnTo>
                      <a:pt x="5407" y="98"/>
                    </a:lnTo>
                    <a:lnTo>
                      <a:pt x="5164" y="50"/>
                    </a:lnTo>
                    <a:lnTo>
                      <a:pt x="4896" y="1"/>
                    </a:lnTo>
                    <a:lnTo>
                      <a:pt x="4896"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9" name="Shape 562">
                <a:extLst>
                  <a:ext uri="{FF2B5EF4-FFF2-40B4-BE49-F238E27FC236}">
                    <a16:creationId xmlns:a16="http://schemas.microsoft.com/office/drawing/2014/main" id="{E4B28D1D-20C3-4E9B-970D-99BABC9FB026}"/>
                  </a:ext>
                </a:extLst>
              </p:cNvPr>
              <p:cNvSpPr/>
              <p:nvPr/>
            </p:nvSpPr>
            <p:spPr>
              <a:xfrm>
                <a:off x="3443425" y="2267500"/>
                <a:ext cx="85275" cy="93775"/>
              </a:xfrm>
              <a:custGeom>
                <a:avLst/>
                <a:gdLst/>
                <a:ahLst/>
                <a:cxnLst/>
                <a:rect l="0" t="0" r="0" b="0"/>
                <a:pathLst>
                  <a:path w="3411" h="3751" fill="none" extrusionOk="0">
                    <a:moveTo>
                      <a:pt x="1" y="1705"/>
                    </a:moveTo>
                    <a:lnTo>
                      <a:pt x="1" y="1705"/>
                    </a:lnTo>
                    <a:lnTo>
                      <a:pt x="1" y="1510"/>
                    </a:lnTo>
                    <a:lnTo>
                      <a:pt x="25" y="1315"/>
                    </a:lnTo>
                    <a:lnTo>
                      <a:pt x="74" y="1145"/>
                    </a:lnTo>
                    <a:lnTo>
                      <a:pt x="123" y="999"/>
                    </a:lnTo>
                    <a:lnTo>
                      <a:pt x="196" y="852"/>
                    </a:lnTo>
                    <a:lnTo>
                      <a:pt x="293" y="706"/>
                    </a:lnTo>
                    <a:lnTo>
                      <a:pt x="391" y="585"/>
                    </a:lnTo>
                    <a:lnTo>
                      <a:pt x="488" y="463"/>
                    </a:lnTo>
                    <a:lnTo>
                      <a:pt x="610" y="341"/>
                    </a:lnTo>
                    <a:lnTo>
                      <a:pt x="756" y="268"/>
                    </a:lnTo>
                    <a:lnTo>
                      <a:pt x="902" y="171"/>
                    </a:lnTo>
                    <a:lnTo>
                      <a:pt x="1048" y="122"/>
                    </a:lnTo>
                    <a:lnTo>
                      <a:pt x="1194" y="49"/>
                    </a:lnTo>
                    <a:lnTo>
                      <a:pt x="1365" y="24"/>
                    </a:lnTo>
                    <a:lnTo>
                      <a:pt x="1535" y="0"/>
                    </a:lnTo>
                    <a:lnTo>
                      <a:pt x="1706" y="0"/>
                    </a:lnTo>
                    <a:lnTo>
                      <a:pt x="1706" y="0"/>
                    </a:lnTo>
                    <a:lnTo>
                      <a:pt x="1876" y="0"/>
                    </a:lnTo>
                    <a:lnTo>
                      <a:pt x="2047" y="24"/>
                    </a:lnTo>
                    <a:lnTo>
                      <a:pt x="2217" y="49"/>
                    </a:lnTo>
                    <a:lnTo>
                      <a:pt x="2363" y="122"/>
                    </a:lnTo>
                    <a:lnTo>
                      <a:pt x="2509" y="171"/>
                    </a:lnTo>
                    <a:lnTo>
                      <a:pt x="2656" y="268"/>
                    </a:lnTo>
                    <a:lnTo>
                      <a:pt x="2802" y="341"/>
                    </a:lnTo>
                    <a:lnTo>
                      <a:pt x="2923" y="463"/>
                    </a:lnTo>
                    <a:lnTo>
                      <a:pt x="3021" y="585"/>
                    </a:lnTo>
                    <a:lnTo>
                      <a:pt x="3118" y="706"/>
                    </a:lnTo>
                    <a:lnTo>
                      <a:pt x="3216" y="852"/>
                    </a:lnTo>
                    <a:lnTo>
                      <a:pt x="3289" y="999"/>
                    </a:lnTo>
                    <a:lnTo>
                      <a:pt x="3337" y="1145"/>
                    </a:lnTo>
                    <a:lnTo>
                      <a:pt x="3386" y="1315"/>
                    </a:lnTo>
                    <a:lnTo>
                      <a:pt x="3411" y="1510"/>
                    </a:lnTo>
                    <a:lnTo>
                      <a:pt x="3411" y="1705"/>
                    </a:lnTo>
                    <a:lnTo>
                      <a:pt x="3411" y="1705"/>
                    </a:lnTo>
                    <a:lnTo>
                      <a:pt x="3411" y="1900"/>
                    </a:lnTo>
                    <a:lnTo>
                      <a:pt x="3386" y="2095"/>
                    </a:lnTo>
                    <a:lnTo>
                      <a:pt x="3337" y="2265"/>
                    </a:lnTo>
                    <a:lnTo>
                      <a:pt x="3289" y="2460"/>
                    </a:lnTo>
                    <a:lnTo>
                      <a:pt x="3216" y="2630"/>
                    </a:lnTo>
                    <a:lnTo>
                      <a:pt x="3118" y="2801"/>
                    </a:lnTo>
                    <a:lnTo>
                      <a:pt x="3021" y="2971"/>
                    </a:lnTo>
                    <a:lnTo>
                      <a:pt x="2923" y="3117"/>
                    </a:lnTo>
                    <a:lnTo>
                      <a:pt x="2802" y="3264"/>
                    </a:lnTo>
                    <a:lnTo>
                      <a:pt x="2656" y="3385"/>
                    </a:lnTo>
                    <a:lnTo>
                      <a:pt x="2509" y="3483"/>
                    </a:lnTo>
                    <a:lnTo>
                      <a:pt x="2363" y="3580"/>
                    </a:lnTo>
                    <a:lnTo>
                      <a:pt x="2217" y="3653"/>
                    </a:lnTo>
                    <a:lnTo>
                      <a:pt x="2047" y="3702"/>
                    </a:lnTo>
                    <a:lnTo>
                      <a:pt x="1876" y="3751"/>
                    </a:lnTo>
                    <a:lnTo>
                      <a:pt x="1706" y="3751"/>
                    </a:lnTo>
                    <a:lnTo>
                      <a:pt x="1706" y="3751"/>
                    </a:lnTo>
                    <a:lnTo>
                      <a:pt x="1535" y="3751"/>
                    </a:lnTo>
                    <a:lnTo>
                      <a:pt x="1365" y="3702"/>
                    </a:lnTo>
                    <a:lnTo>
                      <a:pt x="1194" y="3653"/>
                    </a:lnTo>
                    <a:lnTo>
                      <a:pt x="1048" y="3580"/>
                    </a:lnTo>
                    <a:lnTo>
                      <a:pt x="902" y="3483"/>
                    </a:lnTo>
                    <a:lnTo>
                      <a:pt x="756" y="3385"/>
                    </a:lnTo>
                    <a:lnTo>
                      <a:pt x="610" y="3264"/>
                    </a:lnTo>
                    <a:lnTo>
                      <a:pt x="488" y="3117"/>
                    </a:lnTo>
                    <a:lnTo>
                      <a:pt x="391" y="2971"/>
                    </a:lnTo>
                    <a:lnTo>
                      <a:pt x="293" y="2801"/>
                    </a:lnTo>
                    <a:lnTo>
                      <a:pt x="196" y="2630"/>
                    </a:lnTo>
                    <a:lnTo>
                      <a:pt x="123" y="2460"/>
                    </a:lnTo>
                    <a:lnTo>
                      <a:pt x="74" y="2265"/>
                    </a:lnTo>
                    <a:lnTo>
                      <a:pt x="25" y="2095"/>
                    </a:lnTo>
                    <a:lnTo>
                      <a:pt x="1" y="1900"/>
                    </a:lnTo>
                    <a:lnTo>
                      <a:pt x="1" y="1705"/>
                    </a:lnTo>
                    <a:lnTo>
                      <a:pt x="1" y="170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40" name="Shape 563">
              <a:extLst>
                <a:ext uri="{FF2B5EF4-FFF2-40B4-BE49-F238E27FC236}">
                  <a16:creationId xmlns:a16="http://schemas.microsoft.com/office/drawing/2014/main" id="{8AF80F9A-FA51-4D24-A81D-1A442936A8B1}"/>
                </a:ext>
              </a:extLst>
            </p:cNvPr>
            <p:cNvGrpSpPr/>
            <p:nvPr/>
          </p:nvGrpSpPr>
          <p:grpSpPr>
            <a:xfrm>
              <a:off x="6895173" y="3071626"/>
              <a:ext cx="153032" cy="347384"/>
              <a:chOff x="4747025" y="2332025"/>
              <a:chExt cx="166850" cy="378750"/>
            </a:xfrm>
          </p:grpSpPr>
          <p:sp>
            <p:nvSpPr>
              <p:cNvPr id="141" name="Shape 564">
                <a:extLst>
                  <a:ext uri="{FF2B5EF4-FFF2-40B4-BE49-F238E27FC236}">
                    <a16:creationId xmlns:a16="http://schemas.microsoft.com/office/drawing/2014/main" id="{635A3738-C469-425A-939B-5B1905FB83BA}"/>
                  </a:ext>
                </a:extLst>
              </p:cNvPr>
              <p:cNvSpPr/>
              <p:nvPr/>
            </p:nvSpPr>
            <p:spPr>
              <a:xfrm>
                <a:off x="4747025" y="2427025"/>
                <a:ext cx="166850" cy="283750"/>
              </a:xfrm>
              <a:custGeom>
                <a:avLst/>
                <a:gdLst/>
                <a:ahLst/>
                <a:cxnLst/>
                <a:rect l="0" t="0" r="0" b="0"/>
                <a:pathLst>
                  <a:path w="6674" h="11350" fill="none" extrusionOk="0">
                    <a:moveTo>
                      <a:pt x="4019" y="0"/>
                    </a:moveTo>
                    <a:lnTo>
                      <a:pt x="4019" y="0"/>
                    </a:lnTo>
                    <a:lnTo>
                      <a:pt x="3873" y="73"/>
                    </a:lnTo>
                    <a:lnTo>
                      <a:pt x="3703" y="122"/>
                    </a:lnTo>
                    <a:lnTo>
                      <a:pt x="3508" y="171"/>
                    </a:lnTo>
                    <a:lnTo>
                      <a:pt x="3337" y="171"/>
                    </a:lnTo>
                    <a:lnTo>
                      <a:pt x="3337" y="171"/>
                    </a:lnTo>
                    <a:lnTo>
                      <a:pt x="3167" y="171"/>
                    </a:lnTo>
                    <a:lnTo>
                      <a:pt x="2996" y="146"/>
                    </a:lnTo>
                    <a:lnTo>
                      <a:pt x="2826" y="73"/>
                    </a:lnTo>
                    <a:lnTo>
                      <a:pt x="2655" y="24"/>
                    </a:lnTo>
                    <a:lnTo>
                      <a:pt x="2655" y="24"/>
                    </a:lnTo>
                    <a:lnTo>
                      <a:pt x="2412" y="24"/>
                    </a:lnTo>
                    <a:lnTo>
                      <a:pt x="2168" y="97"/>
                    </a:lnTo>
                    <a:lnTo>
                      <a:pt x="1949" y="171"/>
                    </a:lnTo>
                    <a:lnTo>
                      <a:pt x="1706" y="317"/>
                    </a:lnTo>
                    <a:lnTo>
                      <a:pt x="1486" y="487"/>
                    </a:lnTo>
                    <a:lnTo>
                      <a:pt x="1243" y="682"/>
                    </a:lnTo>
                    <a:lnTo>
                      <a:pt x="1048" y="926"/>
                    </a:lnTo>
                    <a:lnTo>
                      <a:pt x="853" y="1193"/>
                    </a:lnTo>
                    <a:lnTo>
                      <a:pt x="658" y="1510"/>
                    </a:lnTo>
                    <a:lnTo>
                      <a:pt x="512" y="1851"/>
                    </a:lnTo>
                    <a:lnTo>
                      <a:pt x="366" y="2216"/>
                    </a:lnTo>
                    <a:lnTo>
                      <a:pt x="244" y="2630"/>
                    </a:lnTo>
                    <a:lnTo>
                      <a:pt x="123" y="3093"/>
                    </a:lnTo>
                    <a:lnTo>
                      <a:pt x="49" y="3580"/>
                    </a:lnTo>
                    <a:lnTo>
                      <a:pt x="1" y="4092"/>
                    </a:lnTo>
                    <a:lnTo>
                      <a:pt x="1" y="4652"/>
                    </a:lnTo>
                    <a:lnTo>
                      <a:pt x="1" y="4652"/>
                    </a:lnTo>
                    <a:lnTo>
                      <a:pt x="1" y="4774"/>
                    </a:lnTo>
                    <a:lnTo>
                      <a:pt x="25" y="4895"/>
                    </a:lnTo>
                    <a:lnTo>
                      <a:pt x="74" y="4993"/>
                    </a:lnTo>
                    <a:lnTo>
                      <a:pt x="147" y="5090"/>
                    </a:lnTo>
                    <a:lnTo>
                      <a:pt x="220" y="5163"/>
                    </a:lnTo>
                    <a:lnTo>
                      <a:pt x="317" y="5236"/>
                    </a:lnTo>
                    <a:lnTo>
                      <a:pt x="415" y="5261"/>
                    </a:lnTo>
                    <a:lnTo>
                      <a:pt x="537" y="5285"/>
                    </a:lnTo>
                    <a:lnTo>
                      <a:pt x="537" y="5285"/>
                    </a:lnTo>
                    <a:lnTo>
                      <a:pt x="658" y="5261"/>
                    </a:lnTo>
                    <a:lnTo>
                      <a:pt x="756" y="5236"/>
                    </a:lnTo>
                    <a:lnTo>
                      <a:pt x="853" y="5163"/>
                    </a:lnTo>
                    <a:lnTo>
                      <a:pt x="926" y="5090"/>
                    </a:lnTo>
                    <a:lnTo>
                      <a:pt x="999" y="4993"/>
                    </a:lnTo>
                    <a:lnTo>
                      <a:pt x="1024" y="4895"/>
                    </a:lnTo>
                    <a:lnTo>
                      <a:pt x="1048" y="4774"/>
                    </a:lnTo>
                    <a:lnTo>
                      <a:pt x="1072" y="4652"/>
                    </a:lnTo>
                    <a:lnTo>
                      <a:pt x="1072" y="4652"/>
                    </a:lnTo>
                    <a:lnTo>
                      <a:pt x="1097" y="4189"/>
                    </a:lnTo>
                    <a:lnTo>
                      <a:pt x="1145" y="3726"/>
                    </a:lnTo>
                    <a:lnTo>
                      <a:pt x="1218" y="3312"/>
                    </a:lnTo>
                    <a:lnTo>
                      <a:pt x="1316" y="2923"/>
                    </a:lnTo>
                    <a:lnTo>
                      <a:pt x="1438" y="2582"/>
                    </a:lnTo>
                    <a:lnTo>
                      <a:pt x="1535" y="2338"/>
                    </a:lnTo>
                    <a:lnTo>
                      <a:pt x="1633" y="2168"/>
                    </a:lnTo>
                    <a:lnTo>
                      <a:pt x="1681" y="2143"/>
                    </a:lnTo>
                    <a:lnTo>
                      <a:pt x="1706" y="2143"/>
                    </a:lnTo>
                    <a:lnTo>
                      <a:pt x="1706" y="2143"/>
                    </a:lnTo>
                    <a:lnTo>
                      <a:pt x="1730" y="2241"/>
                    </a:lnTo>
                    <a:lnTo>
                      <a:pt x="1730" y="2509"/>
                    </a:lnTo>
                    <a:lnTo>
                      <a:pt x="1681" y="3483"/>
                    </a:lnTo>
                    <a:lnTo>
                      <a:pt x="1608" y="4822"/>
                    </a:lnTo>
                    <a:lnTo>
                      <a:pt x="1486" y="6357"/>
                    </a:lnTo>
                    <a:lnTo>
                      <a:pt x="1243" y="9231"/>
                    </a:lnTo>
                    <a:lnTo>
                      <a:pt x="1145" y="10521"/>
                    </a:lnTo>
                    <a:lnTo>
                      <a:pt x="1145" y="10521"/>
                    </a:lnTo>
                    <a:lnTo>
                      <a:pt x="1145" y="10668"/>
                    </a:lnTo>
                    <a:lnTo>
                      <a:pt x="1145" y="10814"/>
                    </a:lnTo>
                    <a:lnTo>
                      <a:pt x="1194" y="10935"/>
                    </a:lnTo>
                    <a:lnTo>
                      <a:pt x="1267" y="11057"/>
                    </a:lnTo>
                    <a:lnTo>
                      <a:pt x="1340" y="11155"/>
                    </a:lnTo>
                    <a:lnTo>
                      <a:pt x="1462" y="11252"/>
                    </a:lnTo>
                    <a:lnTo>
                      <a:pt x="1584" y="11325"/>
                    </a:lnTo>
                    <a:lnTo>
                      <a:pt x="1706" y="11349"/>
                    </a:lnTo>
                    <a:lnTo>
                      <a:pt x="1706" y="11349"/>
                    </a:lnTo>
                    <a:lnTo>
                      <a:pt x="1827" y="11349"/>
                    </a:lnTo>
                    <a:lnTo>
                      <a:pt x="1827" y="11349"/>
                    </a:lnTo>
                    <a:lnTo>
                      <a:pt x="1949" y="11349"/>
                    </a:lnTo>
                    <a:lnTo>
                      <a:pt x="2071" y="11325"/>
                    </a:lnTo>
                    <a:lnTo>
                      <a:pt x="2168" y="11252"/>
                    </a:lnTo>
                    <a:lnTo>
                      <a:pt x="2266" y="11179"/>
                    </a:lnTo>
                    <a:lnTo>
                      <a:pt x="2339" y="11106"/>
                    </a:lnTo>
                    <a:lnTo>
                      <a:pt x="2412" y="11008"/>
                    </a:lnTo>
                    <a:lnTo>
                      <a:pt x="2461" y="10887"/>
                    </a:lnTo>
                    <a:lnTo>
                      <a:pt x="2509" y="10765"/>
                    </a:lnTo>
                    <a:lnTo>
                      <a:pt x="3045" y="7014"/>
                    </a:lnTo>
                    <a:lnTo>
                      <a:pt x="3045" y="7014"/>
                    </a:lnTo>
                    <a:lnTo>
                      <a:pt x="3045" y="6966"/>
                    </a:lnTo>
                    <a:lnTo>
                      <a:pt x="3094" y="6868"/>
                    </a:lnTo>
                    <a:lnTo>
                      <a:pt x="3143" y="6819"/>
                    </a:lnTo>
                    <a:lnTo>
                      <a:pt x="3191" y="6771"/>
                    </a:lnTo>
                    <a:lnTo>
                      <a:pt x="3264" y="6746"/>
                    </a:lnTo>
                    <a:lnTo>
                      <a:pt x="3337" y="6722"/>
                    </a:lnTo>
                    <a:lnTo>
                      <a:pt x="3337" y="6722"/>
                    </a:lnTo>
                    <a:lnTo>
                      <a:pt x="3410" y="6746"/>
                    </a:lnTo>
                    <a:lnTo>
                      <a:pt x="3484" y="6771"/>
                    </a:lnTo>
                    <a:lnTo>
                      <a:pt x="3532" y="6819"/>
                    </a:lnTo>
                    <a:lnTo>
                      <a:pt x="3581" y="6868"/>
                    </a:lnTo>
                    <a:lnTo>
                      <a:pt x="3630" y="6966"/>
                    </a:lnTo>
                    <a:lnTo>
                      <a:pt x="3630" y="7014"/>
                    </a:lnTo>
                    <a:lnTo>
                      <a:pt x="4165" y="10765"/>
                    </a:lnTo>
                    <a:lnTo>
                      <a:pt x="4165" y="10765"/>
                    </a:lnTo>
                    <a:lnTo>
                      <a:pt x="4214" y="10887"/>
                    </a:lnTo>
                    <a:lnTo>
                      <a:pt x="4263" y="11008"/>
                    </a:lnTo>
                    <a:lnTo>
                      <a:pt x="4336" y="11106"/>
                    </a:lnTo>
                    <a:lnTo>
                      <a:pt x="4409" y="11179"/>
                    </a:lnTo>
                    <a:lnTo>
                      <a:pt x="4506" y="11252"/>
                    </a:lnTo>
                    <a:lnTo>
                      <a:pt x="4604" y="11325"/>
                    </a:lnTo>
                    <a:lnTo>
                      <a:pt x="4726" y="11349"/>
                    </a:lnTo>
                    <a:lnTo>
                      <a:pt x="4847" y="11349"/>
                    </a:lnTo>
                    <a:lnTo>
                      <a:pt x="4847" y="11349"/>
                    </a:lnTo>
                    <a:lnTo>
                      <a:pt x="4969" y="11349"/>
                    </a:lnTo>
                    <a:lnTo>
                      <a:pt x="4969" y="11349"/>
                    </a:lnTo>
                    <a:lnTo>
                      <a:pt x="5091" y="11325"/>
                    </a:lnTo>
                    <a:lnTo>
                      <a:pt x="5213" y="11252"/>
                    </a:lnTo>
                    <a:lnTo>
                      <a:pt x="5334" y="11155"/>
                    </a:lnTo>
                    <a:lnTo>
                      <a:pt x="5408" y="11057"/>
                    </a:lnTo>
                    <a:lnTo>
                      <a:pt x="5481" y="10935"/>
                    </a:lnTo>
                    <a:lnTo>
                      <a:pt x="5529" y="10814"/>
                    </a:lnTo>
                    <a:lnTo>
                      <a:pt x="5529" y="10668"/>
                    </a:lnTo>
                    <a:lnTo>
                      <a:pt x="5529" y="10521"/>
                    </a:lnTo>
                    <a:lnTo>
                      <a:pt x="5529" y="10521"/>
                    </a:lnTo>
                    <a:lnTo>
                      <a:pt x="5188" y="6381"/>
                    </a:lnTo>
                    <a:lnTo>
                      <a:pt x="4994" y="3507"/>
                    </a:lnTo>
                    <a:lnTo>
                      <a:pt x="4945" y="2533"/>
                    </a:lnTo>
                    <a:lnTo>
                      <a:pt x="4945" y="2241"/>
                    </a:lnTo>
                    <a:lnTo>
                      <a:pt x="4969" y="2143"/>
                    </a:lnTo>
                    <a:lnTo>
                      <a:pt x="4969" y="2143"/>
                    </a:lnTo>
                    <a:lnTo>
                      <a:pt x="4994" y="2143"/>
                    </a:lnTo>
                    <a:lnTo>
                      <a:pt x="5042" y="2168"/>
                    </a:lnTo>
                    <a:lnTo>
                      <a:pt x="5140" y="2314"/>
                    </a:lnTo>
                    <a:lnTo>
                      <a:pt x="5237" y="2557"/>
                    </a:lnTo>
                    <a:lnTo>
                      <a:pt x="5334" y="2898"/>
                    </a:lnTo>
                    <a:lnTo>
                      <a:pt x="5432" y="3288"/>
                    </a:lnTo>
                    <a:lnTo>
                      <a:pt x="5529" y="3726"/>
                    </a:lnTo>
                    <a:lnTo>
                      <a:pt x="5578" y="4189"/>
                    </a:lnTo>
                    <a:lnTo>
                      <a:pt x="5602" y="4652"/>
                    </a:lnTo>
                    <a:lnTo>
                      <a:pt x="5602" y="4652"/>
                    </a:lnTo>
                    <a:lnTo>
                      <a:pt x="5627" y="4774"/>
                    </a:lnTo>
                    <a:lnTo>
                      <a:pt x="5651" y="4895"/>
                    </a:lnTo>
                    <a:lnTo>
                      <a:pt x="5675" y="4993"/>
                    </a:lnTo>
                    <a:lnTo>
                      <a:pt x="5749" y="5090"/>
                    </a:lnTo>
                    <a:lnTo>
                      <a:pt x="5822" y="5163"/>
                    </a:lnTo>
                    <a:lnTo>
                      <a:pt x="5919" y="5236"/>
                    </a:lnTo>
                    <a:lnTo>
                      <a:pt x="6016" y="5261"/>
                    </a:lnTo>
                    <a:lnTo>
                      <a:pt x="6138" y="5285"/>
                    </a:lnTo>
                    <a:lnTo>
                      <a:pt x="6138" y="5285"/>
                    </a:lnTo>
                    <a:lnTo>
                      <a:pt x="6260" y="5261"/>
                    </a:lnTo>
                    <a:lnTo>
                      <a:pt x="6357" y="5236"/>
                    </a:lnTo>
                    <a:lnTo>
                      <a:pt x="6455" y="5163"/>
                    </a:lnTo>
                    <a:lnTo>
                      <a:pt x="6528" y="5090"/>
                    </a:lnTo>
                    <a:lnTo>
                      <a:pt x="6601" y="4993"/>
                    </a:lnTo>
                    <a:lnTo>
                      <a:pt x="6650" y="4895"/>
                    </a:lnTo>
                    <a:lnTo>
                      <a:pt x="6674" y="4774"/>
                    </a:lnTo>
                    <a:lnTo>
                      <a:pt x="6674" y="4652"/>
                    </a:lnTo>
                    <a:lnTo>
                      <a:pt x="6674" y="4652"/>
                    </a:lnTo>
                    <a:lnTo>
                      <a:pt x="6674" y="4092"/>
                    </a:lnTo>
                    <a:lnTo>
                      <a:pt x="6625" y="3556"/>
                    </a:lnTo>
                    <a:lnTo>
                      <a:pt x="6552" y="3069"/>
                    </a:lnTo>
                    <a:lnTo>
                      <a:pt x="6455" y="2630"/>
                    </a:lnTo>
                    <a:lnTo>
                      <a:pt x="6357" y="2216"/>
                    </a:lnTo>
                    <a:lnTo>
                      <a:pt x="6211" y="1827"/>
                    </a:lnTo>
                    <a:lnTo>
                      <a:pt x="6065" y="1486"/>
                    </a:lnTo>
                    <a:lnTo>
                      <a:pt x="5895" y="1169"/>
                    </a:lnTo>
                    <a:lnTo>
                      <a:pt x="5700" y="901"/>
                    </a:lnTo>
                    <a:lnTo>
                      <a:pt x="5505" y="658"/>
                    </a:lnTo>
                    <a:lnTo>
                      <a:pt x="5286" y="463"/>
                    </a:lnTo>
                    <a:lnTo>
                      <a:pt x="5042" y="292"/>
                    </a:lnTo>
                    <a:lnTo>
                      <a:pt x="4799" y="171"/>
                    </a:lnTo>
                    <a:lnTo>
                      <a:pt x="4555" y="73"/>
                    </a:lnTo>
                    <a:lnTo>
                      <a:pt x="4287" y="24"/>
                    </a:lnTo>
                    <a:lnTo>
                      <a:pt x="4019" y="0"/>
                    </a:lnTo>
                    <a:lnTo>
                      <a:pt x="4019"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2" name="Shape 565">
                <a:extLst>
                  <a:ext uri="{FF2B5EF4-FFF2-40B4-BE49-F238E27FC236}">
                    <a16:creationId xmlns:a16="http://schemas.microsoft.com/office/drawing/2014/main" id="{E9F493F7-6870-41C2-8822-7E629CF961FA}"/>
                  </a:ext>
                </a:extLst>
              </p:cNvPr>
              <p:cNvSpPr/>
              <p:nvPr/>
            </p:nvSpPr>
            <p:spPr>
              <a:xfrm>
                <a:off x="4792100" y="2332025"/>
                <a:ext cx="76725" cy="84050"/>
              </a:xfrm>
              <a:custGeom>
                <a:avLst/>
                <a:gdLst/>
                <a:ahLst/>
                <a:cxnLst/>
                <a:rect l="0" t="0" r="0" b="0"/>
                <a:pathLst>
                  <a:path w="3069" h="3362" fill="none" extrusionOk="0">
                    <a:moveTo>
                      <a:pt x="0" y="1511"/>
                    </a:moveTo>
                    <a:lnTo>
                      <a:pt x="0" y="1511"/>
                    </a:lnTo>
                    <a:lnTo>
                      <a:pt x="24" y="1340"/>
                    </a:lnTo>
                    <a:lnTo>
                      <a:pt x="49" y="1170"/>
                    </a:lnTo>
                    <a:lnTo>
                      <a:pt x="73" y="1024"/>
                    </a:lnTo>
                    <a:lnTo>
                      <a:pt x="122" y="877"/>
                    </a:lnTo>
                    <a:lnTo>
                      <a:pt x="195" y="756"/>
                    </a:lnTo>
                    <a:lnTo>
                      <a:pt x="268" y="634"/>
                    </a:lnTo>
                    <a:lnTo>
                      <a:pt x="365" y="512"/>
                    </a:lnTo>
                    <a:lnTo>
                      <a:pt x="463" y="415"/>
                    </a:lnTo>
                    <a:lnTo>
                      <a:pt x="682" y="220"/>
                    </a:lnTo>
                    <a:lnTo>
                      <a:pt x="950" y="98"/>
                    </a:lnTo>
                    <a:lnTo>
                      <a:pt x="1218" y="25"/>
                    </a:lnTo>
                    <a:lnTo>
                      <a:pt x="1534" y="1"/>
                    </a:lnTo>
                    <a:lnTo>
                      <a:pt x="1534" y="1"/>
                    </a:lnTo>
                    <a:lnTo>
                      <a:pt x="1851" y="25"/>
                    </a:lnTo>
                    <a:lnTo>
                      <a:pt x="2119" y="98"/>
                    </a:lnTo>
                    <a:lnTo>
                      <a:pt x="2387" y="220"/>
                    </a:lnTo>
                    <a:lnTo>
                      <a:pt x="2606" y="415"/>
                    </a:lnTo>
                    <a:lnTo>
                      <a:pt x="2703" y="512"/>
                    </a:lnTo>
                    <a:lnTo>
                      <a:pt x="2801" y="634"/>
                    </a:lnTo>
                    <a:lnTo>
                      <a:pt x="2874" y="756"/>
                    </a:lnTo>
                    <a:lnTo>
                      <a:pt x="2947" y="877"/>
                    </a:lnTo>
                    <a:lnTo>
                      <a:pt x="2996" y="1024"/>
                    </a:lnTo>
                    <a:lnTo>
                      <a:pt x="3020" y="1170"/>
                    </a:lnTo>
                    <a:lnTo>
                      <a:pt x="3044" y="1340"/>
                    </a:lnTo>
                    <a:lnTo>
                      <a:pt x="3069" y="1511"/>
                    </a:lnTo>
                    <a:lnTo>
                      <a:pt x="3069" y="1511"/>
                    </a:lnTo>
                    <a:lnTo>
                      <a:pt x="3044" y="1681"/>
                    </a:lnTo>
                    <a:lnTo>
                      <a:pt x="3020" y="1852"/>
                    </a:lnTo>
                    <a:lnTo>
                      <a:pt x="2947" y="2193"/>
                    </a:lnTo>
                    <a:lnTo>
                      <a:pt x="2801" y="2509"/>
                    </a:lnTo>
                    <a:lnTo>
                      <a:pt x="2606" y="2777"/>
                    </a:lnTo>
                    <a:lnTo>
                      <a:pt x="2509" y="2899"/>
                    </a:lnTo>
                    <a:lnTo>
                      <a:pt x="2387" y="3021"/>
                    </a:lnTo>
                    <a:lnTo>
                      <a:pt x="2265" y="3118"/>
                    </a:lnTo>
                    <a:lnTo>
                      <a:pt x="2119" y="3191"/>
                    </a:lnTo>
                    <a:lnTo>
                      <a:pt x="1997" y="3264"/>
                    </a:lnTo>
                    <a:lnTo>
                      <a:pt x="1851" y="3313"/>
                    </a:lnTo>
                    <a:lnTo>
                      <a:pt x="1681" y="3337"/>
                    </a:lnTo>
                    <a:lnTo>
                      <a:pt x="1534" y="3362"/>
                    </a:lnTo>
                    <a:lnTo>
                      <a:pt x="1534" y="3362"/>
                    </a:lnTo>
                    <a:lnTo>
                      <a:pt x="1388" y="3337"/>
                    </a:lnTo>
                    <a:lnTo>
                      <a:pt x="1218" y="3313"/>
                    </a:lnTo>
                    <a:lnTo>
                      <a:pt x="1072" y="3264"/>
                    </a:lnTo>
                    <a:lnTo>
                      <a:pt x="950" y="3191"/>
                    </a:lnTo>
                    <a:lnTo>
                      <a:pt x="804" y="3118"/>
                    </a:lnTo>
                    <a:lnTo>
                      <a:pt x="682" y="3021"/>
                    </a:lnTo>
                    <a:lnTo>
                      <a:pt x="560" y="2899"/>
                    </a:lnTo>
                    <a:lnTo>
                      <a:pt x="463" y="2777"/>
                    </a:lnTo>
                    <a:lnTo>
                      <a:pt x="268" y="2509"/>
                    </a:lnTo>
                    <a:lnTo>
                      <a:pt x="122" y="2193"/>
                    </a:lnTo>
                    <a:lnTo>
                      <a:pt x="49" y="1852"/>
                    </a:lnTo>
                    <a:lnTo>
                      <a:pt x="24" y="1681"/>
                    </a:lnTo>
                    <a:lnTo>
                      <a:pt x="0" y="1511"/>
                    </a:lnTo>
                    <a:lnTo>
                      <a:pt x="0" y="151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43" name="Shape 566">
              <a:extLst>
                <a:ext uri="{FF2B5EF4-FFF2-40B4-BE49-F238E27FC236}">
                  <a16:creationId xmlns:a16="http://schemas.microsoft.com/office/drawing/2014/main" id="{38AB6716-FB32-424E-8CF4-5137D0EABBAB}"/>
                </a:ext>
              </a:extLst>
            </p:cNvPr>
            <p:cNvGrpSpPr/>
            <p:nvPr/>
          </p:nvGrpSpPr>
          <p:grpSpPr>
            <a:xfrm>
              <a:off x="6275864" y="3014668"/>
              <a:ext cx="158604" cy="461299"/>
              <a:chOff x="4071800" y="2269925"/>
              <a:chExt cx="172925" cy="502950"/>
            </a:xfrm>
          </p:grpSpPr>
          <p:sp>
            <p:nvSpPr>
              <p:cNvPr id="144" name="Shape 567">
                <a:extLst>
                  <a:ext uri="{FF2B5EF4-FFF2-40B4-BE49-F238E27FC236}">
                    <a16:creationId xmlns:a16="http://schemas.microsoft.com/office/drawing/2014/main" id="{77BF487A-C762-4C96-996C-CCF7979E2F98}"/>
                  </a:ext>
                </a:extLst>
              </p:cNvPr>
              <p:cNvSpPr/>
              <p:nvPr/>
            </p:nvSpPr>
            <p:spPr>
              <a:xfrm>
                <a:off x="4118075" y="2269925"/>
                <a:ext cx="80375" cy="91350"/>
              </a:xfrm>
              <a:custGeom>
                <a:avLst/>
                <a:gdLst/>
                <a:ahLst/>
                <a:cxnLst/>
                <a:rect l="0" t="0" r="0" b="0"/>
                <a:pathLst>
                  <a:path w="3215" h="3654" fill="none" extrusionOk="0">
                    <a:moveTo>
                      <a:pt x="0" y="1657"/>
                    </a:moveTo>
                    <a:lnTo>
                      <a:pt x="0" y="1657"/>
                    </a:lnTo>
                    <a:lnTo>
                      <a:pt x="0" y="1462"/>
                    </a:lnTo>
                    <a:lnTo>
                      <a:pt x="24" y="1291"/>
                    </a:lnTo>
                    <a:lnTo>
                      <a:pt x="73" y="1121"/>
                    </a:lnTo>
                    <a:lnTo>
                      <a:pt x="122" y="975"/>
                    </a:lnTo>
                    <a:lnTo>
                      <a:pt x="195" y="829"/>
                    </a:lnTo>
                    <a:lnTo>
                      <a:pt x="268" y="682"/>
                    </a:lnTo>
                    <a:lnTo>
                      <a:pt x="365" y="561"/>
                    </a:lnTo>
                    <a:lnTo>
                      <a:pt x="463" y="439"/>
                    </a:lnTo>
                    <a:lnTo>
                      <a:pt x="585" y="341"/>
                    </a:lnTo>
                    <a:lnTo>
                      <a:pt x="706" y="244"/>
                    </a:lnTo>
                    <a:lnTo>
                      <a:pt x="853" y="171"/>
                    </a:lnTo>
                    <a:lnTo>
                      <a:pt x="974" y="122"/>
                    </a:lnTo>
                    <a:lnTo>
                      <a:pt x="1120" y="74"/>
                    </a:lnTo>
                    <a:lnTo>
                      <a:pt x="1291" y="25"/>
                    </a:lnTo>
                    <a:lnTo>
                      <a:pt x="1437" y="0"/>
                    </a:lnTo>
                    <a:lnTo>
                      <a:pt x="1608" y="0"/>
                    </a:lnTo>
                    <a:lnTo>
                      <a:pt x="1608" y="0"/>
                    </a:lnTo>
                    <a:lnTo>
                      <a:pt x="1778" y="0"/>
                    </a:lnTo>
                    <a:lnTo>
                      <a:pt x="1924" y="25"/>
                    </a:lnTo>
                    <a:lnTo>
                      <a:pt x="2095" y="74"/>
                    </a:lnTo>
                    <a:lnTo>
                      <a:pt x="2241" y="122"/>
                    </a:lnTo>
                    <a:lnTo>
                      <a:pt x="2363" y="171"/>
                    </a:lnTo>
                    <a:lnTo>
                      <a:pt x="2509" y="244"/>
                    </a:lnTo>
                    <a:lnTo>
                      <a:pt x="2630" y="341"/>
                    </a:lnTo>
                    <a:lnTo>
                      <a:pt x="2752" y="439"/>
                    </a:lnTo>
                    <a:lnTo>
                      <a:pt x="2850" y="561"/>
                    </a:lnTo>
                    <a:lnTo>
                      <a:pt x="2947" y="682"/>
                    </a:lnTo>
                    <a:lnTo>
                      <a:pt x="3020" y="829"/>
                    </a:lnTo>
                    <a:lnTo>
                      <a:pt x="3093" y="975"/>
                    </a:lnTo>
                    <a:lnTo>
                      <a:pt x="3142" y="1121"/>
                    </a:lnTo>
                    <a:lnTo>
                      <a:pt x="3191" y="1291"/>
                    </a:lnTo>
                    <a:lnTo>
                      <a:pt x="3215" y="1462"/>
                    </a:lnTo>
                    <a:lnTo>
                      <a:pt x="3215" y="1657"/>
                    </a:lnTo>
                    <a:lnTo>
                      <a:pt x="3215" y="1657"/>
                    </a:lnTo>
                    <a:lnTo>
                      <a:pt x="3215" y="1827"/>
                    </a:lnTo>
                    <a:lnTo>
                      <a:pt x="3191" y="2022"/>
                    </a:lnTo>
                    <a:lnTo>
                      <a:pt x="3142" y="2217"/>
                    </a:lnTo>
                    <a:lnTo>
                      <a:pt x="3093" y="2387"/>
                    </a:lnTo>
                    <a:lnTo>
                      <a:pt x="3020" y="2558"/>
                    </a:lnTo>
                    <a:lnTo>
                      <a:pt x="2947" y="2728"/>
                    </a:lnTo>
                    <a:lnTo>
                      <a:pt x="2850" y="2874"/>
                    </a:lnTo>
                    <a:lnTo>
                      <a:pt x="2752" y="3020"/>
                    </a:lnTo>
                    <a:lnTo>
                      <a:pt x="2630" y="3167"/>
                    </a:lnTo>
                    <a:lnTo>
                      <a:pt x="2509" y="3288"/>
                    </a:lnTo>
                    <a:lnTo>
                      <a:pt x="2363" y="3386"/>
                    </a:lnTo>
                    <a:lnTo>
                      <a:pt x="2241" y="3483"/>
                    </a:lnTo>
                    <a:lnTo>
                      <a:pt x="2095" y="3556"/>
                    </a:lnTo>
                    <a:lnTo>
                      <a:pt x="1924" y="3605"/>
                    </a:lnTo>
                    <a:lnTo>
                      <a:pt x="1778" y="3629"/>
                    </a:lnTo>
                    <a:lnTo>
                      <a:pt x="1608" y="3654"/>
                    </a:lnTo>
                    <a:lnTo>
                      <a:pt x="1608" y="3654"/>
                    </a:lnTo>
                    <a:lnTo>
                      <a:pt x="1437" y="3629"/>
                    </a:lnTo>
                    <a:lnTo>
                      <a:pt x="1291" y="3605"/>
                    </a:lnTo>
                    <a:lnTo>
                      <a:pt x="1120" y="3556"/>
                    </a:lnTo>
                    <a:lnTo>
                      <a:pt x="974" y="3483"/>
                    </a:lnTo>
                    <a:lnTo>
                      <a:pt x="853" y="3386"/>
                    </a:lnTo>
                    <a:lnTo>
                      <a:pt x="706" y="3288"/>
                    </a:lnTo>
                    <a:lnTo>
                      <a:pt x="585" y="3167"/>
                    </a:lnTo>
                    <a:lnTo>
                      <a:pt x="463" y="3020"/>
                    </a:lnTo>
                    <a:lnTo>
                      <a:pt x="365" y="2874"/>
                    </a:lnTo>
                    <a:lnTo>
                      <a:pt x="268" y="2728"/>
                    </a:lnTo>
                    <a:lnTo>
                      <a:pt x="195" y="2558"/>
                    </a:lnTo>
                    <a:lnTo>
                      <a:pt x="122" y="2387"/>
                    </a:lnTo>
                    <a:lnTo>
                      <a:pt x="73" y="2217"/>
                    </a:lnTo>
                    <a:lnTo>
                      <a:pt x="24" y="2022"/>
                    </a:lnTo>
                    <a:lnTo>
                      <a:pt x="0" y="1827"/>
                    </a:lnTo>
                    <a:lnTo>
                      <a:pt x="0" y="1657"/>
                    </a:lnTo>
                    <a:lnTo>
                      <a:pt x="0" y="165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5" name="Shape 568">
                <a:extLst>
                  <a:ext uri="{FF2B5EF4-FFF2-40B4-BE49-F238E27FC236}">
                    <a16:creationId xmlns:a16="http://schemas.microsoft.com/office/drawing/2014/main" id="{65D37F48-6A97-4DF9-832C-C5F5DDAC9C61}"/>
                  </a:ext>
                </a:extLst>
              </p:cNvPr>
              <p:cNvSpPr/>
              <p:nvPr/>
            </p:nvSpPr>
            <p:spPr>
              <a:xfrm>
                <a:off x="4071800" y="2372825"/>
                <a:ext cx="172925" cy="400050"/>
              </a:xfrm>
              <a:custGeom>
                <a:avLst/>
                <a:gdLst/>
                <a:ahLst/>
                <a:cxnLst/>
                <a:rect l="0" t="0" r="0" b="0"/>
                <a:pathLst>
                  <a:path w="6917" h="16002" fill="none" extrusionOk="0">
                    <a:moveTo>
                      <a:pt x="4189" y="0"/>
                    </a:moveTo>
                    <a:lnTo>
                      <a:pt x="4189" y="0"/>
                    </a:lnTo>
                    <a:lnTo>
                      <a:pt x="4019" y="98"/>
                    </a:lnTo>
                    <a:lnTo>
                      <a:pt x="3848" y="147"/>
                    </a:lnTo>
                    <a:lnTo>
                      <a:pt x="3653" y="195"/>
                    </a:lnTo>
                    <a:lnTo>
                      <a:pt x="3459" y="220"/>
                    </a:lnTo>
                    <a:lnTo>
                      <a:pt x="3459" y="220"/>
                    </a:lnTo>
                    <a:lnTo>
                      <a:pt x="3264" y="195"/>
                    </a:lnTo>
                    <a:lnTo>
                      <a:pt x="3069" y="147"/>
                    </a:lnTo>
                    <a:lnTo>
                      <a:pt x="2898" y="98"/>
                    </a:lnTo>
                    <a:lnTo>
                      <a:pt x="2728" y="0"/>
                    </a:lnTo>
                    <a:lnTo>
                      <a:pt x="2728" y="0"/>
                    </a:lnTo>
                    <a:lnTo>
                      <a:pt x="2533" y="49"/>
                    </a:lnTo>
                    <a:lnTo>
                      <a:pt x="2338" y="122"/>
                    </a:lnTo>
                    <a:lnTo>
                      <a:pt x="2168" y="195"/>
                    </a:lnTo>
                    <a:lnTo>
                      <a:pt x="2022" y="293"/>
                    </a:lnTo>
                    <a:lnTo>
                      <a:pt x="1705" y="488"/>
                    </a:lnTo>
                    <a:lnTo>
                      <a:pt x="1437" y="755"/>
                    </a:lnTo>
                    <a:lnTo>
                      <a:pt x="1169" y="1072"/>
                    </a:lnTo>
                    <a:lnTo>
                      <a:pt x="950" y="1413"/>
                    </a:lnTo>
                    <a:lnTo>
                      <a:pt x="755" y="1803"/>
                    </a:lnTo>
                    <a:lnTo>
                      <a:pt x="585" y="2217"/>
                    </a:lnTo>
                    <a:lnTo>
                      <a:pt x="439" y="2704"/>
                    </a:lnTo>
                    <a:lnTo>
                      <a:pt x="317" y="3191"/>
                    </a:lnTo>
                    <a:lnTo>
                      <a:pt x="219" y="3727"/>
                    </a:lnTo>
                    <a:lnTo>
                      <a:pt x="146" y="4311"/>
                    </a:lnTo>
                    <a:lnTo>
                      <a:pt x="73" y="4896"/>
                    </a:lnTo>
                    <a:lnTo>
                      <a:pt x="24" y="5529"/>
                    </a:lnTo>
                    <a:lnTo>
                      <a:pt x="0" y="6187"/>
                    </a:lnTo>
                    <a:lnTo>
                      <a:pt x="0" y="6869"/>
                    </a:lnTo>
                    <a:lnTo>
                      <a:pt x="0" y="6869"/>
                    </a:lnTo>
                    <a:lnTo>
                      <a:pt x="24" y="7015"/>
                    </a:lnTo>
                    <a:lnTo>
                      <a:pt x="49" y="7161"/>
                    </a:lnTo>
                    <a:lnTo>
                      <a:pt x="98" y="7307"/>
                    </a:lnTo>
                    <a:lnTo>
                      <a:pt x="171" y="7404"/>
                    </a:lnTo>
                    <a:lnTo>
                      <a:pt x="244" y="7502"/>
                    </a:lnTo>
                    <a:lnTo>
                      <a:pt x="317" y="7575"/>
                    </a:lnTo>
                    <a:lnTo>
                      <a:pt x="414" y="7624"/>
                    </a:lnTo>
                    <a:lnTo>
                      <a:pt x="487" y="7624"/>
                    </a:lnTo>
                    <a:lnTo>
                      <a:pt x="487" y="7624"/>
                    </a:lnTo>
                    <a:lnTo>
                      <a:pt x="633" y="7624"/>
                    </a:lnTo>
                    <a:lnTo>
                      <a:pt x="731" y="7575"/>
                    </a:lnTo>
                    <a:lnTo>
                      <a:pt x="804" y="7502"/>
                    </a:lnTo>
                    <a:lnTo>
                      <a:pt x="877" y="7404"/>
                    </a:lnTo>
                    <a:lnTo>
                      <a:pt x="926" y="7307"/>
                    </a:lnTo>
                    <a:lnTo>
                      <a:pt x="950" y="7161"/>
                    </a:lnTo>
                    <a:lnTo>
                      <a:pt x="974" y="6869"/>
                    </a:lnTo>
                    <a:lnTo>
                      <a:pt x="974" y="6869"/>
                    </a:lnTo>
                    <a:lnTo>
                      <a:pt x="999" y="6503"/>
                    </a:lnTo>
                    <a:lnTo>
                      <a:pt x="1023" y="6089"/>
                    </a:lnTo>
                    <a:lnTo>
                      <a:pt x="1145" y="5091"/>
                    </a:lnTo>
                    <a:lnTo>
                      <a:pt x="1291" y="4092"/>
                    </a:lnTo>
                    <a:lnTo>
                      <a:pt x="1364" y="3654"/>
                    </a:lnTo>
                    <a:lnTo>
                      <a:pt x="1461" y="3288"/>
                    </a:lnTo>
                    <a:lnTo>
                      <a:pt x="1461" y="3288"/>
                    </a:lnTo>
                    <a:lnTo>
                      <a:pt x="1413" y="3094"/>
                    </a:lnTo>
                    <a:lnTo>
                      <a:pt x="1388" y="2899"/>
                    </a:lnTo>
                    <a:lnTo>
                      <a:pt x="1388" y="2704"/>
                    </a:lnTo>
                    <a:lnTo>
                      <a:pt x="1413" y="2533"/>
                    </a:lnTo>
                    <a:lnTo>
                      <a:pt x="1437" y="2387"/>
                    </a:lnTo>
                    <a:lnTo>
                      <a:pt x="1510" y="2241"/>
                    </a:lnTo>
                    <a:lnTo>
                      <a:pt x="1583" y="2119"/>
                    </a:lnTo>
                    <a:lnTo>
                      <a:pt x="1656" y="2046"/>
                    </a:lnTo>
                    <a:lnTo>
                      <a:pt x="1656" y="2046"/>
                    </a:lnTo>
                    <a:lnTo>
                      <a:pt x="1583" y="2144"/>
                    </a:lnTo>
                    <a:lnTo>
                      <a:pt x="1534" y="2290"/>
                    </a:lnTo>
                    <a:lnTo>
                      <a:pt x="1486" y="2485"/>
                    </a:lnTo>
                    <a:lnTo>
                      <a:pt x="1486" y="2680"/>
                    </a:lnTo>
                    <a:lnTo>
                      <a:pt x="1510" y="2874"/>
                    </a:lnTo>
                    <a:lnTo>
                      <a:pt x="1559" y="3069"/>
                    </a:lnTo>
                    <a:lnTo>
                      <a:pt x="1608" y="3167"/>
                    </a:lnTo>
                    <a:lnTo>
                      <a:pt x="1681" y="3264"/>
                    </a:lnTo>
                    <a:lnTo>
                      <a:pt x="1754" y="3337"/>
                    </a:lnTo>
                    <a:lnTo>
                      <a:pt x="1851" y="3410"/>
                    </a:lnTo>
                    <a:lnTo>
                      <a:pt x="1851" y="3410"/>
                    </a:lnTo>
                    <a:lnTo>
                      <a:pt x="1900" y="3775"/>
                    </a:lnTo>
                    <a:lnTo>
                      <a:pt x="1924" y="3970"/>
                    </a:lnTo>
                    <a:lnTo>
                      <a:pt x="1949" y="4190"/>
                    </a:lnTo>
                    <a:lnTo>
                      <a:pt x="1924" y="4433"/>
                    </a:lnTo>
                    <a:lnTo>
                      <a:pt x="1900" y="4725"/>
                    </a:lnTo>
                    <a:lnTo>
                      <a:pt x="1827" y="5018"/>
                    </a:lnTo>
                    <a:lnTo>
                      <a:pt x="1705" y="5383"/>
                    </a:lnTo>
                    <a:lnTo>
                      <a:pt x="1705" y="5383"/>
                    </a:lnTo>
                    <a:lnTo>
                      <a:pt x="1510" y="5894"/>
                    </a:lnTo>
                    <a:lnTo>
                      <a:pt x="1364" y="6381"/>
                    </a:lnTo>
                    <a:lnTo>
                      <a:pt x="1267" y="6820"/>
                    </a:lnTo>
                    <a:lnTo>
                      <a:pt x="1218" y="7210"/>
                    </a:lnTo>
                    <a:lnTo>
                      <a:pt x="1169" y="7599"/>
                    </a:lnTo>
                    <a:lnTo>
                      <a:pt x="1169" y="7989"/>
                    </a:lnTo>
                    <a:lnTo>
                      <a:pt x="1194" y="8793"/>
                    </a:lnTo>
                    <a:lnTo>
                      <a:pt x="1194" y="8793"/>
                    </a:lnTo>
                    <a:lnTo>
                      <a:pt x="1242" y="9962"/>
                    </a:lnTo>
                    <a:lnTo>
                      <a:pt x="1291" y="11131"/>
                    </a:lnTo>
                    <a:lnTo>
                      <a:pt x="1315" y="13201"/>
                    </a:lnTo>
                    <a:lnTo>
                      <a:pt x="1340" y="14686"/>
                    </a:lnTo>
                    <a:lnTo>
                      <a:pt x="1340" y="15271"/>
                    </a:lnTo>
                    <a:lnTo>
                      <a:pt x="1340" y="15271"/>
                    </a:lnTo>
                    <a:lnTo>
                      <a:pt x="1364" y="15490"/>
                    </a:lnTo>
                    <a:lnTo>
                      <a:pt x="1413" y="15661"/>
                    </a:lnTo>
                    <a:lnTo>
                      <a:pt x="1486" y="15782"/>
                    </a:lnTo>
                    <a:lnTo>
                      <a:pt x="1583" y="15880"/>
                    </a:lnTo>
                    <a:lnTo>
                      <a:pt x="1656" y="15953"/>
                    </a:lnTo>
                    <a:lnTo>
                      <a:pt x="1729" y="15977"/>
                    </a:lnTo>
                    <a:lnTo>
                      <a:pt x="1827" y="16002"/>
                    </a:lnTo>
                    <a:lnTo>
                      <a:pt x="1827" y="16002"/>
                    </a:lnTo>
                    <a:lnTo>
                      <a:pt x="1949" y="16002"/>
                    </a:lnTo>
                    <a:lnTo>
                      <a:pt x="2070" y="15953"/>
                    </a:lnTo>
                    <a:lnTo>
                      <a:pt x="2168" y="15904"/>
                    </a:lnTo>
                    <a:lnTo>
                      <a:pt x="2241" y="15831"/>
                    </a:lnTo>
                    <a:lnTo>
                      <a:pt x="2314" y="15758"/>
                    </a:lnTo>
                    <a:lnTo>
                      <a:pt x="2387" y="15636"/>
                    </a:lnTo>
                    <a:lnTo>
                      <a:pt x="2411" y="15490"/>
                    </a:lnTo>
                    <a:lnTo>
                      <a:pt x="2460" y="15344"/>
                    </a:lnTo>
                    <a:lnTo>
                      <a:pt x="3142" y="8525"/>
                    </a:lnTo>
                    <a:lnTo>
                      <a:pt x="3142" y="8525"/>
                    </a:lnTo>
                    <a:lnTo>
                      <a:pt x="3142" y="8427"/>
                    </a:lnTo>
                    <a:lnTo>
                      <a:pt x="3191" y="8257"/>
                    </a:lnTo>
                    <a:lnTo>
                      <a:pt x="3239" y="8159"/>
                    </a:lnTo>
                    <a:lnTo>
                      <a:pt x="3288" y="8062"/>
                    </a:lnTo>
                    <a:lnTo>
                      <a:pt x="3361" y="7989"/>
                    </a:lnTo>
                    <a:lnTo>
                      <a:pt x="3459" y="7965"/>
                    </a:lnTo>
                    <a:lnTo>
                      <a:pt x="3459" y="7965"/>
                    </a:lnTo>
                    <a:lnTo>
                      <a:pt x="3556" y="7989"/>
                    </a:lnTo>
                    <a:lnTo>
                      <a:pt x="3629" y="8062"/>
                    </a:lnTo>
                    <a:lnTo>
                      <a:pt x="3678" y="8159"/>
                    </a:lnTo>
                    <a:lnTo>
                      <a:pt x="3726" y="8257"/>
                    </a:lnTo>
                    <a:lnTo>
                      <a:pt x="3775" y="8427"/>
                    </a:lnTo>
                    <a:lnTo>
                      <a:pt x="3775" y="8525"/>
                    </a:lnTo>
                    <a:lnTo>
                      <a:pt x="4457" y="15344"/>
                    </a:lnTo>
                    <a:lnTo>
                      <a:pt x="4457" y="15344"/>
                    </a:lnTo>
                    <a:lnTo>
                      <a:pt x="4506" y="15490"/>
                    </a:lnTo>
                    <a:lnTo>
                      <a:pt x="4530" y="15636"/>
                    </a:lnTo>
                    <a:lnTo>
                      <a:pt x="4603" y="15758"/>
                    </a:lnTo>
                    <a:lnTo>
                      <a:pt x="4676" y="15831"/>
                    </a:lnTo>
                    <a:lnTo>
                      <a:pt x="4749" y="15904"/>
                    </a:lnTo>
                    <a:lnTo>
                      <a:pt x="4847" y="15953"/>
                    </a:lnTo>
                    <a:lnTo>
                      <a:pt x="4969" y="16002"/>
                    </a:lnTo>
                    <a:lnTo>
                      <a:pt x="5090" y="16002"/>
                    </a:lnTo>
                    <a:lnTo>
                      <a:pt x="5090" y="16002"/>
                    </a:lnTo>
                    <a:lnTo>
                      <a:pt x="5188" y="15977"/>
                    </a:lnTo>
                    <a:lnTo>
                      <a:pt x="5261" y="15953"/>
                    </a:lnTo>
                    <a:lnTo>
                      <a:pt x="5334" y="15880"/>
                    </a:lnTo>
                    <a:lnTo>
                      <a:pt x="5431" y="15782"/>
                    </a:lnTo>
                    <a:lnTo>
                      <a:pt x="5504" y="15661"/>
                    </a:lnTo>
                    <a:lnTo>
                      <a:pt x="5553" y="15490"/>
                    </a:lnTo>
                    <a:lnTo>
                      <a:pt x="5577" y="15271"/>
                    </a:lnTo>
                    <a:lnTo>
                      <a:pt x="5577" y="15271"/>
                    </a:lnTo>
                    <a:lnTo>
                      <a:pt x="5577" y="14686"/>
                    </a:lnTo>
                    <a:lnTo>
                      <a:pt x="5602" y="13201"/>
                    </a:lnTo>
                    <a:lnTo>
                      <a:pt x="5626" y="11131"/>
                    </a:lnTo>
                    <a:lnTo>
                      <a:pt x="5675" y="9962"/>
                    </a:lnTo>
                    <a:lnTo>
                      <a:pt x="5724" y="8793"/>
                    </a:lnTo>
                    <a:lnTo>
                      <a:pt x="5724" y="8793"/>
                    </a:lnTo>
                    <a:lnTo>
                      <a:pt x="5748" y="7989"/>
                    </a:lnTo>
                    <a:lnTo>
                      <a:pt x="5748" y="7599"/>
                    </a:lnTo>
                    <a:lnTo>
                      <a:pt x="5699" y="7210"/>
                    </a:lnTo>
                    <a:lnTo>
                      <a:pt x="5650" y="6820"/>
                    </a:lnTo>
                    <a:lnTo>
                      <a:pt x="5553" y="6381"/>
                    </a:lnTo>
                    <a:lnTo>
                      <a:pt x="5407" y="5894"/>
                    </a:lnTo>
                    <a:lnTo>
                      <a:pt x="5212" y="5383"/>
                    </a:lnTo>
                    <a:lnTo>
                      <a:pt x="5212" y="5383"/>
                    </a:lnTo>
                    <a:lnTo>
                      <a:pt x="5090" y="5018"/>
                    </a:lnTo>
                    <a:lnTo>
                      <a:pt x="5017" y="4725"/>
                    </a:lnTo>
                    <a:lnTo>
                      <a:pt x="4993" y="4433"/>
                    </a:lnTo>
                    <a:lnTo>
                      <a:pt x="4969" y="4190"/>
                    </a:lnTo>
                    <a:lnTo>
                      <a:pt x="4993" y="3970"/>
                    </a:lnTo>
                    <a:lnTo>
                      <a:pt x="5017" y="3775"/>
                    </a:lnTo>
                    <a:lnTo>
                      <a:pt x="5066" y="3410"/>
                    </a:lnTo>
                    <a:lnTo>
                      <a:pt x="5066" y="3410"/>
                    </a:lnTo>
                    <a:lnTo>
                      <a:pt x="5163" y="3337"/>
                    </a:lnTo>
                    <a:lnTo>
                      <a:pt x="5236" y="3264"/>
                    </a:lnTo>
                    <a:lnTo>
                      <a:pt x="5310" y="3167"/>
                    </a:lnTo>
                    <a:lnTo>
                      <a:pt x="5358" y="3069"/>
                    </a:lnTo>
                    <a:lnTo>
                      <a:pt x="5407" y="2874"/>
                    </a:lnTo>
                    <a:lnTo>
                      <a:pt x="5431" y="2680"/>
                    </a:lnTo>
                    <a:lnTo>
                      <a:pt x="5431" y="2485"/>
                    </a:lnTo>
                    <a:lnTo>
                      <a:pt x="5383" y="2290"/>
                    </a:lnTo>
                    <a:lnTo>
                      <a:pt x="5334" y="2144"/>
                    </a:lnTo>
                    <a:lnTo>
                      <a:pt x="5261" y="2046"/>
                    </a:lnTo>
                    <a:lnTo>
                      <a:pt x="5261" y="2046"/>
                    </a:lnTo>
                    <a:lnTo>
                      <a:pt x="5334" y="2119"/>
                    </a:lnTo>
                    <a:lnTo>
                      <a:pt x="5407" y="2241"/>
                    </a:lnTo>
                    <a:lnTo>
                      <a:pt x="5480" y="2387"/>
                    </a:lnTo>
                    <a:lnTo>
                      <a:pt x="5504" y="2533"/>
                    </a:lnTo>
                    <a:lnTo>
                      <a:pt x="5529" y="2704"/>
                    </a:lnTo>
                    <a:lnTo>
                      <a:pt x="5529" y="2899"/>
                    </a:lnTo>
                    <a:lnTo>
                      <a:pt x="5504" y="3094"/>
                    </a:lnTo>
                    <a:lnTo>
                      <a:pt x="5456" y="3288"/>
                    </a:lnTo>
                    <a:lnTo>
                      <a:pt x="5456" y="3288"/>
                    </a:lnTo>
                    <a:lnTo>
                      <a:pt x="5553" y="3654"/>
                    </a:lnTo>
                    <a:lnTo>
                      <a:pt x="5626" y="4092"/>
                    </a:lnTo>
                    <a:lnTo>
                      <a:pt x="5772" y="5091"/>
                    </a:lnTo>
                    <a:lnTo>
                      <a:pt x="5894" y="6089"/>
                    </a:lnTo>
                    <a:lnTo>
                      <a:pt x="5918" y="6503"/>
                    </a:lnTo>
                    <a:lnTo>
                      <a:pt x="5943" y="6869"/>
                    </a:lnTo>
                    <a:lnTo>
                      <a:pt x="5943" y="6869"/>
                    </a:lnTo>
                    <a:lnTo>
                      <a:pt x="5967" y="7161"/>
                    </a:lnTo>
                    <a:lnTo>
                      <a:pt x="5991" y="7307"/>
                    </a:lnTo>
                    <a:lnTo>
                      <a:pt x="6040" y="7404"/>
                    </a:lnTo>
                    <a:lnTo>
                      <a:pt x="6113" y="7502"/>
                    </a:lnTo>
                    <a:lnTo>
                      <a:pt x="6186" y="7575"/>
                    </a:lnTo>
                    <a:lnTo>
                      <a:pt x="6284" y="7624"/>
                    </a:lnTo>
                    <a:lnTo>
                      <a:pt x="6430" y="7624"/>
                    </a:lnTo>
                    <a:lnTo>
                      <a:pt x="6430" y="7624"/>
                    </a:lnTo>
                    <a:lnTo>
                      <a:pt x="6503" y="7624"/>
                    </a:lnTo>
                    <a:lnTo>
                      <a:pt x="6600" y="7575"/>
                    </a:lnTo>
                    <a:lnTo>
                      <a:pt x="6673" y="7502"/>
                    </a:lnTo>
                    <a:lnTo>
                      <a:pt x="6746" y="7404"/>
                    </a:lnTo>
                    <a:lnTo>
                      <a:pt x="6820" y="7307"/>
                    </a:lnTo>
                    <a:lnTo>
                      <a:pt x="6868" y="7161"/>
                    </a:lnTo>
                    <a:lnTo>
                      <a:pt x="6893" y="7015"/>
                    </a:lnTo>
                    <a:lnTo>
                      <a:pt x="6917" y="6869"/>
                    </a:lnTo>
                    <a:lnTo>
                      <a:pt x="6917" y="6869"/>
                    </a:lnTo>
                    <a:lnTo>
                      <a:pt x="6917" y="6187"/>
                    </a:lnTo>
                    <a:lnTo>
                      <a:pt x="6893" y="5529"/>
                    </a:lnTo>
                    <a:lnTo>
                      <a:pt x="6844" y="4896"/>
                    </a:lnTo>
                    <a:lnTo>
                      <a:pt x="6771" y="4311"/>
                    </a:lnTo>
                    <a:lnTo>
                      <a:pt x="6698" y="3727"/>
                    </a:lnTo>
                    <a:lnTo>
                      <a:pt x="6600" y="3191"/>
                    </a:lnTo>
                    <a:lnTo>
                      <a:pt x="6479" y="2704"/>
                    </a:lnTo>
                    <a:lnTo>
                      <a:pt x="6332" y="2217"/>
                    </a:lnTo>
                    <a:lnTo>
                      <a:pt x="6162" y="1803"/>
                    </a:lnTo>
                    <a:lnTo>
                      <a:pt x="5967" y="1413"/>
                    </a:lnTo>
                    <a:lnTo>
                      <a:pt x="5748" y="1072"/>
                    </a:lnTo>
                    <a:lnTo>
                      <a:pt x="5480" y="755"/>
                    </a:lnTo>
                    <a:lnTo>
                      <a:pt x="5212" y="488"/>
                    </a:lnTo>
                    <a:lnTo>
                      <a:pt x="4895" y="293"/>
                    </a:lnTo>
                    <a:lnTo>
                      <a:pt x="4749" y="195"/>
                    </a:lnTo>
                    <a:lnTo>
                      <a:pt x="4579" y="122"/>
                    </a:lnTo>
                    <a:lnTo>
                      <a:pt x="4384" y="49"/>
                    </a:lnTo>
                    <a:lnTo>
                      <a:pt x="4189" y="0"/>
                    </a:lnTo>
                    <a:lnTo>
                      <a:pt x="4189"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46" name="Shape 569">
              <a:extLst>
                <a:ext uri="{FF2B5EF4-FFF2-40B4-BE49-F238E27FC236}">
                  <a16:creationId xmlns:a16="http://schemas.microsoft.com/office/drawing/2014/main" id="{2567B12E-8A51-4F3A-A458-B4C92EA03CC0}"/>
                </a:ext>
              </a:extLst>
            </p:cNvPr>
            <p:cNvSpPr/>
            <p:nvPr/>
          </p:nvSpPr>
          <p:spPr>
            <a:xfrm>
              <a:off x="7413615" y="3063338"/>
              <a:ext cx="349608" cy="368594"/>
            </a:xfrm>
            <a:custGeom>
              <a:avLst/>
              <a:gdLst/>
              <a:ahLst/>
              <a:cxnLst/>
              <a:rect l="0" t="0" r="0" b="0"/>
              <a:pathLst>
                <a:path w="15247" h="16075" fill="none" extrusionOk="0">
                  <a:moveTo>
                    <a:pt x="9401" y="10717"/>
                  </a:moveTo>
                  <a:lnTo>
                    <a:pt x="9401" y="10717"/>
                  </a:lnTo>
                  <a:lnTo>
                    <a:pt x="9085" y="10692"/>
                  </a:lnTo>
                  <a:lnTo>
                    <a:pt x="9085" y="9596"/>
                  </a:lnTo>
                  <a:lnTo>
                    <a:pt x="9085" y="9596"/>
                  </a:lnTo>
                  <a:lnTo>
                    <a:pt x="9401" y="9377"/>
                  </a:lnTo>
                  <a:lnTo>
                    <a:pt x="9718" y="9133"/>
                  </a:lnTo>
                  <a:lnTo>
                    <a:pt x="10010" y="8866"/>
                  </a:lnTo>
                  <a:lnTo>
                    <a:pt x="10302" y="8573"/>
                  </a:lnTo>
                  <a:lnTo>
                    <a:pt x="10546" y="8232"/>
                  </a:lnTo>
                  <a:lnTo>
                    <a:pt x="10765" y="7867"/>
                  </a:lnTo>
                  <a:lnTo>
                    <a:pt x="10984" y="7502"/>
                  </a:lnTo>
                  <a:lnTo>
                    <a:pt x="11155" y="7088"/>
                  </a:lnTo>
                  <a:lnTo>
                    <a:pt x="11155" y="7088"/>
                  </a:lnTo>
                  <a:lnTo>
                    <a:pt x="11228" y="7112"/>
                  </a:lnTo>
                  <a:lnTo>
                    <a:pt x="11228" y="7112"/>
                  </a:lnTo>
                  <a:lnTo>
                    <a:pt x="11374" y="7112"/>
                  </a:lnTo>
                  <a:lnTo>
                    <a:pt x="11496" y="7039"/>
                  </a:lnTo>
                  <a:lnTo>
                    <a:pt x="11617" y="6942"/>
                  </a:lnTo>
                  <a:lnTo>
                    <a:pt x="11715" y="6771"/>
                  </a:lnTo>
                  <a:lnTo>
                    <a:pt x="11812" y="6601"/>
                  </a:lnTo>
                  <a:lnTo>
                    <a:pt x="11910" y="6381"/>
                  </a:lnTo>
                  <a:lnTo>
                    <a:pt x="11958" y="6138"/>
                  </a:lnTo>
                  <a:lnTo>
                    <a:pt x="12007" y="5870"/>
                  </a:lnTo>
                  <a:lnTo>
                    <a:pt x="12007" y="5870"/>
                  </a:lnTo>
                  <a:lnTo>
                    <a:pt x="12031" y="5626"/>
                  </a:lnTo>
                  <a:lnTo>
                    <a:pt x="12007" y="5383"/>
                  </a:lnTo>
                  <a:lnTo>
                    <a:pt x="11983" y="5188"/>
                  </a:lnTo>
                  <a:lnTo>
                    <a:pt x="11934" y="4993"/>
                  </a:lnTo>
                  <a:lnTo>
                    <a:pt x="11885" y="4823"/>
                  </a:lnTo>
                  <a:lnTo>
                    <a:pt x="11812" y="4677"/>
                  </a:lnTo>
                  <a:lnTo>
                    <a:pt x="11715" y="4579"/>
                  </a:lnTo>
                  <a:lnTo>
                    <a:pt x="11593" y="4506"/>
                  </a:lnTo>
                  <a:lnTo>
                    <a:pt x="11593" y="4506"/>
                  </a:lnTo>
                  <a:lnTo>
                    <a:pt x="11666" y="4141"/>
                  </a:lnTo>
                  <a:lnTo>
                    <a:pt x="11690" y="3800"/>
                  </a:lnTo>
                  <a:lnTo>
                    <a:pt x="11690" y="3483"/>
                  </a:lnTo>
                  <a:lnTo>
                    <a:pt x="11690" y="3191"/>
                  </a:lnTo>
                  <a:lnTo>
                    <a:pt x="11666" y="2899"/>
                  </a:lnTo>
                  <a:lnTo>
                    <a:pt x="11617" y="2631"/>
                  </a:lnTo>
                  <a:lnTo>
                    <a:pt x="11544" y="2387"/>
                  </a:lnTo>
                  <a:lnTo>
                    <a:pt x="11471" y="2144"/>
                  </a:lnTo>
                  <a:lnTo>
                    <a:pt x="11374" y="1924"/>
                  </a:lnTo>
                  <a:lnTo>
                    <a:pt x="11276" y="1705"/>
                  </a:lnTo>
                  <a:lnTo>
                    <a:pt x="11155" y="1510"/>
                  </a:lnTo>
                  <a:lnTo>
                    <a:pt x="11009" y="1340"/>
                  </a:lnTo>
                  <a:lnTo>
                    <a:pt x="10862" y="1169"/>
                  </a:lnTo>
                  <a:lnTo>
                    <a:pt x="10716" y="1023"/>
                  </a:lnTo>
                  <a:lnTo>
                    <a:pt x="10400" y="755"/>
                  </a:lnTo>
                  <a:lnTo>
                    <a:pt x="10034" y="561"/>
                  </a:lnTo>
                  <a:lnTo>
                    <a:pt x="9669" y="366"/>
                  </a:lnTo>
                  <a:lnTo>
                    <a:pt x="9304" y="244"/>
                  </a:lnTo>
                  <a:lnTo>
                    <a:pt x="8938" y="146"/>
                  </a:lnTo>
                  <a:lnTo>
                    <a:pt x="8573" y="73"/>
                  </a:lnTo>
                  <a:lnTo>
                    <a:pt x="8232" y="25"/>
                  </a:lnTo>
                  <a:lnTo>
                    <a:pt x="7915" y="0"/>
                  </a:lnTo>
                  <a:lnTo>
                    <a:pt x="7623" y="0"/>
                  </a:lnTo>
                  <a:lnTo>
                    <a:pt x="7623" y="0"/>
                  </a:lnTo>
                  <a:lnTo>
                    <a:pt x="7282" y="25"/>
                  </a:lnTo>
                  <a:lnTo>
                    <a:pt x="6990" y="98"/>
                  </a:lnTo>
                  <a:lnTo>
                    <a:pt x="6746" y="171"/>
                  </a:lnTo>
                  <a:lnTo>
                    <a:pt x="6527" y="293"/>
                  </a:lnTo>
                  <a:lnTo>
                    <a:pt x="6332" y="390"/>
                  </a:lnTo>
                  <a:lnTo>
                    <a:pt x="6186" y="536"/>
                  </a:lnTo>
                  <a:lnTo>
                    <a:pt x="6040" y="658"/>
                  </a:lnTo>
                  <a:lnTo>
                    <a:pt x="5943" y="780"/>
                  </a:lnTo>
                  <a:lnTo>
                    <a:pt x="5943" y="780"/>
                  </a:lnTo>
                  <a:lnTo>
                    <a:pt x="5943" y="780"/>
                  </a:lnTo>
                  <a:lnTo>
                    <a:pt x="5943" y="780"/>
                  </a:lnTo>
                  <a:lnTo>
                    <a:pt x="5553" y="853"/>
                  </a:lnTo>
                  <a:lnTo>
                    <a:pt x="5188" y="975"/>
                  </a:lnTo>
                  <a:lnTo>
                    <a:pt x="4871" y="1145"/>
                  </a:lnTo>
                  <a:lnTo>
                    <a:pt x="4603" y="1316"/>
                  </a:lnTo>
                  <a:lnTo>
                    <a:pt x="4360" y="1535"/>
                  </a:lnTo>
                  <a:lnTo>
                    <a:pt x="4165" y="1754"/>
                  </a:lnTo>
                  <a:lnTo>
                    <a:pt x="4019" y="2022"/>
                  </a:lnTo>
                  <a:lnTo>
                    <a:pt x="3897" y="2290"/>
                  </a:lnTo>
                  <a:lnTo>
                    <a:pt x="3799" y="2558"/>
                  </a:lnTo>
                  <a:lnTo>
                    <a:pt x="3726" y="2826"/>
                  </a:lnTo>
                  <a:lnTo>
                    <a:pt x="3678" y="3118"/>
                  </a:lnTo>
                  <a:lnTo>
                    <a:pt x="3629" y="3410"/>
                  </a:lnTo>
                  <a:lnTo>
                    <a:pt x="3629" y="3702"/>
                  </a:lnTo>
                  <a:lnTo>
                    <a:pt x="3629" y="3970"/>
                  </a:lnTo>
                  <a:lnTo>
                    <a:pt x="3678" y="4482"/>
                  </a:lnTo>
                  <a:lnTo>
                    <a:pt x="3678" y="4482"/>
                  </a:lnTo>
                  <a:lnTo>
                    <a:pt x="3678" y="4506"/>
                  </a:lnTo>
                  <a:lnTo>
                    <a:pt x="3678" y="4506"/>
                  </a:lnTo>
                  <a:lnTo>
                    <a:pt x="3556" y="4555"/>
                  </a:lnTo>
                  <a:lnTo>
                    <a:pt x="3459" y="4652"/>
                  </a:lnTo>
                  <a:lnTo>
                    <a:pt x="3385" y="4798"/>
                  </a:lnTo>
                  <a:lnTo>
                    <a:pt x="3312" y="4969"/>
                  </a:lnTo>
                  <a:lnTo>
                    <a:pt x="3264" y="5164"/>
                  </a:lnTo>
                  <a:lnTo>
                    <a:pt x="3239" y="5383"/>
                  </a:lnTo>
                  <a:lnTo>
                    <a:pt x="3215" y="5626"/>
                  </a:lnTo>
                  <a:lnTo>
                    <a:pt x="3239" y="5870"/>
                  </a:lnTo>
                  <a:lnTo>
                    <a:pt x="3239" y="5870"/>
                  </a:lnTo>
                  <a:lnTo>
                    <a:pt x="3288" y="6138"/>
                  </a:lnTo>
                  <a:lnTo>
                    <a:pt x="3337" y="6381"/>
                  </a:lnTo>
                  <a:lnTo>
                    <a:pt x="3434" y="6601"/>
                  </a:lnTo>
                  <a:lnTo>
                    <a:pt x="3532" y="6771"/>
                  </a:lnTo>
                  <a:lnTo>
                    <a:pt x="3629" y="6942"/>
                  </a:lnTo>
                  <a:lnTo>
                    <a:pt x="3751" y="7039"/>
                  </a:lnTo>
                  <a:lnTo>
                    <a:pt x="3873" y="7112"/>
                  </a:lnTo>
                  <a:lnTo>
                    <a:pt x="4019" y="7112"/>
                  </a:lnTo>
                  <a:lnTo>
                    <a:pt x="4019" y="7112"/>
                  </a:lnTo>
                  <a:lnTo>
                    <a:pt x="4092" y="7088"/>
                  </a:lnTo>
                  <a:lnTo>
                    <a:pt x="4092" y="7088"/>
                  </a:lnTo>
                  <a:lnTo>
                    <a:pt x="4262" y="7502"/>
                  </a:lnTo>
                  <a:lnTo>
                    <a:pt x="4481" y="7867"/>
                  </a:lnTo>
                  <a:lnTo>
                    <a:pt x="4701" y="8232"/>
                  </a:lnTo>
                  <a:lnTo>
                    <a:pt x="4969" y="8573"/>
                  </a:lnTo>
                  <a:lnTo>
                    <a:pt x="5236" y="8866"/>
                  </a:lnTo>
                  <a:lnTo>
                    <a:pt x="5529" y="9133"/>
                  </a:lnTo>
                  <a:lnTo>
                    <a:pt x="5845" y="9377"/>
                  </a:lnTo>
                  <a:lnTo>
                    <a:pt x="6162" y="9596"/>
                  </a:lnTo>
                  <a:lnTo>
                    <a:pt x="6162" y="10668"/>
                  </a:lnTo>
                  <a:lnTo>
                    <a:pt x="6162" y="10668"/>
                  </a:lnTo>
                  <a:lnTo>
                    <a:pt x="5650" y="10717"/>
                  </a:lnTo>
                  <a:lnTo>
                    <a:pt x="5650" y="10717"/>
                  </a:lnTo>
                  <a:lnTo>
                    <a:pt x="5066" y="10814"/>
                  </a:lnTo>
                  <a:lnTo>
                    <a:pt x="4506" y="10936"/>
                  </a:lnTo>
                  <a:lnTo>
                    <a:pt x="3946" y="11058"/>
                  </a:lnTo>
                  <a:lnTo>
                    <a:pt x="3410" y="11228"/>
                  </a:lnTo>
                  <a:lnTo>
                    <a:pt x="2923" y="11423"/>
                  </a:lnTo>
                  <a:lnTo>
                    <a:pt x="2460" y="11642"/>
                  </a:lnTo>
                  <a:lnTo>
                    <a:pt x="2022" y="11886"/>
                  </a:lnTo>
                  <a:lnTo>
                    <a:pt x="1632" y="12153"/>
                  </a:lnTo>
                  <a:lnTo>
                    <a:pt x="1267" y="12421"/>
                  </a:lnTo>
                  <a:lnTo>
                    <a:pt x="950" y="12738"/>
                  </a:lnTo>
                  <a:lnTo>
                    <a:pt x="682" y="13079"/>
                  </a:lnTo>
                  <a:lnTo>
                    <a:pt x="439" y="13420"/>
                  </a:lnTo>
                  <a:lnTo>
                    <a:pt x="268" y="13810"/>
                  </a:lnTo>
                  <a:lnTo>
                    <a:pt x="122" y="14199"/>
                  </a:lnTo>
                  <a:lnTo>
                    <a:pt x="49" y="14638"/>
                  </a:lnTo>
                  <a:lnTo>
                    <a:pt x="0" y="15076"/>
                  </a:lnTo>
                  <a:lnTo>
                    <a:pt x="0" y="15076"/>
                  </a:lnTo>
                  <a:lnTo>
                    <a:pt x="49" y="15125"/>
                  </a:lnTo>
                  <a:lnTo>
                    <a:pt x="244" y="15222"/>
                  </a:lnTo>
                  <a:lnTo>
                    <a:pt x="414" y="15295"/>
                  </a:lnTo>
                  <a:lnTo>
                    <a:pt x="633" y="15393"/>
                  </a:lnTo>
                  <a:lnTo>
                    <a:pt x="901" y="15490"/>
                  </a:lnTo>
                  <a:lnTo>
                    <a:pt x="1267" y="15563"/>
                  </a:lnTo>
                  <a:lnTo>
                    <a:pt x="1705" y="15661"/>
                  </a:lnTo>
                  <a:lnTo>
                    <a:pt x="2216" y="15758"/>
                  </a:lnTo>
                  <a:lnTo>
                    <a:pt x="2825" y="15831"/>
                  </a:lnTo>
                  <a:lnTo>
                    <a:pt x="3556" y="15928"/>
                  </a:lnTo>
                  <a:lnTo>
                    <a:pt x="4384" y="15977"/>
                  </a:lnTo>
                  <a:lnTo>
                    <a:pt x="5309" y="16026"/>
                  </a:lnTo>
                  <a:lnTo>
                    <a:pt x="6381" y="16050"/>
                  </a:lnTo>
                  <a:lnTo>
                    <a:pt x="7599" y="16075"/>
                  </a:lnTo>
                  <a:lnTo>
                    <a:pt x="7599" y="16075"/>
                  </a:lnTo>
                  <a:lnTo>
                    <a:pt x="8792" y="16050"/>
                  </a:lnTo>
                  <a:lnTo>
                    <a:pt x="9864" y="16026"/>
                  </a:lnTo>
                  <a:lnTo>
                    <a:pt x="10814" y="15977"/>
                  </a:lnTo>
                  <a:lnTo>
                    <a:pt x="11642" y="15928"/>
                  </a:lnTo>
                  <a:lnTo>
                    <a:pt x="12372" y="15831"/>
                  </a:lnTo>
                  <a:lnTo>
                    <a:pt x="12981" y="15758"/>
                  </a:lnTo>
                  <a:lnTo>
                    <a:pt x="13517" y="15661"/>
                  </a:lnTo>
                  <a:lnTo>
                    <a:pt x="13955" y="15563"/>
                  </a:lnTo>
                  <a:lnTo>
                    <a:pt x="14321" y="15490"/>
                  </a:lnTo>
                  <a:lnTo>
                    <a:pt x="14613" y="15393"/>
                  </a:lnTo>
                  <a:lnTo>
                    <a:pt x="14832" y="15295"/>
                  </a:lnTo>
                  <a:lnTo>
                    <a:pt x="15003" y="15222"/>
                  </a:lnTo>
                  <a:lnTo>
                    <a:pt x="15173" y="15125"/>
                  </a:lnTo>
                  <a:lnTo>
                    <a:pt x="15246" y="15076"/>
                  </a:lnTo>
                  <a:lnTo>
                    <a:pt x="15246" y="15076"/>
                  </a:lnTo>
                  <a:lnTo>
                    <a:pt x="15198" y="14613"/>
                  </a:lnTo>
                  <a:lnTo>
                    <a:pt x="15125" y="14175"/>
                  </a:lnTo>
                  <a:lnTo>
                    <a:pt x="15003" y="13761"/>
                  </a:lnTo>
                  <a:lnTo>
                    <a:pt x="14832" y="13371"/>
                  </a:lnTo>
                  <a:lnTo>
                    <a:pt x="14589" y="13006"/>
                  </a:lnTo>
                  <a:lnTo>
                    <a:pt x="14321" y="12665"/>
                  </a:lnTo>
                  <a:lnTo>
                    <a:pt x="14004" y="12373"/>
                  </a:lnTo>
                  <a:lnTo>
                    <a:pt x="13639" y="12080"/>
                  </a:lnTo>
                  <a:lnTo>
                    <a:pt x="13249" y="11813"/>
                  </a:lnTo>
                  <a:lnTo>
                    <a:pt x="12811" y="11593"/>
                  </a:lnTo>
                  <a:lnTo>
                    <a:pt x="12324" y="11374"/>
                  </a:lnTo>
                  <a:lnTo>
                    <a:pt x="11812" y="11204"/>
                  </a:lnTo>
                  <a:lnTo>
                    <a:pt x="11252" y="11033"/>
                  </a:lnTo>
                  <a:lnTo>
                    <a:pt x="10668" y="10911"/>
                  </a:lnTo>
                  <a:lnTo>
                    <a:pt x="10034" y="10790"/>
                  </a:lnTo>
                  <a:lnTo>
                    <a:pt x="9401" y="10717"/>
                  </a:lnTo>
                  <a:lnTo>
                    <a:pt x="9401" y="1071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147" name="Shape 570">
              <a:extLst>
                <a:ext uri="{FF2B5EF4-FFF2-40B4-BE49-F238E27FC236}">
                  <a16:creationId xmlns:a16="http://schemas.microsoft.com/office/drawing/2014/main" id="{AA0DE170-BA0B-4019-B5AD-1395F01E645B}"/>
                </a:ext>
              </a:extLst>
            </p:cNvPr>
            <p:cNvGrpSpPr/>
            <p:nvPr/>
          </p:nvGrpSpPr>
          <p:grpSpPr>
            <a:xfrm>
              <a:off x="8019346" y="3069952"/>
              <a:ext cx="377537" cy="355203"/>
              <a:chOff x="5972700" y="2330200"/>
              <a:chExt cx="411625" cy="387275"/>
            </a:xfrm>
          </p:grpSpPr>
          <p:sp>
            <p:nvSpPr>
              <p:cNvPr id="148" name="Shape 571">
                <a:extLst>
                  <a:ext uri="{FF2B5EF4-FFF2-40B4-BE49-F238E27FC236}">
                    <a16:creationId xmlns:a16="http://schemas.microsoft.com/office/drawing/2014/main" id="{5BB74AF7-322E-4F24-8864-90F39DAC36FA}"/>
                  </a:ext>
                </a:extLst>
              </p:cNvPr>
              <p:cNvSpPr/>
              <p:nvPr/>
            </p:nvSpPr>
            <p:spPr>
              <a:xfrm>
                <a:off x="5972700" y="2476950"/>
                <a:ext cx="98050" cy="219825"/>
              </a:xfrm>
              <a:custGeom>
                <a:avLst/>
                <a:gdLst/>
                <a:ahLst/>
                <a:cxnLst/>
                <a:rect l="0" t="0" r="0" b="0"/>
                <a:pathLst>
                  <a:path w="3922" h="8793" fill="none" extrusionOk="0">
                    <a:moveTo>
                      <a:pt x="0" y="0"/>
                    </a:moveTo>
                    <a:lnTo>
                      <a:pt x="0" y="8792"/>
                    </a:lnTo>
                    <a:lnTo>
                      <a:pt x="3921" y="8792"/>
                    </a:lnTo>
                    <a:lnTo>
                      <a:pt x="3921" y="0"/>
                    </a:lnTo>
                    <a:lnTo>
                      <a:pt x="0" y="0"/>
                    </a:lnTo>
                    <a:close/>
                    <a:moveTo>
                      <a:pt x="2411" y="2411"/>
                    </a:moveTo>
                    <a:lnTo>
                      <a:pt x="2411" y="2411"/>
                    </a:lnTo>
                    <a:lnTo>
                      <a:pt x="2265" y="2387"/>
                    </a:lnTo>
                    <a:lnTo>
                      <a:pt x="2143" y="2363"/>
                    </a:lnTo>
                    <a:lnTo>
                      <a:pt x="2022" y="2290"/>
                    </a:lnTo>
                    <a:lnTo>
                      <a:pt x="1924" y="2216"/>
                    </a:lnTo>
                    <a:lnTo>
                      <a:pt x="1827" y="2095"/>
                    </a:lnTo>
                    <a:lnTo>
                      <a:pt x="1754" y="1973"/>
                    </a:lnTo>
                    <a:lnTo>
                      <a:pt x="1729" y="1851"/>
                    </a:lnTo>
                    <a:lnTo>
                      <a:pt x="1705" y="1705"/>
                    </a:lnTo>
                    <a:lnTo>
                      <a:pt x="1705" y="1705"/>
                    </a:lnTo>
                    <a:lnTo>
                      <a:pt x="1729" y="1559"/>
                    </a:lnTo>
                    <a:lnTo>
                      <a:pt x="1754" y="1437"/>
                    </a:lnTo>
                    <a:lnTo>
                      <a:pt x="1827" y="1315"/>
                    </a:lnTo>
                    <a:lnTo>
                      <a:pt x="1924" y="1218"/>
                    </a:lnTo>
                    <a:lnTo>
                      <a:pt x="2022" y="1120"/>
                    </a:lnTo>
                    <a:lnTo>
                      <a:pt x="2143" y="1072"/>
                    </a:lnTo>
                    <a:lnTo>
                      <a:pt x="2265" y="1023"/>
                    </a:lnTo>
                    <a:lnTo>
                      <a:pt x="2411" y="999"/>
                    </a:lnTo>
                    <a:lnTo>
                      <a:pt x="2411" y="999"/>
                    </a:lnTo>
                    <a:lnTo>
                      <a:pt x="2557" y="1023"/>
                    </a:lnTo>
                    <a:lnTo>
                      <a:pt x="2679" y="1072"/>
                    </a:lnTo>
                    <a:lnTo>
                      <a:pt x="2801" y="1120"/>
                    </a:lnTo>
                    <a:lnTo>
                      <a:pt x="2898" y="1218"/>
                    </a:lnTo>
                    <a:lnTo>
                      <a:pt x="2996" y="1315"/>
                    </a:lnTo>
                    <a:lnTo>
                      <a:pt x="3069" y="1437"/>
                    </a:lnTo>
                    <a:lnTo>
                      <a:pt x="3093" y="1559"/>
                    </a:lnTo>
                    <a:lnTo>
                      <a:pt x="3118" y="1705"/>
                    </a:lnTo>
                    <a:lnTo>
                      <a:pt x="3118" y="1705"/>
                    </a:lnTo>
                    <a:lnTo>
                      <a:pt x="3093" y="1851"/>
                    </a:lnTo>
                    <a:lnTo>
                      <a:pt x="3069" y="1973"/>
                    </a:lnTo>
                    <a:lnTo>
                      <a:pt x="2996" y="2095"/>
                    </a:lnTo>
                    <a:lnTo>
                      <a:pt x="2898" y="2216"/>
                    </a:lnTo>
                    <a:lnTo>
                      <a:pt x="2801" y="2290"/>
                    </a:lnTo>
                    <a:lnTo>
                      <a:pt x="2679" y="2363"/>
                    </a:lnTo>
                    <a:lnTo>
                      <a:pt x="2557" y="2387"/>
                    </a:lnTo>
                    <a:lnTo>
                      <a:pt x="2411" y="2411"/>
                    </a:lnTo>
                    <a:lnTo>
                      <a:pt x="2411" y="241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9" name="Shape 572">
                <a:extLst>
                  <a:ext uri="{FF2B5EF4-FFF2-40B4-BE49-F238E27FC236}">
                    <a16:creationId xmlns:a16="http://schemas.microsoft.com/office/drawing/2014/main" id="{192981AB-51A9-4C48-A6D3-A4F97FF386EF}"/>
                  </a:ext>
                </a:extLst>
              </p:cNvPr>
              <p:cNvSpPr/>
              <p:nvPr/>
            </p:nvSpPr>
            <p:spPr>
              <a:xfrm>
                <a:off x="6078025" y="2330200"/>
                <a:ext cx="306300" cy="387275"/>
              </a:xfrm>
              <a:custGeom>
                <a:avLst/>
                <a:gdLst/>
                <a:ahLst/>
                <a:cxnLst/>
                <a:rect l="0" t="0" r="0" b="0"/>
                <a:pathLst>
                  <a:path w="12252" h="15491" fill="none" extrusionOk="0">
                    <a:moveTo>
                      <a:pt x="1" y="13396"/>
                    </a:moveTo>
                    <a:lnTo>
                      <a:pt x="1511" y="13396"/>
                    </a:lnTo>
                    <a:lnTo>
                      <a:pt x="1511" y="13396"/>
                    </a:lnTo>
                    <a:lnTo>
                      <a:pt x="1998" y="13639"/>
                    </a:lnTo>
                    <a:lnTo>
                      <a:pt x="2680" y="13932"/>
                    </a:lnTo>
                    <a:lnTo>
                      <a:pt x="3556" y="14273"/>
                    </a:lnTo>
                    <a:lnTo>
                      <a:pt x="4531" y="14638"/>
                    </a:lnTo>
                    <a:lnTo>
                      <a:pt x="5578" y="14955"/>
                    </a:lnTo>
                    <a:lnTo>
                      <a:pt x="6114" y="15101"/>
                    </a:lnTo>
                    <a:lnTo>
                      <a:pt x="6650" y="15222"/>
                    </a:lnTo>
                    <a:lnTo>
                      <a:pt x="7161" y="15344"/>
                    </a:lnTo>
                    <a:lnTo>
                      <a:pt x="7672" y="15417"/>
                    </a:lnTo>
                    <a:lnTo>
                      <a:pt x="8135" y="15466"/>
                    </a:lnTo>
                    <a:lnTo>
                      <a:pt x="8598" y="15490"/>
                    </a:lnTo>
                    <a:lnTo>
                      <a:pt x="8598" y="15490"/>
                    </a:lnTo>
                    <a:lnTo>
                      <a:pt x="9377" y="15490"/>
                    </a:lnTo>
                    <a:lnTo>
                      <a:pt x="9791" y="15466"/>
                    </a:lnTo>
                    <a:lnTo>
                      <a:pt x="10181" y="15417"/>
                    </a:lnTo>
                    <a:lnTo>
                      <a:pt x="10522" y="15320"/>
                    </a:lnTo>
                    <a:lnTo>
                      <a:pt x="10692" y="15271"/>
                    </a:lnTo>
                    <a:lnTo>
                      <a:pt x="10814" y="15222"/>
                    </a:lnTo>
                    <a:lnTo>
                      <a:pt x="10936" y="15149"/>
                    </a:lnTo>
                    <a:lnTo>
                      <a:pt x="11033" y="15052"/>
                    </a:lnTo>
                    <a:lnTo>
                      <a:pt x="11082" y="14955"/>
                    </a:lnTo>
                    <a:lnTo>
                      <a:pt x="11131" y="14833"/>
                    </a:lnTo>
                    <a:lnTo>
                      <a:pt x="11204" y="14126"/>
                    </a:lnTo>
                    <a:lnTo>
                      <a:pt x="11204" y="14126"/>
                    </a:lnTo>
                    <a:lnTo>
                      <a:pt x="11180" y="13956"/>
                    </a:lnTo>
                    <a:lnTo>
                      <a:pt x="11131" y="13810"/>
                    </a:lnTo>
                    <a:lnTo>
                      <a:pt x="11033" y="13664"/>
                    </a:lnTo>
                    <a:lnTo>
                      <a:pt x="10887" y="13542"/>
                    </a:lnTo>
                    <a:lnTo>
                      <a:pt x="10887" y="13542"/>
                    </a:lnTo>
                    <a:lnTo>
                      <a:pt x="11009" y="13518"/>
                    </a:lnTo>
                    <a:lnTo>
                      <a:pt x="11131" y="13469"/>
                    </a:lnTo>
                    <a:lnTo>
                      <a:pt x="11253" y="13420"/>
                    </a:lnTo>
                    <a:lnTo>
                      <a:pt x="11350" y="13323"/>
                    </a:lnTo>
                    <a:lnTo>
                      <a:pt x="11423" y="13225"/>
                    </a:lnTo>
                    <a:lnTo>
                      <a:pt x="11496" y="13104"/>
                    </a:lnTo>
                    <a:lnTo>
                      <a:pt x="11545" y="12957"/>
                    </a:lnTo>
                    <a:lnTo>
                      <a:pt x="11569" y="12836"/>
                    </a:lnTo>
                    <a:lnTo>
                      <a:pt x="11642" y="11959"/>
                    </a:lnTo>
                    <a:lnTo>
                      <a:pt x="11642" y="11959"/>
                    </a:lnTo>
                    <a:lnTo>
                      <a:pt x="11642" y="11837"/>
                    </a:lnTo>
                    <a:lnTo>
                      <a:pt x="11642" y="11740"/>
                    </a:lnTo>
                    <a:lnTo>
                      <a:pt x="11618" y="11618"/>
                    </a:lnTo>
                    <a:lnTo>
                      <a:pt x="11569" y="11521"/>
                    </a:lnTo>
                    <a:lnTo>
                      <a:pt x="11447" y="11350"/>
                    </a:lnTo>
                    <a:lnTo>
                      <a:pt x="11374" y="11277"/>
                    </a:lnTo>
                    <a:lnTo>
                      <a:pt x="11301" y="11204"/>
                    </a:lnTo>
                    <a:lnTo>
                      <a:pt x="11301" y="11204"/>
                    </a:lnTo>
                    <a:lnTo>
                      <a:pt x="11423" y="11180"/>
                    </a:lnTo>
                    <a:lnTo>
                      <a:pt x="11521" y="11131"/>
                    </a:lnTo>
                    <a:lnTo>
                      <a:pt x="11618" y="11058"/>
                    </a:lnTo>
                    <a:lnTo>
                      <a:pt x="11715" y="10960"/>
                    </a:lnTo>
                    <a:lnTo>
                      <a:pt x="11788" y="10863"/>
                    </a:lnTo>
                    <a:lnTo>
                      <a:pt x="11837" y="10766"/>
                    </a:lnTo>
                    <a:lnTo>
                      <a:pt x="11886" y="10644"/>
                    </a:lnTo>
                    <a:lnTo>
                      <a:pt x="11910" y="10498"/>
                    </a:lnTo>
                    <a:lnTo>
                      <a:pt x="11983" y="9645"/>
                    </a:lnTo>
                    <a:lnTo>
                      <a:pt x="11983" y="9645"/>
                    </a:lnTo>
                    <a:lnTo>
                      <a:pt x="11983" y="9523"/>
                    </a:lnTo>
                    <a:lnTo>
                      <a:pt x="11983" y="9402"/>
                    </a:lnTo>
                    <a:lnTo>
                      <a:pt x="11959" y="9280"/>
                    </a:lnTo>
                    <a:lnTo>
                      <a:pt x="11910" y="9182"/>
                    </a:lnTo>
                    <a:lnTo>
                      <a:pt x="11861" y="9085"/>
                    </a:lnTo>
                    <a:lnTo>
                      <a:pt x="11788" y="9012"/>
                    </a:lnTo>
                    <a:lnTo>
                      <a:pt x="11715" y="8939"/>
                    </a:lnTo>
                    <a:lnTo>
                      <a:pt x="11618" y="8866"/>
                    </a:lnTo>
                    <a:lnTo>
                      <a:pt x="11618" y="8866"/>
                    </a:lnTo>
                    <a:lnTo>
                      <a:pt x="11715" y="8841"/>
                    </a:lnTo>
                    <a:lnTo>
                      <a:pt x="11813" y="8768"/>
                    </a:lnTo>
                    <a:lnTo>
                      <a:pt x="11910" y="8695"/>
                    </a:lnTo>
                    <a:lnTo>
                      <a:pt x="11983" y="8622"/>
                    </a:lnTo>
                    <a:lnTo>
                      <a:pt x="12056" y="8525"/>
                    </a:lnTo>
                    <a:lnTo>
                      <a:pt x="12105" y="8427"/>
                    </a:lnTo>
                    <a:lnTo>
                      <a:pt x="12129" y="8306"/>
                    </a:lnTo>
                    <a:lnTo>
                      <a:pt x="12154" y="8184"/>
                    </a:lnTo>
                    <a:lnTo>
                      <a:pt x="12251" y="7307"/>
                    </a:lnTo>
                    <a:lnTo>
                      <a:pt x="12251" y="7307"/>
                    </a:lnTo>
                    <a:lnTo>
                      <a:pt x="12227" y="7185"/>
                    </a:lnTo>
                    <a:lnTo>
                      <a:pt x="12202" y="7064"/>
                    </a:lnTo>
                    <a:lnTo>
                      <a:pt x="12154" y="6966"/>
                    </a:lnTo>
                    <a:lnTo>
                      <a:pt x="12105" y="6869"/>
                    </a:lnTo>
                    <a:lnTo>
                      <a:pt x="12032" y="6771"/>
                    </a:lnTo>
                    <a:lnTo>
                      <a:pt x="11935" y="6698"/>
                    </a:lnTo>
                    <a:lnTo>
                      <a:pt x="11715" y="6552"/>
                    </a:lnTo>
                    <a:lnTo>
                      <a:pt x="11472" y="6430"/>
                    </a:lnTo>
                    <a:lnTo>
                      <a:pt x="11180" y="6333"/>
                    </a:lnTo>
                    <a:lnTo>
                      <a:pt x="10863" y="6260"/>
                    </a:lnTo>
                    <a:lnTo>
                      <a:pt x="10546" y="6211"/>
                    </a:lnTo>
                    <a:lnTo>
                      <a:pt x="10546" y="6211"/>
                    </a:lnTo>
                    <a:lnTo>
                      <a:pt x="9864" y="6114"/>
                    </a:lnTo>
                    <a:lnTo>
                      <a:pt x="8817" y="6016"/>
                    </a:lnTo>
                    <a:lnTo>
                      <a:pt x="7575" y="5943"/>
                    </a:lnTo>
                    <a:lnTo>
                      <a:pt x="6309" y="5870"/>
                    </a:lnTo>
                    <a:lnTo>
                      <a:pt x="6309" y="5870"/>
                    </a:lnTo>
                    <a:lnTo>
                      <a:pt x="6479" y="5578"/>
                    </a:lnTo>
                    <a:lnTo>
                      <a:pt x="6625" y="5237"/>
                    </a:lnTo>
                    <a:lnTo>
                      <a:pt x="6771" y="4872"/>
                    </a:lnTo>
                    <a:lnTo>
                      <a:pt x="6869" y="4482"/>
                    </a:lnTo>
                    <a:lnTo>
                      <a:pt x="6966" y="4092"/>
                    </a:lnTo>
                    <a:lnTo>
                      <a:pt x="7064" y="3678"/>
                    </a:lnTo>
                    <a:lnTo>
                      <a:pt x="7161" y="2875"/>
                    </a:lnTo>
                    <a:lnTo>
                      <a:pt x="7234" y="2144"/>
                    </a:lnTo>
                    <a:lnTo>
                      <a:pt x="7283" y="1535"/>
                    </a:lnTo>
                    <a:lnTo>
                      <a:pt x="7283" y="975"/>
                    </a:lnTo>
                    <a:lnTo>
                      <a:pt x="7283" y="975"/>
                    </a:lnTo>
                    <a:lnTo>
                      <a:pt x="7283" y="804"/>
                    </a:lnTo>
                    <a:lnTo>
                      <a:pt x="7210" y="609"/>
                    </a:lnTo>
                    <a:lnTo>
                      <a:pt x="7137" y="463"/>
                    </a:lnTo>
                    <a:lnTo>
                      <a:pt x="7015" y="317"/>
                    </a:lnTo>
                    <a:lnTo>
                      <a:pt x="6869" y="171"/>
                    </a:lnTo>
                    <a:lnTo>
                      <a:pt x="6698" y="98"/>
                    </a:lnTo>
                    <a:lnTo>
                      <a:pt x="6503" y="25"/>
                    </a:lnTo>
                    <a:lnTo>
                      <a:pt x="6309" y="1"/>
                    </a:lnTo>
                    <a:lnTo>
                      <a:pt x="6309" y="1"/>
                    </a:lnTo>
                    <a:lnTo>
                      <a:pt x="5943" y="25"/>
                    </a:lnTo>
                    <a:lnTo>
                      <a:pt x="5700" y="74"/>
                    </a:lnTo>
                    <a:lnTo>
                      <a:pt x="5505" y="147"/>
                    </a:lnTo>
                    <a:lnTo>
                      <a:pt x="5359" y="220"/>
                    </a:lnTo>
                    <a:lnTo>
                      <a:pt x="5359" y="220"/>
                    </a:lnTo>
                    <a:lnTo>
                      <a:pt x="4969" y="1462"/>
                    </a:lnTo>
                    <a:lnTo>
                      <a:pt x="4774" y="2022"/>
                    </a:lnTo>
                    <a:lnTo>
                      <a:pt x="4579" y="2534"/>
                    </a:lnTo>
                    <a:lnTo>
                      <a:pt x="4385" y="2996"/>
                    </a:lnTo>
                    <a:lnTo>
                      <a:pt x="4190" y="3386"/>
                    </a:lnTo>
                    <a:lnTo>
                      <a:pt x="4019" y="3678"/>
                    </a:lnTo>
                    <a:lnTo>
                      <a:pt x="3873" y="3922"/>
                    </a:lnTo>
                    <a:lnTo>
                      <a:pt x="3873" y="3922"/>
                    </a:lnTo>
                    <a:lnTo>
                      <a:pt x="3654" y="4141"/>
                    </a:lnTo>
                    <a:lnTo>
                      <a:pt x="3313" y="4482"/>
                    </a:lnTo>
                    <a:lnTo>
                      <a:pt x="2509" y="5237"/>
                    </a:lnTo>
                    <a:lnTo>
                      <a:pt x="1438" y="6211"/>
                    </a:lnTo>
                    <a:lnTo>
                      <a:pt x="1" y="621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50" name="Shape 573">
              <a:extLst>
                <a:ext uri="{FF2B5EF4-FFF2-40B4-BE49-F238E27FC236}">
                  <a16:creationId xmlns:a16="http://schemas.microsoft.com/office/drawing/2014/main" id="{033FC600-E963-4C9F-B3C9-CDD9BFB561B7}"/>
                </a:ext>
              </a:extLst>
            </p:cNvPr>
            <p:cNvGrpSpPr/>
            <p:nvPr/>
          </p:nvGrpSpPr>
          <p:grpSpPr>
            <a:xfrm>
              <a:off x="3212754" y="3646266"/>
              <a:ext cx="119532" cy="435618"/>
              <a:chOff x="732125" y="2958550"/>
              <a:chExt cx="130325" cy="474950"/>
            </a:xfrm>
          </p:grpSpPr>
          <p:sp>
            <p:nvSpPr>
              <p:cNvPr id="151" name="Shape 574">
                <a:extLst>
                  <a:ext uri="{FF2B5EF4-FFF2-40B4-BE49-F238E27FC236}">
                    <a16:creationId xmlns:a16="http://schemas.microsoft.com/office/drawing/2014/main" id="{9DC06AF5-AAEB-4982-91B6-CA4FC823B745}"/>
                  </a:ext>
                </a:extLst>
              </p:cNvPr>
              <p:cNvSpPr/>
              <p:nvPr/>
            </p:nvSpPr>
            <p:spPr>
              <a:xfrm>
                <a:off x="732125" y="2958550"/>
                <a:ext cx="130325" cy="474950"/>
              </a:xfrm>
              <a:custGeom>
                <a:avLst/>
                <a:gdLst/>
                <a:ahLst/>
                <a:cxnLst/>
                <a:rect l="0" t="0" r="0" b="0"/>
                <a:pathLst>
                  <a:path w="5213" h="18998" fill="none" extrusionOk="0">
                    <a:moveTo>
                      <a:pt x="4336" y="14443"/>
                    </a:moveTo>
                    <a:lnTo>
                      <a:pt x="4336" y="1754"/>
                    </a:lnTo>
                    <a:lnTo>
                      <a:pt x="4336" y="1754"/>
                    </a:lnTo>
                    <a:lnTo>
                      <a:pt x="4336" y="1584"/>
                    </a:lnTo>
                    <a:lnTo>
                      <a:pt x="4311" y="1389"/>
                    </a:lnTo>
                    <a:lnTo>
                      <a:pt x="4262" y="1243"/>
                    </a:lnTo>
                    <a:lnTo>
                      <a:pt x="4214" y="1073"/>
                    </a:lnTo>
                    <a:lnTo>
                      <a:pt x="4141" y="926"/>
                    </a:lnTo>
                    <a:lnTo>
                      <a:pt x="4043" y="780"/>
                    </a:lnTo>
                    <a:lnTo>
                      <a:pt x="3946" y="634"/>
                    </a:lnTo>
                    <a:lnTo>
                      <a:pt x="3824" y="512"/>
                    </a:lnTo>
                    <a:lnTo>
                      <a:pt x="3702" y="415"/>
                    </a:lnTo>
                    <a:lnTo>
                      <a:pt x="3580" y="318"/>
                    </a:lnTo>
                    <a:lnTo>
                      <a:pt x="3434" y="220"/>
                    </a:lnTo>
                    <a:lnTo>
                      <a:pt x="3288" y="147"/>
                    </a:lnTo>
                    <a:lnTo>
                      <a:pt x="3118" y="98"/>
                    </a:lnTo>
                    <a:lnTo>
                      <a:pt x="2947" y="50"/>
                    </a:lnTo>
                    <a:lnTo>
                      <a:pt x="2777" y="25"/>
                    </a:lnTo>
                    <a:lnTo>
                      <a:pt x="2606" y="1"/>
                    </a:lnTo>
                    <a:lnTo>
                      <a:pt x="2606" y="1"/>
                    </a:lnTo>
                    <a:lnTo>
                      <a:pt x="2436" y="25"/>
                    </a:lnTo>
                    <a:lnTo>
                      <a:pt x="2265" y="50"/>
                    </a:lnTo>
                    <a:lnTo>
                      <a:pt x="2095" y="98"/>
                    </a:lnTo>
                    <a:lnTo>
                      <a:pt x="1924" y="147"/>
                    </a:lnTo>
                    <a:lnTo>
                      <a:pt x="1778" y="220"/>
                    </a:lnTo>
                    <a:lnTo>
                      <a:pt x="1632" y="318"/>
                    </a:lnTo>
                    <a:lnTo>
                      <a:pt x="1510" y="415"/>
                    </a:lnTo>
                    <a:lnTo>
                      <a:pt x="1389" y="512"/>
                    </a:lnTo>
                    <a:lnTo>
                      <a:pt x="1267" y="634"/>
                    </a:lnTo>
                    <a:lnTo>
                      <a:pt x="1169" y="780"/>
                    </a:lnTo>
                    <a:lnTo>
                      <a:pt x="1072" y="926"/>
                    </a:lnTo>
                    <a:lnTo>
                      <a:pt x="999" y="1073"/>
                    </a:lnTo>
                    <a:lnTo>
                      <a:pt x="950" y="1243"/>
                    </a:lnTo>
                    <a:lnTo>
                      <a:pt x="901" y="1389"/>
                    </a:lnTo>
                    <a:lnTo>
                      <a:pt x="877" y="1584"/>
                    </a:lnTo>
                    <a:lnTo>
                      <a:pt x="877" y="1754"/>
                    </a:lnTo>
                    <a:lnTo>
                      <a:pt x="877" y="14443"/>
                    </a:lnTo>
                    <a:lnTo>
                      <a:pt x="877" y="14443"/>
                    </a:lnTo>
                    <a:lnTo>
                      <a:pt x="682" y="14638"/>
                    </a:lnTo>
                    <a:lnTo>
                      <a:pt x="512" y="14833"/>
                    </a:lnTo>
                    <a:lnTo>
                      <a:pt x="366" y="15052"/>
                    </a:lnTo>
                    <a:lnTo>
                      <a:pt x="244" y="15296"/>
                    </a:lnTo>
                    <a:lnTo>
                      <a:pt x="146" y="15564"/>
                    </a:lnTo>
                    <a:lnTo>
                      <a:pt x="73" y="15832"/>
                    </a:lnTo>
                    <a:lnTo>
                      <a:pt x="25" y="16100"/>
                    </a:lnTo>
                    <a:lnTo>
                      <a:pt x="0" y="16392"/>
                    </a:lnTo>
                    <a:lnTo>
                      <a:pt x="0" y="16392"/>
                    </a:lnTo>
                    <a:lnTo>
                      <a:pt x="25" y="16635"/>
                    </a:lnTo>
                    <a:lnTo>
                      <a:pt x="49" y="16903"/>
                    </a:lnTo>
                    <a:lnTo>
                      <a:pt x="122" y="17147"/>
                    </a:lnTo>
                    <a:lnTo>
                      <a:pt x="195" y="17390"/>
                    </a:lnTo>
                    <a:lnTo>
                      <a:pt x="317" y="17634"/>
                    </a:lnTo>
                    <a:lnTo>
                      <a:pt x="439" y="17829"/>
                    </a:lnTo>
                    <a:lnTo>
                      <a:pt x="609" y="18048"/>
                    </a:lnTo>
                    <a:lnTo>
                      <a:pt x="755" y="18218"/>
                    </a:lnTo>
                    <a:lnTo>
                      <a:pt x="950" y="18389"/>
                    </a:lnTo>
                    <a:lnTo>
                      <a:pt x="1145" y="18535"/>
                    </a:lnTo>
                    <a:lnTo>
                      <a:pt x="1364" y="18681"/>
                    </a:lnTo>
                    <a:lnTo>
                      <a:pt x="1583" y="18779"/>
                    </a:lnTo>
                    <a:lnTo>
                      <a:pt x="1827" y="18876"/>
                    </a:lnTo>
                    <a:lnTo>
                      <a:pt x="2070" y="18925"/>
                    </a:lnTo>
                    <a:lnTo>
                      <a:pt x="2338" y="18973"/>
                    </a:lnTo>
                    <a:lnTo>
                      <a:pt x="2606" y="18998"/>
                    </a:lnTo>
                    <a:lnTo>
                      <a:pt x="2606" y="18998"/>
                    </a:lnTo>
                    <a:lnTo>
                      <a:pt x="2874" y="18973"/>
                    </a:lnTo>
                    <a:lnTo>
                      <a:pt x="3142" y="18925"/>
                    </a:lnTo>
                    <a:lnTo>
                      <a:pt x="3386" y="18876"/>
                    </a:lnTo>
                    <a:lnTo>
                      <a:pt x="3629" y="18779"/>
                    </a:lnTo>
                    <a:lnTo>
                      <a:pt x="3848" y="18681"/>
                    </a:lnTo>
                    <a:lnTo>
                      <a:pt x="4068" y="18535"/>
                    </a:lnTo>
                    <a:lnTo>
                      <a:pt x="4262" y="18389"/>
                    </a:lnTo>
                    <a:lnTo>
                      <a:pt x="4457" y="18218"/>
                    </a:lnTo>
                    <a:lnTo>
                      <a:pt x="4603" y="18048"/>
                    </a:lnTo>
                    <a:lnTo>
                      <a:pt x="4774" y="17829"/>
                    </a:lnTo>
                    <a:lnTo>
                      <a:pt x="4896" y="17634"/>
                    </a:lnTo>
                    <a:lnTo>
                      <a:pt x="5017" y="17390"/>
                    </a:lnTo>
                    <a:lnTo>
                      <a:pt x="5091" y="17147"/>
                    </a:lnTo>
                    <a:lnTo>
                      <a:pt x="5164" y="16903"/>
                    </a:lnTo>
                    <a:lnTo>
                      <a:pt x="5188" y="16635"/>
                    </a:lnTo>
                    <a:lnTo>
                      <a:pt x="5212" y="16392"/>
                    </a:lnTo>
                    <a:lnTo>
                      <a:pt x="5212" y="16392"/>
                    </a:lnTo>
                    <a:lnTo>
                      <a:pt x="5188" y="16100"/>
                    </a:lnTo>
                    <a:lnTo>
                      <a:pt x="5139" y="15832"/>
                    </a:lnTo>
                    <a:lnTo>
                      <a:pt x="5066" y="15564"/>
                    </a:lnTo>
                    <a:lnTo>
                      <a:pt x="4969" y="15296"/>
                    </a:lnTo>
                    <a:lnTo>
                      <a:pt x="4847" y="15052"/>
                    </a:lnTo>
                    <a:lnTo>
                      <a:pt x="4701" y="14833"/>
                    </a:lnTo>
                    <a:lnTo>
                      <a:pt x="4530" y="14638"/>
                    </a:lnTo>
                    <a:lnTo>
                      <a:pt x="4336" y="14443"/>
                    </a:lnTo>
                    <a:lnTo>
                      <a:pt x="4336" y="1444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2" name="Shape 575">
                <a:extLst>
                  <a:ext uri="{FF2B5EF4-FFF2-40B4-BE49-F238E27FC236}">
                    <a16:creationId xmlns:a16="http://schemas.microsoft.com/office/drawing/2014/main" id="{34A6756D-C79D-497F-AFD0-102C2B38618A}"/>
                  </a:ext>
                </a:extLst>
              </p:cNvPr>
              <p:cNvSpPr/>
              <p:nvPr/>
            </p:nvSpPr>
            <p:spPr>
              <a:xfrm>
                <a:off x="756475" y="3090675"/>
                <a:ext cx="81625" cy="318475"/>
              </a:xfrm>
              <a:custGeom>
                <a:avLst/>
                <a:gdLst/>
                <a:ahLst/>
                <a:cxnLst/>
                <a:rect l="0" t="0" r="0" b="0"/>
                <a:pathLst>
                  <a:path w="3265" h="12739" fill="none" extrusionOk="0">
                    <a:moveTo>
                      <a:pt x="2387" y="1"/>
                    </a:moveTo>
                    <a:lnTo>
                      <a:pt x="877" y="1"/>
                    </a:lnTo>
                    <a:lnTo>
                      <a:pt x="877" y="9158"/>
                    </a:lnTo>
                    <a:lnTo>
                      <a:pt x="877" y="9158"/>
                    </a:lnTo>
                    <a:lnTo>
                      <a:pt x="853" y="9353"/>
                    </a:lnTo>
                    <a:lnTo>
                      <a:pt x="780" y="9548"/>
                    </a:lnTo>
                    <a:lnTo>
                      <a:pt x="682" y="9719"/>
                    </a:lnTo>
                    <a:lnTo>
                      <a:pt x="536" y="9889"/>
                    </a:lnTo>
                    <a:lnTo>
                      <a:pt x="536" y="9889"/>
                    </a:lnTo>
                    <a:lnTo>
                      <a:pt x="415" y="10011"/>
                    </a:lnTo>
                    <a:lnTo>
                      <a:pt x="317" y="10133"/>
                    </a:lnTo>
                    <a:lnTo>
                      <a:pt x="220" y="10279"/>
                    </a:lnTo>
                    <a:lnTo>
                      <a:pt x="147" y="10425"/>
                    </a:lnTo>
                    <a:lnTo>
                      <a:pt x="74" y="10595"/>
                    </a:lnTo>
                    <a:lnTo>
                      <a:pt x="49" y="10766"/>
                    </a:lnTo>
                    <a:lnTo>
                      <a:pt x="1" y="10936"/>
                    </a:lnTo>
                    <a:lnTo>
                      <a:pt x="1" y="11107"/>
                    </a:lnTo>
                    <a:lnTo>
                      <a:pt x="1" y="11107"/>
                    </a:lnTo>
                    <a:lnTo>
                      <a:pt x="1" y="11253"/>
                    </a:lnTo>
                    <a:lnTo>
                      <a:pt x="25" y="11423"/>
                    </a:lnTo>
                    <a:lnTo>
                      <a:pt x="74" y="11570"/>
                    </a:lnTo>
                    <a:lnTo>
                      <a:pt x="122" y="11740"/>
                    </a:lnTo>
                    <a:lnTo>
                      <a:pt x="195" y="11862"/>
                    </a:lnTo>
                    <a:lnTo>
                      <a:pt x="293" y="12008"/>
                    </a:lnTo>
                    <a:lnTo>
                      <a:pt x="366" y="12130"/>
                    </a:lnTo>
                    <a:lnTo>
                      <a:pt x="488" y="12251"/>
                    </a:lnTo>
                    <a:lnTo>
                      <a:pt x="585" y="12349"/>
                    </a:lnTo>
                    <a:lnTo>
                      <a:pt x="731" y="12446"/>
                    </a:lnTo>
                    <a:lnTo>
                      <a:pt x="853" y="12519"/>
                    </a:lnTo>
                    <a:lnTo>
                      <a:pt x="999" y="12592"/>
                    </a:lnTo>
                    <a:lnTo>
                      <a:pt x="1145" y="12666"/>
                    </a:lnTo>
                    <a:lnTo>
                      <a:pt x="1316" y="12690"/>
                    </a:lnTo>
                    <a:lnTo>
                      <a:pt x="1462" y="12714"/>
                    </a:lnTo>
                    <a:lnTo>
                      <a:pt x="1632" y="12739"/>
                    </a:lnTo>
                    <a:lnTo>
                      <a:pt x="1632" y="12739"/>
                    </a:lnTo>
                    <a:lnTo>
                      <a:pt x="1803" y="12714"/>
                    </a:lnTo>
                    <a:lnTo>
                      <a:pt x="1949" y="12690"/>
                    </a:lnTo>
                    <a:lnTo>
                      <a:pt x="2119" y="12666"/>
                    </a:lnTo>
                    <a:lnTo>
                      <a:pt x="2266" y="12592"/>
                    </a:lnTo>
                    <a:lnTo>
                      <a:pt x="2412" y="12519"/>
                    </a:lnTo>
                    <a:lnTo>
                      <a:pt x="2533" y="12446"/>
                    </a:lnTo>
                    <a:lnTo>
                      <a:pt x="2680" y="12349"/>
                    </a:lnTo>
                    <a:lnTo>
                      <a:pt x="2777" y="12251"/>
                    </a:lnTo>
                    <a:lnTo>
                      <a:pt x="2899" y="12130"/>
                    </a:lnTo>
                    <a:lnTo>
                      <a:pt x="2972" y="12008"/>
                    </a:lnTo>
                    <a:lnTo>
                      <a:pt x="3069" y="11862"/>
                    </a:lnTo>
                    <a:lnTo>
                      <a:pt x="3142" y="11740"/>
                    </a:lnTo>
                    <a:lnTo>
                      <a:pt x="3191" y="11570"/>
                    </a:lnTo>
                    <a:lnTo>
                      <a:pt x="3240" y="11423"/>
                    </a:lnTo>
                    <a:lnTo>
                      <a:pt x="3264" y="11253"/>
                    </a:lnTo>
                    <a:lnTo>
                      <a:pt x="3264" y="11107"/>
                    </a:lnTo>
                    <a:lnTo>
                      <a:pt x="3264" y="11107"/>
                    </a:lnTo>
                    <a:lnTo>
                      <a:pt x="3264" y="10936"/>
                    </a:lnTo>
                    <a:lnTo>
                      <a:pt x="3215" y="10766"/>
                    </a:lnTo>
                    <a:lnTo>
                      <a:pt x="3191" y="10595"/>
                    </a:lnTo>
                    <a:lnTo>
                      <a:pt x="3118" y="10425"/>
                    </a:lnTo>
                    <a:lnTo>
                      <a:pt x="3045" y="10279"/>
                    </a:lnTo>
                    <a:lnTo>
                      <a:pt x="2947" y="10133"/>
                    </a:lnTo>
                    <a:lnTo>
                      <a:pt x="2850" y="10011"/>
                    </a:lnTo>
                    <a:lnTo>
                      <a:pt x="2728" y="9889"/>
                    </a:lnTo>
                    <a:lnTo>
                      <a:pt x="2728" y="9889"/>
                    </a:lnTo>
                    <a:lnTo>
                      <a:pt x="2582" y="9719"/>
                    </a:lnTo>
                    <a:lnTo>
                      <a:pt x="2485" y="9548"/>
                    </a:lnTo>
                    <a:lnTo>
                      <a:pt x="2412" y="9353"/>
                    </a:lnTo>
                    <a:lnTo>
                      <a:pt x="2387" y="9158"/>
                    </a:lnTo>
                    <a:lnTo>
                      <a:pt x="2387"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3" name="Shape 576">
                <a:extLst>
                  <a:ext uri="{FF2B5EF4-FFF2-40B4-BE49-F238E27FC236}">
                    <a16:creationId xmlns:a16="http://schemas.microsoft.com/office/drawing/2014/main" id="{C539979B-7416-493E-A7F3-6708948C97AD}"/>
                  </a:ext>
                </a:extLst>
              </p:cNvPr>
              <p:cNvSpPr/>
              <p:nvPr/>
            </p:nvSpPr>
            <p:spPr>
              <a:xfrm>
                <a:off x="802750" y="3129050"/>
                <a:ext cx="13425" cy="25"/>
              </a:xfrm>
              <a:custGeom>
                <a:avLst/>
                <a:gdLst/>
                <a:ahLst/>
                <a:cxnLst/>
                <a:rect l="0" t="0" r="0" b="0"/>
                <a:pathLst>
                  <a:path w="537" h="1" fill="none" extrusionOk="0">
                    <a:moveTo>
                      <a:pt x="536"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4" name="Shape 577">
                <a:extLst>
                  <a:ext uri="{FF2B5EF4-FFF2-40B4-BE49-F238E27FC236}">
                    <a16:creationId xmlns:a16="http://schemas.microsoft.com/office/drawing/2014/main" id="{A2E058AC-CEB0-4E62-9D1A-77FF76E0CA10}"/>
                  </a:ext>
                </a:extLst>
              </p:cNvPr>
              <p:cNvSpPr/>
              <p:nvPr/>
            </p:nvSpPr>
            <p:spPr>
              <a:xfrm>
                <a:off x="802750" y="3162525"/>
                <a:ext cx="13425" cy="25"/>
              </a:xfrm>
              <a:custGeom>
                <a:avLst/>
                <a:gdLst/>
                <a:ahLst/>
                <a:cxnLst/>
                <a:rect l="0" t="0" r="0" b="0"/>
                <a:pathLst>
                  <a:path w="537" h="1" fill="none" extrusionOk="0">
                    <a:moveTo>
                      <a:pt x="536"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5" name="Shape 578">
                <a:extLst>
                  <a:ext uri="{FF2B5EF4-FFF2-40B4-BE49-F238E27FC236}">
                    <a16:creationId xmlns:a16="http://schemas.microsoft.com/office/drawing/2014/main" id="{423D15CB-7C0A-4104-9B49-E2F82C5AF9EB}"/>
                  </a:ext>
                </a:extLst>
              </p:cNvPr>
              <p:cNvSpPr/>
              <p:nvPr/>
            </p:nvSpPr>
            <p:spPr>
              <a:xfrm>
                <a:off x="802750" y="3196025"/>
                <a:ext cx="13425" cy="25"/>
              </a:xfrm>
              <a:custGeom>
                <a:avLst/>
                <a:gdLst/>
                <a:ahLst/>
                <a:cxnLst/>
                <a:rect l="0" t="0" r="0" b="0"/>
                <a:pathLst>
                  <a:path w="537" h="1" fill="none" extrusionOk="0">
                    <a:moveTo>
                      <a:pt x="536"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6" name="Shape 579">
                <a:extLst>
                  <a:ext uri="{FF2B5EF4-FFF2-40B4-BE49-F238E27FC236}">
                    <a16:creationId xmlns:a16="http://schemas.microsoft.com/office/drawing/2014/main" id="{348395D6-273D-4E86-9869-2AF02121EAC7}"/>
                  </a:ext>
                </a:extLst>
              </p:cNvPr>
              <p:cNvSpPr/>
              <p:nvPr/>
            </p:nvSpPr>
            <p:spPr>
              <a:xfrm>
                <a:off x="802750" y="3229500"/>
                <a:ext cx="13425" cy="25"/>
              </a:xfrm>
              <a:custGeom>
                <a:avLst/>
                <a:gdLst/>
                <a:ahLst/>
                <a:cxnLst/>
                <a:rect l="0" t="0" r="0" b="0"/>
                <a:pathLst>
                  <a:path w="537" h="1" fill="none" extrusionOk="0">
                    <a:moveTo>
                      <a:pt x="536"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7" name="Shape 580">
                <a:extLst>
                  <a:ext uri="{FF2B5EF4-FFF2-40B4-BE49-F238E27FC236}">
                    <a16:creationId xmlns:a16="http://schemas.microsoft.com/office/drawing/2014/main" id="{1621EAB9-8F5D-4C67-B5AE-ADD0361E8024}"/>
                  </a:ext>
                </a:extLst>
              </p:cNvPr>
              <p:cNvSpPr/>
              <p:nvPr/>
            </p:nvSpPr>
            <p:spPr>
              <a:xfrm>
                <a:off x="802750" y="3263000"/>
                <a:ext cx="13425" cy="25"/>
              </a:xfrm>
              <a:custGeom>
                <a:avLst/>
                <a:gdLst/>
                <a:ahLst/>
                <a:cxnLst/>
                <a:rect l="0" t="0" r="0" b="0"/>
                <a:pathLst>
                  <a:path w="537" h="1" fill="none" extrusionOk="0">
                    <a:moveTo>
                      <a:pt x="536"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8" name="Shape 581">
                <a:extLst>
                  <a:ext uri="{FF2B5EF4-FFF2-40B4-BE49-F238E27FC236}">
                    <a16:creationId xmlns:a16="http://schemas.microsoft.com/office/drawing/2014/main" id="{F473573B-6825-4D62-A401-6C06004017DC}"/>
                  </a:ext>
                </a:extLst>
              </p:cNvPr>
              <p:cNvSpPr/>
              <p:nvPr/>
            </p:nvSpPr>
            <p:spPr>
              <a:xfrm>
                <a:off x="802750" y="3296475"/>
                <a:ext cx="13425" cy="25"/>
              </a:xfrm>
              <a:custGeom>
                <a:avLst/>
                <a:gdLst/>
                <a:ahLst/>
                <a:cxnLst/>
                <a:rect l="0" t="0" r="0" b="0"/>
                <a:pathLst>
                  <a:path w="537" h="1" fill="none" extrusionOk="0">
                    <a:moveTo>
                      <a:pt x="536"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59" name="Shape 582">
              <a:extLst>
                <a:ext uri="{FF2B5EF4-FFF2-40B4-BE49-F238E27FC236}">
                  <a16:creationId xmlns:a16="http://schemas.microsoft.com/office/drawing/2014/main" id="{9B85C10F-16E0-4F3E-91E2-887A0A025443}"/>
                </a:ext>
              </a:extLst>
            </p:cNvPr>
            <p:cNvSpPr/>
            <p:nvPr/>
          </p:nvSpPr>
          <p:spPr>
            <a:xfrm>
              <a:off x="4322459" y="3629057"/>
              <a:ext cx="366370" cy="470242"/>
            </a:xfrm>
            <a:custGeom>
              <a:avLst/>
              <a:gdLst/>
              <a:ahLst/>
              <a:cxnLst/>
              <a:rect l="0" t="0" r="0" b="0"/>
              <a:pathLst>
                <a:path w="15978" h="20508" fill="none" extrusionOk="0">
                  <a:moveTo>
                    <a:pt x="15977" y="1292"/>
                  </a:moveTo>
                  <a:lnTo>
                    <a:pt x="15977" y="19217"/>
                  </a:lnTo>
                  <a:lnTo>
                    <a:pt x="15977" y="19217"/>
                  </a:lnTo>
                  <a:lnTo>
                    <a:pt x="15953" y="19485"/>
                  </a:lnTo>
                  <a:lnTo>
                    <a:pt x="15880" y="19728"/>
                  </a:lnTo>
                  <a:lnTo>
                    <a:pt x="15758" y="19948"/>
                  </a:lnTo>
                  <a:lnTo>
                    <a:pt x="15612" y="20142"/>
                  </a:lnTo>
                  <a:lnTo>
                    <a:pt x="15417" y="20289"/>
                  </a:lnTo>
                  <a:lnTo>
                    <a:pt x="15198" y="20410"/>
                  </a:lnTo>
                  <a:lnTo>
                    <a:pt x="14955" y="20483"/>
                  </a:lnTo>
                  <a:lnTo>
                    <a:pt x="14711" y="20508"/>
                  </a:lnTo>
                  <a:lnTo>
                    <a:pt x="1267" y="20508"/>
                  </a:lnTo>
                  <a:lnTo>
                    <a:pt x="1267" y="20508"/>
                  </a:lnTo>
                  <a:lnTo>
                    <a:pt x="1023" y="20483"/>
                  </a:lnTo>
                  <a:lnTo>
                    <a:pt x="780" y="20410"/>
                  </a:lnTo>
                  <a:lnTo>
                    <a:pt x="561" y="20289"/>
                  </a:lnTo>
                  <a:lnTo>
                    <a:pt x="366" y="20142"/>
                  </a:lnTo>
                  <a:lnTo>
                    <a:pt x="220" y="19948"/>
                  </a:lnTo>
                  <a:lnTo>
                    <a:pt x="98" y="19728"/>
                  </a:lnTo>
                  <a:lnTo>
                    <a:pt x="25" y="19485"/>
                  </a:lnTo>
                  <a:lnTo>
                    <a:pt x="1" y="19217"/>
                  </a:lnTo>
                  <a:lnTo>
                    <a:pt x="1" y="1292"/>
                  </a:lnTo>
                  <a:lnTo>
                    <a:pt x="1" y="1292"/>
                  </a:lnTo>
                  <a:lnTo>
                    <a:pt x="25" y="1024"/>
                  </a:lnTo>
                  <a:lnTo>
                    <a:pt x="98" y="780"/>
                  </a:lnTo>
                  <a:lnTo>
                    <a:pt x="220" y="561"/>
                  </a:lnTo>
                  <a:lnTo>
                    <a:pt x="366" y="366"/>
                  </a:lnTo>
                  <a:lnTo>
                    <a:pt x="561" y="220"/>
                  </a:lnTo>
                  <a:lnTo>
                    <a:pt x="780" y="98"/>
                  </a:lnTo>
                  <a:lnTo>
                    <a:pt x="1023" y="25"/>
                  </a:lnTo>
                  <a:lnTo>
                    <a:pt x="1267" y="1"/>
                  </a:lnTo>
                  <a:lnTo>
                    <a:pt x="14711" y="1"/>
                  </a:lnTo>
                  <a:lnTo>
                    <a:pt x="14711" y="1"/>
                  </a:lnTo>
                  <a:lnTo>
                    <a:pt x="14955" y="25"/>
                  </a:lnTo>
                  <a:lnTo>
                    <a:pt x="15198" y="98"/>
                  </a:lnTo>
                  <a:lnTo>
                    <a:pt x="15417" y="220"/>
                  </a:lnTo>
                  <a:lnTo>
                    <a:pt x="15612" y="366"/>
                  </a:lnTo>
                  <a:lnTo>
                    <a:pt x="15758" y="561"/>
                  </a:lnTo>
                  <a:lnTo>
                    <a:pt x="15880" y="780"/>
                  </a:lnTo>
                  <a:lnTo>
                    <a:pt x="15953" y="1024"/>
                  </a:lnTo>
                  <a:lnTo>
                    <a:pt x="15977" y="1292"/>
                  </a:lnTo>
                  <a:lnTo>
                    <a:pt x="15977" y="1292"/>
                  </a:lnTo>
                  <a:close/>
                  <a:moveTo>
                    <a:pt x="7989" y="19899"/>
                  </a:moveTo>
                  <a:lnTo>
                    <a:pt x="7989" y="19899"/>
                  </a:lnTo>
                  <a:lnTo>
                    <a:pt x="8159" y="19875"/>
                  </a:lnTo>
                  <a:lnTo>
                    <a:pt x="8306" y="19826"/>
                  </a:lnTo>
                  <a:lnTo>
                    <a:pt x="8452" y="19753"/>
                  </a:lnTo>
                  <a:lnTo>
                    <a:pt x="8574" y="19655"/>
                  </a:lnTo>
                  <a:lnTo>
                    <a:pt x="8671" y="19534"/>
                  </a:lnTo>
                  <a:lnTo>
                    <a:pt x="8744" y="19387"/>
                  </a:lnTo>
                  <a:lnTo>
                    <a:pt x="8793" y="19241"/>
                  </a:lnTo>
                  <a:lnTo>
                    <a:pt x="8817" y="19071"/>
                  </a:lnTo>
                  <a:lnTo>
                    <a:pt x="8817" y="19071"/>
                  </a:lnTo>
                  <a:lnTo>
                    <a:pt x="8793" y="18900"/>
                  </a:lnTo>
                  <a:lnTo>
                    <a:pt x="8744" y="18754"/>
                  </a:lnTo>
                  <a:lnTo>
                    <a:pt x="8671" y="18608"/>
                  </a:lnTo>
                  <a:lnTo>
                    <a:pt x="8574" y="18486"/>
                  </a:lnTo>
                  <a:lnTo>
                    <a:pt x="8452" y="18389"/>
                  </a:lnTo>
                  <a:lnTo>
                    <a:pt x="8306" y="18316"/>
                  </a:lnTo>
                  <a:lnTo>
                    <a:pt x="8159" y="18267"/>
                  </a:lnTo>
                  <a:lnTo>
                    <a:pt x="7989" y="18243"/>
                  </a:lnTo>
                  <a:lnTo>
                    <a:pt x="7989" y="18243"/>
                  </a:lnTo>
                  <a:lnTo>
                    <a:pt x="7819" y="18267"/>
                  </a:lnTo>
                  <a:lnTo>
                    <a:pt x="7672" y="18316"/>
                  </a:lnTo>
                  <a:lnTo>
                    <a:pt x="7526" y="18389"/>
                  </a:lnTo>
                  <a:lnTo>
                    <a:pt x="7404" y="18486"/>
                  </a:lnTo>
                  <a:lnTo>
                    <a:pt x="7307" y="18608"/>
                  </a:lnTo>
                  <a:lnTo>
                    <a:pt x="7234" y="18754"/>
                  </a:lnTo>
                  <a:lnTo>
                    <a:pt x="7185" y="18900"/>
                  </a:lnTo>
                  <a:lnTo>
                    <a:pt x="7161" y="19071"/>
                  </a:lnTo>
                  <a:lnTo>
                    <a:pt x="7161" y="19071"/>
                  </a:lnTo>
                  <a:lnTo>
                    <a:pt x="7185" y="19241"/>
                  </a:lnTo>
                  <a:lnTo>
                    <a:pt x="7234" y="19387"/>
                  </a:lnTo>
                  <a:lnTo>
                    <a:pt x="7307" y="19534"/>
                  </a:lnTo>
                  <a:lnTo>
                    <a:pt x="7404" y="19655"/>
                  </a:lnTo>
                  <a:lnTo>
                    <a:pt x="7526" y="19753"/>
                  </a:lnTo>
                  <a:lnTo>
                    <a:pt x="7672" y="19826"/>
                  </a:lnTo>
                  <a:lnTo>
                    <a:pt x="7819" y="19875"/>
                  </a:lnTo>
                  <a:lnTo>
                    <a:pt x="7989" y="19899"/>
                  </a:lnTo>
                  <a:lnTo>
                    <a:pt x="7989" y="19899"/>
                  </a:lnTo>
                  <a:close/>
                  <a:moveTo>
                    <a:pt x="14394" y="1584"/>
                  </a:moveTo>
                  <a:lnTo>
                    <a:pt x="1584" y="1584"/>
                  </a:lnTo>
                  <a:lnTo>
                    <a:pt x="1584" y="17634"/>
                  </a:lnTo>
                  <a:lnTo>
                    <a:pt x="14394" y="17634"/>
                  </a:lnTo>
                  <a:lnTo>
                    <a:pt x="14394" y="158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60" name="Shape 583">
              <a:extLst>
                <a:ext uri="{FF2B5EF4-FFF2-40B4-BE49-F238E27FC236}">
                  <a16:creationId xmlns:a16="http://schemas.microsoft.com/office/drawing/2014/main" id="{16DC6EDA-8760-4890-BD1A-F9C584FF35EE}"/>
                </a:ext>
              </a:extLst>
            </p:cNvPr>
            <p:cNvSpPr/>
            <p:nvPr/>
          </p:nvSpPr>
          <p:spPr>
            <a:xfrm>
              <a:off x="3753368" y="3629057"/>
              <a:ext cx="271441" cy="470242"/>
            </a:xfrm>
            <a:custGeom>
              <a:avLst/>
              <a:gdLst/>
              <a:ahLst/>
              <a:cxnLst/>
              <a:rect l="0" t="0" r="0" b="0"/>
              <a:pathLst>
                <a:path w="11838" h="20508" fill="none" extrusionOk="0">
                  <a:moveTo>
                    <a:pt x="10547" y="1"/>
                  </a:moveTo>
                  <a:lnTo>
                    <a:pt x="1292" y="1"/>
                  </a:lnTo>
                  <a:lnTo>
                    <a:pt x="1292" y="1"/>
                  </a:lnTo>
                  <a:lnTo>
                    <a:pt x="1024" y="25"/>
                  </a:lnTo>
                  <a:lnTo>
                    <a:pt x="780" y="98"/>
                  </a:lnTo>
                  <a:lnTo>
                    <a:pt x="561" y="220"/>
                  </a:lnTo>
                  <a:lnTo>
                    <a:pt x="366" y="366"/>
                  </a:lnTo>
                  <a:lnTo>
                    <a:pt x="220" y="561"/>
                  </a:lnTo>
                  <a:lnTo>
                    <a:pt x="98" y="780"/>
                  </a:lnTo>
                  <a:lnTo>
                    <a:pt x="25" y="1024"/>
                  </a:lnTo>
                  <a:lnTo>
                    <a:pt x="1" y="1292"/>
                  </a:lnTo>
                  <a:lnTo>
                    <a:pt x="1" y="19217"/>
                  </a:lnTo>
                  <a:lnTo>
                    <a:pt x="1" y="19217"/>
                  </a:lnTo>
                  <a:lnTo>
                    <a:pt x="25" y="19485"/>
                  </a:lnTo>
                  <a:lnTo>
                    <a:pt x="98" y="19728"/>
                  </a:lnTo>
                  <a:lnTo>
                    <a:pt x="220" y="19948"/>
                  </a:lnTo>
                  <a:lnTo>
                    <a:pt x="366" y="20142"/>
                  </a:lnTo>
                  <a:lnTo>
                    <a:pt x="561" y="20289"/>
                  </a:lnTo>
                  <a:lnTo>
                    <a:pt x="780" y="20410"/>
                  </a:lnTo>
                  <a:lnTo>
                    <a:pt x="1024" y="20483"/>
                  </a:lnTo>
                  <a:lnTo>
                    <a:pt x="1292" y="20508"/>
                  </a:lnTo>
                  <a:lnTo>
                    <a:pt x="10547" y="20508"/>
                  </a:lnTo>
                  <a:lnTo>
                    <a:pt x="10547" y="20508"/>
                  </a:lnTo>
                  <a:lnTo>
                    <a:pt x="10814" y="20483"/>
                  </a:lnTo>
                  <a:lnTo>
                    <a:pt x="11058" y="20410"/>
                  </a:lnTo>
                  <a:lnTo>
                    <a:pt x="11277" y="20289"/>
                  </a:lnTo>
                  <a:lnTo>
                    <a:pt x="11472" y="20142"/>
                  </a:lnTo>
                  <a:lnTo>
                    <a:pt x="11618" y="19948"/>
                  </a:lnTo>
                  <a:lnTo>
                    <a:pt x="11740" y="19728"/>
                  </a:lnTo>
                  <a:lnTo>
                    <a:pt x="11813" y="19485"/>
                  </a:lnTo>
                  <a:lnTo>
                    <a:pt x="11837" y="19217"/>
                  </a:lnTo>
                  <a:lnTo>
                    <a:pt x="11837" y="1292"/>
                  </a:lnTo>
                  <a:lnTo>
                    <a:pt x="11837" y="1292"/>
                  </a:lnTo>
                  <a:lnTo>
                    <a:pt x="11813" y="1024"/>
                  </a:lnTo>
                  <a:lnTo>
                    <a:pt x="11740" y="780"/>
                  </a:lnTo>
                  <a:lnTo>
                    <a:pt x="11618" y="561"/>
                  </a:lnTo>
                  <a:lnTo>
                    <a:pt x="11472" y="366"/>
                  </a:lnTo>
                  <a:lnTo>
                    <a:pt x="11277" y="220"/>
                  </a:lnTo>
                  <a:lnTo>
                    <a:pt x="11058" y="98"/>
                  </a:lnTo>
                  <a:lnTo>
                    <a:pt x="10814" y="25"/>
                  </a:lnTo>
                  <a:lnTo>
                    <a:pt x="10547" y="1"/>
                  </a:lnTo>
                  <a:lnTo>
                    <a:pt x="10547" y="1"/>
                  </a:lnTo>
                  <a:close/>
                  <a:moveTo>
                    <a:pt x="5554" y="975"/>
                  </a:moveTo>
                  <a:lnTo>
                    <a:pt x="6284" y="975"/>
                  </a:lnTo>
                  <a:lnTo>
                    <a:pt x="6284" y="975"/>
                  </a:lnTo>
                  <a:lnTo>
                    <a:pt x="6406" y="999"/>
                  </a:lnTo>
                  <a:lnTo>
                    <a:pt x="6479" y="1073"/>
                  </a:lnTo>
                  <a:lnTo>
                    <a:pt x="6552" y="1146"/>
                  </a:lnTo>
                  <a:lnTo>
                    <a:pt x="6577" y="1267"/>
                  </a:lnTo>
                  <a:lnTo>
                    <a:pt x="6577" y="1267"/>
                  </a:lnTo>
                  <a:lnTo>
                    <a:pt x="6552" y="1365"/>
                  </a:lnTo>
                  <a:lnTo>
                    <a:pt x="6479" y="1462"/>
                  </a:lnTo>
                  <a:lnTo>
                    <a:pt x="6406" y="1511"/>
                  </a:lnTo>
                  <a:lnTo>
                    <a:pt x="6284" y="1535"/>
                  </a:lnTo>
                  <a:lnTo>
                    <a:pt x="5554" y="1535"/>
                  </a:lnTo>
                  <a:lnTo>
                    <a:pt x="5554" y="1535"/>
                  </a:lnTo>
                  <a:lnTo>
                    <a:pt x="5432" y="1511"/>
                  </a:lnTo>
                  <a:lnTo>
                    <a:pt x="5359" y="1462"/>
                  </a:lnTo>
                  <a:lnTo>
                    <a:pt x="5286" y="1365"/>
                  </a:lnTo>
                  <a:lnTo>
                    <a:pt x="5262" y="1267"/>
                  </a:lnTo>
                  <a:lnTo>
                    <a:pt x="5262" y="1267"/>
                  </a:lnTo>
                  <a:lnTo>
                    <a:pt x="5286" y="1146"/>
                  </a:lnTo>
                  <a:lnTo>
                    <a:pt x="5359" y="1073"/>
                  </a:lnTo>
                  <a:lnTo>
                    <a:pt x="5432" y="999"/>
                  </a:lnTo>
                  <a:lnTo>
                    <a:pt x="5554" y="975"/>
                  </a:lnTo>
                  <a:lnTo>
                    <a:pt x="5554" y="975"/>
                  </a:lnTo>
                  <a:close/>
                  <a:moveTo>
                    <a:pt x="5919" y="19436"/>
                  </a:moveTo>
                  <a:lnTo>
                    <a:pt x="5919" y="19436"/>
                  </a:lnTo>
                  <a:lnTo>
                    <a:pt x="5749" y="19412"/>
                  </a:lnTo>
                  <a:lnTo>
                    <a:pt x="5578" y="19363"/>
                  </a:lnTo>
                  <a:lnTo>
                    <a:pt x="5432" y="19290"/>
                  </a:lnTo>
                  <a:lnTo>
                    <a:pt x="5310" y="19193"/>
                  </a:lnTo>
                  <a:lnTo>
                    <a:pt x="5213" y="19071"/>
                  </a:lnTo>
                  <a:lnTo>
                    <a:pt x="5140" y="18925"/>
                  </a:lnTo>
                  <a:lnTo>
                    <a:pt x="5091" y="18754"/>
                  </a:lnTo>
                  <a:lnTo>
                    <a:pt x="5067" y="18584"/>
                  </a:lnTo>
                  <a:lnTo>
                    <a:pt x="5067" y="18584"/>
                  </a:lnTo>
                  <a:lnTo>
                    <a:pt x="5091" y="18413"/>
                  </a:lnTo>
                  <a:lnTo>
                    <a:pt x="5140" y="18243"/>
                  </a:lnTo>
                  <a:lnTo>
                    <a:pt x="5213" y="18097"/>
                  </a:lnTo>
                  <a:lnTo>
                    <a:pt x="5310" y="17975"/>
                  </a:lnTo>
                  <a:lnTo>
                    <a:pt x="5432" y="17877"/>
                  </a:lnTo>
                  <a:lnTo>
                    <a:pt x="5578" y="17804"/>
                  </a:lnTo>
                  <a:lnTo>
                    <a:pt x="5749" y="17756"/>
                  </a:lnTo>
                  <a:lnTo>
                    <a:pt x="5919" y="17731"/>
                  </a:lnTo>
                  <a:lnTo>
                    <a:pt x="5919" y="17731"/>
                  </a:lnTo>
                  <a:lnTo>
                    <a:pt x="6090" y="17756"/>
                  </a:lnTo>
                  <a:lnTo>
                    <a:pt x="6260" y="17804"/>
                  </a:lnTo>
                  <a:lnTo>
                    <a:pt x="6406" y="17877"/>
                  </a:lnTo>
                  <a:lnTo>
                    <a:pt x="6528" y="17975"/>
                  </a:lnTo>
                  <a:lnTo>
                    <a:pt x="6625" y="18097"/>
                  </a:lnTo>
                  <a:lnTo>
                    <a:pt x="6699" y="18243"/>
                  </a:lnTo>
                  <a:lnTo>
                    <a:pt x="6747" y="18413"/>
                  </a:lnTo>
                  <a:lnTo>
                    <a:pt x="6772" y="18584"/>
                  </a:lnTo>
                  <a:lnTo>
                    <a:pt x="6772" y="18584"/>
                  </a:lnTo>
                  <a:lnTo>
                    <a:pt x="6747" y="18754"/>
                  </a:lnTo>
                  <a:lnTo>
                    <a:pt x="6699" y="18925"/>
                  </a:lnTo>
                  <a:lnTo>
                    <a:pt x="6625" y="19071"/>
                  </a:lnTo>
                  <a:lnTo>
                    <a:pt x="6528" y="19193"/>
                  </a:lnTo>
                  <a:lnTo>
                    <a:pt x="6406" y="19290"/>
                  </a:lnTo>
                  <a:lnTo>
                    <a:pt x="6260" y="19363"/>
                  </a:lnTo>
                  <a:lnTo>
                    <a:pt x="6090" y="19412"/>
                  </a:lnTo>
                  <a:lnTo>
                    <a:pt x="5919" y="19436"/>
                  </a:lnTo>
                  <a:lnTo>
                    <a:pt x="5919" y="19436"/>
                  </a:lnTo>
                  <a:close/>
                  <a:moveTo>
                    <a:pt x="10547" y="16660"/>
                  </a:moveTo>
                  <a:lnTo>
                    <a:pt x="1292" y="16660"/>
                  </a:lnTo>
                  <a:lnTo>
                    <a:pt x="1292" y="2558"/>
                  </a:lnTo>
                  <a:lnTo>
                    <a:pt x="10547" y="2558"/>
                  </a:lnTo>
                  <a:lnTo>
                    <a:pt x="10547" y="1666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161" name="Shape 584">
              <a:extLst>
                <a:ext uri="{FF2B5EF4-FFF2-40B4-BE49-F238E27FC236}">
                  <a16:creationId xmlns:a16="http://schemas.microsoft.com/office/drawing/2014/main" id="{5BD3D469-0D5B-41A2-BC3C-B09EE63118B3}"/>
                </a:ext>
              </a:extLst>
            </p:cNvPr>
            <p:cNvGrpSpPr/>
            <p:nvPr/>
          </p:nvGrpSpPr>
          <p:grpSpPr>
            <a:xfrm>
              <a:off x="4910447" y="3660231"/>
              <a:ext cx="423327" cy="400994"/>
              <a:chOff x="2583100" y="2973775"/>
              <a:chExt cx="461550" cy="437200"/>
            </a:xfrm>
          </p:grpSpPr>
          <p:sp>
            <p:nvSpPr>
              <p:cNvPr id="162" name="Shape 585">
                <a:extLst>
                  <a:ext uri="{FF2B5EF4-FFF2-40B4-BE49-F238E27FC236}">
                    <a16:creationId xmlns:a16="http://schemas.microsoft.com/office/drawing/2014/main" id="{EBA8A3C9-EA52-4165-9BFC-119CA27B382E}"/>
                  </a:ext>
                </a:extLst>
              </p:cNvPr>
              <p:cNvSpPr/>
              <p:nvPr/>
            </p:nvSpPr>
            <p:spPr>
              <a:xfrm>
                <a:off x="2701225" y="3315975"/>
                <a:ext cx="225300" cy="95000"/>
              </a:xfrm>
              <a:custGeom>
                <a:avLst/>
                <a:gdLst/>
                <a:ahLst/>
                <a:cxnLst/>
                <a:rect l="0" t="0" r="0" b="0"/>
                <a:pathLst>
                  <a:path w="9012" h="3800" fill="none" extrusionOk="0">
                    <a:moveTo>
                      <a:pt x="2947" y="0"/>
                    </a:moveTo>
                    <a:lnTo>
                      <a:pt x="2947" y="2947"/>
                    </a:lnTo>
                    <a:lnTo>
                      <a:pt x="853" y="2947"/>
                    </a:lnTo>
                    <a:lnTo>
                      <a:pt x="853" y="2947"/>
                    </a:lnTo>
                    <a:lnTo>
                      <a:pt x="682" y="2947"/>
                    </a:lnTo>
                    <a:lnTo>
                      <a:pt x="512" y="2996"/>
                    </a:lnTo>
                    <a:lnTo>
                      <a:pt x="365" y="3093"/>
                    </a:lnTo>
                    <a:lnTo>
                      <a:pt x="244" y="3191"/>
                    </a:lnTo>
                    <a:lnTo>
                      <a:pt x="146" y="3313"/>
                    </a:lnTo>
                    <a:lnTo>
                      <a:pt x="49" y="3459"/>
                    </a:lnTo>
                    <a:lnTo>
                      <a:pt x="0" y="3629"/>
                    </a:lnTo>
                    <a:lnTo>
                      <a:pt x="0" y="3800"/>
                    </a:lnTo>
                    <a:lnTo>
                      <a:pt x="9011" y="3800"/>
                    </a:lnTo>
                    <a:lnTo>
                      <a:pt x="9011" y="3800"/>
                    </a:lnTo>
                    <a:lnTo>
                      <a:pt x="9011" y="3629"/>
                    </a:lnTo>
                    <a:lnTo>
                      <a:pt x="8963" y="3459"/>
                    </a:lnTo>
                    <a:lnTo>
                      <a:pt x="8865" y="3313"/>
                    </a:lnTo>
                    <a:lnTo>
                      <a:pt x="8768" y="3191"/>
                    </a:lnTo>
                    <a:lnTo>
                      <a:pt x="8646" y="3093"/>
                    </a:lnTo>
                    <a:lnTo>
                      <a:pt x="8500" y="2996"/>
                    </a:lnTo>
                    <a:lnTo>
                      <a:pt x="8330" y="2947"/>
                    </a:lnTo>
                    <a:lnTo>
                      <a:pt x="8159" y="2947"/>
                    </a:lnTo>
                    <a:lnTo>
                      <a:pt x="6065" y="2947"/>
                    </a:lnTo>
                    <a:lnTo>
                      <a:pt x="606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63" name="Shape 586">
                <a:extLst>
                  <a:ext uri="{FF2B5EF4-FFF2-40B4-BE49-F238E27FC236}">
                    <a16:creationId xmlns:a16="http://schemas.microsoft.com/office/drawing/2014/main" id="{D42B7E2B-8BE1-47A4-9EEE-9AC013D765D9}"/>
                  </a:ext>
                </a:extLst>
              </p:cNvPr>
              <p:cNvSpPr/>
              <p:nvPr/>
            </p:nvSpPr>
            <p:spPr>
              <a:xfrm>
                <a:off x="2583100" y="2973775"/>
                <a:ext cx="461550" cy="336125"/>
              </a:xfrm>
              <a:custGeom>
                <a:avLst/>
                <a:gdLst/>
                <a:ahLst/>
                <a:cxnLst/>
                <a:rect l="0" t="0" r="0" b="0"/>
                <a:pathLst>
                  <a:path w="18462" h="13445" fill="none" extrusionOk="0">
                    <a:moveTo>
                      <a:pt x="17974" y="1"/>
                    </a:moveTo>
                    <a:lnTo>
                      <a:pt x="487" y="1"/>
                    </a:lnTo>
                    <a:lnTo>
                      <a:pt x="487" y="1"/>
                    </a:lnTo>
                    <a:lnTo>
                      <a:pt x="390" y="1"/>
                    </a:lnTo>
                    <a:lnTo>
                      <a:pt x="317" y="50"/>
                    </a:lnTo>
                    <a:lnTo>
                      <a:pt x="220" y="74"/>
                    </a:lnTo>
                    <a:lnTo>
                      <a:pt x="146" y="147"/>
                    </a:lnTo>
                    <a:lnTo>
                      <a:pt x="98" y="220"/>
                    </a:lnTo>
                    <a:lnTo>
                      <a:pt x="49" y="293"/>
                    </a:lnTo>
                    <a:lnTo>
                      <a:pt x="25" y="390"/>
                    </a:lnTo>
                    <a:lnTo>
                      <a:pt x="0" y="488"/>
                    </a:lnTo>
                    <a:lnTo>
                      <a:pt x="0" y="12958"/>
                    </a:lnTo>
                    <a:lnTo>
                      <a:pt x="0" y="12958"/>
                    </a:lnTo>
                    <a:lnTo>
                      <a:pt x="25" y="13055"/>
                    </a:lnTo>
                    <a:lnTo>
                      <a:pt x="49" y="13152"/>
                    </a:lnTo>
                    <a:lnTo>
                      <a:pt x="98" y="13226"/>
                    </a:lnTo>
                    <a:lnTo>
                      <a:pt x="146" y="13299"/>
                    </a:lnTo>
                    <a:lnTo>
                      <a:pt x="220" y="13372"/>
                    </a:lnTo>
                    <a:lnTo>
                      <a:pt x="317" y="13396"/>
                    </a:lnTo>
                    <a:lnTo>
                      <a:pt x="390" y="13445"/>
                    </a:lnTo>
                    <a:lnTo>
                      <a:pt x="487" y="13445"/>
                    </a:lnTo>
                    <a:lnTo>
                      <a:pt x="17974" y="13445"/>
                    </a:lnTo>
                    <a:lnTo>
                      <a:pt x="17974" y="13445"/>
                    </a:lnTo>
                    <a:lnTo>
                      <a:pt x="18072" y="13445"/>
                    </a:lnTo>
                    <a:lnTo>
                      <a:pt x="18145" y="13396"/>
                    </a:lnTo>
                    <a:lnTo>
                      <a:pt x="18242" y="13372"/>
                    </a:lnTo>
                    <a:lnTo>
                      <a:pt x="18315" y="13299"/>
                    </a:lnTo>
                    <a:lnTo>
                      <a:pt x="18364" y="13226"/>
                    </a:lnTo>
                    <a:lnTo>
                      <a:pt x="18413" y="13152"/>
                    </a:lnTo>
                    <a:lnTo>
                      <a:pt x="18437" y="13055"/>
                    </a:lnTo>
                    <a:lnTo>
                      <a:pt x="18461" y="12958"/>
                    </a:lnTo>
                    <a:lnTo>
                      <a:pt x="18461" y="488"/>
                    </a:lnTo>
                    <a:lnTo>
                      <a:pt x="18461" y="488"/>
                    </a:lnTo>
                    <a:lnTo>
                      <a:pt x="18437" y="390"/>
                    </a:lnTo>
                    <a:lnTo>
                      <a:pt x="18413" y="293"/>
                    </a:lnTo>
                    <a:lnTo>
                      <a:pt x="18364" y="220"/>
                    </a:lnTo>
                    <a:lnTo>
                      <a:pt x="18315" y="147"/>
                    </a:lnTo>
                    <a:lnTo>
                      <a:pt x="18242" y="74"/>
                    </a:lnTo>
                    <a:lnTo>
                      <a:pt x="18145" y="50"/>
                    </a:lnTo>
                    <a:lnTo>
                      <a:pt x="18072" y="1"/>
                    </a:lnTo>
                    <a:lnTo>
                      <a:pt x="17974" y="1"/>
                    </a:lnTo>
                    <a:lnTo>
                      <a:pt x="17974" y="1"/>
                    </a:lnTo>
                    <a:close/>
                    <a:moveTo>
                      <a:pt x="17000" y="11983"/>
                    </a:moveTo>
                    <a:lnTo>
                      <a:pt x="1462" y="11983"/>
                    </a:lnTo>
                    <a:lnTo>
                      <a:pt x="1462" y="1462"/>
                    </a:lnTo>
                    <a:lnTo>
                      <a:pt x="17000" y="1462"/>
                    </a:lnTo>
                    <a:lnTo>
                      <a:pt x="17000" y="1198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64" name="Shape 587">
              <a:extLst>
                <a:ext uri="{FF2B5EF4-FFF2-40B4-BE49-F238E27FC236}">
                  <a16:creationId xmlns:a16="http://schemas.microsoft.com/office/drawing/2014/main" id="{274DC5CA-74DB-427E-B594-D81BF7C5DF07}"/>
                </a:ext>
              </a:extLst>
            </p:cNvPr>
            <p:cNvSpPr/>
            <p:nvPr/>
          </p:nvSpPr>
          <p:spPr>
            <a:xfrm>
              <a:off x="6777499" y="3669827"/>
              <a:ext cx="388703" cy="388703"/>
            </a:xfrm>
            <a:custGeom>
              <a:avLst/>
              <a:gdLst/>
              <a:ahLst/>
              <a:cxnLst/>
              <a:rect l="0" t="0" r="0" b="0"/>
              <a:pathLst>
                <a:path w="16952" h="16952" fill="none" extrusionOk="0">
                  <a:moveTo>
                    <a:pt x="16173" y="7015"/>
                  </a:moveTo>
                  <a:lnTo>
                    <a:pt x="14419" y="6820"/>
                  </a:lnTo>
                  <a:lnTo>
                    <a:pt x="14419" y="6820"/>
                  </a:lnTo>
                  <a:lnTo>
                    <a:pt x="14322" y="6479"/>
                  </a:lnTo>
                  <a:lnTo>
                    <a:pt x="14175" y="6114"/>
                  </a:lnTo>
                  <a:lnTo>
                    <a:pt x="14029" y="5773"/>
                  </a:lnTo>
                  <a:lnTo>
                    <a:pt x="13859" y="5432"/>
                  </a:lnTo>
                  <a:lnTo>
                    <a:pt x="14955" y="4068"/>
                  </a:lnTo>
                  <a:lnTo>
                    <a:pt x="14955" y="4068"/>
                  </a:lnTo>
                  <a:lnTo>
                    <a:pt x="15028" y="3922"/>
                  </a:lnTo>
                  <a:lnTo>
                    <a:pt x="15077" y="3776"/>
                  </a:lnTo>
                  <a:lnTo>
                    <a:pt x="15125" y="3630"/>
                  </a:lnTo>
                  <a:lnTo>
                    <a:pt x="15125" y="3484"/>
                  </a:lnTo>
                  <a:lnTo>
                    <a:pt x="15101" y="3313"/>
                  </a:lnTo>
                  <a:lnTo>
                    <a:pt x="15052" y="3167"/>
                  </a:lnTo>
                  <a:lnTo>
                    <a:pt x="14979" y="3021"/>
                  </a:lnTo>
                  <a:lnTo>
                    <a:pt x="14882" y="2899"/>
                  </a:lnTo>
                  <a:lnTo>
                    <a:pt x="14054" y="2071"/>
                  </a:lnTo>
                  <a:lnTo>
                    <a:pt x="14054" y="2071"/>
                  </a:lnTo>
                  <a:lnTo>
                    <a:pt x="13932" y="1974"/>
                  </a:lnTo>
                  <a:lnTo>
                    <a:pt x="13786" y="1901"/>
                  </a:lnTo>
                  <a:lnTo>
                    <a:pt x="13640" y="1852"/>
                  </a:lnTo>
                  <a:lnTo>
                    <a:pt x="13469" y="1827"/>
                  </a:lnTo>
                  <a:lnTo>
                    <a:pt x="13323" y="1827"/>
                  </a:lnTo>
                  <a:lnTo>
                    <a:pt x="13177" y="1876"/>
                  </a:lnTo>
                  <a:lnTo>
                    <a:pt x="13031" y="1925"/>
                  </a:lnTo>
                  <a:lnTo>
                    <a:pt x="12885" y="2022"/>
                  </a:lnTo>
                  <a:lnTo>
                    <a:pt x="11521" y="3094"/>
                  </a:lnTo>
                  <a:lnTo>
                    <a:pt x="11521" y="3094"/>
                  </a:lnTo>
                  <a:lnTo>
                    <a:pt x="11180" y="2923"/>
                  </a:lnTo>
                  <a:lnTo>
                    <a:pt x="10839" y="2777"/>
                  </a:lnTo>
                  <a:lnTo>
                    <a:pt x="10473" y="2631"/>
                  </a:lnTo>
                  <a:lnTo>
                    <a:pt x="10133" y="2534"/>
                  </a:lnTo>
                  <a:lnTo>
                    <a:pt x="9938" y="780"/>
                  </a:lnTo>
                  <a:lnTo>
                    <a:pt x="9938" y="780"/>
                  </a:lnTo>
                  <a:lnTo>
                    <a:pt x="9889" y="634"/>
                  </a:lnTo>
                  <a:lnTo>
                    <a:pt x="9840" y="488"/>
                  </a:lnTo>
                  <a:lnTo>
                    <a:pt x="9743" y="342"/>
                  </a:lnTo>
                  <a:lnTo>
                    <a:pt x="9645" y="244"/>
                  </a:lnTo>
                  <a:lnTo>
                    <a:pt x="9499" y="147"/>
                  </a:lnTo>
                  <a:lnTo>
                    <a:pt x="9378" y="74"/>
                  </a:lnTo>
                  <a:lnTo>
                    <a:pt x="9231" y="25"/>
                  </a:lnTo>
                  <a:lnTo>
                    <a:pt x="9061" y="1"/>
                  </a:lnTo>
                  <a:lnTo>
                    <a:pt x="7892" y="1"/>
                  </a:lnTo>
                  <a:lnTo>
                    <a:pt x="7892" y="1"/>
                  </a:lnTo>
                  <a:lnTo>
                    <a:pt x="7721" y="25"/>
                  </a:lnTo>
                  <a:lnTo>
                    <a:pt x="7575" y="74"/>
                  </a:lnTo>
                  <a:lnTo>
                    <a:pt x="7453" y="147"/>
                  </a:lnTo>
                  <a:lnTo>
                    <a:pt x="7307" y="244"/>
                  </a:lnTo>
                  <a:lnTo>
                    <a:pt x="7210" y="342"/>
                  </a:lnTo>
                  <a:lnTo>
                    <a:pt x="7112" y="488"/>
                  </a:lnTo>
                  <a:lnTo>
                    <a:pt x="7064" y="634"/>
                  </a:lnTo>
                  <a:lnTo>
                    <a:pt x="7015" y="780"/>
                  </a:lnTo>
                  <a:lnTo>
                    <a:pt x="6820" y="2534"/>
                  </a:lnTo>
                  <a:lnTo>
                    <a:pt x="6820" y="2534"/>
                  </a:lnTo>
                  <a:lnTo>
                    <a:pt x="6479" y="2631"/>
                  </a:lnTo>
                  <a:lnTo>
                    <a:pt x="6114" y="2777"/>
                  </a:lnTo>
                  <a:lnTo>
                    <a:pt x="5773" y="2923"/>
                  </a:lnTo>
                  <a:lnTo>
                    <a:pt x="5432" y="3094"/>
                  </a:lnTo>
                  <a:lnTo>
                    <a:pt x="4068" y="2022"/>
                  </a:lnTo>
                  <a:lnTo>
                    <a:pt x="4068" y="2022"/>
                  </a:lnTo>
                  <a:lnTo>
                    <a:pt x="3922" y="1925"/>
                  </a:lnTo>
                  <a:lnTo>
                    <a:pt x="3776" y="1876"/>
                  </a:lnTo>
                  <a:lnTo>
                    <a:pt x="3630" y="1827"/>
                  </a:lnTo>
                  <a:lnTo>
                    <a:pt x="3484" y="1827"/>
                  </a:lnTo>
                  <a:lnTo>
                    <a:pt x="3313" y="1852"/>
                  </a:lnTo>
                  <a:lnTo>
                    <a:pt x="3167" y="1901"/>
                  </a:lnTo>
                  <a:lnTo>
                    <a:pt x="3021" y="1974"/>
                  </a:lnTo>
                  <a:lnTo>
                    <a:pt x="2899" y="2071"/>
                  </a:lnTo>
                  <a:lnTo>
                    <a:pt x="2071" y="2899"/>
                  </a:lnTo>
                  <a:lnTo>
                    <a:pt x="2071" y="2899"/>
                  </a:lnTo>
                  <a:lnTo>
                    <a:pt x="1974" y="3021"/>
                  </a:lnTo>
                  <a:lnTo>
                    <a:pt x="1901" y="3167"/>
                  </a:lnTo>
                  <a:lnTo>
                    <a:pt x="1852" y="3313"/>
                  </a:lnTo>
                  <a:lnTo>
                    <a:pt x="1827" y="3484"/>
                  </a:lnTo>
                  <a:lnTo>
                    <a:pt x="1827" y="3630"/>
                  </a:lnTo>
                  <a:lnTo>
                    <a:pt x="1876" y="3776"/>
                  </a:lnTo>
                  <a:lnTo>
                    <a:pt x="1925" y="3922"/>
                  </a:lnTo>
                  <a:lnTo>
                    <a:pt x="2022" y="4068"/>
                  </a:lnTo>
                  <a:lnTo>
                    <a:pt x="3094" y="5432"/>
                  </a:lnTo>
                  <a:lnTo>
                    <a:pt x="3094" y="5432"/>
                  </a:lnTo>
                  <a:lnTo>
                    <a:pt x="2923" y="5773"/>
                  </a:lnTo>
                  <a:lnTo>
                    <a:pt x="2777" y="6114"/>
                  </a:lnTo>
                  <a:lnTo>
                    <a:pt x="2631" y="6479"/>
                  </a:lnTo>
                  <a:lnTo>
                    <a:pt x="2534" y="6820"/>
                  </a:lnTo>
                  <a:lnTo>
                    <a:pt x="780" y="7015"/>
                  </a:lnTo>
                  <a:lnTo>
                    <a:pt x="780" y="7015"/>
                  </a:lnTo>
                  <a:lnTo>
                    <a:pt x="634" y="7064"/>
                  </a:lnTo>
                  <a:lnTo>
                    <a:pt x="488" y="7112"/>
                  </a:lnTo>
                  <a:lnTo>
                    <a:pt x="342" y="7210"/>
                  </a:lnTo>
                  <a:lnTo>
                    <a:pt x="244" y="7307"/>
                  </a:lnTo>
                  <a:lnTo>
                    <a:pt x="147" y="7453"/>
                  </a:lnTo>
                  <a:lnTo>
                    <a:pt x="74" y="7575"/>
                  </a:lnTo>
                  <a:lnTo>
                    <a:pt x="25" y="7721"/>
                  </a:lnTo>
                  <a:lnTo>
                    <a:pt x="1" y="7892"/>
                  </a:lnTo>
                  <a:lnTo>
                    <a:pt x="1" y="9061"/>
                  </a:lnTo>
                  <a:lnTo>
                    <a:pt x="1" y="9061"/>
                  </a:lnTo>
                  <a:lnTo>
                    <a:pt x="25" y="9231"/>
                  </a:lnTo>
                  <a:lnTo>
                    <a:pt x="74" y="9377"/>
                  </a:lnTo>
                  <a:lnTo>
                    <a:pt x="147" y="9499"/>
                  </a:lnTo>
                  <a:lnTo>
                    <a:pt x="244" y="9645"/>
                  </a:lnTo>
                  <a:lnTo>
                    <a:pt x="342" y="9743"/>
                  </a:lnTo>
                  <a:lnTo>
                    <a:pt x="488" y="9840"/>
                  </a:lnTo>
                  <a:lnTo>
                    <a:pt x="634" y="9889"/>
                  </a:lnTo>
                  <a:lnTo>
                    <a:pt x="780" y="9938"/>
                  </a:lnTo>
                  <a:lnTo>
                    <a:pt x="2534" y="10132"/>
                  </a:lnTo>
                  <a:lnTo>
                    <a:pt x="2534" y="10132"/>
                  </a:lnTo>
                  <a:lnTo>
                    <a:pt x="2631" y="10473"/>
                  </a:lnTo>
                  <a:lnTo>
                    <a:pt x="2777" y="10839"/>
                  </a:lnTo>
                  <a:lnTo>
                    <a:pt x="2923" y="11180"/>
                  </a:lnTo>
                  <a:lnTo>
                    <a:pt x="3094" y="11521"/>
                  </a:lnTo>
                  <a:lnTo>
                    <a:pt x="2022" y="12885"/>
                  </a:lnTo>
                  <a:lnTo>
                    <a:pt x="2022" y="12885"/>
                  </a:lnTo>
                  <a:lnTo>
                    <a:pt x="1925" y="13031"/>
                  </a:lnTo>
                  <a:lnTo>
                    <a:pt x="1876" y="13177"/>
                  </a:lnTo>
                  <a:lnTo>
                    <a:pt x="1827" y="13323"/>
                  </a:lnTo>
                  <a:lnTo>
                    <a:pt x="1827" y="13469"/>
                  </a:lnTo>
                  <a:lnTo>
                    <a:pt x="1852" y="13640"/>
                  </a:lnTo>
                  <a:lnTo>
                    <a:pt x="1901" y="13786"/>
                  </a:lnTo>
                  <a:lnTo>
                    <a:pt x="1974" y="13932"/>
                  </a:lnTo>
                  <a:lnTo>
                    <a:pt x="2071" y="14054"/>
                  </a:lnTo>
                  <a:lnTo>
                    <a:pt x="2899" y="14882"/>
                  </a:lnTo>
                  <a:lnTo>
                    <a:pt x="2899" y="14882"/>
                  </a:lnTo>
                  <a:lnTo>
                    <a:pt x="3021" y="14979"/>
                  </a:lnTo>
                  <a:lnTo>
                    <a:pt x="3167" y="15052"/>
                  </a:lnTo>
                  <a:lnTo>
                    <a:pt x="3313" y="15101"/>
                  </a:lnTo>
                  <a:lnTo>
                    <a:pt x="3484" y="15125"/>
                  </a:lnTo>
                  <a:lnTo>
                    <a:pt x="3630" y="15125"/>
                  </a:lnTo>
                  <a:lnTo>
                    <a:pt x="3776" y="15077"/>
                  </a:lnTo>
                  <a:lnTo>
                    <a:pt x="3922" y="15028"/>
                  </a:lnTo>
                  <a:lnTo>
                    <a:pt x="4068" y="14955"/>
                  </a:lnTo>
                  <a:lnTo>
                    <a:pt x="5432" y="13859"/>
                  </a:lnTo>
                  <a:lnTo>
                    <a:pt x="5432" y="13859"/>
                  </a:lnTo>
                  <a:lnTo>
                    <a:pt x="5773" y="14029"/>
                  </a:lnTo>
                  <a:lnTo>
                    <a:pt x="6114" y="14175"/>
                  </a:lnTo>
                  <a:lnTo>
                    <a:pt x="6479" y="14322"/>
                  </a:lnTo>
                  <a:lnTo>
                    <a:pt x="6820" y="14419"/>
                  </a:lnTo>
                  <a:lnTo>
                    <a:pt x="7015" y="16173"/>
                  </a:lnTo>
                  <a:lnTo>
                    <a:pt x="7015" y="16173"/>
                  </a:lnTo>
                  <a:lnTo>
                    <a:pt x="7064" y="16319"/>
                  </a:lnTo>
                  <a:lnTo>
                    <a:pt x="7112" y="16465"/>
                  </a:lnTo>
                  <a:lnTo>
                    <a:pt x="7210" y="16611"/>
                  </a:lnTo>
                  <a:lnTo>
                    <a:pt x="7307" y="16708"/>
                  </a:lnTo>
                  <a:lnTo>
                    <a:pt x="7453" y="16806"/>
                  </a:lnTo>
                  <a:lnTo>
                    <a:pt x="7575" y="16879"/>
                  </a:lnTo>
                  <a:lnTo>
                    <a:pt x="7721" y="16928"/>
                  </a:lnTo>
                  <a:lnTo>
                    <a:pt x="7892" y="16952"/>
                  </a:lnTo>
                  <a:lnTo>
                    <a:pt x="9061" y="16952"/>
                  </a:lnTo>
                  <a:lnTo>
                    <a:pt x="9061" y="16952"/>
                  </a:lnTo>
                  <a:lnTo>
                    <a:pt x="9231" y="16928"/>
                  </a:lnTo>
                  <a:lnTo>
                    <a:pt x="9378" y="16879"/>
                  </a:lnTo>
                  <a:lnTo>
                    <a:pt x="9499" y="16806"/>
                  </a:lnTo>
                  <a:lnTo>
                    <a:pt x="9645" y="16708"/>
                  </a:lnTo>
                  <a:lnTo>
                    <a:pt x="9743" y="16611"/>
                  </a:lnTo>
                  <a:lnTo>
                    <a:pt x="9840" y="16465"/>
                  </a:lnTo>
                  <a:lnTo>
                    <a:pt x="9889" y="16319"/>
                  </a:lnTo>
                  <a:lnTo>
                    <a:pt x="9938" y="16173"/>
                  </a:lnTo>
                  <a:lnTo>
                    <a:pt x="10133" y="14419"/>
                  </a:lnTo>
                  <a:lnTo>
                    <a:pt x="10133" y="14419"/>
                  </a:lnTo>
                  <a:lnTo>
                    <a:pt x="10473" y="14322"/>
                  </a:lnTo>
                  <a:lnTo>
                    <a:pt x="10839" y="14175"/>
                  </a:lnTo>
                  <a:lnTo>
                    <a:pt x="11180" y="14029"/>
                  </a:lnTo>
                  <a:lnTo>
                    <a:pt x="11521" y="13859"/>
                  </a:lnTo>
                  <a:lnTo>
                    <a:pt x="12885" y="14955"/>
                  </a:lnTo>
                  <a:lnTo>
                    <a:pt x="12885" y="14955"/>
                  </a:lnTo>
                  <a:lnTo>
                    <a:pt x="13031" y="15028"/>
                  </a:lnTo>
                  <a:lnTo>
                    <a:pt x="13177" y="15077"/>
                  </a:lnTo>
                  <a:lnTo>
                    <a:pt x="13323" y="15125"/>
                  </a:lnTo>
                  <a:lnTo>
                    <a:pt x="13469" y="15125"/>
                  </a:lnTo>
                  <a:lnTo>
                    <a:pt x="13640" y="15101"/>
                  </a:lnTo>
                  <a:lnTo>
                    <a:pt x="13786" y="15052"/>
                  </a:lnTo>
                  <a:lnTo>
                    <a:pt x="13932" y="14979"/>
                  </a:lnTo>
                  <a:lnTo>
                    <a:pt x="14054" y="14882"/>
                  </a:lnTo>
                  <a:lnTo>
                    <a:pt x="14882" y="14054"/>
                  </a:lnTo>
                  <a:lnTo>
                    <a:pt x="14882" y="14054"/>
                  </a:lnTo>
                  <a:lnTo>
                    <a:pt x="14979" y="13932"/>
                  </a:lnTo>
                  <a:lnTo>
                    <a:pt x="15052" y="13786"/>
                  </a:lnTo>
                  <a:lnTo>
                    <a:pt x="15101" y="13640"/>
                  </a:lnTo>
                  <a:lnTo>
                    <a:pt x="15125" y="13469"/>
                  </a:lnTo>
                  <a:lnTo>
                    <a:pt x="15125" y="13323"/>
                  </a:lnTo>
                  <a:lnTo>
                    <a:pt x="15077" y="13177"/>
                  </a:lnTo>
                  <a:lnTo>
                    <a:pt x="15028" y="13031"/>
                  </a:lnTo>
                  <a:lnTo>
                    <a:pt x="14955" y="12885"/>
                  </a:lnTo>
                  <a:lnTo>
                    <a:pt x="13859" y="11521"/>
                  </a:lnTo>
                  <a:lnTo>
                    <a:pt x="13859" y="11521"/>
                  </a:lnTo>
                  <a:lnTo>
                    <a:pt x="14029" y="11180"/>
                  </a:lnTo>
                  <a:lnTo>
                    <a:pt x="14175" y="10839"/>
                  </a:lnTo>
                  <a:lnTo>
                    <a:pt x="14322" y="10473"/>
                  </a:lnTo>
                  <a:lnTo>
                    <a:pt x="14419" y="10132"/>
                  </a:lnTo>
                  <a:lnTo>
                    <a:pt x="16173" y="9938"/>
                  </a:lnTo>
                  <a:lnTo>
                    <a:pt x="16173" y="9938"/>
                  </a:lnTo>
                  <a:lnTo>
                    <a:pt x="16319" y="9889"/>
                  </a:lnTo>
                  <a:lnTo>
                    <a:pt x="16465" y="9840"/>
                  </a:lnTo>
                  <a:lnTo>
                    <a:pt x="16611" y="9743"/>
                  </a:lnTo>
                  <a:lnTo>
                    <a:pt x="16708" y="9645"/>
                  </a:lnTo>
                  <a:lnTo>
                    <a:pt x="16806" y="9499"/>
                  </a:lnTo>
                  <a:lnTo>
                    <a:pt x="16879" y="9377"/>
                  </a:lnTo>
                  <a:lnTo>
                    <a:pt x="16928" y="9231"/>
                  </a:lnTo>
                  <a:lnTo>
                    <a:pt x="16952" y="9061"/>
                  </a:lnTo>
                  <a:lnTo>
                    <a:pt x="16952" y="7892"/>
                  </a:lnTo>
                  <a:lnTo>
                    <a:pt x="16952" y="7892"/>
                  </a:lnTo>
                  <a:lnTo>
                    <a:pt x="16928" y="7721"/>
                  </a:lnTo>
                  <a:lnTo>
                    <a:pt x="16879" y="7575"/>
                  </a:lnTo>
                  <a:lnTo>
                    <a:pt x="16806" y="7453"/>
                  </a:lnTo>
                  <a:lnTo>
                    <a:pt x="16708" y="7307"/>
                  </a:lnTo>
                  <a:lnTo>
                    <a:pt x="16611" y="7210"/>
                  </a:lnTo>
                  <a:lnTo>
                    <a:pt x="16465" y="7112"/>
                  </a:lnTo>
                  <a:lnTo>
                    <a:pt x="16319" y="7064"/>
                  </a:lnTo>
                  <a:lnTo>
                    <a:pt x="16173" y="7015"/>
                  </a:lnTo>
                  <a:lnTo>
                    <a:pt x="16173" y="7015"/>
                  </a:lnTo>
                  <a:close/>
                  <a:moveTo>
                    <a:pt x="10425" y="10425"/>
                  </a:moveTo>
                  <a:lnTo>
                    <a:pt x="10425" y="10425"/>
                  </a:lnTo>
                  <a:lnTo>
                    <a:pt x="10206" y="10620"/>
                  </a:lnTo>
                  <a:lnTo>
                    <a:pt x="9986" y="10766"/>
                  </a:lnTo>
                  <a:lnTo>
                    <a:pt x="9767" y="10912"/>
                  </a:lnTo>
                  <a:lnTo>
                    <a:pt x="9524" y="11034"/>
                  </a:lnTo>
                  <a:lnTo>
                    <a:pt x="9256" y="11107"/>
                  </a:lnTo>
                  <a:lnTo>
                    <a:pt x="9012" y="11180"/>
                  </a:lnTo>
                  <a:lnTo>
                    <a:pt x="8744" y="11228"/>
                  </a:lnTo>
                  <a:lnTo>
                    <a:pt x="8476" y="11228"/>
                  </a:lnTo>
                  <a:lnTo>
                    <a:pt x="8208" y="11228"/>
                  </a:lnTo>
                  <a:lnTo>
                    <a:pt x="7941" y="11180"/>
                  </a:lnTo>
                  <a:lnTo>
                    <a:pt x="7697" y="11107"/>
                  </a:lnTo>
                  <a:lnTo>
                    <a:pt x="7429" y="11034"/>
                  </a:lnTo>
                  <a:lnTo>
                    <a:pt x="7186" y="10912"/>
                  </a:lnTo>
                  <a:lnTo>
                    <a:pt x="6966" y="10766"/>
                  </a:lnTo>
                  <a:lnTo>
                    <a:pt x="6747" y="10620"/>
                  </a:lnTo>
                  <a:lnTo>
                    <a:pt x="6528" y="10425"/>
                  </a:lnTo>
                  <a:lnTo>
                    <a:pt x="6528" y="10425"/>
                  </a:lnTo>
                  <a:lnTo>
                    <a:pt x="6333" y="10206"/>
                  </a:lnTo>
                  <a:lnTo>
                    <a:pt x="6187" y="9986"/>
                  </a:lnTo>
                  <a:lnTo>
                    <a:pt x="6041" y="9767"/>
                  </a:lnTo>
                  <a:lnTo>
                    <a:pt x="5919" y="9524"/>
                  </a:lnTo>
                  <a:lnTo>
                    <a:pt x="5846" y="9256"/>
                  </a:lnTo>
                  <a:lnTo>
                    <a:pt x="5773" y="9012"/>
                  </a:lnTo>
                  <a:lnTo>
                    <a:pt x="5724" y="8744"/>
                  </a:lnTo>
                  <a:lnTo>
                    <a:pt x="5724" y="8476"/>
                  </a:lnTo>
                  <a:lnTo>
                    <a:pt x="5724" y="8208"/>
                  </a:lnTo>
                  <a:lnTo>
                    <a:pt x="5773" y="7941"/>
                  </a:lnTo>
                  <a:lnTo>
                    <a:pt x="5846" y="7697"/>
                  </a:lnTo>
                  <a:lnTo>
                    <a:pt x="5919" y="7429"/>
                  </a:lnTo>
                  <a:lnTo>
                    <a:pt x="6041" y="7186"/>
                  </a:lnTo>
                  <a:lnTo>
                    <a:pt x="6187" y="6966"/>
                  </a:lnTo>
                  <a:lnTo>
                    <a:pt x="6333" y="6747"/>
                  </a:lnTo>
                  <a:lnTo>
                    <a:pt x="6528" y="6528"/>
                  </a:lnTo>
                  <a:lnTo>
                    <a:pt x="6528" y="6528"/>
                  </a:lnTo>
                  <a:lnTo>
                    <a:pt x="6747" y="6333"/>
                  </a:lnTo>
                  <a:lnTo>
                    <a:pt x="6966" y="6187"/>
                  </a:lnTo>
                  <a:lnTo>
                    <a:pt x="7186" y="6041"/>
                  </a:lnTo>
                  <a:lnTo>
                    <a:pt x="7429" y="5919"/>
                  </a:lnTo>
                  <a:lnTo>
                    <a:pt x="7697" y="5846"/>
                  </a:lnTo>
                  <a:lnTo>
                    <a:pt x="7941" y="5773"/>
                  </a:lnTo>
                  <a:lnTo>
                    <a:pt x="8208" y="5724"/>
                  </a:lnTo>
                  <a:lnTo>
                    <a:pt x="8476" y="5724"/>
                  </a:lnTo>
                  <a:lnTo>
                    <a:pt x="8744" y="5724"/>
                  </a:lnTo>
                  <a:lnTo>
                    <a:pt x="9012" y="5773"/>
                  </a:lnTo>
                  <a:lnTo>
                    <a:pt x="9256" y="5846"/>
                  </a:lnTo>
                  <a:lnTo>
                    <a:pt x="9524" y="5919"/>
                  </a:lnTo>
                  <a:lnTo>
                    <a:pt x="9767" y="6041"/>
                  </a:lnTo>
                  <a:lnTo>
                    <a:pt x="9986" y="6187"/>
                  </a:lnTo>
                  <a:lnTo>
                    <a:pt x="10206" y="6333"/>
                  </a:lnTo>
                  <a:lnTo>
                    <a:pt x="10425" y="6528"/>
                  </a:lnTo>
                  <a:lnTo>
                    <a:pt x="10425" y="6528"/>
                  </a:lnTo>
                  <a:lnTo>
                    <a:pt x="10620" y="6747"/>
                  </a:lnTo>
                  <a:lnTo>
                    <a:pt x="10766" y="6966"/>
                  </a:lnTo>
                  <a:lnTo>
                    <a:pt x="10912" y="7186"/>
                  </a:lnTo>
                  <a:lnTo>
                    <a:pt x="11034" y="7429"/>
                  </a:lnTo>
                  <a:lnTo>
                    <a:pt x="11107" y="7697"/>
                  </a:lnTo>
                  <a:lnTo>
                    <a:pt x="11180" y="7941"/>
                  </a:lnTo>
                  <a:lnTo>
                    <a:pt x="11228" y="8208"/>
                  </a:lnTo>
                  <a:lnTo>
                    <a:pt x="11228" y="8476"/>
                  </a:lnTo>
                  <a:lnTo>
                    <a:pt x="11228" y="8744"/>
                  </a:lnTo>
                  <a:lnTo>
                    <a:pt x="11180" y="9012"/>
                  </a:lnTo>
                  <a:lnTo>
                    <a:pt x="11107" y="9256"/>
                  </a:lnTo>
                  <a:lnTo>
                    <a:pt x="11034" y="9524"/>
                  </a:lnTo>
                  <a:lnTo>
                    <a:pt x="10912" y="9767"/>
                  </a:lnTo>
                  <a:lnTo>
                    <a:pt x="10766" y="9986"/>
                  </a:lnTo>
                  <a:lnTo>
                    <a:pt x="10620" y="10206"/>
                  </a:lnTo>
                  <a:lnTo>
                    <a:pt x="10425" y="10425"/>
                  </a:lnTo>
                  <a:lnTo>
                    <a:pt x="10425" y="1042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165" name="Shape 588">
              <a:extLst>
                <a:ext uri="{FF2B5EF4-FFF2-40B4-BE49-F238E27FC236}">
                  <a16:creationId xmlns:a16="http://schemas.microsoft.com/office/drawing/2014/main" id="{2255160F-D5CA-4F3A-9C56-1EF8D9191495}"/>
                </a:ext>
              </a:extLst>
            </p:cNvPr>
            <p:cNvGrpSpPr/>
            <p:nvPr/>
          </p:nvGrpSpPr>
          <p:grpSpPr>
            <a:xfrm>
              <a:off x="7354225" y="3690956"/>
              <a:ext cx="474713" cy="352956"/>
              <a:chOff x="5247525" y="3007275"/>
              <a:chExt cx="517575" cy="384825"/>
            </a:xfrm>
          </p:grpSpPr>
          <p:sp>
            <p:nvSpPr>
              <p:cNvPr id="166" name="Shape 589">
                <a:extLst>
                  <a:ext uri="{FF2B5EF4-FFF2-40B4-BE49-F238E27FC236}">
                    <a16:creationId xmlns:a16="http://schemas.microsoft.com/office/drawing/2014/main" id="{DCFA0EEC-5992-41F9-8F9B-C189A6016CAE}"/>
                  </a:ext>
                </a:extLst>
              </p:cNvPr>
              <p:cNvSpPr/>
              <p:nvPr/>
            </p:nvSpPr>
            <p:spPr>
              <a:xfrm>
                <a:off x="5247525" y="3007275"/>
                <a:ext cx="348900" cy="348900"/>
              </a:xfrm>
              <a:custGeom>
                <a:avLst/>
                <a:gdLst/>
                <a:ahLst/>
                <a:cxnLst/>
                <a:rect l="0" t="0" r="0" b="0"/>
                <a:pathLst>
                  <a:path w="13956" h="13956" fill="none" extrusionOk="0">
                    <a:moveTo>
                      <a:pt x="13323" y="5772"/>
                    </a:moveTo>
                    <a:lnTo>
                      <a:pt x="11861" y="5626"/>
                    </a:lnTo>
                    <a:lnTo>
                      <a:pt x="11861" y="5626"/>
                    </a:lnTo>
                    <a:lnTo>
                      <a:pt x="11788" y="5334"/>
                    </a:lnTo>
                    <a:lnTo>
                      <a:pt x="11667" y="5042"/>
                    </a:lnTo>
                    <a:lnTo>
                      <a:pt x="11545" y="4750"/>
                    </a:lnTo>
                    <a:lnTo>
                      <a:pt x="11399" y="4482"/>
                    </a:lnTo>
                    <a:lnTo>
                      <a:pt x="12300" y="3337"/>
                    </a:lnTo>
                    <a:lnTo>
                      <a:pt x="12300" y="3337"/>
                    </a:lnTo>
                    <a:lnTo>
                      <a:pt x="12373" y="3240"/>
                    </a:lnTo>
                    <a:lnTo>
                      <a:pt x="12422" y="3118"/>
                    </a:lnTo>
                    <a:lnTo>
                      <a:pt x="12446" y="2996"/>
                    </a:lnTo>
                    <a:lnTo>
                      <a:pt x="12446" y="2850"/>
                    </a:lnTo>
                    <a:lnTo>
                      <a:pt x="12422" y="2728"/>
                    </a:lnTo>
                    <a:lnTo>
                      <a:pt x="12397" y="2606"/>
                    </a:lnTo>
                    <a:lnTo>
                      <a:pt x="12324" y="2485"/>
                    </a:lnTo>
                    <a:lnTo>
                      <a:pt x="12251" y="2387"/>
                    </a:lnTo>
                    <a:lnTo>
                      <a:pt x="11569" y="1705"/>
                    </a:lnTo>
                    <a:lnTo>
                      <a:pt x="11569" y="1705"/>
                    </a:lnTo>
                    <a:lnTo>
                      <a:pt x="11472" y="1632"/>
                    </a:lnTo>
                    <a:lnTo>
                      <a:pt x="11350" y="1559"/>
                    </a:lnTo>
                    <a:lnTo>
                      <a:pt x="11228" y="1510"/>
                    </a:lnTo>
                    <a:lnTo>
                      <a:pt x="11106" y="1510"/>
                    </a:lnTo>
                    <a:lnTo>
                      <a:pt x="10960" y="1510"/>
                    </a:lnTo>
                    <a:lnTo>
                      <a:pt x="10838" y="1535"/>
                    </a:lnTo>
                    <a:lnTo>
                      <a:pt x="10717" y="1583"/>
                    </a:lnTo>
                    <a:lnTo>
                      <a:pt x="10619" y="1656"/>
                    </a:lnTo>
                    <a:lnTo>
                      <a:pt x="9475" y="2558"/>
                    </a:lnTo>
                    <a:lnTo>
                      <a:pt x="9475" y="2558"/>
                    </a:lnTo>
                    <a:lnTo>
                      <a:pt x="9207" y="2411"/>
                    </a:lnTo>
                    <a:lnTo>
                      <a:pt x="8914" y="2290"/>
                    </a:lnTo>
                    <a:lnTo>
                      <a:pt x="8622" y="2168"/>
                    </a:lnTo>
                    <a:lnTo>
                      <a:pt x="8330" y="2070"/>
                    </a:lnTo>
                    <a:lnTo>
                      <a:pt x="8159" y="634"/>
                    </a:lnTo>
                    <a:lnTo>
                      <a:pt x="8159" y="634"/>
                    </a:lnTo>
                    <a:lnTo>
                      <a:pt x="8135" y="512"/>
                    </a:lnTo>
                    <a:lnTo>
                      <a:pt x="8086" y="390"/>
                    </a:lnTo>
                    <a:lnTo>
                      <a:pt x="8013" y="293"/>
                    </a:lnTo>
                    <a:lnTo>
                      <a:pt x="7940" y="195"/>
                    </a:lnTo>
                    <a:lnTo>
                      <a:pt x="7818" y="122"/>
                    </a:lnTo>
                    <a:lnTo>
                      <a:pt x="7721" y="49"/>
                    </a:lnTo>
                    <a:lnTo>
                      <a:pt x="7575" y="25"/>
                    </a:lnTo>
                    <a:lnTo>
                      <a:pt x="7453" y="0"/>
                    </a:lnTo>
                    <a:lnTo>
                      <a:pt x="6479" y="0"/>
                    </a:lnTo>
                    <a:lnTo>
                      <a:pt x="6479" y="0"/>
                    </a:lnTo>
                    <a:lnTo>
                      <a:pt x="6357" y="25"/>
                    </a:lnTo>
                    <a:lnTo>
                      <a:pt x="6235" y="49"/>
                    </a:lnTo>
                    <a:lnTo>
                      <a:pt x="6114" y="122"/>
                    </a:lnTo>
                    <a:lnTo>
                      <a:pt x="6016" y="195"/>
                    </a:lnTo>
                    <a:lnTo>
                      <a:pt x="5919" y="293"/>
                    </a:lnTo>
                    <a:lnTo>
                      <a:pt x="5846" y="390"/>
                    </a:lnTo>
                    <a:lnTo>
                      <a:pt x="5797" y="512"/>
                    </a:lnTo>
                    <a:lnTo>
                      <a:pt x="5773" y="634"/>
                    </a:lnTo>
                    <a:lnTo>
                      <a:pt x="5602" y="2070"/>
                    </a:lnTo>
                    <a:lnTo>
                      <a:pt x="5602" y="2070"/>
                    </a:lnTo>
                    <a:lnTo>
                      <a:pt x="5310" y="2168"/>
                    </a:lnTo>
                    <a:lnTo>
                      <a:pt x="5018" y="2290"/>
                    </a:lnTo>
                    <a:lnTo>
                      <a:pt x="4750" y="2411"/>
                    </a:lnTo>
                    <a:lnTo>
                      <a:pt x="4482" y="2558"/>
                    </a:lnTo>
                    <a:lnTo>
                      <a:pt x="3337" y="1656"/>
                    </a:lnTo>
                    <a:lnTo>
                      <a:pt x="3337" y="1656"/>
                    </a:lnTo>
                    <a:lnTo>
                      <a:pt x="3215" y="1583"/>
                    </a:lnTo>
                    <a:lnTo>
                      <a:pt x="3094" y="1535"/>
                    </a:lnTo>
                    <a:lnTo>
                      <a:pt x="2972" y="1510"/>
                    </a:lnTo>
                    <a:lnTo>
                      <a:pt x="2850" y="1510"/>
                    </a:lnTo>
                    <a:lnTo>
                      <a:pt x="2728" y="1510"/>
                    </a:lnTo>
                    <a:lnTo>
                      <a:pt x="2582" y="1559"/>
                    </a:lnTo>
                    <a:lnTo>
                      <a:pt x="2485" y="1632"/>
                    </a:lnTo>
                    <a:lnTo>
                      <a:pt x="2387" y="1705"/>
                    </a:lnTo>
                    <a:lnTo>
                      <a:pt x="1705" y="2387"/>
                    </a:lnTo>
                    <a:lnTo>
                      <a:pt x="1705" y="2387"/>
                    </a:lnTo>
                    <a:lnTo>
                      <a:pt x="1608" y="2485"/>
                    </a:lnTo>
                    <a:lnTo>
                      <a:pt x="1559" y="2606"/>
                    </a:lnTo>
                    <a:lnTo>
                      <a:pt x="1511" y="2728"/>
                    </a:lnTo>
                    <a:lnTo>
                      <a:pt x="1486" y="2850"/>
                    </a:lnTo>
                    <a:lnTo>
                      <a:pt x="1486" y="2996"/>
                    </a:lnTo>
                    <a:lnTo>
                      <a:pt x="1511" y="3118"/>
                    </a:lnTo>
                    <a:lnTo>
                      <a:pt x="1559" y="3240"/>
                    </a:lnTo>
                    <a:lnTo>
                      <a:pt x="1632" y="3337"/>
                    </a:lnTo>
                    <a:lnTo>
                      <a:pt x="2533" y="4482"/>
                    </a:lnTo>
                    <a:lnTo>
                      <a:pt x="2533" y="4482"/>
                    </a:lnTo>
                    <a:lnTo>
                      <a:pt x="2387" y="4750"/>
                    </a:lnTo>
                    <a:lnTo>
                      <a:pt x="2266" y="5042"/>
                    </a:lnTo>
                    <a:lnTo>
                      <a:pt x="2168" y="5334"/>
                    </a:lnTo>
                    <a:lnTo>
                      <a:pt x="2071" y="5626"/>
                    </a:lnTo>
                    <a:lnTo>
                      <a:pt x="634" y="5772"/>
                    </a:lnTo>
                    <a:lnTo>
                      <a:pt x="634" y="5772"/>
                    </a:lnTo>
                    <a:lnTo>
                      <a:pt x="512" y="5821"/>
                    </a:lnTo>
                    <a:lnTo>
                      <a:pt x="390" y="5870"/>
                    </a:lnTo>
                    <a:lnTo>
                      <a:pt x="268" y="5943"/>
                    </a:lnTo>
                    <a:lnTo>
                      <a:pt x="171" y="6016"/>
                    </a:lnTo>
                    <a:lnTo>
                      <a:pt x="98" y="6138"/>
                    </a:lnTo>
                    <a:lnTo>
                      <a:pt x="49" y="6235"/>
                    </a:lnTo>
                    <a:lnTo>
                      <a:pt x="1" y="6381"/>
                    </a:lnTo>
                    <a:lnTo>
                      <a:pt x="1" y="6503"/>
                    </a:lnTo>
                    <a:lnTo>
                      <a:pt x="1" y="7453"/>
                    </a:lnTo>
                    <a:lnTo>
                      <a:pt x="1" y="7453"/>
                    </a:lnTo>
                    <a:lnTo>
                      <a:pt x="1" y="7599"/>
                    </a:lnTo>
                    <a:lnTo>
                      <a:pt x="49" y="7721"/>
                    </a:lnTo>
                    <a:lnTo>
                      <a:pt x="98" y="7843"/>
                    </a:lnTo>
                    <a:lnTo>
                      <a:pt x="171" y="7940"/>
                    </a:lnTo>
                    <a:lnTo>
                      <a:pt x="268" y="8037"/>
                    </a:lnTo>
                    <a:lnTo>
                      <a:pt x="390" y="8111"/>
                    </a:lnTo>
                    <a:lnTo>
                      <a:pt x="512" y="8159"/>
                    </a:lnTo>
                    <a:lnTo>
                      <a:pt x="634" y="8184"/>
                    </a:lnTo>
                    <a:lnTo>
                      <a:pt x="2071" y="8354"/>
                    </a:lnTo>
                    <a:lnTo>
                      <a:pt x="2071" y="8354"/>
                    </a:lnTo>
                    <a:lnTo>
                      <a:pt x="2168" y="8646"/>
                    </a:lnTo>
                    <a:lnTo>
                      <a:pt x="2266" y="8914"/>
                    </a:lnTo>
                    <a:lnTo>
                      <a:pt x="2387" y="9206"/>
                    </a:lnTo>
                    <a:lnTo>
                      <a:pt x="2533" y="9474"/>
                    </a:lnTo>
                    <a:lnTo>
                      <a:pt x="1632" y="10619"/>
                    </a:lnTo>
                    <a:lnTo>
                      <a:pt x="1632" y="10619"/>
                    </a:lnTo>
                    <a:lnTo>
                      <a:pt x="1559" y="10741"/>
                    </a:lnTo>
                    <a:lnTo>
                      <a:pt x="1511" y="10863"/>
                    </a:lnTo>
                    <a:lnTo>
                      <a:pt x="1486" y="10984"/>
                    </a:lnTo>
                    <a:lnTo>
                      <a:pt x="1486" y="11106"/>
                    </a:lnTo>
                    <a:lnTo>
                      <a:pt x="1511" y="11228"/>
                    </a:lnTo>
                    <a:lnTo>
                      <a:pt x="1559" y="11350"/>
                    </a:lnTo>
                    <a:lnTo>
                      <a:pt x="1608" y="11472"/>
                    </a:lnTo>
                    <a:lnTo>
                      <a:pt x="1705" y="11569"/>
                    </a:lnTo>
                    <a:lnTo>
                      <a:pt x="2387" y="12251"/>
                    </a:lnTo>
                    <a:lnTo>
                      <a:pt x="2387" y="12251"/>
                    </a:lnTo>
                    <a:lnTo>
                      <a:pt x="2485" y="12348"/>
                    </a:lnTo>
                    <a:lnTo>
                      <a:pt x="2582" y="12397"/>
                    </a:lnTo>
                    <a:lnTo>
                      <a:pt x="2728" y="12446"/>
                    </a:lnTo>
                    <a:lnTo>
                      <a:pt x="2850" y="12470"/>
                    </a:lnTo>
                    <a:lnTo>
                      <a:pt x="2972" y="12470"/>
                    </a:lnTo>
                    <a:lnTo>
                      <a:pt x="3094" y="12421"/>
                    </a:lnTo>
                    <a:lnTo>
                      <a:pt x="3215" y="12373"/>
                    </a:lnTo>
                    <a:lnTo>
                      <a:pt x="3337" y="12324"/>
                    </a:lnTo>
                    <a:lnTo>
                      <a:pt x="4482" y="11423"/>
                    </a:lnTo>
                    <a:lnTo>
                      <a:pt x="4482" y="11423"/>
                    </a:lnTo>
                    <a:lnTo>
                      <a:pt x="4750" y="11545"/>
                    </a:lnTo>
                    <a:lnTo>
                      <a:pt x="5018" y="11691"/>
                    </a:lnTo>
                    <a:lnTo>
                      <a:pt x="5310" y="11788"/>
                    </a:lnTo>
                    <a:lnTo>
                      <a:pt x="5602" y="11886"/>
                    </a:lnTo>
                    <a:lnTo>
                      <a:pt x="5773" y="13322"/>
                    </a:lnTo>
                    <a:lnTo>
                      <a:pt x="5773" y="13322"/>
                    </a:lnTo>
                    <a:lnTo>
                      <a:pt x="5797" y="13444"/>
                    </a:lnTo>
                    <a:lnTo>
                      <a:pt x="5846" y="13566"/>
                    </a:lnTo>
                    <a:lnTo>
                      <a:pt x="5919" y="13688"/>
                    </a:lnTo>
                    <a:lnTo>
                      <a:pt x="6016" y="13785"/>
                    </a:lnTo>
                    <a:lnTo>
                      <a:pt x="6114" y="13858"/>
                    </a:lnTo>
                    <a:lnTo>
                      <a:pt x="6235" y="13907"/>
                    </a:lnTo>
                    <a:lnTo>
                      <a:pt x="6357" y="13956"/>
                    </a:lnTo>
                    <a:lnTo>
                      <a:pt x="6479" y="13956"/>
                    </a:lnTo>
                    <a:lnTo>
                      <a:pt x="7453" y="13956"/>
                    </a:lnTo>
                    <a:lnTo>
                      <a:pt x="7453" y="13956"/>
                    </a:lnTo>
                    <a:lnTo>
                      <a:pt x="7575" y="13956"/>
                    </a:lnTo>
                    <a:lnTo>
                      <a:pt x="7721" y="13907"/>
                    </a:lnTo>
                    <a:lnTo>
                      <a:pt x="7818" y="13858"/>
                    </a:lnTo>
                    <a:lnTo>
                      <a:pt x="7940" y="13785"/>
                    </a:lnTo>
                    <a:lnTo>
                      <a:pt x="8013" y="13688"/>
                    </a:lnTo>
                    <a:lnTo>
                      <a:pt x="8086" y="13566"/>
                    </a:lnTo>
                    <a:lnTo>
                      <a:pt x="8135" y="13444"/>
                    </a:lnTo>
                    <a:lnTo>
                      <a:pt x="8159" y="13322"/>
                    </a:lnTo>
                    <a:lnTo>
                      <a:pt x="8330" y="11886"/>
                    </a:lnTo>
                    <a:lnTo>
                      <a:pt x="8330" y="11886"/>
                    </a:lnTo>
                    <a:lnTo>
                      <a:pt x="8622" y="11788"/>
                    </a:lnTo>
                    <a:lnTo>
                      <a:pt x="8914" y="11691"/>
                    </a:lnTo>
                    <a:lnTo>
                      <a:pt x="9207" y="11545"/>
                    </a:lnTo>
                    <a:lnTo>
                      <a:pt x="9475" y="11423"/>
                    </a:lnTo>
                    <a:lnTo>
                      <a:pt x="10619" y="12324"/>
                    </a:lnTo>
                    <a:lnTo>
                      <a:pt x="10619" y="12324"/>
                    </a:lnTo>
                    <a:lnTo>
                      <a:pt x="10717" y="12373"/>
                    </a:lnTo>
                    <a:lnTo>
                      <a:pt x="10838" y="12421"/>
                    </a:lnTo>
                    <a:lnTo>
                      <a:pt x="10960" y="12470"/>
                    </a:lnTo>
                    <a:lnTo>
                      <a:pt x="11106" y="12470"/>
                    </a:lnTo>
                    <a:lnTo>
                      <a:pt x="11228" y="12446"/>
                    </a:lnTo>
                    <a:lnTo>
                      <a:pt x="11350" y="12397"/>
                    </a:lnTo>
                    <a:lnTo>
                      <a:pt x="11472" y="12348"/>
                    </a:lnTo>
                    <a:lnTo>
                      <a:pt x="11569" y="12251"/>
                    </a:lnTo>
                    <a:lnTo>
                      <a:pt x="12251" y="11569"/>
                    </a:lnTo>
                    <a:lnTo>
                      <a:pt x="12251" y="11569"/>
                    </a:lnTo>
                    <a:lnTo>
                      <a:pt x="12324" y="11472"/>
                    </a:lnTo>
                    <a:lnTo>
                      <a:pt x="12397" y="11350"/>
                    </a:lnTo>
                    <a:lnTo>
                      <a:pt x="12422" y="11228"/>
                    </a:lnTo>
                    <a:lnTo>
                      <a:pt x="12446" y="11106"/>
                    </a:lnTo>
                    <a:lnTo>
                      <a:pt x="12446" y="10984"/>
                    </a:lnTo>
                    <a:lnTo>
                      <a:pt x="12422" y="10863"/>
                    </a:lnTo>
                    <a:lnTo>
                      <a:pt x="12373" y="10741"/>
                    </a:lnTo>
                    <a:lnTo>
                      <a:pt x="12300" y="10619"/>
                    </a:lnTo>
                    <a:lnTo>
                      <a:pt x="11399" y="9474"/>
                    </a:lnTo>
                    <a:lnTo>
                      <a:pt x="11399" y="9474"/>
                    </a:lnTo>
                    <a:lnTo>
                      <a:pt x="11545" y="9206"/>
                    </a:lnTo>
                    <a:lnTo>
                      <a:pt x="11667" y="8914"/>
                    </a:lnTo>
                    <a:lnTo>
                      <a:pt x="11788" y="8646"/>
                    </a:lnTo>
                    <a:lnTo>
                      <a:pt x="11861" y="8354"/>
                    </a:lnTo>
                    <a:lnTo>
                      <a:pt x="13323" y="8184"/>
                    </a:lnTo>
                    <a:lnTo>
                      <a:pt x="13323" y="8184"/>
                    </a:lnTo>
                    <a:lnTo>
                      <a:pt x="13444" y="8159"/>
                    </a:lnTo>
                    <a:lnTo>
                      <a:pt x="13566" y="8111"/>
                    </a:lnTo>
                    <a:lnTo>
                      <a:pt x="13664" y="8037"/>
                    </a:lnTo>
                    <a:lnTo>
                      <a:pt x="13761" y="7940"/>
                    </a:lnTo>
                    <a:lnTo>
                      <a:pt x="13834" y="7843"/>
                    </a:lnTo>
                    <a:lnTo>
                      <a:pt x="13907" y="7721"/>
                    </a:lnTo>
                    <a:lnTo>
                      <a:pt x="13932" y="7599"/>
                    </a:lnTo>
                    <a:lnTo>
                      <a:pt x="13956" y="7453"/>
                    </a:lnTo>
                    <a:lnTo>
                      <a:pt x="13956" y="6503"/>
                    </a:lnTo>
                    <a:lnTo>
                      <a:pt x="13956" y="6503"/>
                    </a:lnTo>
                    <a:lnTo>
                      <a:pt x="13932" y="6381"/>
                    </a:lnTo>
                    <a:lnTo>
                      <a:pt x="13907" y="6235"/>
                    </a:lnTo>
                    <a:lnTo>
                      <a:pt x="13834" y="6138"/>
                    </a:lnTo>
                    <a:lnTo>
                      <a:pt x="13761" y="6016"/>
                    </a:lnTo>
                    <a:lnTo>
                      <a:pt x="13664" y="5943"/>
                    </a:lnTo>
                    <a:lnTo>
                      <a:pt x="13566" y="5870"/>
                    </a:lnTo>
                    <a:lnTo>
                      <a:pt x="13444" y="5821"/>
                    </a:lnTo>
                    <a:lnTo>
                      <a:pt x="13323" y="5772"/>
                    </a:lnTo>
                    <a:lnTo>
                      <a:pt x="13323" y="5772"/>
                    </a:lnTo>
                    <a:close/>
                    <a:moveTo>
                      <a:pt x="8573" y="8598"/>
                    </a:moveTo>
                    <a:lnTo>
                      <a:pt x="8573" y="8598"/>
                    </a:lnTo>
                    <a:lnTo>
                      <a:pt x="8403" y="8744"/>
                    </a:lnTo>
                    <a:lnTo>
                      <a:pt x="8232" y="8890"/>
                    </a:lnTo>
                    <a:lnTo>
                      <a:pt x="8038" y="8987"/>
                    </a:lnTo>
                    <a:lnTo>
                      <a:pt x="7818" y="9085"/>
                    </a:lnTo>
                    <a:lnTo>
                      <a:pt x="7624" y="9158"/>
                    </a:lnTo>
                    <a:lnTo>
                      <a:pt x="7404" y="9206"/>
                    </a:lnTo>
                    <a:lnTo>
                      <a:pt x="7185" y="9231"/>
                    </a:lnTo>
                    <a:lnTo>
                      <a:pt x="6966" y="9255"/>
                    </a:lnTo>
                    <a:lnTo>
                      <a:pt x="6747" y="9231"/>
                    </a:lnTo>
                    <a:lnTo>
                      <a:pt x="6528" y="9206"/>
                    </a:lnTo>
                    <a:lnTo>
                      <a:pt x="6333" y="9158"/>
                    </a:lnTo>
                    <a:lnTo>
                      <a:pt x="6114" y="9085"/>
                    </a:lnTo>
                    <a:lnTo>
                      <a:pt x="5919" y="8987"/>
                    </a:lnTo>
                    <a:lnTo>
                      <a:pt x="5724" y="8890"/>
                    </a:lnTo>
                    <a:lnTo>
                      <a:pt x="5529" y="8744"/>
                    </a:lnTo>
                    <a:lnTo>
                      <a:pt x="5359" y="8598"/>
                    </a:lnTo>
                    <a:lnTo>
                      <a:pt x="5359" y="8598"/>
                    </a:lnTo>
                    <a:lnTo>
                      <a:pt x="5212" y="8427"/>
                    </a:lnTo>
                    <a:lnTo>
                      <a:pt x="5066" y="8232"/>
                    </a:lnTo>
                    <a:lnTo>
                      <a:pt x="4969" y="8037"/>
                    </a:lnTo>
                    <a:lnTo>
                      <a:pt x="4871" y="7843"/>
                    </a:lnTo>
                    <a:lnTo>
                      <a:pt x="4798" y="7623"/>
                    </a:lnTo>
                    <a:lnTo>
                      <a:pt x="4750" y="7404"/>
                    </a:lnTo>
                    <a:lnTo>
                      <a:pt x="4701" y="7209"/>
                    </a:lnTo>
                    <a:lnTo>
                      <a:pt x="4701" y="6990"/>
                    </a:lnTo>
                    <a:lnTo>
                      <a:pt x="4701" y="6771"/>
                    </a:lnTo>
                    <a:lnTo>
                      <a:pt x="4750" y="6552"/>
                    </a:lnTo>
                    <a:lnTo>
                      <a:pt x="4798" y="6333"/>
                    </a:lnTo>
                    <a:lnTo>
                      <a:pt x="4871" y="6138"/>
                    </a:lnTo>
                    <a:lnTo>
                      <a:pt x="4969" y="5919"/>
                    </a:lnTo>
                    <a:lnTo>
                      <a:pt x="5066" y="5724"/>
                    </a:lnTo>
                    <a:lnTo>
                      <a:pt x="5212" y="5553"/>
                    </a:lnTo>
                    <a:lnTo>
                      <a:pt x="5359" y="5383"/>
                    </a:lnTo>
                    <a:lnTo>
                      <a:pt x="5359" y="5383"/>
                    </a:lnTo>
                    <a:lnTo>
                      <a:pt x="5529" y="5212"/>
                    </a:lnTo>
                    <a:lnTo>
                      <a:pt x="5724" y="5091"/>
                    </a:lnTo>
                    <a:lnTo>
                      <a:pt x="5919" y="4969"/>
                    </a:lnTo>
                    <a:lnTo>
                      <a:pt x="6114" y="4871"/>
                    </a:lnTo>
                    <a:lnTo>
                      <a:pt x="6333" y="4798"/>
                    </a:lnTo>
                    <a:lnTo>
                      <a:pt x="6528" y="4750"/>
                    </a:lnTo>
                    <a:lnTo>
                      <a:pt x="6747" y="4725"/>
                    </a:lnTo>
                    <a:lnTo>
                      <a:pt x="6966" y="4701"/>
                    </a:lnTo>
                    <a:lnTo>
                      <a:pt x="7185" y="4725"/>
                    </a:lnTo>
                    <a:lnTo>
                      <a:pt x="7404" y="4750"/>
                    </a:lnTo>
                    <a:lnTo>
                      <a:pt x="7624" y="4798"/>
                    </a:lnTo>
                    <a:lnTo>
                      <a:pt x="7818" y="4871"/>
                    </a:lnTo>
                    <a:lnTo>
                      <a:pt x="8038" y="4969"/>
                    </a:lnTo>
                    <a:lnTo>
                      <a:pt x="8232" y="5091"/>
                    </a:lnTo>
                    <a:lnTo>
                      <a:pt x="8403" y="5212"/>
                    </a:lnTo>
                    <a:lnTo>
                      <a:pt x="8573" y="5383"/>
                    </a:lnTo>
                    <a:lnTo>
                      <a:pt x="8573" y="5383"/>
                    </a:lnTo>
                    <a:lnTo>
                      <a:pt x="8744" y="5553"/>
                    </a:lnTo>
                    <a:lnTo>
                      <a:pt x="8866" y="5724"/>
                    </a:lnTo>
                    <a:lnTo>
                      <a:pt x="8987" y="5919"/>
                    </a:lnTo>
                    <a:lnTo>
                      <a:pt x="9085" y="6138"/>
                    </a:lnTo>
                    <a:lnTo>
                      <a:pt x="9158" y="6333"/>
                    </a:lnTo>
                    <a:lnTo>
                      <a:pt x="9207" y="6552"/>
                    </a:lnTo>
                    <a:lnTo>
                      <a:pt x="9231" y="6771"/>
                    </a:lnTo>
                    <a:lnTo>
                      <a:pt x="9231" y="6990"/>
                    </a:lnTo>
                    <a:lnTo>
                      <a:pt x="9231" y="7209"/>
                    </a:lnTo>
                    <a:lnTo>
                      <a:pt x="9207" y="7404"/>
                    </a:lnTo>
                    <a:lnTo>
                      <a:pt x="9158" y="7623"/>
                    </a:lnTo>
                    <a:lnTo>
                      <a:pt x="9085" y="7843"/>
                    </a:lnTo>
                    <a:lnTo>
                      <a:pt x="8987" y="8037"/>
                    </a:lnTo>
                    <a:lnTo>
                      <a:pt x="8866" y="8232"/>
                    </a:lnTo>
                    <a:lnTo>
                      <a:pt x="8744" y="8427"/>
                    </a:lnTo>
                    <a:lnTo>
                      <a:pt x="8573" y="8598"/>
                    </a:lnTo>
                    <a:lnTo>
                      <a:pt x="8573" y="859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67" name="Shape 590">
                <a:extLst>
                  <a:ext uri="{FF2B5EF4-FFF2-40B4-BE49-F238E27FC236}">
                    <a16:creationId xmlns:a16="http://schemas.microsoft.com/office/drawing/2014/main" id="{3B0E1412-6AF7-4AA4-A5F6-1BFB8664F455}"/>
                  </a:ext>
                </a:extLst>
              </p:cNvPr>
              <p:cNvSpPr/>
              <p:nvPr/>
            </p:nvSpPr>
            <p:spPr>
              <a:xfrm>
                <a:off x="5566575" y="3193575"/>
                <a:ext cx="198525" cy="198525"/>
              </a:xfrm>
              <a:custGeom>
                <a:avLst/>
                <a:gdLst/>
                <a:ahLst/>
                <a:cxnLst/>
                <a:rect l="0" t="0" r="0" b="0"/>
                <a:pathLst>
                  <a:path w="7941" h="7941" fill="none" extrusionOk="0">
                    <a:moveTo>
                      <a:pt x="7258" y="2144"/>
                    </a:moveTo>
                    <a:lnTo>
                      <a:pt x="6138" y="2388"/>
                    </a:lnTo>
                    <a:lnTo>
                      <a:pt x="6138" y="2388"/>
                    </a:lnTo>
                    <a:lnTo>
                      <a:pt x="6016" y="2217"/>
                    </a:lnTo>
                    <a:lnTo>
                      <a:pt x="5870" y="2071"/>
                    </a:lnTo>
                    <a:lnTo>
                      <a:pt x="6260" y="975"/>
                    </a:lnTo>
                    <a:lnTo>
                      <a:pt x="6260" y="975"/>
                    </a:lnTo>
                    <a:lnTo>
                      <a:pt x="6284" y="902"/>
                    </a:lnTo>
                    <a:lnTo>
                      <a:pt x="6284" y="829"/>
                    </a:lnTo>
                    <a:lnTo>
                      <a:pt x="6260" y="683"/>
                    </a:lnTo>
                    <a:lnTo>
                      <a:pt x="6162" y="561"/>
                    </a:lnTo>
                    <a:lnTo>
                      <a:pt x="6114" y="488"/>
                    </a:lnTo>
                    <a:lnTo>
                      <a:pt x="6065" y="464"/>
                    </a:lnTo>
                    <a:lnTo>
                      <a:pt x="5553" y="196"/>
                    </a:lnTo>
                    <a:lnTo>
                      <a:pt x="5553" y="196"/>
                    </a:lnTo>
                    <a:lnTo>
                      <a:pt x="5480" y="171"/>
                    </a:lnTo>
                    <a:lnTo>
                      <a:pt x="5407" y="171"/>
                    </a:lnTo>
                    <a:lnTo>
                      <a:pt x="5261" y="171"/>
                    </a:lnTo>
                    <a:lnTo>
                      <a:pt x="5115" y="244"/>
                    </a:lnTo>
                    <a:lnTo>
                      <a:pt x="5066" y="293"/>
                    </a:lnTo>
                    <a:lnTo>
                      <a:pt x="5018" y="342"/>
                    </a:lnTo>
                    <a:lnTo>
                      <a:pt x="4384" y="1316"/>
                    </a:lnTo>
                    <a:lnTo>
                      <a:pt x="4384" y="1316"/>
                    </a:lnTo>
                    <a:lnTo>
                      <a:pt x="4165" y="1292"/>
                    </a:lnTo>
                    <a:lnTo>
                      <a:pt x="3970" y="1292"/>
                    </a:lnTo>
                    <a:lnTo>
                      <a:pt x="3483" y="244"/>
                    </a:lnTo>
                    <a:lnTo>
                      <a:pt x="3483" y="244"/>
                    </a:lnTo>
                    <a:lnTo>
                      <a:pt x="3435" y="171"/>
                    </a:lnTo>
                    <a:lnTo>
                      <a:pt x="3386" y="123"/>
                    </a:lnTo>
                    <a:lnTo>
                      <a:pt x="3264" y="50"/>
                    </a:lnTo>
                    <a:lnTo>
                      <a:pt x="3118" y="1"/>
                    </a:lnTo>
                    <a:lnTo>
                      <a:pt x="3045" y="1"/>
                    </a:lnTo>
                    <a:lnTo>
                      <a:pt x="2972" y="25"/>
                    </a:lnTo>
                    <a:lnTo>
                      <a:pt x="2436" y="196"/>
                    </a:lnTo>
                    <a:lnTo>
                      <a:pt x="2436" y="196"/>
                    </a:lnTo>
                    <a:lnTo>
                      <a:pt x="2363" y="220"/>
                    </a:lnTo>
                    <a:lnTo>
                      <a:pt x="2290" y="269"/>
                    </a:lnTo>
                    <a:lnTo>
                      <a:pt x="2192" y="391"/>
                    </a:lnTo>
                    <a:lnTo>
                      <a:pt x="2144" y="537"/>
                    </a:lnTo>
                    <a:lnTo>
                      <a:pt x="2144" y="610"/>
                    </a:lnTo>
                    <a:lnTo>
                      <a:pt x="2144" y="683"/>
                    </a:lnTo>
                    <a:lnTo>
                      <a:pt x="2387" y="1828"/>
                    </a:lnTo>
                    <a:lnTo>
                      <a:pt x="2387" y="1828"/>
                    </a:lnTo>
                    <a:lnTo>
                      <a:pt x="2217" y="1949"/>
                    </a:lnTo>
                    <a:lnTo>
                      <a:pt x="2071" y="2095"/>
                    </a:lnTo>
                    <a:lnTo>
                      <a:pt x="999" y="1681"/>
                    </a:lnTo>
                    <a:lnTo>
                      <a:pt x="999" y="1681"/>
                    </a:lnTo>
                    <a:lnTo>
                      <a:pt x="926" y="1681"/>
                    </a:lnTo>
                    <a:lnTo>
                      <a:pt x="829" y="1657"/>
                    </a:lnTo>
                    <a:lnTo>
                      <a:pt x="682" y="1706"/>
                    </a:lnTo>
                    <a:lnTo>
                      <a:pt x="561" y="1779"/>
                    </a:lnTo>
                    <a:lnTo>
                      <a:pt x="512" y="1828"/>
                    </a:lnTo>
                    <a:lnTo>
                      <a:pt x="463" y="1901"/>
                    </a:lnTo>
                    <a:lnTo>
                      <a:pt x="220" y="2388"/>
                    </a:lnTo>
                    <a:lnTo>
                      <a:pt x="220" y="2388"/>
                    </a:lnTo>
                    <a:lnTo>
                      <a:pt x="195" y="2461"/>
                    </a:lnTo>
                    <a:lnTo>
                      <a:pt x="171" y="2534"/>
                    </a:lnTo>
                    <a:lnTo>
                      <a:pt x="195" y="2704"/>
                    </a:lnTo>
                    <a:lnTo>
                      <a:pt x="244" y="2826"/>
                    </a:lnTo>
                    <a:lnTo>
                      <a:pt x="293" y="2899"/>
                    </a:lnTo>
                    <a:lnTo>
                      <a:pt x="366" y="2948"/>
                    </a:lnTo>
                    <a:lnTo>
                      <a:pt x="1340" y="3581"/>
                    </a:lnTo>
                    <a:lnTo>
                      <a:pt x="1340" y="3581"/>
                    </a:lnTo>
                    <a:lnTo>
                      <a:pt x="1316" y="3776"/>
                    </a:lnTo>
                    <a:lnTo>
                      <a:pt x="1291" y="3995"/>
                    </a:lnTo>
                    <a:lnTo>
                      <a:pt x="244" y="4482"/>
                    </a:lnTo>
                    <a:lnTo>
                      <a:pt x="244" y="4482"/>
                    </a:lnTo>
                    <a:lnTo>
                      <a:pt x="195" y="4507"/>
                    </a:lnTo>
                    <a:lnTo>
                      <a:pt x="122" y="4555"/>
                    </a:lnTo>
                    <a:lnTo>
                      <a:pt x="49" y="4701"/>
                    </a:lnTo>
                    <a:lnTo>
                      <a:pt x="0" y="4848"/>
                    </a:lnTo>
                    <a:lnTo>
                      <a:pt x="25" y="4921"/>
                    </a:lnTo>
                    <a:lnTo>
                      <a:pt x="25" y="4994"/>
                    </a:lnTo>
                    <a:lnTo>
                      <a:pt x="220" y="5530"/>
                    </a:lnTo>
                    <a:lnTo>
                      <a:pt x="220" y="5530"/>
                    </a:lnTo>
                    <a:lnTo>
                      <a:pt x="244" y="5578"/>
                    </a:lnTo>
                    <a:lnTo>
                      <a:pt x="293" y="5651"/>
                    </a:lnTo>
                    <a:lnTo>
                      <a:pt x="390" y="5749"/>
                    </a:lnTo>
                    <a:lnTo>
                      <a:pt x="536" y="5797"/>
                    </a:lnTo>
                    <a:lnTo>
                      <a:pt x="609" y="5797"/>
                    </a:lnTo>
                    <a:lnTo>
                      <a:pt x="682" y="5797"/>
                    </a:lnTo>
                    <a:lnTo>
                      <a:pt x="1827" y="5554"/>
                    </a:lnTo>
                    <a:lnTo>
                      <a:pt x="1827" y="5554"/>
                    </a:lnTo>
                    <a:lnTo>
                      <a:pt x="1949" y="5724"/>
                    </a:lnTo>
                    <a:lnTo>
                      <a:pt x="2095" y="5870"/>
                    </a:lnTo>
                    <a:lnTo>
                      <a:pt x="1705" y="6966"/>
                    </a:lnTo>
                    <a:lnTo>
                      <a:pt x="1705" y="6966"/>
                    </a:lnTo>
                    <a:lnTo>
                      <a:pt x="1681" y="7040"/>
                    </a:lnTo>
                    <a:lnTo>
                      <a:pt x="1681" y="7113"/>
                    </a:lnTo>
                    <a:lnTo>
                      <a:pt x="1705" y="7259"/>
                    </a:lnTo>
                    <a:lnTo>
                      <a:pt x="1778" y="7380"/>
                    </a:lnTo>
                    <a:lnTo>
                      <a:pt x="1851" y="7429"/>
                    </a:lnTo>
                    <a:lnTo>
                      <a:pt x="1900" y="7478"/>
                    </a:lnTo>
                    <a:lnTo>
                      <a:pt x="2412" y="7721"/>
                    </a:lnTo>
                    <a:lnTo>
                      <a:pt x="2412" y="7721"/>
                    </a:lnTo>
                    <a:lnTo>
                      <a:pt x="2485" y="7770"/>
                    </a:lnTo>
                    <a:lnTo>
                      <a:pt x="2558" y="7770"/>
                    </a:lnTo>
                    <a:lnTo>
                      <a:pt x="2704" y="7770"/>
                    </a:lnTo>
                    <a:lnTo>
                      <a:pt x="2850" y="7697"/>
                    </a:lnTo>
                    <a:lnTo>
                      <a:pt x="2899" y="7648"/>
                    </a:lnTo>
                    <a:lnTo>
                      <a:pt x="2947" y="7600"/>
                    </a:lnTo>
                    <a:lnTo>
                      <a:pt x="3581" y="6625"/>
                    </a:lnTo>
                    <a:lnTo>
                      <a:pt x="3581" y="6625"/>
                    </a:lnTo>
                    <a:lnTo>
                      <a:pt x="3800" y="6650"/>
                    </a:lnTo>
                    <a:lnTo>
                      <a:pt x="3995" y="6650"/>
                    </a:lnTo>
                    <a:lnTo>
                      <a:pt x="4482" y="7697"/>
                    </a:lnTo>
                    <a:lnTo>
                      <a:pt x="4482" y="7697"/>
                    </a:lnTo>
                    <a:lnTo>
                      <a:pt x="4531" y="7770"/>
                    </a:lnTo>
                    <a:lnTo>
                      <a:pt x="4579" y="7819"/>
                    </a:lnTo>
                    <a:lnTo>
                      <a:pt x="4701" y="7892"/>
                    </a:lnTo>
                    <a:lnTo>
                      <a:pt x="4847" y="7941"/>
                    </a:lnTo>
                    <a:lnTo>
                      <a:pt x="4920" y="7941"/>
                    </a:lnTo>
                    <a:lnTo>
                      <a:pt x="4993" y="7916"/>
                    </a:lnTo>
                    <a:lnTo>
                      <a:pt x="5529" y="7746"/>
                    </a:lnTo>
                    <a:lnTo>
                      <a:pt x="5529" y="7746"/>
                    </a:lnTo>
                    <a:lnTo>
                      <a:pt x="5602" y="7721"/>
                    </a:lnTo>
                    <a:lnTo>
                      <a:pt x="5651" y="7673"/>
                    </a:lnTo>
                    <a:lnTo>
                      <a:pt x="5748" y="7551"/>
                    </a:lnTo>
                    <a:lnTo>
                      <a:pt x="5821" y="7405"/>
                    </a:lnTo>
                    <a:lnTo>
                      <a:pt x="5821" y="7332"/>
                    </a:lnTo>
                    <a:lnTo>
                      <a:pt x="5821" y="7259"/>
                    </a:lnTo>
                    <a:lnTo>
                      <a:pt x="5578" y="6114"/>
                    </a:lnTo>
                    <a:lnTo>
                      <a:pt x="5578" y="6114"/>
                    </a:lnTo>
                    <a:lnTo>
                      <a:pt x="5724" y="5992"/>
                    </a:lnTo>
                    <a:lnTo>
                      <a:pt x="5894" y="5846"/>
                    </a:lnTo>
                    <a:lnTo>
                      <a:pt x="6966" y="6260"/>
                    </a:lnTo>
                    <a:lnTo>
                      <a:pt x="6966" y="6260"/>
                    </a:lnTo>
                    <a:lnTo>
                      <a:pt x="7039" y="6260"/>
                    </a:lnTo>
                    <a:lnTo>
                      <a:pt x="7112" y="6285"/>
                    </a:lnTo>
                    <a:lnTo>
                      <a:pt x="7258" y="6236"/>
                    </a:lnTo>
                    <a:lnTo>
                      <a:pt x="7404" y="6163"/>
                    </a:lnTo>
                    <a:lnTo>
                      <a:pt x="7453" y="6114"/>
                    </a:lnTo>
                    <a:lnTo>
                      <a:pt x="7502" y="6041"/>
                    </a:lnTo>
                    <a:lnTo>
                      <a:pt x="7745" y="5530"/>
                    </a:lnTo>
                    <a:lnTo>
                      <a:pt x="7745" y="5530"/>
                    </a:lnTo>
                    <a:lnTo>
                      <a:pt x="7770" y="5481"/>
                    </a:lnTo>
                    <a:lnTo>
                      <a:pt x="7794" y="5383"/>
                    </a:lnTo>
                    <a:lnTo>
                      <a:pt x="7770" y="5237"/>
                    </a:lnTo>
                    <a:lnTo>
                      <a:pt x="7697" y="5115"/>
                    </a:lnTo>
                    <a:lnTo>
                      <a:pt x="7648" y="5042"/>
                    </a:lnTo>
                    <a:lnTo>
                      <a:pt x="7599" y="4994"/>
                    </a:lnTo>
                    <a:lnTo>
                      <a:pt x="6625" y="4360"/>
                    </a:lnTo>
                    <a:lnTo>
                      <a:pt x="6625" y="4360"/>
                    </a:lnTo>
                    <a:lnTo>
                      <a:pt x="6649" y="4166"/>
                    </a:lnTo>
                    <a:lnTo>
                      <a:pt x="6649" y="3946"/>
                    </a:lnTo>
                    <a:lnTo>
                      <a:pt x="7697" y="3459"/>
                    </a:lnTo>
                    <a:lnTo>
                      <a:pt x="7697" y="3459"/>
                    </a:lnTo>
                    <a:lnTo>
                      <a:pt x="7770" y="3435"/>
                    </a:lnTo>
                    <a:lnTo>
                      <a:pt x="7843" y="3386"/>
                    </a:lnTo>
                    <a:lnTo>
                      <a:pt x="7916" y="3240"/>
                    </a:lnTo>
                    <a:lnTo>
                      <a:pt x="7940" y="3094"/>
                    </a:lnTo>
                    <a:lnTo>
                      <a:pt x="7940" y="3021"/>
                    </a:lnTo>
                    <a:lnTo>
                      <a:pt x="7940" y="2948"/>
                    </a:lnTo>
                    <a:lnTo>
                      <a:pt x="7745" y="2412"/>
                    </a:lnTo>
                    <a:lnTo>
                      <a:pt x="7745" y="2412"/>
                    </a:lnTo>
                    <a:lnTo>
                      <a:pt x="7721" y="2339"/>
                    </a:lnTo>
                    <a:lnTo>
                      <a:pt x="7672" y="2290"/>
                    </a:lnTo>
                    <a:lnTo>
                      <a:pt x="7551" y="2193"/>
                    </a:lnTo>
                    <a:lnTo>
                      <a:pt x="7429" y="2144"/>
                    </a:lnTo>
                    <a:lnTo>
                      <a:pt x="7356" y="2144"/>
                    </a:lnTo>
                    <a:lnTo>
                      <a:pt x="7258" y="2144"/>
                    </a:lnTo>
                    <a:lnTo>
                      <a:pt x="7258" y="2144"/>
                    </a:lnTo>
                    <a:close/>
                    <a:moveTo>
                      <a:pt x="5480" y="4726"/>
                    </a:moveTo>
                    <a:lnTo>
                      <a:pt x="5480" y="4726"/>
                    </a:lnTo>
                    <a:lnTo>
                      <a:pt x="5383" y="4872"/>
                    </a:lnTo>
                    <a:lnTo>
                      <a:pt x="5286" y="4994"/>
                    </a:lnTo>
                    <a:lnTo>
                      <a:pt x="5188" y="5140"/>
                    </a:lnTo>
                    <a:lnTo>
                      <a:pt x="5066" y="5237"/>
                    </a:lnTo>
                    <a:lnTo>
                      <a:pt x="4945" y="5335"/>
                    </a:lnTo>
                    <a:lnTo>
                      <a:pt x="4798" y="5432"/>
                    </a:lnTo>
                    <a:lnTo>
                      <a:pt x="4652" y="5505"/>
                    </a:lnTo>
                    <a:lnTo>
                      <a:pt x="4506" y="5554"/>
                    </a:lnTo>
                    <a:lnTo>
                      <a:pt x="4360" y="5603"/>
                    </a:lnTo>
                    <a:lnTo>
                      <a:pt x="4190" y="5627"/>
                    </a:lnTo>
                    <a:lnTo>
                      <a:pt x="4043" y="5651"/>
                    </a:lnTo>
                    <a:lnTo>
                      <a:pt x="3873" y="5627"/>
                    </a:lnTo>
                    <a:lnTo>
                      <a:pt x="3702" y="5627"/>
                    </a:lnTo>
                    <a:lnTo>
                      <a:pt x="3556" y="5578"/>
                    </a:lnTo>
                    <a:lnTo>
                      <a:pt x="3386" y="5530"/>
                    </a:lnTo>
                    <a:lnTo>
                      <a:pt x="3240" y="5456"/>
                    </a:lnTo>
                    <a:lnTo>
                      <a:pt x="3240" y="5456"/>
                    </a:lnTo>
                    <a:lnTo>
                      <a:pt x="3094" y="5383"/>
                    </a:lnTo>
                    <a:lnTo>
                      <a:pt x="2947" y="5286"/>
                    </a:lnTo>
                    <a:lnTo>
                      <a:pt x="2826" y="5164"/>
                    </a:lnTo>
                    <a:lnTo>
                      <a:pt x="2704" y="5067"/>
                    </a:lnTo>
                    <a:lnTo>
                      <a:pt x="2606" y="4921"/>
                    </a:lnTo>
                    <a:lnTo>
                      <a:pt x="2533" y="4799"/>
                    </a:lnTo>
                    <a:lnTo>
                      <a:pt x="2460" y="4653"/>
                    </a:lnTo>
                    <a:lnTo>
                      <a:pt x="2387" y="4507"/>
                    </a:lnTo>
                    <a:lnTo>
                      <a:pt x="2363" y="4336"/>
                    </a:lnTo>
                    <a:lnTo>
                      <a:pt x="2314" y="4190"/>
                    </a:lnTo>
                    <a:lnTo>
                      <a:pt x="2314" y="4020"/>
                    </a:lnTo>
                    <a:lnTo>
                      <a:pt x="2314" y="3873"/>
                    </a:lnTo>
                    <a:lnTo>
                      <a:pt x="2339" y="3703"/>
                    </a:lnTo>
                    <a:lnTo>
                      <a:pt x="2363" y="3532"/>
                    </a:lnTo>
                    <a:lnTo>
                      <a:pt x="2412" y="3386"/>
                    </a:lnTo>
                    <a:lnTo>
                      <a:pt x="2485" y="3216"/>
                    </a:lnTo>
                    <a:lnTo>
                      <a:pt x="2485" y="3216"/>
                    </a:lnTo>
                    <a:lnTo>
                      <a:pt x="2582" y="3070"/>
                    </a:lnTo>
                    <a:lnTo>
                      <a:pt x="2680" y="2948"/>
                    </a:lnTo>
                    <a:lnTo>
                      <a:pt x="2777" y="2802"/>
                    </a:lnTo>
                    <a:lnTo>
                      <a:pt x="2899" y="2704"/>
                    </a:lnTo>
                    <a:lnTo>
                      <a:pt x="3020" y="2607"/>
                    </a:lnTo>
                    <a:lnTo>
                      <a:pt x="3167" y="2509"/>
                    </a:lnTo>
                    <a:lnTo>
                      <a:pt x="3313" y="2436"/>
                    </a:lnTo>
                    <a:lnTo>
                      <a:pt x="3459" y="2388"/>
                    </a:lnTo>
                    <a:lnTo>
                      <a:pt x="3605" y="2339"/>
                    </a:lnTo>
                    <a:lnTo>
                      <a:pt x="3775" y="2315"/>
                    </a:lnTo>
                    <a:lnTo>
                      <a:pt x="3922" y="2290"/>
                    </a:lnTo>
                    <a:lnTo>
                      <a:pt x="4092" y="2315"/>
                    </a:lnTo>
                    <a:lnTo>
                      <a:pt x="4263" y="2315"/>
                    </a:lnTo>
                    <a:lnTo>
                      <a:pt x="4409" y="2363"/>
                    </a:lnTo>
                    <a:lnTo>
                      <a:pt x="4579" y="2412"/>
                    </a:lnTo>
                    <a:lnTo>
                      <a:pt x="4725" y="2485"/>
                    </a:lnTo>
                    <a:lnTo>
                      <a:pt x="4725" y="2485"/>
                    </a:lnTo>
                    <a:lnTo>
                      <a:pt x="4871" y="2558"/>
                    </a:lnTo>
                    <a:lnTo>
                      <a:pt x="5018" y="2656"/>
                    </a:lnTo>
                    <a:lnTo>
                      <a:pt x="5139" y="2777"/>
                    </a:lnTo>
                    <a:lnTo>
                      <a:pt x="5261" y="2875"/>
                    </a:lnTo>
                    <a:lnTo>
                      <a:pt x="5359" y="3021"/>
                    </a:lnTo>
                    <a:lnTo>
                      <a:pt x="5432" y="3143"/>
                    </a:lnTo>
                    <a:lnTo>
                      <a:pt x="5505" y="3289"/>
                    </a:lnTo>
                    <a:lnTo>
                      <a:pt x="5578" y="3435"/>
                    </a:lnTo>
                    <a:lnTo>
                      <a:pt x="5602" y="3605"/>
                    </a:lnTo>
                    <a:lnTo>
                      <a:pt x="5626" y="3752"/>
                    </a:lnTo>
                    <a:lnTo>
                      <a:pt x="5651" y="3922"/>
                    </a:lnTo>
                    <a:lnTo>
                      <a:pt x="5651" y="4068"/>
                    </a:lnTo>
                    <a:lnTo>
                      <a:pt x="5626" y="4239"/>
                    </a:lnTo>
                    <a:lnTo>
                      <a:pt x="5602" y="4409"/>
                    </a:lnTo>
                    <a:lnTo>
                      <a:pt x="5553" y="4555"/>
                    </a:lnTo>
                    <a:lnTo>
                      <a:pt x="5480" y="4726"/>
                    </a:lnTo>
                    <a:lnTo>
                      <a:pt x="5480" y="472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68" name="Shape 591">
              <a:extLst>
                <a:ext uri="{FF2B5EF4-FFF2-40B4-BE49-F238E27FC236}">
                  <a16:creationId xmlns:a16="http://schemas.microsoft.com/office/drawing/2014/main" id="{E16717A0-A454-4DAE-95FF-14EDF5AA580F}"/>
                </a:ext>
              </a:extLst>
            </p:cNvPr>
            <p:cNvGrpSpPr/>
            <p:nvPr/>
          </p:nvGrpSpPr>
          <p:grpSpPr>
            <a:xfrm>
              <a:off x="6165847" y="3670847"/>
              <a:ext cx="374166" cy="382008"/>
              <a:chOff x="3951850" y="2985350"/>
              <a:chExt cx="407950" cy="416500"/>
            </a:xfrm>
          </p:grpSpPr>
          <p:sp>
            <p:nvSpPr>
              <p:cNvPr id="169" name="Shape 592">
                <a:extLst>
                  <a:ext uri="{FF2B5EF4-FFF2-40B4-BE49-F238E27FC236}">
                    <a16:creationId xmlns:a16="http://schemas.microsoft.com/office/drawing/2014/main" id="{4D03478F-748F-4891-9ABF-3FE798537443}"/>
                  </a:ext>
                </a:extLst>
              </p:cNvPr>
              <p:cNvSpPr/>
              <p:nvPr/>
            </p:nvSpPr>
            <p:spPr>
              <a:xfrm>
                <a:off x="3951850" y="2985350"/>
                <a:ext cx="314800" cy="314825"/>
              </a:xfrm>
              <a:custGeom>
                <a:avLst/>
                <a:gdLst/>
                <a:ahLst/>
                <a:cxnLst/>
                <a:rect l="0" t="0" r="0" b="0"/>
                <a:pathLst>
                  <a:path w="12592" h="12593" fill="none" extrusionOk="0">
                    <a:moveTo>
                      <a:pt x="6284" y="1"/>
                    </a:moveTo>
                    <a:lnTo>
                      <a:pt x="6284" y="1"/>
                    </a:lnTo>
                    <a:lnTo>
                      <a:pt x="5967" y="25"/>
                    </a:lnTo>
                    <a:lnTo>
                      <a:pt x="5651" y="49"/>
                    </a:lnTo>
                    <a:lnTo>
                      <a:pt x="5334" y="74"/>
                    </a:lnTo>
                    <a:lnTo>
                      <a:pt x="5017" y="147"/>
                    </a:lnTo>
                    <a:lnTo>
                      <a:pt x="4725" y="220"/>
                    </a:lnTo>
                    <a:lnTo>
                      <a:pt x="4433" y="293"/>
                    </a:lnTo>
                    <a:lnTo>
                      <a:pt x="4141" y="390"/>
                    </a:lnTo>
                    <a:lnTo>
                      <a:pt x="3848" y="512"/>
                    </a:lnTo>
                    <a:lnTo>
                      <a:pt x="3556" y="634"/>
                    </a:lnTo>
                    <a:lnTo>
                      <a:pt x="3288" y="780"/>
                    </a:lnTo>
                    <a:lnTo>
                      <a:pt x="3020" y="926"/>
                    </a:lnTo>
                    <a:lnTo>
                      <a:pt x="2777" y="1072"/>
                    </a:lnTo>
                    <a:lnTo>
                      <a:pt x="2290" y="1437"/>
                    </a:lnTo>
                    <a:lnTo>
                      <a:pt x="1851" y="1852"/>
                    </a:lnTo>
                    <a:lnTo>
                      <a:pt x="1437" y="2290"/>
                    </a:lnTo>
                    <a:lnTo>
                      <a:pt x="1072" y="2777"/>
                    </a:lnTo>
                    <a:lnTo>
                      <a:pt x="901" y="3045"/>
                    </a:lnTo>
                    <a:lnTo>
                      <a:pt x="755" y="3313"/>
                    </a:lnTo>
                    <a:lnTo>
                      <a:pt x="609" y="3581"/>
                    </a:lnTo>
                    <a:lnTo>
                      <a:pt x="487" y="3849"/>
                    </a:lnTo>
                    <a:lnTo>
                      <a:pt x="390" y="4141"/>
                    </a:lnTo>
                    <a:lnTo>
                      <a:pt x="292" y="4433"/>
                    </a:lnTo>
                    <a:lnTo>
                      <a:pt x="195" y="4725"/>
                    </a:lnTo>
                    <a:lnTo>
                      <a:pt x="122" y="5042"/>
                    </a:lnTo>
                    <a:lnTo>
                      <a:pt x="73" y="5334"/>
                    </a:lnTo>
                    <a:lnTo>
                      <a:pt x="25" y="5651"/>
                    </a:lnTo>
                    <a:lnTo>
                      <a:pt x="0" y="5968"/>
                    </a:lnTo>
                    <a:lnTo>
                      <a:pt x="0" y="6308"/>
                    </a:lnTo>
                    <a:lnTo>
                      <a:pt x="0" y="6308"/>
                    </a:lnTo>
                    <a:lnTo>
                      <a:pt x="0" y="6625"/>
                    </a:lnTo>
                    <a:lnTo>
                      <a:pt x="25" y="6942"/>
                    </a:lnTo>
                    <a:lnTo>
                      <a:pt x="73" y="7258"/>
                    </a:lnTo>
                    <a:lnTo>
                      <a:pt x="122" y="7575"/>
                    </a:lnTo>
                    <a:lnTo>
                      <a:pt x="195" y="7867"/>
                    </a:lnTo>
                    <a:lnTo>
                      <a:pt x="292" y="8184"/>
                    </a:lnTo>
                    <a:lnTo>
                      <a:pt x="390" y="8476"/>
                    </a:lnTo>
                    <a:lnTo>
                      <a:pt x="487" y="8744"/>
                    </a:lnTo>
                    <a:lnTo>
                      <a:pt x="609" y="9036"/>
                    </a:lnTo>
                    <a:lnTo>
                      <a:pt x="755" y="9304"/>
                    </a:lnTo>
                    <a:lnTo>
                      <a:pt x="901" y="9572"/>
                    </a:lnTo>
                    <a:lnTo>
                      <a:pt x="1072" y="9816"/>
                    </a:lnTo>
                    <a:lnTo>
                      <a:pt x="1437" y="10303"/>
                    </a:lnTo>
                    <a:lnTo>
                      <a:pt x="1851" y="10741"/>
                    </a:lnTo>
                    <a:lnTo>
                      <a:pt x="2290" y="11155"/>
                    </a:lnTo>
                    <a:lnTo>
                      <a:pt x="2777" y="11520"/>
                    </a:lnTo>
                    <a:lnTo>
                      <a:pt x="3020" y="11691"/>
                    </a:lnTo>
                    <a:lnTo>
                      <a:pt x="3288" y="11837"/>
                    </a:lnTo>
                    <a:lnTo>
                      <a:pt x="3556" y="11983"/>
                    </a:lnTo>
                    <a:lnTo>
                      <a:pt x="3848" y="12105"/>
                    </a:lnTo>
                    <a:lnTo>
                      <a:pt x="4141" y="12202"/>
                    </a:lnTo>
                    <a:lnTo>
                      <a:pt x="4433" y="12300"/>
                    </a:lnTo>
                    <a:lnTo>
                      <a:pt x="4725" y="12397"/>
                    </a:lnTo>
                    <a:lnTo>
                      <a:pt x="5017" y="12470"/>
                    </a:lnTo>
                    <a:lnTo>
                      <a:pt x="5334" y="12519"/>
                    </a:lnTo>
                    <a:lnTo>
                      <a:pt x="5651" y="12568"/>
                    </a:lnTo>
                    <a:lnTo>
                      <a:pt x="5967" y="12592"/>
                    </a:lnTo>
                    <a:lnTo>
                      <a:pt x="6284" y="12592"/>
                    </a:lnTo>
                    <a:lnTo>
                      <a:pt x="6284" y="12592"/>
                    </a:lnTo>
                    <a:lnTo>
                      <a:pt x="6625" y="12592"/>
                    </a:lnTo>
                    <a:lnTo>
                      <a:pt x="6941" y="12568"/>
                    </a:lnTo>
                    <a:lnTo>
                      <a:pt x="7258" y="12519"/>
                    </a:lnTo>
                    <a:lnTo>
                      <a:pt x="7550" y="12470"/>
                    </a:lnTo>
                    <a:lnTo>
                      <a:pt x="7867" y="12397"/>
                    </a:lnTo>
                    <a:lnTo>
                      <a:pt x="8159" y="12300"/>
                    </a:lnTo>
                    <a:lnTo>
                      <a:pt x="8451" y="12202"/>
                    </a:lnTo>
                    <a:lnTo>
                      <a:pt x="8744" y="12105"/>
                    </a:lnTo>
                    <a:lnTo>
                      <a:pt x="9012" y="11983"/>
                    </a:lnTo>
                    <a:lnTo>
                      <a:pt x="9279" y="11837"/>
                    </a:lnTo>
                    <a:lnTo>
                      <a:pt x="9547" y="11691"/>
                    </a:lnTo>
                    <a:lnTo>
                      <a:pt x="9815" y="11520"/>
                    </a:lnTo>
                    <a:lnTo>
                      <a:pt x="10302" y="11155"/>
                    </a:lnTo>
                    <a:lnTo>
                      <a:pt x="10741" y="10741"/>
                    </a:lnTo>
                    <a:lnTo>
                      <a:pt x="11155" y="10303"/>
                    </a:lnTo>
                    <a:lnTo>
                      <a:pt x="11520" y="9816"/>
                    </a:lnTo>
                    <a:lnTo>
                      <a:pt x="11666" y="9572"/>
                    </a:lnTo>
                    <a:lnTo>
                      <a:pt x="11812" y="9304"/>
                    </a:lnTo>
                    <a:lnTo>
                      <a:pt x="11958" y="9036"/>
                    </a:lnTo>
                    <a:lnTo>
                      <a:pt x="12080" y="8744"/>
                    </a:lnTo>
                    <a:lnTo>
                      <a:pt x="12202" y="8476"/>
                    </a:lnTo>
                    <a:lnTo>
                      <a:pt x="12299" y="8184"/>
                    </a:lnTo>
                    <a:lnTo>
                      <a:pt x="12397" y="7867"/>
                    </a:lnTo>
                    <a:lnTo>
                      <a:pt x="12446" y="7575"/>
                    </a:lnTo>
                    <a:lnTo>
                      <a:pt x="12519" y="7258"/>
                    </a:lnTo>
                    <a:lnTo>
                      <a:pt x="12543" y="6942"/>
                    </a:lnTo>
                    <a:lnTo>
                      <a:pt x="12567" y="6625"/>
                    </a:lnTo>
                    <a:lnTo>
                      <a:pt x="12592" y="6308"/>
                    </a:lnTo>
                    <a:lnTo>
                      <a:pt x="12592" y="6308"/>
                    </a:lnTo>
                    <a:lnTo>
                      <a:pt x="12567" y="5968"/>
                    </a:lnTo>
                    <a:lnTo>
                      <a:pt x="12543" y="5651"/>
                    </a:lnTo>
                    <a:lnTo>
                      <a:pt x="12519" y="5334"/>
                    </a:lnTo>
                    <a:lnTo>
                      <a:pt x="12446" y="5042"/>
                    </a:lnTo>
                    <a:lnTo>
                      <a:pt x="12397" y="4725"/>
                    </a:lnTo>
                    <a:lnTo>
                      <a:pt x="12299" y="4433"/>
                    </a:lnTo>
                    <a:lnTo>
                      <a:pt x="12202" y="4141"/>
                    </a:lnTo>
                    <a:lnTo>
                      <a:pt x="12080" y="3849"/>
                    </a:lnTo>
                    <a:lnTo>
                      <a:pt x="11958" y="3581"/>
                    </a:lnTo>
                    <a:lnTo>
                      <a:pt x="11812" y="3313"/>
                    </a:lnTo>
                    <a:lnTo>
                      <a:pt x="11666" y="3045"/>
                    </a:lnTo>
                    <a:lnTo>
                      <a:pt x="11520" y="2777"/>
                    </a:lnTo>
                    <a:lnTo>
                      <a:pt x="11155" y="2290"/>
                    </a:lnTo>
                    <a:lnTo>
                      <a:pt x="10741" y="1852"/>
                    </a:lnTo>
                    <a:lnTo>
                      <a:pt x="10302" y="1437"/>
                    </a:lnTo>
                    <a:lnTo>
                      <a:pt x="9815" y="1072"/>
                    </a:lnTo>
                    <a:lnTo>
                      <a:pt x="9547" y="926"/>
                    </a:lnTo>
                    <a:lnTo>
                      <a:pt x="9279" y="780"/>
                    </a:lnTo>
                    <a:lnTo>
                      <a:pt x="9012" y="634"/>
                    </a:lnTo>
                    <a:lnTo>
                      <a:pt x="8744" y="512"/>
                    </a:lnTo>
                    <a:lnTo>
                      <a:pt x="8451" y="390"/>
                    </a:lnTo>
                    <a:lnTo>
                      <a:pt x="8159" y="293"/>
                    </a:lnTo>
                    <a:lnTo>
                      <a:pt x="7867" y="220"/>
                    </a:lnTo>
                    <a:lnTo>
                      <a:pt x="7550" y="147"/>
                    </a:lnTo>
                    <a:lnTo>
                      <a:pt x="7258" y="74"/>
                    </a:lnTo>
                    <a:lnTo>
                      <a:pt x="6941" y="49"/>
                    </a:lnTo>
                    <a:lnTo>
                      <a:pt x="6625" y="25"/>
                    </a:lnTo>
                    <a:lnTo>
                      <a:pt x="6284" y="1"/>
                    </a:lnTo>
                    <a:lnTo>
                      <a:pt x="6284"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0" name="Shape 593">
                <a:extLst>
                  <a:ext uri="{FF2B5EF4-FFF2-40B4-BE49-F238E27FC236}">
                    <a16:creationId xmlns:a16="http://schemas.microsoft.com/office/drawing/2014/main" id="{D2AF6FAF-D8F7-4564-9C56-115F0D761BA3}"/>
                  </a:ext>
                </a:extLst>
              </p:cNvPr>
              <p:cNvSpPr/>
              <p:nvPr/>
            </p:nvSpPr>
            <p:spPr>
              <a:xfrm>
                <a:off x="3988375" y="3021875"/>
                <a:ext cx="241750" cy="241750"/>
              </a:xfrm>
              <a:custGeom>
                <a:avLst/>
                <a:gdLst/>
                <a:ahLst/>
                <a:cxnLst/>
                <a:rect l="0" t="0" r="0" b="0"/>
                <a:pathLst>
                  <a:path w="9670" h="9670" fill="none" extrusionOk="0">
                    <a:moveTo>
                      <a:pt x="4823" y="1"/>
                    </a:moveTo>
                    <a:lnTo>
                      <a:pt x="4823" y="1"/>
                    </a:lnTo>
                    <a:lnTo>
                      <a:pt x="4336" y="25"/>
                    </a:lnTo>
                    <a:lnTo>
                      <a:pt x="3849" y="98"/>
                    </a:lnTo>
                    <a:lnTo>
                      <a:pt x="3386" y="220"/>
                    </a:lnTo>
                    <a:lnTo>
                      <a:pt x="2947" y="391"/>
                    </a:lnTo>
                    <a:lnTo>
                      <a:pt x="2533" y="585"/>
                    </a:lnTo>
                    <a:lnTo>
                      <a:pt x="2144" y="829"/>
                    </a:lnTo>
                    <a:lnTo>
                      <a:pt x="1754" y="1121"/>
                    </a:lnTo>
                    <a:lnTo>
                      <a:pt x="1413" y="1438"/>
                    </a:lnTo>
                    <a:lnTo>
                      <a:pt x="1096" y="1779"/>
                    </a:lnTo>
                    <a:lnTo>
                      <a:pt x="829" y="2144"/>
                    </a:lnTo>
                    <a:lnTo>
                      <a:pt x="585" y="2534"/>
                    </a:lnTo>
                    <a:lnTo>
                      <a:pt x="390" y="2972"/>
                    </a:lnTo>
                    <a:lnTo>
                      <a:pt x="220" y="3411"/>
                    </a:lnTo>
                    <a:lnTo>
                      <a:pt x="98" y="3873"/>
                    </a:lnTo>
                    <a:lnTo>
                      <a:pt x="25" y="4336"/>
                    </a:lnTo>
                    <a:lnTo>
                      <a:pt x="1" y="4847"/>
                    </a:lnTo>
                    <a:lnTo>
                      <a:pt x="1" y="4847"/>
                    </a:lnTo>
                    <a:lnTo>
                      <a:pt x="25" y="5335"/>
                    </a:lnTo>
                    <a:lnTo>
                      <a:pt x="98" y="5822"/>
                    </a:lnTo>
                    <a:lnTo>
                      <a:pt x="220" y="6284"/>
                    </a:lnTo>
                    <a:lnTo>
                      <a:pt x="390" y="6723"/>
                    </a:lnTo>
                    <a:lnTo>
                      <a:pt x="585" y="7137"/>
                    </a:lnTo>
                    <a:lnTo>
                      <a:pt x="829" y="7527"/>
                    </a:lnTo>
                    <a:lnTo>
                      <a:pt x="1096" y="7916"/>
                    </a:lnTo>
                    <a:lnTo>
                      <a:pt x="1413" y="8257"/>
                    </a:lnTo>
                    <a:lnTo>
                      <a:pt x="1754" y="8574"/>
                    </a:lnTo>
                    <a:lnTo>
                      <a:pt x="2144" y="8842"/>
                    </a:lnTo>
                    <a:lnTo>
                      <a:pt x="2533" y="9085"/>
                    </a:lnTo>
                    <a:lnTo>
                      <a:pt x="2947" y="9280"/>
                    </a:lnTo>
                    <a:lnTo>
                      <a:pt x="3386" y="9451"/>
                    </a:lnTo>
                    <a:lnTo>
                      <a:pt x="3849" y="9572"/>
                    </a:lnTo>
                    <a:lnTo>
                      <a:pt x="4336" y="9645"/>
                    </a:lnTo>
                    <a:lnTo>
                      <a:pt x="4823" y="9670"/>
                    </a:lnTo>
                    <a:lnTo>
                      <a:pt x="4823" y="9670"/>
                    </a:lnTo>
                    <a:lnTo>
                      <a:pt x="5334" y="9645"/>
                    </a:lnTo>
                    <a:lnTo>
                      <a:pt x="5797" y="9572"/>
                    </a:lnTo>
                    <a:lnTo>
                      <a:pt x="6260" y="9451"/>
                    </a:lnTo>
                    <a:lnTo>
                      <a:pt x="6698" y="9280"/>
                    </a:lnTo>
                    <a:lnTo>
                      <a:pt x="7136" y="9085"/>
                    </a:lnTo>
                    <a:lnTo>
                      <a:pt x="7526" y="8842"/>
                    </a:lnTo>
                    <a:lnTo>
                      <a:pt x="7892" y="8574"/>
                    </a:lnTo>
                    <a:lnTo>
                      <a:pt x="8232" y="8257"/>
                    </a:lnTo>
                    <a:lnTo>
                      <a:pt x="8549" y="7916"/>
                    </a:lnTo>
                    <a:lnTo>
                      <a:pt x="8841" y="7527"/>
                    </a:lnTo>
                    <a:lnTo>
                      <a:pt x="9085" y="7137"/>
                    </a:lnTo>
                    <a:lnTo>
                      <a:pt x="9280" y="6723"/>
                    </a:lnTo>
                    <a:lnTo>
                      <a:pt x="9450" y="6284"/>
                    </a:lnTo>
                    <a:lnTo>
                      <a:pt x="9572" y="5822"/>
                    </a:lnTo>
                    <a:lnTo>
                      <a:pt x="9645" y="5335"/>
                    </a:lnTo>
                    <a:lnTo>
                      <a:pt x="9669" y="4847"/>
                    </a:lnTo>
                    <a:lnTo>
                      <a:pt x="9669" y="4847"/>
                    </a:lnTo>
                    <a:lnTo>
                      <a:pt x="9645" y="4336"/>
                    </a:lnTo>
                    <a:lnTo>
                      <a:pt x="9572" y="3873"/>
                    </a:lnTo>
                    <a:lnTo>
                      <a:pt x="9450" y="3411"/>
                    </a:lnTo>
                    <a:lnTo>
                      <a:pt x="9280" y="2972"/>
                    </a:lnTo>
                    <a:lnTo>
                      <a:pt x="9085" y="2534"/>
                    </a:lnTo>
                    <a:lnTo>
                      <a:pt x="8841" y="2144"/>
                    </a:lnTo>
                    <a:lnTo>
                      <a:pt x="8549" y="1779"/>
                    </a:lnTo>
                    <a:lnTo>
                      <a:pt x="8232" y="1438"/>
                    </a:lnTo>
                    <a:lnTo>
                      <a:pt x="7892" y="1121"/>
                    </a:lnTo>
                    <a:lnTo>
                      <a:pt x="7526" y="829"/>
                    </a:lnTo>
                    <a:lnTo>
                      <a:pt x="7136" y="585"/>
                    </a:lnTo>
                    <a:lnTo>
                      <a:pt x="6698" y="391"/>
                    </a:lnTo>
                    <a:lnTo>
                      <a:pt x="6260" y="220"/>
                    </a:lnTo>
                    <a:lnTo>
                      <a:pt x="5797" y="98"/>
                    </a:lnTo>
                    <a:lnTo>
                      <a:pt x="5334" y="25"/>
                    </a:lnTo>
                    <a:lnTo>
                      <a:pt x="4823" y="1"/>
                    </a:lnTo>
                    <a:lnTo>
                      <a:pt x="482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1" name="Shape 594">
                <a:extLst>
                  <a:ext uri="{FF2B5EF4-FFF2-40B4-BE49-F238E27FC236}">
                    <a16:creationId xmlns:a16="http://schemas.microsoft.com/office/drawing/2014/main" id="{553B2132-DA14-4248-9906-4828E00CD0FB}"/>
                  </a:ext>
                </a:extLst>
              </p:cNvPr>
              <p:cNvSpPr/>
              <p:nvPr/>
            </p:nvSpPr>
            <p:spPr>
              <a:xfrm>
                <a:off x="4024300" y="3058425"/>
                <a:ext cx="84650" cy="84650"/>
              </a:xfrm>
              <a:custGeom>
                <a:avLst/>
                <a:gdLst/>
                <a:ahLst/>
                <a:cxnLst/>
                <a:rect l="0" t="0" r="0" b="0"/>
                <a:pathLst>
                  <a:path w="3386" h="3386" fill="none" extrusionOk="0">
                    <a:moveTo>
                      <a:pt x="0" y="3385"/>
                    </a:moveTo>
                    <a:lnTo>
                      <a:pt x="0" y="3385"/>
                    </a:lnTo>
                    <a:lnTo>
                      <a:pt x="25" y="3020"/>
                    </a:lnTo>
                    <a:lnTo>
                      <a:pt x="74" y="2704"/>
                    </a:lnTo>
                    <a:lnTo>
                      <a:pt x="147" y="2363"/>
                    </a:lnTo>
                    <a:lnTo>
                      <a:pt x="268" y="2070"/>
                    </a:lnTo>
                    <a:lnTo>
                      <a:pt x="414" y="1754"/>
                    </a:lnTo>
                    <a:lnTo>
                      <a:pt x="585" y="1486"/>
                    </a:lnTo>
                    <a:lnTo>
                      <a:pt x="780" y="1218"/>
                    </a:lnTo>
                    <a:lnTo>
                      <a:pt x="999" y="974"/>
                    </a:lnTo>
                    <a:lnTo>
                      <a:pt x="1243" y="755"/>
                    </a:lnTo>
                    <a:lnTo>
                      <a:pt x="1510" y="560"/>
                    </a:lnTo>
                    <a:lnTo>
                      <a:pt x="1778" y="390"/>
                    </a:lnTo>
                    <a:lnTo>
                      <a:pt x="2071" y="244"/>
                    </a:lnTo>
                    <a:lnTo>
                      <a:pt x="2387" y="146"/>
                    </a:lnTo>
                    <a:lnTo>
                      <a:pt x="2704" y="49"/>
                    </a:lnTo>
                    <a:lnTo>
                      <a:pt x="3045" y="0"/>
                    </a:lnTo>
                    <a:lnTo>
                      <a:pt x="3386"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2" name="Shape 595">
                <a:extLst>
                  <a:ext uri="{FF2B5EF4-FFF2-40B4-BE49-F238E27FC236}">
                    <a16:creationId xmlns:a16="http://schemas.microsoft.com/office/drawing/2014/main" id="{4FE1FF71-EA54-4865-81F7-8CDDEE846985}"/>
                  </a:ext>
                </a:extLst>
              </p:cNvPr>
              <p:cNvSpPr/>
              <p:nvPr/>
            </p:nvSpPr>
            <p:spPr>
              <a:xfrm>
                <a:off x="4205750" y="3248375"/>
                <a:ext cx="154050" cy="153475"/>
              </a:xfrm>
              <a:custGeom>
                <a:avLst/>
                <a:gdLst/>
                <a:ahLst/>
                <a:cxnLst/>
                <a:rect l="0" t="0" r="0" b="0"/>
                <a:pathLst>
                  <a:path w="6162" h="6139" fill="none" extrusionOk="0">
                    <a:moveTo>
                      <a:pt x="0" y="1024"/>
                    </a:moveTo>
                    <a:lnTo>
                      <a:pt x="4969" y="5992"/>
                    </a:lnTo>
                    <a:lnTo>
                      <a:pt x="4969" y="5992"/>
                    </a:lnTo>
                    <a:lnTo>
                      <a:pt x="5042" y="6041"/>
                    </a:lnTo>
                    <a:lnTo>
                      <a:pt x="5115" y="6090"/>
                    </a:lnTo>
                    <a:lnTo>
                      <a:pt x="5212" y="6114"/>
                    </a:lnTo>
                    <a:lnTo>
                      <a:pt x="5310" y="6138"/>
                    </a:lnTo>
                    <a:lnTo>
                      <a:pt x="5407" y="6114"/>
                    </a:lnTo>
                    <a:lnTo>
                      <a:pt x="5480" y="6090"/>
                    </a:lnTo>
                    <a:lnTo>
                      <a:pt x="5577" y="6041"/>
                    </a:lnTo>
                    <a:lnTo>
                      <a:pt x="5651" y="5992"/>
                    </a:lnTo>
                    <a:lnTo>
                      <a:pt x="6016" y="5627"/>
                    </a:lnTo>
                    <a:lnTo>
                      <a:pt x="6016" y="5627"/>
                    </a:lnTo>
                    <a:lnTo>
                      <a:pt x="6089" y="5554"/>
                    </a:lnTo>
                    <a:lnTo>
                      <a:pt x="6138" y="5456"/>
                    </a:lnTo>
                    <a:lnTo>
                      <a:pt x="6162" y="5359"/>
                    </a:lnTo>
                    <a:lnTo>
                      <a:pt x="6162" y="5286"/>
                    </a:lnTo>
                    <a:lnTo>
                      <a:pt x="6162" y="5188"/>
                    </a:lnTo>
                    <a:lnTo>
                      <a:pt x="6138" y="5091"/>
                    </a:lnTo>
                    <a:lnTo>
                      <a:pt x="6089" y="5018"/>
                    </a:lnTo>
                    <a:lnTo>
                      <a:pt x="6016" y="4921"/>
                    </a:lnTo>
                    <a:lnTo>
                      <a:pt x="1072"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73" name="Shape 596">
              <a:extLst>
                <a:ext uri="{FF2B5EF4-FFF2-40B4-BE49-F238E27FC236}">
                  <a16:creationId xmlns:a16="http://schemas.microsoft.com/office/drawing/2014/main" id="{29A4BD42-73AE-4F5E-B6E5-E9F02EFC7036}"/>
                </a:ext>
              </a:extLst>
            </p:cNvPr>
            <p:cNvGrpSpPr/>
            <p:nvPr/>
          </p:nvGrpSpPr>
          <p:grpSpPr>
            <a:xfrm>
              <a:off x="3063093" y="4314185"/>
              <a:ext cx="433371" cy="332847"/>
              <a:chOff x="568950" y="3686775"/>
              <a:chExt cx="472500" cy="362900"/>
            </a:xfrm>
          </p:grpSpPr>
          <p:sp>
            <p:nvSpPr>
              <p:cNvPr id="174" name="Shape 597">
                <a:extLst>
                  <a:ext uri="{FF2B5EF4-FFF2-40B4-BE49-F238E27FC236}">
                    <a16:creationId xmlns:a16="http://schemas.microsoft.com/office/drawing/2014/main" id="{31CBAB6C-0DA1-4E6E-82B1-28F7B19F49A2}"/>
                  </a:ext>
                </a:extLst>
              </p:cNvPr>
              <p:cNvSpPr/>
              <p:nvPr/>
            </p:nvSpPr>
            <p:spPr>
              <a:xfrm>
                <a:off x="568950" y="3686775"/>
                <a:ext cx="472500" cy="362900"/>
              </a:xfrm>
              <a:custGeom>
                <a:avLst/>
                <a:gdLst/>
                <a:ahLst/>
                <a:cxnLst/>
                <a:rect l="0" t="0" r="0" b="0"/>
                <a:pathLst>
                  <a:path w="18900" h="14516" fill="none" extrusionOk="0">
                    <a:moveTo>
                      <a:pt x="18900" y="7989"/>
                    </a:moveTo>
                    <a:lnTo>
                      <a:pt x="18900" y="7989"/>
                    </a:lnTo>
                    <a:lnTo>
                      <a:pt x="18705" y="8111"/>
                    </a:lnTo>
                    <a:lnTo>
                      <a:pt x="18510" y="8184"/>
                    </a:lnTo>
                    <a:lnTo>
                      <a:pt x="18291" y="8232"/>
                    </a:lnTo>
                    <a:lnTo>
                      <a:pt x="18072" y="8232"/>
                    </a:lnTo>
                    <a:lnTo>
                      <a:pt x="17852" y="8184"/>
                    </a:lnTo>
                    <a:lnTo>
                      <a:pt x="17658" y="8111"/>
                    </a:lnTo>
                    <a:lnTo>
                      <a:pt x="17487" y="8013"/>
                    </a:lnTo>
                    <a:lnTo>
                      <a:pt x="17341" y="7891"/>
                    </a:lnTo>
                    <a:lnTo>
                      <a:pt x="17341" y="7891"/>
                    </a:lnTo>
                    <a:lnTo>
                      <a:pt x="17243" y="7745"/>
                    </a:lnTo>
                    <a:lnTo>
                      <a:pt x="17170" y="7575"/>
                    </a:lnTo>
                    <a:lnTo>
                      <a:pt x="17170" y="7404"/>
                    </a:lnTo>
                    <a:lnTo>
                      <a:pt x="17195" y="7234"/>
                    </a:lnTo>
                    <a:lnTo>
                      <a:pt x="17243" y="7088"/>
                    </a:lnTo>
                    <a:lnTo>
                      <a:pt x="17341" y="6942"/>
                    </a:lnTo>
                    <a:lnTo>
                      <a:pt x="17487" y="6844"/>
                    </a:lnTo>
                    <a:lnTo>
                      <a:pt x="17658" y="6795"/>
                    </a:lnTo>
                    <a:lnTo>
                      <a:pt x="17658" y="6795"/>
                    </a:lnTo>
                    <a:lnTo>
                      <a:pt x="17755" y="6771"/>
                    </a:lnTo>
                    <a:lnTo>
                      <a:pt x="17828" y="6771"/>
                    </a:lnTo>
                    <a:lnTo>
                      <a:pt x="17901" y="6795"/>
                    </a:lnTo>
                    <a:lnTo>
                      <a:pt x="17974" y="6820"/>
                    </a:lnTo>
                    <a:lnTo>
                      <a:pt x="18023" y="6869"/>
                    </a:lnTo>
                    <a:lnTo>
                      <a:pt x="18047" y="6917"/>
                    </a:lnTo>
                    <a:lnTo>
                      <a:pt x="18096" y="7063"/>
                    </a:lnTo>
                    <a:lnTo>
                      <a:pt x="18072" y="7210"/>
                    </a:lnTo>
                    <a:lnTo>
                      <a:pt x="18023" y="7356"/>
                    </a:lnTo>
                    <a:lnTo>
                      <a:pt x="17950" y="7477"/>
                    </a:lnTo>
                    <a:lnTo>
                      <a:pt x="17828" y="7599"/>
                    </a:lnTo>
                    <a:lnTo>
                      <a:pt x="17828" y="7599"/>
                    </a:lnTo>
                    <a:lnTo>
                      <a:pt x="17633" y="7697"/>
                    </a:lnTo>
                    <a:lnTo>
                      <a:pt x="17438" y="7770"/>
                    </a:lnTo>
                    <a:lnTo>
                      <a:pt x="17219" y="7794"/>
                    </a:lnTo>
                    <a:lnTo>
                      <a:pt x="17000" y="7794"/>
                    </a:lnTo>
                    <a:lnTo>
                      <a:pt x="17000" y="7794"/>
                    </a:lnTo>
                    <a:lnTo>
                      <a:pt x="16878" y="7794"/>
                    </a:lnTo>
                    <a:lnTo>
                      <a:pt x="16781" y="7770"/>
                    </a:lnTo>
                    <a:lnTo>
                      <a:pt x="16708" y="7745"/>
                    </a:lnTo>
                    <a:lnTo>
                      <a:pt x="16635" y="7697"/>
                    </a:lnTo>
                    <a:lnTo>
                      <a:pt x="16586" y="7648"/>
                    </a:lnTo>
                    <a:lnTo>
                      <a:pt x="16562" y="7550"/>
                    </a:lnTo>
                    <a:lnTo>
                      <a:pt x="16537" y="7331"/>
                    </a:lnTo>
                    <a:lnTo>
                      <a:pt x="16537" y="7331"/>
                    </a:lnTo>
                    <a:lnTo>
                      <a:pt x="16513" y="7015"/>
                    </a:lnTo>
                    <a:lnTo>
                      <a:pt x="16488" y="6698"/>
                    </a:lnTo>
                    <a:lnTo>
                      <a:pt x="16440" y="6381"/>
                    </a:lnTo>
                    <a:lnTo>
                      <a:pt x="16367" y="6065"/>
                    </a:lnTo>
                    <a:lnTo>
                      <a:pt x="16269" y="5748"/>
                    </a:lnTo>
                    <a:lnTo>
                      <a:pt x="16172" y="5456"/>
                    </a:lnTo>
                    <a:lnTo>
                      <a:pt x="16050" y="5164"/>
                    </a:lnTo>
                    <a:lnTo>
                      <a:pt x="15904" y="4871"/>
                    </a:lnTo>
                    <a:lnTo>
                      <a:pt x="15758" y="4604"/>
                    </a:lnTo>
                    <a:lnTo>
                      <a:pt x="15587" y="4311"/>
                    </a:lnTo>
                    <a:lnTo>
                      <a:pt x="15393" y="4068"/>
                    </a:lnTo>
                    <a:lnTo>
                      <a:pt x="15198" y="3800"/>
                    </a:lnTo>
                    <a:lnTo>
                      <a:pt x="14978" y="3556"/>
                    </a:lnTo>
                    <a:lnTo>
                      <a:pt x="14759" y="3313"/>
                    </a:lnTo>
                    <a:lnTo>
                      <a:pt x="14516" y="3094"/>
                    </a:lnTo>
                    <a:lnTo>
                      <a:pt x="14272" y="2874"/>
                    </a:lnTo>
                    <a:lnTo>
                      <a:pt x="14004" y="2655"/>
                    </a:lnTo>
                    <a:lnTo>
                      <a:pt x="13712" y="2460"/>
                    </a:lnTo>
                    <a:lnTo>
                      <a:pt x="13420" y="2265"/>
                    </a:lnTo>
                    <a:lnTo>
                      <a:pt x="13128" y="2095"/>
                    </a:lnTo>
                    <a:lnTo>
                      <a:pt x="12811" y="1924"/>
                    </a:lnTo>
                    <a:lnTo>
                      <a:pt x="12494" y="1778"/>
                    </a:lnTo>
                    <a:lnTo>
                      <a:pt x="12178" y="1632"/>
                    </a:lnTo>
                    <a:lnTo>
                      <a:pt x="11837" y="1510"/>
                    </a:lnTo>
                    <a:lnTo>
                      <a:pt x="11496" y="1389"/>
                    </a:lnTo>
                    <a:lnTo>
                      <a:pt x="11130" y="1291"/>
                    </a:lnTo>
                    <a:lnTo>
                      <a:pt x="10765" y="1218"/>
                    </a:lnTo>
                    <a:lnTo>
                      <a:pt x="10400" y="1145"/>
                    </a:lnTo>
                    <a:lnTo>
                      <a:pt x="10034" y="1096"/>
                    </a:lnTo>
                    <a:lnTo>
                      <a:pt x="9645" y="1048"/>
                    </a:lnTo>
                    <a:lnTo>
                      <a:pt x="9255" y="1023"/>
                    </a:lnTo>
                    <a:lnTo>
                      <a:pt x="8865" y="1023"/>
                    </a:lnTo>
                    <a:lnTo>
                      <a:pt x="8865" y="1023"/>
                    </a:lnTo>
                    <a:lnTo>
                      <a:pt x="8330" y="1023"/>
                    </a:lnTo>
                    <a:lnTo>
                      <a:pt x="7794" y="1072"/>
                    </a:lnTo>
                    <a:lnTo>
                      <a:pt x="7258" y="1145"/>
                    </a:lnTo>
                    <a:lnTo>
                      <a:pt x="6747" y="1267"/>
                    </a:lnTo>
                    <a:lnTo>
                      <a:pt x="6747" y="1267"/>
                    </a:lnTo>
                    <a:lnTo>
                      <a:pt x="6600" y="1048"/>
                    </a:lnTo>
                    <a:lnTo>
                      <a:pt x="6454" y="877"/>
                    </a:lnTo>
                    <a:lnTo>
                      <a:pt x="6284" y="707"/>
                    </a:lnTo>
                    <a:lnTo>
                      <a:pt x="6138" y="561"/>
                    </a:lnTo>
                    <a:lnTo>
                      <a:pt x="5967" y="439"/>
                    </a:lnTo>
                    <a:lnTo>
                      <a:pt x="5821" y="341"/>
                    </a:lnTo>
                    <a:lnTo>
                      <a:pt x="5504" y="195"/>
                    </a:lnTo>
                    <a:lnTo>
                      <a:pt x="5237" y="98"/>
                    </a:lnTo>
                    <a:lnTo>
                      <a:pt x="5017" y="49"/>
                    </a:lnTo>
                    <a:lnTo>
                      <a:pt x="4822" y="0"/>
                    </a:lnTo>
                    <a:lnTo>
                      <a:pt x="4822" y="0"/>
                    </a:lnTo>
                    <a:lnTo>
                      <a:pt x="4725" y="195"/>
                    </a:lnTo>
                    <a:lnTo>
                      <a:pt x="4628" y="390"/>
                    </a:lnTo>
                    <a:lnTo>
                      <a:pt x="4530" y="682"/>
                    </a:lnTo>
                    <a:lnTo>
                      <a:pt x="4433" y="999"/>
                    </a:lnTo>
                    <a:lnTo>
                      <a:pt x="4384" y="1389"/>
                    </a:lnTo>
                    <a:lnTo>
                      <a:pt x="4360" y="1778"/>
                    </a:lnTo>
                    <a:lnTo>
                      <a:pt x="4360" y="1998"/>
                    </a:lnTo>
                    <a:lnTo>
                      <a:pt x="4408" y="2217"/>
                    </a:lnTo>
                    <a:lnTo>
                      <a:pt x="4408" y="2217"/>
                    </a:lnTo>
                    <a:lnTo>
                      <a:pt x="4067" y="2436"/>
                    </a:lnTo>
                    <a:lnTo>
                      <a:pt x="3678" y="2728"/>
                    </a:lnTo>
                    <a:lnTo>
                      <a:pt x="3264" y="3142"/>
                    </a:lnTo>
                    <a:lnTo>
                      <a:pt x="2825" y="3605"/>
                    </a:lnTo>
                    <a:lnTo>
                      <a:pt x="2411" y="4116"/>
                    </a:lnTo>
                    <a:lnTo>
                      <a:pt x="2022" y="4652"/>
                    </a:lnTo>
                    <a:lnTo>
                      <a:pt x="1851" y="4945"/>
                    </a:lnTo>
                    <a:lnTo>
                      <a:pt x="1705" y="5237"/>
                    </a:lnTo>
                    <a:lnTo>
                      <a:pt x="1559" y="5529"/>
                    </a:lnTo>
                    <a:lnTo>
                      <a:pt x="1461" y="5797"/>
                    </a:lnTo>
                    <a:lnTo>
                      <a:pt x="560" y="5797"/>
                    </a:lnTo>
                    <a:lnTo>
                      <a:pt x="560" y="5797"/>
                    </a:lnTo>
                    <a:lnTo>
                      <a:pt x="463" y="5821"/>
                    </a:lnTo>
                    <a:lnTo>
                      <a:pt x="341" y="5846"/>
                    </a:lnTo>
                    <a:lnTo>
                      <a:pt x="244" y="5894"/>
                    </a:lnTo>
                    <a:lnTo>
                      <a:pt x="171" y="5967"/>
                    </a:lnTo>
                    <a:lnTo>
                      <a:pt x="98" y="6040"/>
                    </a:lnTo>
                    <a:lnTo>
                      <a:pt x="49" y="6138"/>
                    </a:lnTo>
                    <a:lnTo>
                      <a:pt x="25" y="6260"/>
                    </a:lnTo>
                    <a:lnTo>
                      <a:pt x="0" y="6357"/>
                    </a:lnTo>
                    <a:lnTo>
                      <a:pt x="0" y="8598"/>
                    </a:lnTo>
                    <a:lnTo>
                      <a:pt x="0" y="8598"/>
                    </a:lnTo>
                    <a:lnTo>
                      <a:pt x="25" y="8720"/>
                    </a:lnTo>
                    <a:lnTo>
                      <a:pt x="49" y="8817"/>
                    </a:lnTo>
                    <a:lnTo>
                      <a:pt x="98" y="8914"/>
                    </a:lnTo>
                    <a:lnTo>
                      <a:pt x="171" y="8987"/>
                    </a:lnTo>
                    <a:lnTo>
                      <a:pt x="244" y="9060"/>
                    </a:lnTo>
                    <a:lnTo>
                      <a:pt x="341" y="9109"/>
                    </a:lnTo>
                    <a:lnTo>
                      <a:pt x="463" y="9158"/>
                    </a:lnTo>
                    <a:lnTo>
                      <a:pt x="560" y="9158"/>
                    </a:lnTo>
                    <a:lnTo>
                      <a:pt x="1510" y="9158"/>
                    </a:lnTo>
                    <a:lnTo>
                      <a:pt x="1510" y="9158"/>
                    </a:lnTo>
                    <a:lnTo>
                      <a:pt x="1583" y="9353"/>
                    </a:lnTo>
                    <a:lnTo>
                      <a:pt x="1681" y="9572"/>
                    </a:lnTo>
                    <a:lnTo>
                      <a:pt x="1924" y="9986"/>
                    </a:lnTo>
                    <a:lnTo>
                      <a:pt x="2216" y="10376"/>
                    </a:lnTo>
                    <a:lnTo>
                      <a:pt x="2582" y="10765"/>
                    </a:lnTo>
                    <a:lnTo>
                      <a:pt x="2972" y="11131"/>
                    </a:lnTo>
                    <a:lnTo>
                      <a:pt x="3410" y="11472"/>
                    </a:lnTo>
                    <a:lnTo>
                      <a:pt x="3897" y="11788"/>
                    </a:lnTo>
                    <a:lnTo>
                      <a:pt x="4408" y="12032"/>
                    </a:lnTo>
                    <a:lnTo>
                      <a:pt x="4408" y="14516"/>
                    </a:lnTo>
                    <a:lnTo>
                      <a:pt x="5090" y="14516"/>
                    </a:lnTo>
                    <a:lnTo>
                      <a:pt x="6308" y="12860"/>
                    </a:lnTo>
                    <a:lnTo>
                      <a:pt x="6308" y="12860"/>
                    </a:lnTo>
                    <a:lnTo>
                      <a:pt x="6917" y="13030"/>
                    </a:lnTo>
                    <a:lnTo>
                      <a:pt x="7550" y="13128"/>
                    </a:lnTo>
                    <a:lnTo>
                      <a:pt x="8208" y="13201"/>
                    </a:lnTo>
                    <a:lnTo>
                      <a:pt x="8865" y="13225"/>
                    </a:lnTo>
                    <a:lnTo>
                      <a:pt x="8865" y="13225"/>
                    </a:lnTo>
                    <a:lnTo>
                      <a:pt x="9523" y="13201"/>
                    </a:lnTo>
                    <a:lnTo>
                      <a:pt x="10181" y="13128"/>
                    </a:lnTo>
                    <a:lnTo>
                      <a:pt x="10814" y="13030"/>
                    </a:lnTo>
                    <a:lnTo>
                      <a:pt x="11423" y="12860"/>
                    </a:lnTo>
                    <a:lnTo>
                      <a:pt x="12592" y="14516"/>
                    </a:lnTo>
                    <a:lnTo>
                      <a:pt x="13347" y="14516"/>
                    </a:lnTo>
                    <a:lnTo>
                      <a:pt x="13347" y="12032"/>
                    </a:lnTo>
                    <a:lnTo>
                      <a:pt x="13347" y="12032"/>
                    </a:lnTo>
                    <a:lnTo>
                      <a:pt x="13688" y="11886"/>
                    </a:lnTo>
                    <a:lnTo>
                      <a:pt x="14004" y="11715"/>
                    </a:lnTo>
                    <a:lnTo>
                      <a:pt x="14297" y="11545"/>
                    </a:lnTo>
                    <a:lnTo>
                      <a:pt x="14589" y="11350"/>
                    </a:lnTo>
                    <a:lnTo>
                      <a:pt x="14857" y="11131"/>
                    </a:lnTo>
                    <a:lnTo>
                      <a:pt x="15100" y="10911"/>
                    </a:lnTo>
                    <a:lnTo>
                      <a:pt x="15344" y="10668"/>
                    </a:lnTo>
                    <a:lnTo>
                      <a:pt x="15563" y="10400"/>
                    </a:lnTo>
                    <a:lnTo>
                      <a:pt x="15733" y="10132"/>
                    </a:lnTo>
                    <a:lnTo>
                      <a:pt x="15904" y="9864"/>
                    </a:lnTo>
                    <a:lnTo>
                      <a:pt x="16074" y="9572"/>
                    </a:lnTo>
                    <a:lnTo>
                      <a:pt x="16196" y="9255"/>
                    </a:lnTo>
                    <a:lnTo>
                      <a:pt x="16318" y="8939"/>
                    </a:lnTo>
                    <a:lnTo>
                      <a:pt x="16391" y="8598"/>
                    </a:lnTo>
                    <a:lnTo>
                      <a:pt x="16464" y="8257"/>
                    </a:lnTo>
                    <a:lnTo>
                      <a:pt x="16513" y="7916"/>
                    </a:lnTo>
                    <a:lnTo>
                      <a:pt x="16513" y="7916"/>
                    </a:lnTo>
                    <a:lnTo>
                      <a:pt x="16513" y="759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5" name="Shape 598">
                <a:extLst>
                  <a:ext uri="{FF2B5EF4-FFF2-40B4-BE49-F238E27FC236}">
                    <a16:creationId xmlns:a16="http://schemas.microsoft.com/office/drawing/2014/main" id="{F1B25852-DC06-407B-80FF-3F26F47CA482}"/>
                  </a:ext>
                </a:extLst>
              </p:cNvPr>
              <p:cNvSpPr/>
              <p:nvPr/>
            </p:nvSpPr>
            <p:spPr>
              <a:xfrm>
                <a:off x="645650" y="3820725"/>
                <a:ext cx="34125" cy="34125"/>
              </a:xfrm>
              <a:custGeom>
                <a:avLst/>
                <a:gdLst/>
                <a:ahLst/>
                <a:cxnLst/>
                <a:rect l="0" t="0" r="0" b="0"/>
                <a:pathLst>
                  <a:path w="1365" h="1365" fill="none" extrusionOk="0">
                    <a:moveTo>
                      <a:pt x="683" y="1364"/>
                    </a:moveTo>
                    <a:lnTo>
                      <a:pt x="683" y="1364"/>
                    </a:lnTo>
                    <a:lnTo>
                      <a:pt x="537" y="1340"/>
                    </a:lnTo>
                    <a:lnTo>
                      <a:pt x="415" y="1316"/>
                    </a:lnTo>
                    <a:lnTo>
                      <a:pt x="293" y="1243"/>
                    </a:lnTo>
                    <a:lnTo>
                      <a:pt x="196" y="1170"/>
                    </a:lnTo>
                    <a:lnTo>
                      <a:pt x="123" y="1072"/>
                    </a:lnTo>
                    <a:lnTo>
                      <a:pt x="50" y="950"/>
                    </a:lnTo>
                    <a:lnTo>
                      <a:pt x="25" y="829"/>
                    </a:lnTo>
                    <a:lnTo>
                      <a:pt x="1" y="682"/>
                    </a:lnTo>
                    <a:lnTo>
                      <a:pt x="1" y="682"/>
                    </a:lnTo>
                    <a:lnTo>
                      <a:pt x="25" y="536"/>
                    </a:lnTo>
                    <a:lnTo>
                      <a:pt x="50" y="415"/>
                    </a:lnTo>
                    <a:lnTo>
                      <a:pt x="123" y="317"/>
                    </a:lnTo>
                    <a:lnTo>
                      <a:pt x="196" y="195"/>
                    </a:lnTo>
                    <a:lnTo>
                      <a:pt x="293" y="122"/>
                    </a:lnTo>
                    <a:lnTo>
                      <a:pt x="415" y="74"/>
                    </a:lnTo>
                    <a:lnTo>
                      <a:pt x="537" y="25"/>
                    </a:lnTo>
                    <a:lnTo>
                      <a:pt x="683" y="1"/>
                    </a:lnTo>
                    <a:lnTo>
                      <a:pt x="683" y="1"/>
                    </a:lnTo>
                    <a:lnTo>
                      <a:pt x="805" y="25"/>
                    </a:lnTo>
                    <a:lnTo>
                      <a:pt x="951" y="74"/>
                    </a:lnTo>
                    <a:lnTo>
                      <a:pt x="1048" y="122"/>
                    </a:lnTo>
                    <a:lnTo>
                      <a:pt x="1170" y="195"/>
                    </a:lnTo>
                    <a:lnTo>
                      <a:pt x="1243" y="317"/>
                    </a:lnTo>
                    <a:lnTo>
                      <a:pt x="1292" y="415"/>
                    </a:lnTo>
                    <a:lnTo>
                      <a:pt x="1340" y="536"/>
                    </a:lnTo>
                    <a:lnTo>
                      <a:pt x="1365" y="682"/>
                    </a:lnTo>
                    <a:lnTo>
                      <a:pt x="1365" y="682"/>
                    </a:lnTo>
                    <a:lnTo>
                      <a:pt x="1340" y="829"/>
                    </a:lnTo>
                    <a:lnTo>
                      <a:pt x="1292" y="950"/>
                    </a:lnTo>
                    <a:lnTo>
                      <a:pt x="1243" y="1072"/>
                    </a:lnTo>
                    <a:lnTo>
                      <a:pt x="1170" y="1170"/>
                    </a:lnTo>
                    <a:lnTo>
                      <a:pt x="1048" y="1243"/>
                    </a:lnTo>
                    <a:lnTo>
                      <a:pt x="951" y="1316"/>
                    </a:lnTo>
                    <a:lnTo>
                      <a:pt x="805" y="1340"/>
                    </a:lnTo>
                    <a:lnTo>
                      <a:pt x="683" y="1364"/>
                    </a:lnTo>
                    <a:lnTo>
                      <a:pt x="683" y="136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6" name="Shape 599">
                <a:extLst>
                  <a:ext uri="{FF2B5EF4-FFF2-40B4-BE49-F238E27FC236}">
                    <a16:creationId xmlns:a16="http://schemas.microsoft.com/office/drawing/2014/main" id="{6D0A4B05-E635-4B52-8281-7E365E7EDD0F}"/>
                  </a:ext>
                </a:extLst>
              </p:cNvPr>
              <p:cNvSpPr/>
              <p:nvPr/>
            </p:nvSpPr>
            <p:spPr>
              <a:xfrm>
                <a:off x="747950" y="3753750"/>
                <a:ext cx="85275" cy="12200"/>
              </a:xfrm>
              <a:custGeom>
                <a:avLst/>
                <a:gdLst/>
                <a:ahLst/>
                <a:cxnLst/>
                <a:rect l="0" t="0" r="0" b="0"/>
                <a:pathLst>
                  <a:path w="3411" h="488" fill="none" extrusionOk="0">
                    <a:moveTo>
                      <a:pt x="3410" y="488"/>
                    </a:moveTo>
                    <a:lnTo>
                      <a:pt x="3410" y="488"/>
                    </a:lnTo>
                    <a:lnTo>
                      <a:pt x="3215" y="366"/>
                    </a:lnTo>
                    <a:lnTo>
                      <a:pt x="3021" y="268"/>
                    </a:lnTo>
                    <a:lnTo>
                      <a:pt x="2826" y="195"/>
                    </a:lnTo>
                    <a:lnTo>
                      <a:pt x="2607" y="122"/>
                    </a:lnTo>
                    <a:lnTo>
                      <a:pt x="2387" y="74"/>
                    </a:lnTo>
                    <a:lnTo>
                      <a:pt x="2168" y="25"/>
                    </a:lnTo>
                    <a:lnTo>
                      <a:pt x="1925" y="0"/>
                    </a:lnTo>
                    <a:lnTo>
                      <a:pt x="1705" y="0"/>
                    </a:lnTo>
                    <a:lnTo>
                      <a:pt x="1462" y="0"/>
                    </a:lnTo>
                    <a:lnTo>
                      <a:pt x="1243" y="25"/>
                    </a:lnTo>
                    <a:lnTo>
                      <a:pt x="1023" y="74"/>
                    </a:lnTo>
                    <a:lnTo>
                      <a:pt x="804" y="122"/>
                    </a:lnTo>
                    <a:lnTo>
                      <a:pt x="585" y="195"/>
                    </a:lnTo>
                    <a:lnTo>
                      <a:pt x="366" y="268"/>
                    </a:lnTo>
                    <a:lnTo>
                      <a:pt x="171" y="366"/>
                    </a:lnTo>
                    <a:lnTo>
                      <a:pt x="1" y="48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77" name="Shape 600">
              <a:extLst>
                <a:ext uri="{FF2B5EF4-FFF2-40B4-BE49-F238E27FC236}">
                  <a16:creationId xmlns:a16="http://schemas.microsoft.com/office/drawing/2014/main" id="{28BB4D67-F788-4474-A0E3-F3AF30CC8802}"/>
                </a:ext>
              </a:extLst>
            </p:cNvPr>
            <p:cNvSpPr/>
            <p:nvPr/>
          </p:nvSpPr>
          <p:spPr>
            <a:xfrm>
              <a:off x="8057529" y="3651965"/>
              <a:ext cx="294875" cy="424451"/>
            </a:xfrm>
            <a:custGeom>
              <a:avLst/>
              <a:gdLst/>
              <a:ahLst/>
              <a:cxnLst/>
              <a:rect l="0" t="0" r="0" b="0"/>
              <a:pathLst>
                <a:path w="12860" h="18511" fill="none" extrusionOk="0">
                  <a:moveTo>
                    <a:pt x="12373" y="7526"/>
                  </a:moveTo>
                  <a:lnTo>
                    <a:pt x="11618" y="7526"/>
                  </a:lnTo>
                  <a:lnTo>
                    <a:pt x="11618" y="5188"/>
                  </a:lnTo>
                  <a:lnTo>
                    <a:pt x="11618" y="5188"/>
                  </a:lnTo>
                  <a:lnTo>
                    <a:pt x="11593" y="4677"/>
                  </a:lnTo>
                  <a:lnTo>
                    <a:pt x="11520" y="4141"/>
                  </a:lnTo>
                  <a:lnTo>
                    <a:pt x="11398" y="3654"/>
                  </a:lnTo>
                  <a:lnTo>
                    <a:pt x="11204" y="3167"/>
                  </a:lnTo>
                  <a:lnTo>
                    <a:pt x="10984" y="2728"/>
                  </a:lnTo>
                  <a:lnTo>
                    <a:pt x="10741" y="2290"/>
                  </a:lnTo>
                  <a:lnTo>
                    <a:pt x="10424" y="1900"/>
                  </a:lnTo>
                  <a:lnTo>
                    <a:pt x="10108" y="1535"/>
                  </a:lnTo>
                  <a:lnTo>
                    <a:pt x="9718" y="1194"/>
                  </a:lnTo>
                  <a:lnTo>
                    <a:pt x="9328" y="902"/>
                  </a:lnTo>
                  <a:lnTo>
                    <a:pt x="8914" y="634"/>
                  </a:lnTo>
                  <a:lnTo>
                    <a:pt x="8452" y="415"/>
                  </a:lnTo>
                  <a:lnTo>
                    <a:pt x="7964" y="244"/>
                  </a:lnTo>
                  <a:lnTo>
                    <a:pt x="7477" y="122"/>
                  </a:lnTo>
                  <a:lnTo>
                    <a:pt x="6966" y="25"/>
                  </a:lnTo>
                  <a:lnTo>
                    <a:pt x="6430" y="0"/>
                  </a:lnTo>
                  <a:lnTo>
                    <a:pt x="6430" y="0"/>
                  </a:lnTo>
                  <a:lnTo>
                    <a:pt x="5894" y="25"/>
                  </a:lnTo>
                  <a:lnTo>
                    <a:pt x="5383" y="122"/>
                  </a:lnTo>
                  <a:lnTo>
                    <a:pt x="4896" y="244"/>
                  </a:lnTo>
                  <a:lnTo>
                    <a:pt x="4409" y="415"/>
                  </a:lnTo>
                  <a:lnTo>
                    <a:pt x="3970" y="634"/>
                  </a:lnTo>
                  <a:lnTo>
                    <a:pt x="3532" y="902"/>
                  </a:lnTo>
                  <a:lnTo>
                    <a:pt x="3142" y="1194"/>
                  </a:lnTo>
                  <a:lnTo>
                    <a:pt x="2752" y="1535"/>
                  </a:lnTo>
                  <a:lnTo>
                    <a:pt x="2436" y="1900"/>
                  </a:lnTo>
                  <a:lnTo>
                    <a:pt x="2119" y="2290"/>
                  </a:lnTo>
                  <a:lnTo>
                    <a:pt x="1876" y="2728"/>
                  </a:lnTo>
                  <a:lnTo>
                    <a:pt x="1656" y="3167"/>
                  </a:lnTo>
                  <a:lnTo>
                    <a:pt x="1462" y="3654"/>
                  </a:lnTo>
                  <a:lnTo>
                    <a:pt x="1340" y="4141"/>
                  </a:lnTo>
                  <a:lnTo>
                    <a:pt x="1267" y="4677"/>
                  </a:lnTo>
                  <a:lnTo>
                    <a:pt x="1242" y="5188"/>
                  </a:lnTo>
                  <a:lnTo>
                    <a:pt x="1242" y="7526"/>
                  </a:lnTo>
                  <a:lnTo>
                    <a:pt x="487" y="7526"/>
                  </a:lnTo>
                  <a:lnTo>
                    <a:pt x="487" y="7526"/>
                  </a:lnTo>
                  <a:lnTo>
                    <a:pt x="390" y="7526"/>
                  </a:lnTo>
                  <a:lnTo>
                    <a:pt x="293" y="7551"/>
                  </a:lnTo>
                  <a:lnTo>
                    <a:pt x="220" y="7599"/>
                  </a:lnTo>
                  <a:lnTo>
                    <a:pt x="146" y="7648"/>
                  </a:lnTo>
                  <a:lnTo>
                    <a:pt x="73" y="7721"/>
                  </a:lnTo>
                  <a:lnTo>
                    <a:pt x="49" y="7818"/>
                  </a:lnTo>
                  <a:lnTo>
                    <a:pt x="0" y="7891"/>
                  </a:lnTo>
                  <a:lnTo>
                    <a:pt x="0" y="8013"/>
                  </a:lnTo>
                  <a:lnTo>
                    <a:pt x="0" y="18023"/>
                  </a:lnTo>
                  <a:lnTo>
                    <a:pt x="0" y="18023"/>
                  </a:lnTo>
                  <a:lnTo>
                    <a:pt x="0" y="18121"/>
                  </a:lnTo>
                  <a:lnTo>
                    <a:pt x="49" y="18218"/>
                  </a:lnTo>
                  <a:lnTo>
                    <a:pt x="73" y="18291"/>
                  </a:lnTo>
                  <a:lnTo>
                    <a:pt x="146" y="18364"/>
                  </a:lnTo>
                  <a:lnTo>
                    <a:pt x="220" y="18413"/>
                  </a:lnTo>
                  <a:lnTo>
                    <a:pt x="293" y="18462"/>
                  </a:lnTo>
                  <a:lnTo>
                    <a:pt x="390" y="18486"/>
                  </a:lnTo>
                  <a:lnTo>
                    <a:pt x="487" y="18510"/>
                  </a:lnTo>
                  <a:lnTo>
                    <a:pt x="12373" y="18510"/>
                  </a:lnTo>
                  <a:lnTo>
                    <a:pt x="12373" y="18510"/>
                  </a:lnTo>
                  <a:lnTo>
                    <a:pt x="12470" y="18486"/>
                  </a:lnTo>
                  <a:lnTo>
                    <a:pt x="12568" y="18462"/>
                  </a:lnTo>
                  <a:lnTo>
                    <a:pt x="12641" y="18413"/>
                  </a:lnTo>
                  <a:lnTo>
                    <a:pt x="12714" y="18364"/>
                  </a:lnTo>
                  <a:lnTo>
                    <a:pt x="12787" y="18291"/>
                  </a:lnTo>
                  <a:lnTo>
                    <a:pt x="12811" y="18218"/>
                  </a:lnTo>
                  <a:lnTo>
                    <a:pt x="12860" y="18121"/>
                  </a:lnTo>
                  <a:lnTo>
                    <a:pt x="12860" y="18023"/>
                  </a:lnTo>
                  <a:lnTo>
                    <a:pt x="12860" y="8013"/>
                  </a:lnTo>
                  <a:lnTo>
                    <a:pt x="12860" y="8013"/>
                  </a:lnTo>
                  <a:lnTo>
                    <a:pt x="12860" y="7891"/>
                  </a:lnTo>
                  <a:lnTo>
                    <a:pt x="12811" y="7818"/>
                  </a:lnTo>
                  <a:lnTo>
                    <a:pt x="12787" y="7721"/>
                  </a:lnTo>
                  <a:lnTo>
                    <a:pt x="12714" y="7648"/>
                  </a:lnTo>
                  <a:lnTo>
                    <a:pt x="12641" y="7599"/>
                  </a:lnTo>
                  <a:lnTo>
                    <a:pt x="12568" y="7551"/>
                  </a:lnTo>
                  <a:lnTo>
                    <a:pt x="12470" y="7526"/>
                  </a:lnTo>
                  <a:lnTo>
                    <a:pt x="12373" y="7526"/>
                  </a:lnTo>
                  <a:lnTo>
                    <a:pt x="12373" y="7526"/>
                  </a:lnTo>
                  <a:close/>
                  <a:moveTo>
                    <a:pt x="2801" y="5188"/>
                  </a:moveTo>
                  <a:lnTo>
                    <a:pt x="2801" y="5188"/>
                  </a:lnTo>
                  <a:lnTo>
                    <a:pt x="2826" y="4823"/>
                  </a:lnTo>
                  <a:lnTo>
                    <a:pt x="2874" y="4457"/>
                  </a:lnTo>
                  <a:lnTo>
                    <a:pt x="2972" y="4116"/>
                  </a:lnTo>
                  <a:lnTo>
                    <a:pt x="3093" y="3775"/>
                  </a:lnTo>
                  <a:lnTo>
                    <a:pt x="3240" y="3459"/>
                  </a:lnTo>
                  <a:lnTo>
                    <a:pt x="3410" y="3167"/>
                  </a:lnTo>
                  <a:lnTo>
                    <a:pt x="3629" y="2874"/>
                  </a:lnTo>
                  <a:lnTo>
                    <a:pt x="3873" y="2631"/>
                  </a:lnTo>
                  <a:lnTo>
                    <a:pt x="4116" y="2387"/>
                  </a:lnTo>
                  <a:lnTo>
                    <a:pt x="4409" y="2192"/>
                  </a:lnTo>
                  <a:lnTo>
                    <a:pt x="4701" y="1998"/>
                  </a:lnTo>
                  <a:lnTo>
                    <a:pt x="5017" y="1851"/>
                  </a:lnTo>
                  <a:lnTo>
                    <a:pt x="5358" y="1730"/>
                  </a:lnTo>
                  <a:lnTo>
                    <a:pt x="5699" y="1632"/>
                  </a:lnTo>
                  <a:lnTo>
                    <a:pt x="6065" y="1584"/>
                  </a:lnTo>
                  <a:lnTo>
                    <a:pt x="6430" y="1559"/>
                  </a:lnTo>
                  <a:lnTo>
                    <a:pt x="6430" y="1559"/>
                  </a:lnTo>
                  <a:lnTo>
                    <a:pt x="6795" y="1584"/>
                  </a:lnTo>
                  <a:lnTo>
                    <a:pt x="7161" y="1632"/>
                  </a:lnTo>
                  <a:lnTo>
                    <a:pt x="7502" y="1730"/>
                  </a:lnTo>
                  <a:lnTo>
                    <a:pt x="7843" y="1851"/>
                  </a:lnTo>
                  <a:lnTo>
                    <a:pt x="8159" y="1998"/>
                  </a:lnTo>
                  <a:lnTo>
                    <a:pt x="8452" y="2192"/>
                  </a:lnTo>
                  <a:lnTo>
                    <a:pt x="8744" y="2387"/>
                  </a:lnTo>
                  <a:lnTo>
                    <a:pt x="8987" y="2631"/>
                  </a:lnTo>
                  <a:lnTo>
                    <a:pt x="9231" y="2874"/>
                  </a:lnTo>
                  <a:lnTo>
                    <a:pt x="9450" y="3167"/>
                  </a:lnTo>
                  <a:lnTo>
                    <a:pt x="9621" y="3459"/>
                  </a:lnTo>
                  <a:lnTo>
                    <a:pt x="9767" y="3775"/>
                  </a:lnTo>
                  <a:lnTo>
                    <a:pt x="9888" y="4116"/>
                  </a:lnTo>
                  <a:lnTo>
                    <a:pt x="9986" y="4457"/>
                  </a:lnTo>
                  <a:lnTo>
                    <a:pt x="10035" y="4823"/>
                  </a:lnTo>
                  <a:lnTo>
                    <a:pt x="10059" y="5188"/>
                  </a:lnTo>
                  <a:lnTo>
                    <a:pt x="10059" y="7526"/>
                  </a:lnTo>
                  <a:lnTo>
                    <a:pt x="2801" y="7526"/>
                  </a:lnTo>
                  <a:lnTo>
                    <a:pt x="2801" y="5188"/>
                  </a:lnTo>
                  <a:close/>
                  <a:moveTo>
                    <a:pt x="7063" y="13225"/>
                  </a:moveTo>
                  <a:lnTo>
                    <a:pt x="7209" y="15052"/>
                  </a:lnTo>
                  <a:lnTo>
                    <a:pt x="5651" y="15052"/>
                  </a:lnTo>
                  <a:lnTo>
                    <a:pt x="5797" y="13225"/>
                  </a:lnTo>
                  <a:lnTo>
                    <a:pt x="5797" y="13225"/>
                  </a:lnTo>
                  <a:lnTo>
                    <a:pt x="5675" y="13152"/>
                  </a:lnTo>
                  <a:lnTo>
                    <a:pt x="5553" y="13030"/>
                  </a:lnTo>
                  <a:lnTo>
                    <a:pt x="5456" y="12933"/>
                  </a:lnTo>
                  <a:lnTo>
                    <a:pt x="5358" y="12787"/>
                  </a:lnTo>
                  <a:lnTo>
                    <a:pt x="5285" y="12665"/>
                  </a:lnTo>
                  <a:lnTo>
                    <a:pt x="5237" y="12495"/>
                  </a:lnTo>
                  <a:lnTo>
                    <a:pt x="5212" y="12348"/>
                  </a:lnTo>
                  <a:lnTo>
                    <a:pt x="5212" y="12178"/>
                  </a:lnTo>
                  <a:lnTo>
                    <a:pt x="5212" y="12178"/>
                  </a:lnTo>
                  <a:lnTo>
                    <a:pt x="5237" y="11934"/>
                  </a:lnTo>
                  <a:lnTo>
                    <a:pt x="5310" y="11715"/>
                  </a:lnTo>
                  <a:lnTo>
                    <a:pt x="5407" y="11496"/>
                  </a:lnTo>
                  <a:lnTo>
                    <a:pt x="5553" y="11326"/>
                  </a:lnTo>
                  <a:lnTo>
                    <a:pt x="5748" y="11179"/>
                  </a:lnTo>
                  <a:lnTo>
                    <a:pt x="5943" y="11058"/>
                  </a:lnTo>
                  <a:lnTo>
                    <a:pt x="6187" y="10985"/>
                  </a:lnTo>
                  <a:lnTo>
                    <a:pt x="6430" y="10960"/>
                  </a:lnTo>
                  <a:lnTo>
                    <a:pt x="6430" y="10960"/>
                  </a:lnTo>
                  <a:lnTo>
                    <a:pt x="6674" y="10985"/>
                  </a:lnTo>
                  <a:lnTo>
                    <a:pt x="6917" y="11058"/>
                  </a:lnTo>
                  <a:lnTo>
                    <a:pt x="7112" y="11179"/>
                  </a:lnTo>
                  <a:lnTo>
                    <a:pt x="7307" y="11326"/>
                  </a:lnTo>
                  <a:lnTo>
                    <a:pt x="7453" y="11496"/>
                  </a:lnTo>
                  <a:lnTo>
                    <a:pt x="7550" y="11715"/>
                  </a:lnTo>
                  <a:lnTo>
                    <a:pt x="7623" y="11934"/>
                  </a:lnTo>
                  <a:lnTo>
                    <a:pt x="7648" y="12178"/>
                  </a:lnTo>
                  <a:lnTo>
                    <a:pt x="7648" y="12178"/>
                  </a:lnTo>
                  <a:lnTo>
                    <a:pt x="7648" y="12348"/>
                  </a:lnTo>
                  <a:lnTo>
                    <a:pt x="7623" y="12495"/>
                  </a:lnTo>
                  <a:lnTo>
                    <a:pt x="7575" y="12665"/>
                  </a:lnTo>
                  <a:lnTo>
                    <a:pt x="7502" y="12787"/>
                  </a:lnTo>
                  <a:lnTo>
                    <a:pt x="7404" y="12933"/>
                  </a:lnTo>
                  <a:lnTo>
                    <a:pt x="7307" y="13030"/>
                  </a:lnTo>
                  <a:lnTo>
                    <a:pt x="7185" y="13152"/>
                  </a:lnTo>
                  <a:lnTo>
                    <a:pt x="7063" y="13225"/>
                  </a:lnTo>
                  <a:lnTo>
                    <a:pt x="7063" y="1322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178" name="Shape 601">
              <a:extLst>
                <a:ext uri="{FF2B5EF4-FFF2-40B4-BE49-F238E27FC236}">
                  <a16:creationId xmlns:a16="http://schemas.microsoft.com/office/drawing/2014/main" id="{C5E09FE5-D6BE-4880-A3A8-1C98D35C50F2}"/>
                </a:ext>
              </a:extLst>
            </p:cNvPr>
            <p:cNvGrpSpPr/>
            <p:nvPr/>
          </p:nvGrpSpPr>
          <p:grpSpPr>
            <a:xfrm>
              <a:off x="3682975" y="4342113"/>
              <a:ext cx="412161" cy="277014"/>
              <a:chOff x="1244800" y="3717225"/>
              <a:chExt cx="449375" cy="302025"/>
            </a:xfrm>
          </p:grpSpPr>
          <p:sp>
            <p:nvSpPr>
              <p:cNvPr id="179" name="Shape 602">
                <a:extLst>
                  <a:ext uri="{FF2B5EF4-FFF2-40B4-BE49-F238E27FC236}">
                    <a16:creationId xmlns:a16="http://schemas.microsoft.com/office/drawing/2014/main" id="{A9A7F681-1C8E-473B-93C3-107596E91527}"/>
                  </a:ext>
                </a:extLst>
              </p:cNvPr>
              <p:cNvSpPr/>
              <p:nvPr/>
            </p:nvSpPr>
            <p:spPr>
              <a:xfrm>
                <a:off x="1244800" y="3717225"/>
                <a:ext cx="449375" cy="302025"/>
              </a:xfrm>
              <a:custGeom>
                <a:avLst/>
                <a:gdLst/>
                <a:ahLst/>
                <a:cxnLst/>
                <a:rect l="0" t="0" r="0" b="0"/>
                <a:pathLst>
                  <a:path w="17975" h="12081" fill="none" extrusionOk="0">
                    <a:moveTo>
                      <a:pt x="17000" y="0"/>
                    </a:moveTo>
                    <a:lnTo>
                      <a:pt x="974" y="0"/>
                    </a:lnTo>
                    <a:lnTo>
                      <a:pt x="974" y="0"/>
                    </a:lnTo>
                    <a:lnTo>
                      <a:pt x="780" y="25"/>
                    </a:lnTo>
                    <a:lnTo>
                      <a:pt x="585" y="73"/>
                    </a:lnTo>
                    <a:lnTo>
                      <a:pt x="414" y="171"/>
                    </a:lnTo>
                    <a:lnTo>
                      <a:pt x="292" y="292"/>
                    </a:lnTo>
                    <a:lnTo>
                      <a:pt x="171" y="439"/>
                    </a:lnTo>
                    <a:lnTo>
                      <a:pt x="73" y="609"/>
                    </a:lnTo>
                    <a:lnTo>
                      <a:pt x="25" y="780"/>
                    </a:lnTo>
                    <a:lnTo>
                      <a:pt x="0" y="974"/>
                    </a:lnTo>
                    <a:lnTo>
                      <a:pt x="0" y="11106"/>
                    </a:lnTo>
                    <a:lnTo>
                      <a:pt x="0" y="11106"/>
                    </a:lnTo>
                    <a:lnTo>
                      <a:pt x="25" y="11301"/>
                    </a:lnTo>
                    <a:lnTo>
                      <a:pt x="73" y="11471"/>
                    </a:lnTo>
                    <a:lnTo>
                      <a:pt x="171" y="11642"/>
                    </a:lnTo>
                    <a:lnTo>
                      <a:pt x="292" y="11788"/>
                    </a:lnTo>
                    <a:lnTo>
                      <a:pt x="414" y="11910"/>
                    </a:lnTo>
                    <a:lnTo>
                      <a:pt x="585" y="12007"/>
                    </a:lnTo>
                    <a:lnTo>
                      <a:pt x="780" y="12056"/>
                    </a:lnTo>
                    <a:lnTo>
                      <a:pt x="974" y="12080"/>
                    </a:lnTo>
                    <a:lnTo>
                      <a:pt x="17000" y="12080"/>
                    </a:lnTo>
                    <a:lnTo>
                      <a:pt x="17000" y="12080"/>
                    </a:lnTo>
                    <a:lnTo>
                      <a:pt x="17195" y="12056"/>
                    </a:lnTo>
                    <a:lnTo>
                      <a:pt x="17390" y="12007"/>
                    </a:lnTo>
                    <a:lnTo>
                      <a:pt x="17560" y="11910"/>
                    </a:lnTo>
                    <a:lnTo>
                      <a:pt x="17682" y="11788"/>
                    </a:lnTo>
                    <a:lnTo>
                      <a:pt x="17804" y="11642"/>
                    </a:lnTo>
                    <a:lnTo>
                      <a:pt x="17901" y="11471"/>
                    </a:lnTo>
                    <a:lnTo>
                      <a:pt x="17950" y="11301"/>
                    </a:lnTo>
                    <a:lnTo>
                      <a:pt x="17974" y="11106"/>
                    </a:lnTo>
                    <a:lnTo>
                      <a:pt x="17974" y="974"/>
                    </a:lnTo>
                    <a:lnTo>
                      <a:pt x="17974" y="974"/>
                    </a:lnTo>
                    <a:lnTo>
                      <a:pt x="17950" y="780"/>
                    </a:lnTo>
                    <a:lnTo>
                      <a:pt x="17901" y="609"/>
                    </a:lnTo>
                    <a:lnTo>
                      <a:pt x="17804" y="439"/>
                    </a:lnTo>
                    <a:lnTo>
                      <a:pt x="17682" y="292"/>
                    </a:lnTo>
                    <a:lnTo>
                      <a:pt x="17560" y="171"/>
                    </a:lnTo>
                    <a:lnTo>
                      <a:pt x="17390" y="73"/>
                    </a:lnTo>
                    <a:lnTo>
                      <a:pt x="17195" y="25"/>
                    </a:lnTo>
                    <a:lnTo>
                      <a:pt x="17000" y="0"/>
                    </a:lnTo>
                    <a:lnTo>
                      <a:pt x="1700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0" name="Shape 603">
                <a:extLst>
                  <a:ext uri="{FF2B5EF4-FFF2-40B4-BE49-F238E27FC236}">
                    <a16:creationId xmlns:a16="http://schemas.microsoft.com/office/drawing/2014/main" id="{BFD0E18E-E5C4-4BD6-ACE1-22264352AC35}"/>
                  </a:ext>
                </a:extLst>
              </p:cNvPr>
              <p:cNvSpPr/>
              <p:nvPr/>
            </p:nvSpPr>
            <p:spPr>
              <a:xfrm>
                <a:off x="1244800" y="3795150"/>
                <a:ext cx="449375" cy="25"/>
              </a:xfrm>
              <a:custGeom>
                <a:avLst/>
                <a:gdLst/>
                <a:ahLst/>
                <a:cxnLst/>
                <a:rect l="0" t="0" r="0" b="0"/>
                <a:pathLst>
                  <a:path w="17975" h="1" fill="none" extrusionOk="0">
                    <a:moveTo>
                      <a:pt x="17974"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1" name="Shape 604">
                <a:extLst>
                  <a:ext uri="{FF2B5EF4-FFF2-40B4-BE49-F238E27FC236}">
                    <a16:creationId xmlns:a16="http://schemas.microsoft.com/office/drawing/2014/main" id="{B385EA62-341A-4605-9127-243524064BB3}"/>
                  </a:ext>
                </a:extLst>
              </p:cNvPr>
              <p:cNvSpPr/>
              <p:nvPr/>
            </p:nvSpPr>
            <p:spPr>
              <a:xfrm>
                <a:off x="1244800" y="3853000"/>
                <a:ext cx="449375" cy="25"/>
              </a:xfrm>
              <a:custGeom>
                <a:avLst/>
                <a:gdLst/>
                <a:ahLst/>
                <a:cxnLst/>
                <a:rect l="0" t="0" r="0" b="0"/>
                <a:pathLst>
                  <a:path w="17975" h="1" fill="none" extrusionOk="0">
                    <a:moveTo>
                      <a:pt x="0" y="0"/>
                    </a:moveTo>
                    <a:lnTo>
                      <a:pt x="1797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2" name="Shape 605">
                <a:extLst>
                  <a:ext uri="{FF2B5EF4-FFF2-40B4-BE49-F238E27FC236}">
                    <a16:creationId xmlns:a16="http://schemas.microsoft.com/office/drawing/2014/main" id="{75E4E289-E648-472C-8DF6-C5717AEE831D}"/>
                  </a:ext>
                </a:extLst>
              </p:cNvPr>
              <p:cNvSpPr/>
              <p:nvPr/>
            </p:nvSpPr>
            <p:spPr>
              <a:xfrm>
                <a:off x="1302625" y="3893800"/>
                <a:ext cx="161375" cy="25"/>
              </a:xfrm>
              <a:custGeom>
                <a:avLst/>
                <a:gdLst/>
                <a:ahLst/>
                <a:cxnLst/>
                <a:rect l="0" t="0" r="0" b="0"/>
                <a:pathLst>
                  <a:path w="6455" h="1" fill="none" extrusionOk="0">
                    <a:moveTo>
                      <a:pt x="6455" y="0"/>
                    </a:move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3" name="Shape 606">
                <a:extLst>
                  <a:ext uri="{FF2B5EF4-FFF2-40B4-BE49-F238E27FC236}">
                    <a16:creationId xmlns:a16="http://schemas.microsoft.com/office/drawing/2014/main" id="{7422AB66-040E-4B94-A212-D383752E2ADD}"/>
                  </a:ext>
                </a:extLst>
              </p:cNvPr>
              <p:cNvSpPr/>
              <p:nvPr/>
            </p:nvSpPr>
            <p:spPr>
              <a:xfrm>
                <a:off x="1302625" y="3933975"/>
                <a:ext cx="110250" cy="25"/>
              </a:xfrm>
              <a:custGeom>
                <a:avLst/>
                <a:gdLst/>
                <a:ahLst/>
                <a:cxnLst/>
                <a:rect l="0" t="0" r="0" b="0"/>
                <a:pathLst>
                  <a:path w="4410" h="1" fill="none" extrusionOk="0">
                    <a:moveTo>
                      <a:pt x="4409" y="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4" name="Shape 607">
                <a:extLst>
                  <a:ext uri="{FF2B5EF4-FFF2-40B4-BE49-F238E27FC236}">
                    <a16:creationId xmlns:a16="http://schemas.microsoft.com/office/drawing/2014/main" id="{88B6A54C-8C84-47DD-8F7C-737097788C4F}"/>
                  </a:ext>
                </a:extLst>
              </p:cNvPr>
              <p:cNvSpPr/>
              <p:nvPr/>
            </p:nvSpPr>
            <p:spPr>
              <a:xfrm>
                <a:off x="1572975" y="3899875"/>
                <a:ext cx="62125" cy="40225"/>
              </a:xfrm>
              <a:custGeom>
                <a:avLst/>
                <a:gdLst/>
                <a:ahLst/>
                <a:cxnLst/>
                <a:rect l="0" t="0" r="0" b="0"/>
                <a:pathLst>
                  <a:path w="2485" h="1609" fill="none" extrusionOk="0">
                    <a:moveTo>
                      <a:pt x="1998" y="1"/>
                    </a:moveTo>
                    <a:lnTo>
                      <a:pt x="488" y="1"/>
                    </a:lnTo>
                    <a:lnTo>
                      <a:pt x="488" y="1"/>
                    </a:lnTo>
                    <a:lnTo>
                      <a:pt x="390" y="1"/>
                    </a:lnTo>
                    <a:lnTo>
                      <a:pt x="293" y="25"/>
                    </a:lnTo>
                    <a:lnTo>
                      <a:pt x="220" y="74"/>
                    </a:lnTo>
                    <a:lnTo>
                      <a:pt x="147" y="147"/>
                    </a:lnTo>
                    <a:lnTo>
                      <a:pt x="98" y="220"/>
                    </a:lnTo>
                    <a:lnTo>
                      <a:pt x="49" y="293"/>
                    </a:lnTo>
                    <a:lnTo>
                      <a:pt x="25" y="390"/>
                    </a:lnTo>
                    <a:lnTo>
                      <a:pt x="0" y="488"/>
                    </a:lnTo>
                    <a:lnTo>
                      <a:pt x="0" y="1121"/>
                    </a:lnTo>
                    <a:lnTo>
                      <a:pt x="0" y="1121"/>
                    </a:lnTo>
                    <a:lnTo>
                      <a:pt x="25" y="1218"/>
                    </a:lnTo>
                    <a:lnTo>
                      <a:pt x="49" y="1316"/>
                    </a:lnTo>
                    <a:lnTo>
                      <a:pt x="98" y="1389"/>
                    </a:lnTo>
                    <a:lnTo>
                      <a:pt x="147" y="1462"/>
                    </a:lnTo>
                    <a:lnTo>
                      <a:pt x="220" y="1511"/>
                    </a:lnTo>
                    <a:lnTo>
                      <a:pt x="293" y="1559"/>
                    </a:lnTo>
                    <a:lnTo>
                      <a:pt x="390" y="1584"/>
                    </a:lnTo>
                    <a:lnTo>
                      <a:pt x="488" y="1608"/>
                    </a:lnTo>
                    <a:lnTo>
                      <a:pt x="1998" y="1608"/>
                    </a:lnTo>
                    <a:lnTo>
                      <a:pt x="1998" y="1608"/>
                    </a:lnTo>
                    <a:lnTo>
                      <a:pt x="2095" y="1584"/>
                    </a:lnTo>
                    <a:lnTo>
                      <a:pt x="2192" y="1559"/>
                    </a:lnTo>
                    <a:lnTo>
                      <a:pt x="2265" y="1511"/>
                    </a:lnTo>
                    <a:lnTo>
                      <a:pt x="2339" y="1462"/>
                    </a:lnTo>
                    <a:lnTo>
                      <a:pt x="2387" y="1389"/>
                    </a:lnTo>
                    <a:lnTo>
                      <a:pt x="2436" y="1316"/>
                    </a:lnTo>
                    <a:lnTo>
                      <a:pt x="2485" y="1218"/>
                    </a:lnTo>
                    <a:lnTo>
                      <a:pt x="2485" y="1121"/>
                    </a:lnTo>
                    <a:lnTo>
                      <a:pt x="2485" y="488"/>
                    </a:lnTo>
                    <a:lnTo>
                      <a:pt x="2485" y="488"/>
                    </a:lnTo>
                    <a:lnTo>
                      <a:pt x="2485" y="390"/>
                    </a:lnTo>
                    <a:lnTo>
                      <a:pt x="2436" y="293"/>
                    </a:lnTo>
                    <a:lnTo>
                      <a:pt x="2387" y="220"/>
                    </a:lnTo>
                    <a:lnTo>
                      <a:pt x="2339" y="147"/>
                    </a:lnTo>
                    <a:lnTo>
                      <a:pt x="2265" y="74"/>
                    </a:lnTo>
                    <a:lnTo>
                      <a:pt x="2192" y="25"/>
                    </a:lnTo>
                    <a:lnTo>
                      <a:pt x="2095" y="1"/>
                    </a:lnTo>
                    <a:lnTo>
                      <a:pt x="1998" y="1"/>
                    </a:lnTo>
                    <a:lnTo>
                      <a:pt x="1998"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85" name="Shape 608">
              <a:extLst>
                <a:ext uri="{FF2B5EF4-FFF2-40B4-BE49-F238E27FC236}">
                  <a16:creationId xmlns:a16="http://schemas.microsoft.com/office/drawing/2014/main" id="{C90051C4-E6A6-4F8B-8F09-67AA5F90D6E4}"/>
                </a:ext>
              </a:extLst>
            </p:cNvPr>
            <p:cNvGrpSpPr/>
            <p:nvPr/>
          </p:nvGrpSpPr>
          <p:grpSpPr>
            <a:xfrm>
              <a:off x="4305080" y="4320881"/>
              <a:ext cx="400994" cy="313310"/>
              <a:chOff x="1923075" y="3694075"/>
              <a:chExt cx="437200" cy="341600"/>
            </a:xfrm>
          </p:grpSpPr>
          <p:sp>
            <p:nvSpPr>
              <p:cNvPr id="186" name="Shape 609">
                <a:extLst>
                  <a:ext uri="{FF2B5EF4-FFF2-40B4-BE49-F238E27FC236}">
                    <a16:creationId xmlns:a16="http://schemas.microsoft.com/office/drawing/2014/main" id="{A4AA0AED-5274-4A45-9CDE-5F58294D0D15}"/>
                  </a:ext>
                </a:extLst>
              </p:cNvPr>
              <p:cNvSpPr/>
              <p:nvPr/>
            </p:nvSpPr>
            <p:spPr>
              <a:xfrm>
                <a:off x="2247600" y="3983300"/>
                <a:ext cx="52400" cy="52375"/>
              </a:xfrm>
              <a:custGeom>
                <a:avLst/>
                <a:gdLst/>
                <a:ahLst/>
                <a:cxnLst/>
                <a:rect l="0" t="0" r="0" b="0"/>
                <a:pathLst>
                  <a:path w="2096" h="2095" fill="none" extrusionOk="0">
                    <a:moveTo>
                      <a:pt x="1" y="1048"/>
                    </a:moveTo>
                    <a:lnTo>
                      <a:pt x="1" y="1048"/>
                    </a:lnTo>
                    <a:lnTo>
                      <a:pt x="25" y="828"/>
                    </a:lnTo>
                    <a:lnTo>
                      <a:pt x="74" y="634"/>
                    </a:lnTo>
                    <a:lnTo>
                      <a:pt x="171" y="439"/>
                    </a:lnTo>
                    <a:lnTo>
                      <a:pt x="317" y="293"/>
                    </a:lnTo>
                    <a:lnTo>
                      <a:pt x="463" y="171"/>
                    </a:lnTo>
                    <a:lnTo>
                      <a:pt x="634" y="73"/>
                    </a:lnTo>
                    <a:lnTo>
                      <a:pt x="829" y="0"/>
                    </a:lnTo>
                    <a:lnTo>
                      <a:pt x="1048" y="0"/>
                    </a:lnTo>
                    <a:lnTo>
                      <a:pt x="1048" y="0"/>
                    </a:lnTo>
                    <a:lnTo>
                      <a:pt x="1267" y="0"/>
                    </a:lnTo>
                    <a:lnTo>
                      <a:pt x="1462" y="73"/>
                    </a:lnTo>
                    <a:lnTo>
                      <a:pt x="1633" y="171"/>
                    </a:lnTo>
                    <a:lnTo>
                      <a:pt x="1779" y="293"/>
                    </a:lnTo>
                    <a:lnTo>
                      <a:pt x="1925" y="439"/>
                    </a:lnTo>
                    <a:lnTo>
                      <a:pt x="2022" y="634"/>
                    </a:lnTo>
                    <a:lnTo>
                      <a:pt x="2071" y="828"/>
                    </a:lnTo>
                    <a:lnTo>
                      <a:pt x="2095" y="1048"/>
                    </a:lnTo>
                    <a:lnTo>
                      <a:pt x="2095" y="1048"/>
                    </a:lnTo>
                    <a:lnTo>
                      <a:pt x="2071" y="1242"/>
                    </a:lnTo>
                    <a:lnTo>
                      <a:pt x="2022" y="1437"/>
                    </a:lnTo>
                    <a:lnTo>
                      <a:pt x="1925" y="1632"/>
                    </a:lnTo>
                    <a:lnTo>
                      <a:pt x="1779" y="1778"/>
                    </a:lnTo>
                    <a:lnTo>
                      <a:pt x="1633" y="1900"/>
                    </a:lnTo>
                    <a:lnTo>
                      <a:pt x="1462" y="1997"/>
                    </a:lnTo>
                    <a:lnTo>
                      <a:pt x="1267" y="2070"/>
                    </a:lnTo>
                    <a:lnTo>
                      <a:pt x="1048" y="2095"/>
                    </a:lnTo>
                    <a:lnTo>
                      <a:pt x="1048" y="2095"/>
                    </a:lnTo>
                    <a:lnTo>
                      <a:pt x="829" y="2070"/>
                    </a:lnTo>
                    <a:lnTo>
                      <a:pt x="634" y="1997"/>
                    </a:lnTo>
                    <a:lnTo>
                      <a:pt x="463" y="1900"/>
                    </a:lnTo>
                    <a:lnTo>
                      <a:pt x="317" y="1778"/>
                    </a:lnTo>
                    <a:lnTo>
                      <a:pt x="171" y="1632"/>
                    </a:lnTo>
                    <a:lnTo>
                      <a:pt x="74" y="1437"/>
                    </a:lnTo>
                    <a:lnTo>
                      <a:pt x="25" y="1242"/>
                    </a:lnTo>
                    <a:lnTo>
                      <a:pt x="1" y="1048"/>
                    </a:lnTo>
                    <a:lnTo>
                      <a:pt x="1" y="104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7" name="Shape 610">
                <a:extLst>
                  <a:ext uri="{FF2B5EF4-FFF2-40B4-BE49-F238E27FC236}">
                    <a16:creationId xmlns:a16="http://schemas.microsoft.com/office/drawing/2014/main" id="{0E54FAD7-C111-4F55-BCD4-91088406A86C}"/>
                  </a:ext>
                </a:extLst>
              </p:cNvPr>
              <p:cNvSpPr/>
              <p:nvPr/>
            </p:nvSpPr>
            <p:spPr>
              <a:xfrm>
                <a:off x="2035100" y="3983300"/>
                <a:ext cx="52400" cy="52375"/>
              </a:xfrm>
              <a:custGeom>
                <a:avLst/>
                <a:gdLst/>
                <a:ahLst/>
                <a:cxnLst/>
                <a:rect l="0" t="0" r="0" b="0"/>
                <a:pathLst>
                  <a:path w="2096" h="2095" fill="none" extrusionOk="0">
                    <a:moveTo>
                      <a:pt x="1" y="1048"/>
                    </a:moveTo>
                    <a:lnTo>
                      <a:pt x="1" y="1048"/>
                    </a:lnTo>
                    <a:lnTo>
                      <a:pt x="25" y="828"/>
                    </a:lnTo>
                    <a:lnTo>
                      <a:pt x="74" y="634"/>
                    </a:lnTo>
                    <a:lnTo>
                      <a:pt x="171" y="439"/>
                    </a:lnTo>
                    <a:lnTo>
                      <a:pt x="317" y="293"/>
                    </a:lnTo>
                    <a:lnTo>
                      <a:pt x="464" y="171"/>
                    </a:lnTo>
                    <a:lnTo>
                      <a:pt x="634" y="73"/>
                    </a:lnTo>
                    <a:lnTo>
                      <a:pt x="829" y="0"/>
                    </a:lnTo>
                    <a:lnTo>
                      <a:pt x="1048" y="0"/>
                    </a:lnTo>
                    <a:lnTo>
                      <a:pt x="1048" y="0"/>
                    </a:lnTo>
                    <a:lnTo>
                      <a:pt x="1267" y="0"/>
                    </a:lnTo>
                    <a:lnTo>
                      <a:pt x="1462" y="73"/>
                    </a:lnTo>
                    <a:lnTo>
                      <a:pt x="1633" y="171"/>
                    </a:lnTo>
                    <a:lnTo>
                      <a:pt x="1779" y="293"/>
                    </a:lnTo>
                    <a:lnTo>
                      <a:pt x="1925" y="439"/>
                    </a:lnTo>
                    <a:lnTo>
                      <a:pt x="2022" y="634"/>
                    </a:lnTo>
                    <a:lnTo>
                      <a:pt x="2071" y="828"/>
                    </a:lnTo>
                    <a:lnTo>
                      <a:pt x="2095" y="1048"/>
                    </a:lnTo>
                    <a:lnTo>
                      <a:pt x="2095" y="1048"/>
                    </a:lnTo>
                    <a:lnTo>
                      <a:pt x="2071" y="1242"/>
                    </a:lnTo>
                    <a:lnTo>
                      <a:pt x="2022" y="1437"/>
                    </a:lnTo>
                    <a:lnTo>
                      <a:pt x="1925" y="1632"/>
                    </a:lnTo>
                    <a:lnTo>
                      <a:pt x="1779" y="1778"/>
                    </a:lnTo>
                    <a:lnTo>
                      <a:pt x="1633" y="1900"/>
                    </a:lnTo>
                    <a:lnTo>
                      <a:pt x="1462" y="1997"/>
                    </a:lnTo>
                    <a:lnTo>
                      <a:pt x="1267" y="2070"/>
                    </a:lnTo>
                    <a:lnTo>
                      <a:pt x="1048" y="2095"/>
                    </a:lnTo>
                    <a:lnTo>
                      <a:pt x="1048" y="2095"/>
                    </a:lnTo>
                    <a:lnTo>
                      <a:pt x="829" y="2070"/>
                    </a:lnTo>
                    <a:lnTo>
                      <a:pt x="634" y="1997"/>
                    </a:lnTo>
                    <a:lnTo>
                      <a:pt x="464" y="1900"/>
                    </a:lnTo>
                    <a:lnTo>
                      <a:pt x="317" y="1778"/>
                    </a:lnTo>
                    <a:lnTo>
                      <a:pt x="171" y="1632"/>
                    </a:lnTo>
                    <a:lnTo>
                      <a:pt x="74" y="1437"/>
                    </a:lnTo>
                    <a:lnTo>
                      <a:pt x="25" y="1242"/>
                    </a:lnTo>
                    <a:lnTo>
                      <a:pt x="1" y="1048"/>
                    </a:lnTo>
                    <a:lnTo>
                      <a:pt x="1" y="104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8" name="Shape 611">
                <a:extLst>
                  <a:ext uri="{FF2B5EF4-FFF2-40B4-BE49-F238E27FC236}">
                    <a16:creationId xmlns:a16="http://schemas.microsoft.com/office/drawing/2014/main" id="{F9F007B5-662F-4088-A256-9195C813DA72}"/>
                  </a:ext>
                </a:extLst>
              </p:cNvPr>
              <p:cNvSpPr/>
              <p:nvPr/>
            </p:nvSpPr>
            <p:spPr>
              <a:xfrm>
                <a:off x="1923075" y="3694075"/>
                <a:ext cx="437200" cy="280100"/>
              </a:xfrm>
              <a:custGeom>
                <a:avLst/>
                <a:gdLst/>
                <a:ahLst/>
                <a:cxnLst/>
                <a:rect l="0" t="0" r="0" b="0"/>
                <a:pathLst>
                  <a:path w="17488" h="11204" fill="none" extrusionOk="0">
                    <a:moveTo>
                      <a:pt x="14516" y="10912"/>
                    </a:moveTo>
                    <a:lnTo>
                      <a:pt x="5675" y="10912"/>
                    </a:lnTo>
                    <a:lnTo>
                      <a:pt x="6089" y="9889"/>
                    </a:lnTo>
                    <a:lnTo>
                      <a:pt x="6089" y="9889"/>
                    </a:lnTo>
                    <a:lnTo>
                      <a:pt x="6235" y="9913"/>
                    </a:lnTo>
                    <a:lnTo>
                      <a:pt x="6406" y="9913"/>
                    </a:lnTo>
                    <a:lnTo>
                      <a:pt x="13810" y="9231"/>
                    </a:lnTo>
                    <a:lnTo>
                      <a:pt x="13810" y="9231"/>
                    </a:lnTo>
                    <a:lnTo>
                      <a:pt x="13980" y="9207"/>
                    </a:lnTo>
                    <a:lnTo>
                      <a:pt x="14151" y="9134"/>
                    </a:lnTo>
                    <a:lnTo>
                      <a:pt x="14297" y="9061"/>
                    </a:lnTo>
                    <a:lnTo>
                      <a:pt x="14467" y="8963"/>
                    </a:lnTo>
                    <a:lnTo>
                      <a:pt x="14614" y="8866"/>
                    </a:lnTo>
                    <a:lnTo>
                      <a:pt x="14735" y="8744"/>
                    </a:lnTo>
                    <a:lnTo>
                      <a:pt x="14833" y="8598"/>
                    </a:lnTo>
                    <a:lnTo>
                      <a:pt x="14930" y="8452"/>
                    </a:lnTo>
                    <a:lnTo>
                      <a:pt x="17414" y="3142"/>
                    </a:lnTo>
                    <a:lnTo>
                      <a:pt x="17414" y="3142"/>
                    </a:lnTo>
                    <a:lnTo>
                      <a:pt x="17463" y="2996"/>
                    </a:lnTo>
                    <a:lnTo>
                      <a:pt x="17487" y="2875"/>
                    </a:lnTo>
                    <a:lnTo>
                      <a:pt x="17463" y="2753"/>
                    </a:lnTo>
                    <a:lnTo>
                      <a:pt x="17439" y="2631"/>
                    </a:lnTo>
                    <a:lnTo>
                      <a:pt x="17366" y="2558"/>
                    </a:lnTo>
                    <a:lnTo>
                      <a:pt x="17244" y="2485"/>
                    </a:lnTo>
                    <a:lnTo>
                      <a:pt x="17122" y="2436"/>
                    </a:lnTo>
                    <a:lnTo>
                      <a:pt x="16976" y="2412"/>
                    </a:lnTo>
                    <a:lnTo>
                      <a:pt x="4579" y="1998"/>
                    </a:lnTo>
                    <a:lnTo>
                      <a:pt x="4214" y="366"/>
                    </a:lnTo>
                    <a:lnTo>
                      <a:pt x="4214" y="366"/>
                    </a:lnTo>
                    <a:lnTo>
                      <a:pt x="4141" y="220"/>
                    </a:lnTo>
                    <a:lnTo>
                      <a:pt x="4043" y="98"/>
                    </a:lnTo>
                    <a:lnTo>
                      <a:pt x="3897" y="25"/>
                    </a:lnTo>
                    <a:lnTo>
                      <a:pt x="3727" y="1"/>
                    </a:lnTo>
                    <a:lnTo>
                      <a:pt x="488" y="1"/>
                    </a:lnTo>
                    <a:lnTo>
                      <a:pt x="488" y="1"/>
                    </a:lnTo>
                    <a:lnTo>
                      <a:pt x="390" y="1"/>
                    </a:lnTo>
                    <a:lnTo>
                      <a:pt x="293" y="25"/>
                    </a:lnTo>
                    <a:lnTo>
                      <a:pt x="220" y="74"/>
                    </a:lnTo>
                    <a:lnTo>
                      <a:pt x="147" y="122"/>
                    </a:lnTo>
                    <a:lnTo>
                      <a:pt x="74" y="196"/>
                    </a:lnTo>
                    <a:lnTo>
                      <a:pt x="25" y="293"/>
                    </a:lnTo>
                    <a:lnTo>
                      <a:pt x="1" y="366"/>
                    </a:lnTo>
                    <a:lnTo>
                      <a:pt x="1" y="488"/>
                    </a:lnTo>
                    <a:lnTo>
                      <a:pt x="1" y="488"/>
                    </a:lnTo>
                    <a:lnTo>
                      <a:pt x="1" y="585"/>
                    </a:lnTo>
                    <a:lnTo>
                      <a:pt x="25" y="658"/>
                    </a:lnTo>
                    <a:lnTo>
                      <a:pt x="74" y="756"/>
                    </a:lnTo>
                    <a:lnTo>
                      <a:pt x="147" y="829"/>
                    </a:lnTo>
                    <a:lnTo>
                      <a:pt x="220" y="877"/>
                    </a:lnTo>
                    <a:lnTo>
                      <a:pt x="293" y="926"/>
                    </a:lnTo>
                    <a:lnTo>
                      <a:pt x="390" y="951"/>
                    </a:lnTo>
                    <a:lnTo>
                      <a:pt x="488" y="975"/>
                    </a:lnTo>
                    <a:lnTo>
                      <a:pt x="3337" y="975"/>
                    </a:lnTo>
                    <a:lnTo>
                      <a:pt x="5286" y="9256"/>
                    </a:lnTo>
                    <a:lnTo>
                      <a:pt x="4506" y="1120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9" name="Shape 612">
                <a:extLst>
                  <a:ext uri="{FF2B5EF4-FFF2-40B4-BE49-F238E27FC236}">
                    <a16:creationId xmlns:a16="http://schemas.microsoft.com/office/drawing/2014/main" id="{39BDEC89-27B2-4F8C-B198-83AEE2E99265}"/>
                  </a:ext>
                </a:extLst>
              </p:cNvPr>
              <p:cNvSpPr/>
              <p:nvPr/>
            </p:nvSpPr>
            <p:spPr>
              <a:xfrm>
                <a:off x="2261000" y="3781750"/>
                <a:ext cx="48725" cy="108400"/>
              </a:xfrm>
              <a:custGeom>
                <a:avLst/>
                <a:gdLst/>
                <a:ahLst/>
                <a:cxnLst/>
                <a:rect l="0" t="0" r="0" b="0"/>
                <a:pathLst>
                  <a:path w="1949" h="4336" fill="none" extrusionOk="0">
                    <a:moveTo>
                      <a:pt x="1" y="4336"/>
                    </a:moveTo>
                    <a:lnTo>
                      <a:pt x="1949"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0" name="Shape 613">
                <a:extLst>
                  <a:ext uri="{FF2B5EF4-FFF2-40B4-BE49-F238E27FC236}">
                    <a16:creationId xmlns:a16="http://schemas.microsoft.com/office/drawing/2014/main" id="{E1325CD4-1D03-4442-A34D-E0DFE78C12BA}"/>
                  </a:ext>
                </a:extLst>
              </p:cNvPr>
              <p:cNvSpPr/>
              <p:nvPr/>
            </p:nvSpPr>
            <p:spPr>
              <a:xfrm>
                <a:off x="2225675" y="3780550"/>
                <a:ext cx="32300" cy="113875"/>
              </a:xfrm>
              <a:custGeom>
                <a:avLst/>
                <a:gdLst/>
                <a:ahLst/>
                <a:cxnLst/>
                <a:rect l="0" t="0" r="0" b="0"/>
                <a:pathLst>
                  <a:path w="1292" h="4555" fill="none" extrusionOk="0">
                    <a:moveTo>
                      <a:pt x="1" y="4554"/>
                    </a:moveTo>
                    <a:lnTo>
                      <a:pt x="1292"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1" name="Shape 614">
                <a:extLst>
                  <a:ext uri="{FF2B5EF4-FFF2-40B4-BE49-F238E27FC236}">
                    <a16:creationId xmlns:a16="http://schemas.microsoft.com/office/drawing/2014/main" id="{885FC96C-0EAC-47A6-9F2E-BEF91907524D}"/>
                  </a:ext>
                </a:extLst>
              </p:cNvPr>
              <p:cNvSpPr/>
              <p:nvPr/>
            </p:nvSpPr>
            <p:spPr>
              <a:xfrm>
                <a:off x="2190375" y="3779325"/>
                <a:ext cx="15850" cy="119350"/>
              </a:xfrm>
              <a:custGeom>
                <a:avLst/>
                <a:gdLst/>
                <a:ahLst/>
                <a:cxnLst/>
                <a:rect l="0" t="0" r="0" b="0"/>
                <a:pathLst>
                  <a:path w="634" h="4774" fill="none" extrusionOk="0">
                    <a:moveTo>
                      <a:pt x="0" y="4774"/>
                    </a:moveTo>
                    <a:lnTo>
                      <a:pt x="63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2" name="Shape 615">
                <a:extLst>
                  <a:ext uri="{FF2B5EF4-FFF2-40B4-BE49-F238E27FC236}">
                    <a16:creationId xmlns:a16="http://schemas.microsoft.com/office/drawing/2014/main" id="{E8620B96-97DC-452E-910B-1CA74317EA8D}"/>
                  </a:ext>
                </a:extLst>
              </p:cNvPr>
              <p:cNvSpPr/>
              <p:nvPr/>
            </p:nvSpPr>
            <p:spPr>
              <a:xfrm>
                <a:off x="2154450" y="3777500"/>
                <a:ext cx="1250" cy="126050"/>
              </a:xfrm>
              <a:custGeom>
                <a:avLst/>
                <a:gdLst/>
                <a:ahLst/>
                <a:cxnLst/>
                <a:rect l="0" t="0" r="0" b="0"/>
                <a:pathLst>
                  <a:path w="50" h="5042" fill="none" extrusionOk="0">
                    <a:moveTo>
                      <a:pt x="49" y="5042"/>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3" name="Shape 616">
                <a:extLst>
                  <a:ext uri="{FF2B5EF4-FFF2-40B4-BE49-F238E27FC236}">
                    <a16:creationId xmlns:a16="http://schemas.microsoft.com/office/drawing/2014/main" id="{8790B5BE-5B2E-433E-9E9B-C4A072F20467}"/>
                  </a:ext>
                </a:extLst>
              </p:cNvPr>
              <p:cNvSpPr/>
              <p:nvPr/>
            </p:nvSpPr>
            <p:spPr>
              <a:xfrm>
                <a:off x="2103300" y="3776275"/>
                <a:ext cx="17075" cy="131550"/>
              </a:xfrm>
              <a:custGeom>
                <a:avLst/>
                <a:gdLst/>
                <a:ahLst/>
                <a:cxnLst/>
                <a:rect l="0" t="0" r="0" b="0"/>
                <a:pathLst>
                  <a:path w="683" h="5262" fill="none" extrusionOk="0">
                    <a:moveTo>
                      <a:pt x="683" y="526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4" name="Shape 617">
                <a:extLst>
                  <a:ext uri="{FF2B5EF4-FFF2-40B4-BE49-F238E27FC236}">
                    <a16:creationId xmlns:a16="http://schemas.microsoft.com/office/drawing/2014/main" id="{551ED6B9-E206-4A9C-A30A-AF17EFD45B9D}"/>
                  </a:ext>
                </a:extLst>
              </p:cNvPr>
              <p:cNvSpPr/>
              <p:nvPr/>
            </p:nvSpPr>
            <p:spPr>
              <a:xfrm>
                <a:off x="2051550" y="3775050"/>
                <a:ext cx="34125" cy="137025"/>
              </a:xfrm>
              <a:custGeom>
                <a:avLst/>
                <a:gdLst/>
                <a:ahLst/>
                <a:cxnLst/>
                <a:rect l="0" t="0" r="0" b="0"/>
                <a:pathLst>
                  <a:path w="1365" h="5481" fill="none" extrusionOk="0">
                    <a:moveTo>
                      <a:pt x="1364" y="548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95" name="Shape 618">
              <a:extLst>
                <a:ext uri="{FF2B5EF4-FFF2-40B4-BE49-F238E27FC236}">
                  <a16:creationId xmlns:a16="http://schemas.microsoft.com/office/drawing/2014/main" id="{EA2F4EF2-6B75-4941-912F-8D9E2FF3E984}"/>
                </a:ext>
              </a:extLst>
            </p:cNvPr>
            <p:cNvGrpSpPr/>
            <p:nvPr/>
          </p:nvGrpSpPr>
          <p:grpSpPr>
            <a:xfrm>
              <a:off x="4925511" y="4315859"/>
              <a:ext cx="393175" cy="322803"/>
              <a:chOff x="2599525" y="3688600"/>
              <a:chExt cx="428675" cy="351950"/>
            </a:xfrm>
          </p:grpSpPr>
          <p:sp>
            <p:nvSpPr>
              <p:cNvPr id="196" name="Shape 619">
                <a:extLst>
                  <a:ext uri="{FF2B5EF4-FFF2-40B4-BE49-F238E27FC236}">
                    <a16:creationId xmlns:a16="http://schemas.microsoft.com/office/drawing/2014/main" id="{A5297A33-2D65-4AA4-A6BB-6FE2E404A0C1}"/>
                  </a:ext>
                </a:extLst>
              </p:cNvPr>
              <p:cNvSpPr/>
              <p:nvPr/>
            </p:nvSpPr>
            <p:spPr>
              <a:xfrm>
                <a:off x="2599525" y="3688600"/>
                <a:ext cx="428675" cy="168675"/>
              </a:xfrm>
              <a:custGeom>
                <a:avLst/>
                <a:gdLst/>
                <a:ahLst/>
                <a:cxnLst/>
                <a:rect l="0" t="0" r="0" b="0"/>
                <a:pathLst>
                  <a:path w="17147" h="6747" fill="none" extrusionOk="0">
                    <a:moveTo>
                      <a:pt x="16660" y="1876"/>
                    </a:moveTo>
                    <a:lnTo>
                      <a:pt x="11594" y="1876"/>
                    </a:lnTo>
                    <a:lnTo>
                      <a:pt x="11594" y="1462"/>
                    </a:lnTo>
                    <a:lnTo>
                      <a:pt x="11594" y="1462"/>
                    </a:lnTo>
                    <a:lnTo>
                      <a:pt x="11594" y="1316"/>
                    </a:lnTo>
                    <a:lnTo>
                      <a:pt x="11569" y="1170"/>
                    </a:lnTo>
                    <a:lnTo>
                      <a:pt x="11472" y="902"/>
                    </a:lnTo>
                    <a:lnTo>
                      <a:pt x="11350" y="658"/>
                    </a:lnTo>
                    <a:lnTo>
                      <a:pt x="11155" y="439"/>
                    </a:lnTo>
                    <a:lnTo>
                      <a:pt x="10961" y="268"/>
                    </a:lnTo>
                    <a:lnTo>
                      <a:pt x="10693" y="122"/>
                    </a:lnTo>
                    <a:lnTo>
                      <a:pt x="10425" y="49"/>
                    </a:lnTo>
                    <a:lnTo>
                      <a:pt x="10279" y="25"/>
                    </a:lnTo>
                    <a:lnTo>
                      <a:pt x="10133" y="1"/>
                    </a:lnTo>
                    <a:lnTo>
                      <a:pt x="7015" y="1"/>
                    </a:lnTo>
                    <a:lnTo>
                      <a:pt x="7015" y="1"/>
                    </a:lnTo>
                    <a:lnTo>
                      <a:pt x="6869" y="25"/>
                    </a:lnTo>
                    <a:lnTo>
                      <a:pt x="6723" y="49"/>
                    </a:lnTo>
                    <a:lnTo>
                      <a:pt x="6455" y="122"/>
                    </a:lnTo>
                    <a:lnTo>
                      <a:pt x="6187" y="268"/>
                    </a:lnTo>
                    <a:lnTo>
                      <a:pt x="5992" y="439"/>
                    </a:lnTo>
                    <a:lnTo>
                      <a:pt x="5797" y="658"/>
                    </a:lnTo>
                    <a:lnTo>
                      <a:pt x="5676" y="902"/>
                    </a:lnTo>
                    <a:lnTo>
                      <a:pt x="5578" y="1170"/>
                    </a:lnTo>
                    <a:lnTo>
                      <a:pt x="5554" y="1316"/>
                    </a:lnTo>
                    <a:lnTo>
                      <a:pt x="5554" y="1462"/>
                    </a:lnTo>
                    <a:lnTo>
                      <a:pt x="5554" y="1876"/>
                    </a:lnTo>
                    <a:lnTo>
                      <a:pt x="488" y="1876"/>
                    </a:lnTo>
                    <a:lnTo>
                      <a:pt x="488" y="1876"/>
                    </a:lnTo>
                    <a:lnTo>
                      <a:pt x="391" y="1876"/>
                    </a:lnTo>
                    <a:lnTo>
                      <a:pt x="293" y="1900"/>
                    </a:lnTo>
                    <a:lnTo>
                      <a:pt x="220" y="1949"/>
                    </a:lnTo>
                    <a:lnTo>
                      <a:pt x="147" y="2022"/>
                    </a:lnTo>
                    <a:lnTo>
                      <a:pt x="74" y="2071"/>
                    </a:lnTo>
                    <a:lnTo>
                      <a:pt x="50" y="2168"/>
                    </a:lnTo>
                    <a:lnTo>
                      <a:pt x="1" y="2266"/>
                    </a:lnTo>
                    <a:lnTo>
                      <a:pt x="1" y="2363"/>
                    </a:lnTo>
                    <a:lnTo>
                      <a:pt x="1" y="5773"/>
                    </a:lnTo>
                    <a:lnTo>
                      <a:pt x="1" y="5773"/>
                    </a:lnTo>
                    <a:lnTo>
                      <a:pt x="25" y="5967"/>
                    </a:lnTo>
                    <a:lnTo>
                      <a:pt x="74" y="6138"/>
                    </a:lnTo>
                    <a:lnTo>
                      <a:pt x="171" y="6308"/>
                    </a:lnTo>
                    <a:lnTo>
                      <a:pt x="293" y="6455"/>
                    </a:lnTo>
                    <a:lnTo>
                      <a:pt x="439" y="6576"/>
                    </a:lnTo>
                    <a:lnTo>
                      <a:pt x="585" y="6674"/>
                    </a:lnTo>
                    <a:lnTo>
                      <a:pt x="780" y="6722"/>
                    </a:lnTo>
                    <a:lnTo>
                      <a:pt x="975" y="6747"/>
                    </a:lnTo>
                    <a:lnTo>
                      <a:pt x="7721" y="6747"/>
                    </a:lnTo>
                    <a:lnTo>
                      <a:pt x="7721" y="6138"/>
                    </a:lnTo>
                    <a:lnTo>
                      <a:pt x="7721" y="6138"/>
                    </a:lnTo>
                    <a:lnTo>
                      <a:pt x="7746" y="6041"/>
                    </a:lnTo>
                    <a:lnTo>
                      <a:pt x="7770" y="5967"/>
                    </a:lnTo>
                    <a:lnTo>
                      <a:pt x="7819" y="5870"/>
                    </a:lnTo>
                    <a:lnTo>
                      <a:pt x="7868" y="5797"/>
                    </a:lnTo>
                    <a:lnTo>
                      <a:pt x="7941" y="5748"/>
                    </a:lnTo>
                    <a:lnTo>
                      <a:pt x="8038" y="5700"/>
                    </a:lnTo>
                    <a:lnTo>
                      <a:pt x="8111" y="5675"/>
                    </a:lnTo>
                    <a:lnTo>
                      <a:pt x="8209" y="5651"/>
                    </a:lnTo>
                    <a:lnTo>
                      <a:pt x="8939" y="5651"/>
                    </a:lnTo>
                    <a:lnTo>
                      <a:pt x="8939" y="5651"/>
                    </a:lnTo>
                    <a:lnTo>
                      <a:pt x="9037" y="5675"/>
                    </a:lnTo>
                    <a:lnTo>
                      <a:pt x="9110" y="5700"/>
                    </a:lnTo>
                    <a:lnTo>
                      <a:pt x="9207" y="5748"/>
                    </a:lnTo>
                    <a:lnTo>
                      <a:pt x="9280" y="5797"/>
                    </a:lnTo>
                    <a:lnTo>
                      <a:pt x="9329" y="5870"/>
                    </a:lnTo>
                    <a:lnTo>
                      <a:pt x="9378" y="5967"/>
                    </a:lnTo>
                    <a:lnTo>
                      <a:pt x="9402" y="6041"/>
                    </a:lnTo>
                    <a:lnTo>
                      <a:pt x="9426" y="6138"/>
                    </a:lnTo>
                    <a:lnTo>
                      <a:pt x="9426" y="6747"/>
                    </a:lnTo>
                    <a:lnTo>
                      <a:pt x="16173" y="6747"/>
                    </a:lnTo>
                    <a:lnTo>
                      <a:pt x="16173" y="6747"/>
                    </a:lnTo>
                    <a:lnTo>
                      <a:pt x="16367" y="6722"/>
                    </a:lnTo>
                    <a:lnTo>
                      <a:pt x="16562" y="6674"/>
                    </a:lnTo>
                    <a:lnTo>
                      <a:pt x="16708" y="6576"/>
                    </a:lnTo>
                    <a:lnTo>
                      <a:pt x="16855" y="6455"/>
                    </a:lnTo>
                    <a:lnTo>
                      <a:pt x="16976" y="6308"/>
                    </a:lnTo>
                    <a:lnTo>
                      <a:pt x="17074" y="6138"/>
                    </a:lnTo>
                    <a:lnTo>
                      <a:pt x="17122" y="5967"/>
                    </a:lnTo>
                    <a:lnTo>
                      <a:pt x="17147" y="5773"/>
                    </a:lnTo>
                    <a:lnTo>
                      <a:pt x="17147" y="2363"/>
                    </a:lnTo>
                    <a:lnTo>
                      <a:pt x="17147" y="2363"/>
                    </a:lnTo>
                    <a:lnTo>
                      <a:pt x="17147" y="2266"/>
                    </a:lnTo>
                    <a:lnTo>
                      <a:pt x="17098" y="2168"/>
                    </a:lnTo>
                    <a:lnTo>
                      <a:pt x="17074" y="2071"/>
                    </a:lnTo>
                    <a:lnTo>
                      <a:pt x="17001" y="2022"/>
                    </a:lnTo>
                    <a:lnTo>
                      <a:pt x="16928" y="1949"/>
                    </a:lnTo>
                    <a:lnTo>
                      <a:pt x="16855" y="1900"/>
                    </a:lnTo>
                    <a:lnTo>
                      <a:pt x="16757" y="1876"/>
                    </a:lnTo>
                    <a:lnTo>
                      <a:pt x="16660" y="1876"/>
                    </a:lnTo>
                    <a:lnTo>
                      <a:pt x="16660" y="1876"/>
                    </a:lnTo>
                    <a:close/>
                    <a:moveTo>
                      <a:pt x="10620" y="1876"/>
                    </a:moveTo>
                    <a:lnTo>
                      <a:pt x="6528" y="1876"/>
                    </a:lnTo>
                    <a:lnTo>
                      <a:pt x="6528" y="1462"/>
                    </a:lnTo>
                    <a:lnTo>
                      <a:pt x="6528" y="1462"/>
                    </a:lnTo>
                    <a:lnTo>
                      <a:pt x="6528" y="1364"/>
                    </a:lnTo>
                    <a:lnTo>
                      <a:pt x="6577" y="1291"/>
                    </a:lnTo>
                    <a:lnTo>
                      <a:pt x="6601" y="1194"/>
                    </a:lnTo>
                    <a:lnTo>
                      <a:pt x="6674" y="1121"/>
                    </a:lnTo>
                    <a:lnTo>
                      <a:pt x="6747" y="1072"/>
                    </a:lnTo>
                    <a:lnTo>
                      <a:pt x="6820" y="1023"/>
                    </a:lnTo>
                    <a:lnTo>
                      <a:pt x="6918" y="999"/>
                    </a:lnTo>
                    <a:lnTo>
                      <a:pt x="7015" y="975"/>
                    </a:lnTo>
                    <a:lnTo>
                      <a:pt x="10133" y="975"/>
                    </a:lnTo>
                    <a:lnTo>
                      <a:pt x="10133" y="975"/>
                    </a:lnTo>
                    <a:lnTo>
                      <a:pt x="10230" y="999"/>
                    </a:lnTo>
                    <a:lnTo>
                      <a:pt x="10327" y="1023"/>
                    </a:lnTo>
                    <a:lnTo>
                      <a:pt x="10400" y="1072"/>
                    </a:lnTo>
                    <a:lnTo>
                      <a:pt x="10474" y="1121"/>
                    </a:lnTo>
                    <a:lnTo>
                      <a:pt x="10547" y="1194"/>
                    </a:lnTo>
                    <a:lnTo>
                      <a:pt x="10571" y="1291"/>
                    </a:lnTo>
                    <a:lnTo>
                      <a:pt x="10620" y="1364"/>
                    </a:lnTo>
                    <a:lnTo>
                      <a:pt x="10620" y="1462"/>
                    </a:lnTo>
                    <a:lnTo>
                      <a:pt x="10620" y="187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7" name="Shape 620">
                <a:extLst>
                  <a:ext uri="{FF2B5EF4-FFF2-40B4-BE49-F238E27FC236}">
                    <a16:creationId xmlns:a16="http://schemas.microsoft.com/office/drawing/2014/main" id="{1D6364CA-73D2-4284-B906-9445A5704B8D}"/>
                  </a:ext>
                </a:extLst>
              </p:cNvPr>
              <p:cNvSpPr/>
              <p:nvPr/>
            </p:nvSpPr>
            <p:spPr>
              <a:xfrm>
                <a:off x="2792550" y="3862125"/>
                <a:ext cx="42650" cy="23775"/>
              </a:xfrm>
              <a:custGeom>
                <a:avLst/>
                <a:gdLst/>
                <a:ahLst/>
                <a:cxnLst/>
                <a:rect l="0" t="0" r="0" b="0"/>
                <a:pathLst>
                  <a:path w="1706" h="951" fill="none" extrusionOk="0">
                    <a:moveTo>
                      <a:pt x="1705" y="1"/>
                    </a:moveTo>
                    <a:lnTo>
                      <a:pt x="1705" y="463"/>
                    </a:lnTo>
                    <a:lnTo>
                      <a:pt x="1705" y="463"/>
                    </a:lnTo>
                    <a:lnTo>
                      <a:pt x="1681" y="561"/>
                    </a:lnTo>
                    <a:lnTo>
                      <a:pt x="1657" y="658"/>
                    </a:lnTo>
                    <a:lnTo>
                      <a:pt x="1608" y="756"/>
                    </a:lnTo>
                    <a:lnTo>
                      <a:pt x="1559" y="804"/>
                    </a:lnTo>
                    <a:lnTo>
                      <a:pt x="1486" y="877"/>
                    </a:lnTo>
                    <a:lnTo>
                      <a:pt x="1389" y="926"/>
                    </a:lnTo>
                    <a:lnTo>
                      <a:pt x="1316" y="951"/>
                    </a:lnTo>
                    <a:lnTo>
                      <a:pt x="1218" y="951"/>
                    </a:lnTo>
                    <a:lnTo>
                      <a:pt x="488" y="951"/>
                    </a:lnTo>
                    <a:lnTo>
                      <a:pt x="488" y="951"/>
                    </a:lnTo>
                    <a:lnTo>
                      <a:pt x="390" y="951"/>
                    </a:lnTo>
                    <a:lnTo>
                      <a:pt x="317" y="926"/>
                    </a:lnTo>
                    <a:lnTo>
                      <a:pt x="220" y="877"/>
                    </a:lnTo>
                    <a:lnTo>
                      <a:pt x="147" y="804"/>
                    </a:lnTo>
                    <a:lnTo>
                      <a:pt x="98" y="756"/>
                    </a:lnTo>
                    <a:lnTo>
                      <a:pt x="49" y="658"/>
                    </a:lnTo>
                    <a:lnTo>
                      <a:pt x="25" y="561"/>
                    </a:lnTo>
                    <a:lnTo>
                      <a:pt x="0" y="463"/>
                    </a:ln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8" name="Shape 621">
                <a:extLst>
                  <a:ext uri="{FF2B5EF4-FFF2-40B4-BE49-F238E27FC236}">
                    <a16:creationId xmlns:a16="http://schemas.microsoft.com/office/drawing/2014/main" id="{EB38050D-BA63-4EEC-BA36-8BB67DB3DA92}"/>
                  </a:ext>
                </a:extLst>
              </p:cNvPr>
              <p:cNvSpPr/>
              <p:nvPr/>
            </p:nvSpPr>
            <p:spPr>
              <a:xfrm>
                <a:off x="2599525" y="3852375"/>
                <a:ext cx="428675" cy="188175"/>
              </a:xfrm>
              <a:custGeom>
                <a:avLst/>
                <a:gdLst/>
                <a:ahLst/>
                <a:cxnLst/>
                <a:rect l="0" t="0" r="0" b="0"/>
                <a:pathLst>
                  <a:path w="17147" h="7527" fill="none" extrusionOk="0">
                    <a:moveTo>
                      <a:pt x="1" y="1"/>
                    </a:moveTo>
                    <a:lnTo>
                      <a:pt x="1" y="7040"/>
                    </a:lnTo>
                    <a:lnTo>
                      <a:pt x="1" y="7040"/>
                    </a:lnTo>
                    <a:lnTo>
                      <a:pt x="1" y="7137"/>
                    </a:lnTo>
                    <a:lnTo>
                      <a:pt x="50" y="7210"/>
                    </a:lnTo>
                    <a:lnTo>
                      <a:pt x="74" y="7307"/>
                    </a:lnTo>
                    <a:lnTo>
                      <a:pt x="147" y="7381"/>
                    </a:lnTo>
                    <a:lnTo>
                      <a:pt x="220" y="7429"/>
                    </a:lnTo>
                    <a:lnTo>
                      <a:pt x="293" y="7478"/>
                    </a:lnTo>
                    <a:lnTo>
                      <a:pt x="391" y="7502"/>
                    </a:lnTo>
                    <a:lnTo>
                      <a:pt x="488" y="7527"/>
                    </a:lnTo>
                    <a:lnTo>
                      <a:pt x="16660" y="7527"/>
                    </a:lnTo>
                    <a:lnTo>
                      <a:pt x="16660" y="7527"/>
                    </a:lnTo>
                    <a:lnTo>
                      <a:pt x="16757" y="7502"/>
                    </a:lnTo>
                    <a:lnTo>
                      <a:pt x="16855" y="7478"/>
                    </a:lnTo>
                    <a:lnTo>
                      <a:pt x="16928" y="7429"/>
                    </a:lnTo>
                    <a:lnTo>
                      <a:pt x="17001" y="7381"/>
                    </a:lnTo>
                    <a:lnTo>
                      <a:pt x="17074" y="7307"/>
                    </a:lnTo>
                    <a:lnTo>
                      <a:pt x="17098" y="7210"/>
                    </a:lnTo>
                    <a:lnTo>
                      <a:pt x="17147" y="7137"/>
                    </a:lnTo>
                    <a:lnTo>
                      <a:pt x="17147" y="7040"/>
                    </a:lnTo>
                    <a:lnTo>
                      <a:pt x="17147"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99" name="Shape 622">
              <a:extLst>
                <a:ext uri="{FF2B5EF4-FFF2-40B4-BE49-F238E27FC236}">
                  <a16:creationId xmlns:a16="http://schemas.microsoft.com/office/drawing/2014/main" id="{7C286DE5-D956-4B5C-83DC-88855869700A}"/>
                </a:ext>
              </a:extLst>
            </p:cNvPr>
            <p:cNvGrpSpPr/>
            <p:nvPr/>
          </p:nvGrpSpPr>
          <p:grpSpPr>
            <a:xfrm>
              <a:off x="5561030" y="4293526"/>
              <a:ext cx="364146" cy="359101"/>
              <a:chOff x="3292425" y="3664250"/>
              <a:chExt cx="397025" cy="391525"/>
            </a:xfrm>
          </p:grpSpPr>
          <p:sp>
            <p:nvSpPr>
              <p:cNvPr id="200" name="Shape 623">
                <a:extLst>
                  <a:ext uri="{FF2B5EF4-FFF2-40B4-BE49-F238E27FC236}">
                    <a16:creationId xmlns:a16="http://schemas.microsoft.com/office/drawing/2014/main" id="{AC0C9A86-D5DB-455F-B9C9-6D719A530524}"/>
                  </a:ext>
                </a:extLst>
              </p:cNvPr>
              <p:cNvSpPr/>
              <p:nvPr/>
            </p:nvSpPr>
            <p:spPr>
              <a:xfrm>
                <a:off x="3292425" y="3680675"/>
                <a:ext cx="375100" cy="375100"/>
              </a:xfrm>
              <a:custGeom>
                <a:avLst/>
                <a:gdLst/>
                <a:ahLst/>
                <a:cxnLst/>
                <a:rect l="0" t="0" r="0" b="0"/>
                <a:pathLst>
                  <a:path w="15004" h="15004" fill="none" extrusionOk="0">
                    <a:moveTo>
                      <a:pt x="7502" y="1"/>
                    </a:moveTo>
                    <a:lnTo>
                      <a:pt x="7502" y="1"/>
                    </a:lnTo>
                    <a:lnTo>
                      <a:pt x="7112" y="1"/>
                    </a:lnTo>
                    <a:lnTo>
                      <a:pt x="6747" y="50"/>
                    </a:lnTo>
                    <a:lnTo>
                      <a:pt x="6357" y="98"/>
                    </a:lnTo>
                    <a:lnTo>
                      <a:pt x="5992" y="147"/>
                    </a:lnTo>
                    <a:lnTo>
                      <a:pt x="5627" y="244"/>
                    </a:lnTo>
                    <a:lnTo>
                      <a:pt x="5261" y="342"/>
                    </a:lnTo>
                    <a:lnTo>
                      <a:pt x="4921" y="464"/>
                    </a:lnTo>
                    <a:lnTo>
                      <a:pt x="4580" y="585"/>
                    </a:lnTo>
                    <a:lnTo>
                      <a:pt x="4239" y="732"/>
                    </a:lnTo>
                    <a:lnTo>
                      <a:pt x="3922" y="902"/>
                    </a:lnTo>
                    <a:lnTo>
                      <a:pt x="3605" y="1097"/>
                    </a:lnTo>
                    <a:lnTo>
                      <a:pt x="3313" y="1292"/>
                    </a:lnTo>
                    <a:lnTo>
                      <a:pt x="3021" y="1487"/>
                    </a:lnTo>
                    <a:lnTo>
                      <a:pt x="2729" y="1706"/>
                    </a:lnTo>
                    <a:lnTo>
                      <a:pt x="2461" y="1949"/>
                    </a:lnTo>
                    <a:lnTo>
                      <a:pt x="2193" y="2193"/>
                    </a:lnTo>
                    <a:lnTo>
                      <a:pt x="1949" y="2461"/>
                    </a:lnTo>
                    <a:lnTo>
                      <a:pt x="1706" y="2729"/>
                    </a:lnTo>
                    <a:lnTo>
                      <a:pt x="1486" y="3021"/>
                    </a:lnTo>
                    <a:lnTo>
                      <a:pt x="1292" y="3313"/>
                    </a:lnTo>
                    <a:lnTo>
                      <a:pt x="1097" y="3605"/>
                    </a:lnTo>
                    <a:lnTo>
                      <a:pt x="902" y="3922"/>
                    </a:lnTo>
                    <a:lnTo>
                      <a:pt x="731" y="4239"/>
                    </a:lnTo>
                    <a:lnTo>
                      <a:pt x="585" y="4580"/>
                    </a:lnTo>
                    <a:lnTo>
                      <a:pt x="464" y="4921"/>
                    </a:lnTo>
                    <a:lnTo>
                      <a:pt x="342" y="5262"/>
                    </a:lnTo>
                    <a:lnTo>
                      <a:pt x="244" y="5627"/>
                    </a:lnTo>
                    <a:lnTo>
                      <a:pt x="147" y="5992"/>
                    </a:lnTo>
                    <a:lnTo>
                      <a:pt x="98" y="6358"/>
                    </a:lnTo>
                    <a:lnTo>
                      <a:pt x="50" y="6747"/>
                    </a:lnTo>
                    <a:lnTo>
                      <a:pt x="1" y="7113"/>
                    </a:lnTo>
                    <a:lnTo>
                      <a:pt x="1" y="7502"/>
                    </a:lnTo>
                    <a:lnTo>
                      <a:pt x="1" y="7502"/>
                    </a:lnTo>
                    <a:lnTo>
                      <a:pt x="1" y="7892"/>
                    </a:lnTo>
                    <a:lnTo>
                      <a:pt x="50" y="8257"/>
                    </a:lnTo>
                    <a:lnTo>
                      <a:pt x="98" y="8647"/>
                    </a:lnTo>
                    <a:lnTo>
                      <a:pt x="147" y="9012"/>
                    </a:lnTo>
                    <a:lnTo>
                      <a:pt x="244" y="9378"/>
                    </a:lnTo>
                    <a:lnTo>
                      <a:pt x="342" y="9743"/>
                    </a:lnTo>
                    <a:lnTo>
                      <a:pt x="464" y="10084"/>
                    </a:lnTo>
                    <a:lnTo>
                      <a:pt x="585" y="10425"/>
                    </a:lnTo>
                    <a:lnTo>
                      <a:pt x="731" y="10766"/>
                    </a:lnTo>
                    <a:lnTo>
                      <a:pt x="902" y="11082"/>
                    </a:lnTo>
                    <a:lnTo>
                      <a:pt x="1097" y="11399"/>
                    </a:lnTo>
                    <a:lnTo>
                      <a:pt x="1292" y="11691"/>
                    </a:lnTo>
                    <a:lnTo>
                      <a:pt x="1486" y="11984"/>
                    </a:lnTo>
                    <a:lnTo>
                      <a:pt x="1706" y="12276"/>
                    </a:lnTo>
                    <a:lnTo>
                      <a:pt x="1949" y="12544"/>
                    </a:lnTo>
                    <a:lnTo>
                      <a:pt x="2193" y="12812"/>
                    </a:lnTo>
                    <a:lnTo>
                      <a:pt x="2461" y="13055"/>
                    </a:lnTo>
                    <a:lnTo>
                      <a:pt x="2729" y="13299"/>
                    </a:lnTo>
                    <a:lnTo>
                      <a:pt x="3021" y="13518"/>
                    </a:lnTo>
                    <a:lnTo>
                      <a:pt x="3313" y="13713"/>
                    </a:lnTo>
                    <a:lnTo>
                      <a:pt x="3605" y="13908"/>
                    </a:lnTo>
                    <a:lnTo>
                      <a:pt x="3922" y="14102"/>
                    </a:lnTo>
                    <a:lnTo>
                      <a:pt x="4239" y="14273"/>
                    </a:lnTo>
                    <a:lnTo>
                      <a:pt x="4580" y="14419"/>
                    </a:lnTo>
                    <a:lnTo>
                      <a:pt x="4921" y="14541"/>
                    </a:lnTo>
                    <a:lnTo>
                      <a:pt x="5261" y="14663"/>
                    </a:lnTo>
                    <a:lnTo>
                      <a:pt x="5627" y="14760"/>
                    </a:lnTo>
                    <a:lnTo>
                      <a:pt x="5992" y="14857"/>
                    </a:lnTo>
                    <a:lnTo>
                      <a:pt x="6357" y="14906"/>
                    </a:lnTo>
                    <a:lnTo>
                      <a:pt x="6747" y="14955"/>
                    </a:lnTo>
                    <a:lnTo>
                      <a:pt x="7112" y="15004"/>
                    </a:lnTo>
                    <a:lnTo>
                      <a:pt x="7502" y="15004"/>
                    </a:lnTo>
                    <a:lnTo>
                      <a:pt x="7502" y="15004"/>
                    </a:lnTo>
                    <a:lnTo>
                      <a:pt x="7892" y="15004"/>
                    </a:lnTo>
                    <a:lnTo>
                      <a:pt x="8257" y="14955"/>
                    </a:lnTo>
                    <a:lnTo>
                      <a:pt x="8647" y="14906"/>
                    </a:lnTo>
                    <a:lnTo>
                      <a:pt x="9012" y="14857"/>
                    </a:lnTo>
                    <a:lnTo>
                      <a:pt x="9377" y="14760"/>
                    </a:lnTo>
                    <a:lnTo>
                      <a:pt x="9743" y="14663"/>
                    </a:lnTo>
                    <a:lnTo>
                      <a:pt x="10084" y="14541"/>
                    </a:lnTo>
                    <a:lnTo>
                      <a:pt x="10425" y="14419"/>
                    </a:lnTo>
                    <a:lnTo>
                      <a:pt x="10766" y="14273"/>
                    </a:lnTo>
                    <a:lnTo>
                      <a:pt x="11082" y="14102"/>
                    </a:lnTo>
                    <a:lnTo>
                      <a:pt x="11399" y="13908"/>
                    </a:lnTo>
                    <a:lnTo>
                      <a:pt x="11691" y="13713"/>
                    </a:lnTo>
                    <a:lnTo>
                      <a:pt x="11983" y="13518"/>
                    </a:lnTo>
                    <a:lnTo>
                      <a:pt x="12276" y="13299"/>
                    </a:lnTo>
                    <a:lnTo>
                      <a:pt x="12544" y="13055"/>
                    </a:lnTo>
                    <a:lnTo>
                      <a:pt x="12812" y="12812"/>
                    </a:lnTo>
                    <a:lnTo>
                      <a:pt x="13055" y="12544"/>
                    </a:lnTo>
                    <a:lnTo>
                      <a:pt x="13299" y="12276"/>
                    </a:lnTo>
                    <a:lnTo>
                      <a:pt x="13518" y="11984"/>
                    </a:lnTo>
                    <a:lnTo>
                      <a:pt x="13713" y="11691"/>
                    </a:lnTo>
                    <a:lnTo>
                      <a:pt x="13907" y="11399"/>
                    </a:lnTo>
                    <a:lnTo>
                      <a:pt x="14102" y="11082"/>
                    </a:lnTo>
                    <a:lnTo>
                      <a:pt x="14273" y="10766"/>
                    </a:lnTo>
                    <a:lnTo>
                      <a:pt x="14419" y="10425"/>
                    </a:lnTo>
                    <a:lnTo>
                      <a:pt x="14541" y="10084"/>
                    </a:lnTo>
                    <a:lnTo>
                      <a:pt x="14662" y="9743"/>
                    </a:lnTo>
                    <a:lnTo>
                      <a:pt x="14760" y="9378"/>
                    </a:lnTo>
                    <a:lnTo>
                      <a:pt x="14857" y="9012"/>
                    </a:lnTo>
                    <a:lnTo>
                      <a:pt x="14906" y="8647"/>
                    </a:lnTo>
                    <a:lnTo>
                      <a:pt x="14955" y="8257"/>
                    </a:lnTo>
                    <a:lnTo>
                      <a:pt x="15003" y="7892"/>
                    </a:lnTo>
                    <a:lnTo>
                      <a:pt x="15003" y="7502"/>
                    </a:lnTo>
                    <a:lnTo>
                      <a:pt x="7502" y="7502"/>
                    </a:lnTo>
                    <a:lnTo>
                      <a:pt x="7502"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1" name="Shape 624">
                <a:extLst>
                  <a:ext uri="{FF2B5EF4-FFF2-40B4-BE49-F238E27FC236}">
                    <a16:creationId xmlns:a16="http://schemas.microsoft.com/office/drawing/2014/main" id="{C1240091-4D1C-4412-9971-EDC6AC9DF106}"/>
                  </a:ext>
                </a:extLst>
              </p:cNvPr>
              <p:cNvSpPr/>
              <p:nvPr/>
            </p:nvSpPr>
            <p:spPr>
              <a:xfrm>
                <a:off x="3504325" y="3664250"/>
                <a:ext cx="131525" cy="153450"/>
              </a:xfrm>
              <a:custGeom>
                <a:avLst/>
                <a:gdLst/>
                <a:ahLst/>
                <a:cxnLst/>
                <a:rect l="0" t="0" r="0" b="0"/>
                <a:pathLst>
                  <a:path w="5261" h="6138" fill="none" extrusionOk="0">
                    <a:moveTo>
                      <a:pt x="0" y="0"/>
                    </a:moveTo>
                    <a:lnTo>
                      <a:pt x="0" y="0"/>
                    </a:lnTo>
                    <a:lnTo>
                      <a:pt x="390" y="25"/>
                    </a:lnTo>
                    <a:lnTo>
                      <a:pt x="780" y="98"/>
                    </a:lnTo>
                    <a:lnTo>
                      <a:pt x="1169" y="171"/>
                    </a:lnTo>
                    <a:lnTo>
                      <a:pt x="1559" y="268"/>
                    </a:lnTo>
                    <a:lnTo>
                      <a:pt x="1924" y="414"/>
                    </a:lnTo>
                    <a:lnTo>
                      <a:pt x="2314" y="560"/>
                    </a:lnTo>
                    <a:lnTo>
                      <a:pt x="2655" y="731"/>
                    </a:lnTo>
                    <a:lnTo>
                      <a:pt x="3020" y="901"/>
                    </a:lnTo>
                    <a:lnTo>
                      <a:pt x="3020" y="901"/>
                    </a:lnTo>
                    <a:lnTo>
                      <a:pt x="3337" y="1121"/>
                    </a:lnTo>
                    <a:lnTo>
                      <a:pt x="3654" y="1340"/>
                    </a:lnTo>
                    <a:lnTo>
                      <a:pt x="3946" y="1559"/>
                    </a:lnTo>
                    <a:lnTo>
                      <a:pt x="4238" y="1803"/>
                    </a:lnTo>
                    <a:lnTo>
                      <a:pt x="4530" y="2070"/>
                    </a:lnTo>
                    <a:lnTo>
                      <a:pt x="4774" y="2363"/>
                    </a:lnTo>
                    <a:lnTo>
                      <a:pt x="5017" y="2655"/>
                    </a:lnTo>
                    <a:lnTo>
                      <a:pt x="5261" y="2972"/>
                    </a:lnTo>
                    <a:lnTo>
                      <a:pt x="0" y="6138"/>
                    </a:lnTo>
                    <a:lnTo>
                      <a:pt x="0"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2" name="Shape 625">
                <a:extLst>
                  <a:ext uri="{FF2B5EF4-FFF2-40B4-BE49-F238E27FC236}">
                    <a16:creationId xmlns:a16="http://schemas.microsoft.com/office/drawing/2014/main" id="{2A7EFFF5-C861-4167-80CE-D9BAF7B60F5B}"/>
                  </a:ext>
                </a:extLst>
              </p:cNvPr>
              <p:cNvSpPr/>
              <p:nvPr/>
            </p:nvSpPr>
            <p:spPr>
              <a:xfrm>
                <a:off x="3501875" y="3749500"/>
                <a:ext cx="187575" cy="96825"/>
              </a:xfrm>
              <a:custGeom>
                <a:avLst/>
                <a:gdLst/>
                <a:ahLst/>
                <a:cxnLst/>
                <a:rect l="0" t="0" r="0" b="0"/>
                <a:pathLst>
                  <a:path w="7503" h="3873" fill="none" extrusionOk="0">
                    <a:moveTo>
                      <a:pt x="6431" y="0"/>
                    </a:moveTo>
                    <a:lnTo>
                      <a:pt x="1" y="3872"/>
                    </a:lnTo>
                    <a:lnTo>
                      <a:pt x="7502" y="3872"/>
                    </a:lnTo>
                    <a:lnTo>
                      <a:pt x="7502" y="3872"/>
                    </a:lnTo>
                    <a:lnTo>
                      <a:pt x="7478" y="3337"/>
                    </a:lnTo>
                    <a:lnTo>
                      <a:pt x="7429" y="2825"/>
                    </a:lnTo>
                    <a:lnTo>
                      <a:pt x="7332" y="2314"/>
                    </a:lnTo>
                    <a:lnTo>
                      <a:pt x="7210" y="1827"/>
                    </a:lnTo>
                    <a:lnTo>
                      <a:pt x="7064" y="1340"/>
                    </a:lnTo>
                    <a:lnTo>
                      <a:pt x="6893" y="877"/>
                    </a:lnTo>
                    <a:lnTo>
                      <a:pt x="6674" y="438"/>
                    </a:lnTo>
                    <a:lnTo>
                      <a:pt x="6431" y="0"/>
                    </a:lnTo>
                    <a:lnTo>
                      <a:pt x="6431"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03" name="Shape 626">
              <a:extLst>
                <a:ext uri="{FF2B5EF4-FFF2-40B4-BE49-F238E27FC236}">
                  <a16:creationId xmlns:a16="http://schemas.microsoft.com/office/drawing/2014/main" id="{9F2683F0-7D77-4139-AFB4-88BAA589B905}"/>
                </a:ext>
              </a:extLst>
            </p:cNvPr>
            <p:cNvGrpSpPr/>
            <p:nvPr/>
          </p:nvGrpSpPr>
          <p:grpSpPr>
            <a:xfrm>
              <a:off x="6147962" y="4339867"/>
              <a:ext cx="403241" cy="292651"/>
              <a:chOff x="3932350" y="3714775"/>
              <a:chExt cx="439650" cy="319075"/>
            </a:xfrm>
          </p:grpSpPr>
          <p:sp>
            <p:nvSpPr>
              <p:cNvPr id="204" name="Shape 627">
                <a:extLst>
                  <a:ext uri="{FF2B5EF4-FFF2-40B4-BE49-F238E27FC236}">
                    <a16:creationId xmlns:a16="http://schemas.microsoft.com/office/drawing/2014/main" id="{3B5189F0-0180-40EE-A1C8-C60E556B7317}"/>
                  </a:ext>
                </a:extLst>
              </p:cNvPr>
              <p:cNvSpPr/>
              <p:nvPr/>
            </p:nvSpPr>
            <p:spPr>
              <a:xfrm>
                <a:off x="3932350" y="3714775"/>
                <a:ext cx="439650" cy="319075"/>
              </a:xfrm>
              <a:custGeom>
                <a:avLst/>
                <a:gdLst/>
                <a:ahLst/>
                <a:cxnLst/>
                <a:rect l="0" t="0" r="0" b="0"/>
                <a:pathLst>
                  <a:path w="17586" h="12763" fill="none" extrusionOk="0">
                    <a:moveTo>
                      <a:pt x="1" y="1"/>
                    </a:moveTo>
                    <a:lnTo>
                      <a:pt x="1" y="12276"/>
                    </a:lnTo>
                    <a:lnTo>
                      <a:pt x="1" y="12276"/>
                    </a:lnTo>
                    <a:lnTo>
                      <a:pt x="1" y="12373"/>
                    </a:lnTo>
                    <a:lnTo>
                      <a:pt x="25" y="12471"/>
                    </a:lnTo>
                    <a:lnTo>
                      <a:pt x="74" y="12544"/>
                    </a:lnTo>
                    <a:lnTo>
                      <a:pt x="123" y="12617"/>
                    </a:lnTo>
                    <a:lnTo>
                      <a:pt x="196" y="12690"/>
                    </a:lnTo>
                    <a:lnTo>
                      <a:pt x="293" y="12714"/>
                    </a:lnTo>
                    <a:lnTo>
                      <a:pt x="366" y="12763"/>
                    </a:lnTo>
                    <a:lnTo>
                      <a:pt x="488" y="12763"/>
                    </a:lnTo>
                    <a:lnTo>
                      <a:pt x="17585" y="127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5" name="Shape 628">
                <a:extLst>
                  <a:ext uri="{FF2B5EF4-FFF2-40B4-BE49-F238E27FC236}">
                    <a16:creationId xmlns:a16="http://schemas.microsoft.com/office/drawing/2014/main" id="{6DFE0D9D-5BBE-4854-B02B-3D87B9685FA8}"/>
                  </a:ext>
                </a:extLst>
              </p:cNvPr>
              <p:cNvSpPr/>
              <p:nvPr/>
            </p:nvSpPr>
            <p:spPr>
              <a:xfrm>
                <a:off x="3970100" y="3862750"/>
                <a:ext cx="77350" cy="132750"/>
              </a:xfrm>
              <a:custGeom>
                <a:avLst/>
                <a:gdLst/>
                <a:ahLst/>
                <a:cxnLst/>
                <a:rect l="0" t="0" r="0" b="0"/>
                <a:pathLst>
                  <a:path w="3094" h="5310" fill="none" extrusionOk="0">
                    <a:moveTo>
                      <a:pt x="3094" y="5309"/>
                    </a:moveTo>
                    <a:lnTo>
                      <a:pt x="3094" y="487"/>
                    </a:lnTo>
                    <a:lnTo>
                      <a:pt x="3094" y="487"/>
                    </a:lnTo>
                    <a:lnTo>
                      <a:pt x="3094" y="390"/>
                    </a:lnTo>
                    <a:lnTo>
                      <a:pt x="3070" y="292"/>
                    </a:lnTo>
                    <a:lnTo>
                      <a:pt x="3021" y="219"/>
                    </a:lnTo>
                    <a:lnTo>
                      <a:pt x="2948" y="146"/>
                    </a:lnTo>
                    <a:lnTo>
                      <a:pt x="2899" y="97"/>
                    </a:lnTo>
                    <a:lnTo>
                      <a:pt x="2802" y="49"/>
                    </a:lnTo>
                    <a:lnTo>
                      <a:pt x="2704" y="24"/>
                    </a:lnTo>
                    <a:lnTo>
                      <a:pt x="2607" y="0"/>
                    </a:lnTo>
                    <a:lnTo>
                      <a:pt x="488" y="0"/>
                    </a:lnTo>
                    <a:lnTo>
                      <a:pt x="488" y="0"/>
                    </a:lnTo>
                    <a:lnTo>
                      <a:pt x="391" y="24"/>
                    </a:lnTo>
                    <a:lnTo>
                      <a:pt x="293" y="49"/>
                    </a:lnTo>
                    <a:lnTo>
                      <a:pt x="220" y="97"/>
                    </a:lnTo>
                    <a:lnTo>
                      <a:pt x="147" y="146"/>
                    </a:lnTo>
                    <a:lnTo>
                      <a:pt x="74" y="219"/>
                    </a:lnTo>
                    <a:lnTo>
                      <a:pt x="50" y="292"/>
                    </a:lnTo>
                    <a:lnTo>
                      <a:pt x="1" y="390"/>
                    </a:lnTo>
                    <a:lnTo>
                      <a:pt x="1" y="487"/>
                    </a:lnTo>
                    <a:lnTo>
                      <a:pt x="1" y="5309"/>
                    </a:lnTo>
                    <a:lnTo>
                      <a:pt x="3094" y="530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6" name="Shape 629">
                <a:extLst>
                  <a:ext uri="{FF2B5EF4-FFF2-40B4-BE49-F238E27FC236}">
                    <a16:creationId xmlns:a16="http://schemas.microsoft.com/office/drawing/2014/main" id="{9A873756-D473-4E86-B93D-24F577AFF8CA}"/>
                  </a:ext>
                </a:extLst>
              </p:cNvPr>
              <p:cNvSpPr/>
              <p:nvPr/>
            </p:nvSpPr>
            <p:spPr>
              <a:xfrm>
                <a:off x="4278800" y="3862750"/>
                <a:ext cx="77350" cy="132750"/>
              </a:xfrm>
              <a:custGeom>
                <a:avLst/>
                <a:gdLst/>
                <a:ahLst/>
                <a:cxnLst/>
                <a:rect l="0" t="0" r="0" b="0"/>
                <a:pathLst>
                  <a:path w="3094" h="5310" fill="none" extrusionOk="0">
                    <a:moveTo>
                      <a:pt x="3094" y="5309"/>
                    </a:moveTo>
                    <a:lnTo>
                      <a:pt x="3094" y="487"/>
                    </a:lnTo>
                    <a:lnTo>
                      <a:pt x="3094" y="487"/>
                    </a:lnTo>
                    <a:lnTo>
                      <a:pt x="3094" y="390"/>
                    </a:lnTo>
                    <a:lnTo>
                      <a:pt x="3070" y="292"/>
                    </a:lnTo>
                    <a:lnTo>
                      <a:pt x="3021" y="219"/>
                    </a:lnTo>
                    <a:lnTo>
                      <a:pt x="2948" y="146"/>
                    </a:lnTo>
                    <a:lnTo>
                      <a:pt x="2899" y="97"/>
                    </a:lnTo>
                    <a:lnTo>
                      <a:pt x="2802" y="49"/>
                    </a:lnTo>
                    <a:lnTo>
                      <a:pt x="2704" y="24"/>
                    </a:lnTo>
                    <a:lnTo>
                      <a:pt x="2607" y="0"/>
                    </a:lnTo>
                    <a:lnTo>
                      <a:pt x="488" y="0"/>
                    </a:lnTo>
                    <a:lnTo>
                      <a:pt x="488" y="0"/>
                    </a:lnTo>
                    <a:lnTo>
                      <a:pt x="390" y="24"/>
                    </a:lnTo>
                    <a:lnTo>
                      <a:pt x="293" y="49"/>
                    </a:lnTo>
                    <a:lnTo>
                      <a:pt x="220" y="97"/>
                    </a:lnTo>
                    <a:lnTo>
                      <a:pt x="147" y="146"/>
                    </a:lnTo>
                    <a:lnTo>
                      <a:pt x="74" y="219"/>
                    </a:lnTo>
                    <a:lnTo>
                      <a:pt x="50" y="292"/>
                    </a:lnTo>
                    <a:lnTo>
                      <a:pt x="1" y="390"/>
                    </a:lnTo>
                    <a:lnTo>
                      <a:pt x="1" y="487"/>
                    </a:lnTo>
                    <a:lnTo>
                      <a:pt x="1" y="5309"/>
                    </a:lnTo>
                    <a:lnTo>
                      <a:pt x="3094" y="530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7" name="Shape 630">
                <a:extLst>
                  <a:ext uri="{FF2B5EF4-FFF2-40B4-BE49-F238E27FC236}">
                    <a16:creationId xmlns:a16="http://schemas.microsoft.com/office/drawing/2014/main" id="{011A8769-3CFE-4740-87F6-3C585E109232}"/>
                  </a:ext>
                </a:extLst>
              </p:cNvPr>
              <p:cNvSpPr/>
              <p:nvPr/>
            </p:nvSpPr>
            <p:spPr>
              <a:xfrm>
                <a:off x="4073000" y="3716600"/>
                <a:ext cx="77350" cy="278900"/>
              </a:xfrm>
              <a:custGeom>
                <a:avLst/>
                <a:gdLst/>
                <a:ahLst/>
                <a:cxnLst/>
                <a:rect l="0" t="0" r="0" b="0"/>
                <a:pathLst>
                  <a:path w="3094" h="11156" fill="none" extrusionOk="0">
                    <a:moveTo>
                      <a:pt x="3094" y="11155"/>
                    </a:moveTo>
                    <a:lnTo>
                      <a:pt x="3094" y="488"/>
                    </a:lnTo>
                    <a:lnTo>
                      <a:pt x="3094" y="488"/>
                    </a:lnTo>
                    <a:lnTo>
                      <a:pt x="3094" y="391"/>
                    </a:lnTo>
                    <a:lnTo>
                      <a:pt x="3070" y="293"/>
                    </a:lnTo>
                    <a:lnTo>
                      <a:pt x="3021" y="220"/>
                    </a:lnTo>
                    <a:lnTo>
                      <a:pt x="2948" y="147"/>
                    </a:lnTo>
                    <a:lnTo>
                      <a:pt x="2899" y="98"/>
                    </a:lnTo>
                    <a:lnTo>
                      <a:pt x="2802" y="50"/>
                    </a:lnTo>
                    <a:lnTo>
                      <a:pt x="2704" y="25"/>
                    </a:lnTo>
                    <a:lnTo>
                      <a:pt x="2607" y="1"/>
                    </a:lnTo>
                    <a:lnTo>
                      <a:pt x="488" y="1"/>
                    </a:lnTo>
                    <a:lnTo>
                      <a:pt x="488" y="1"/>
                    </a:lnTo>
                    <a:lnTo>
                      <a:pt x="391" y="25"/>
                    </a:lnTo>
                    <a:lnTo>
                      <a:pt x="293" y="50"/>
                    </a:lnTo>
                    <a:lnTo>
                      <a:pt x="220" y="98"/>
                    </a:lnTo>
                    <a:lnTo>
                      <a:pt x="147" y="147"/>
                    </a:lnTo>
                    <a:lnTo>
                      <a:pt x="74" y="220"/>
                    </a:lnTo>
                    <a:lnTo>
                      <a:pt x="50" y="293"/>
                    </a:lnTo>
                    <a:lnTo>
                      <a:pt x="1" y="391"/>
                    </a:lnTo>
                    <a:lnTo>
                      <a:pt x="1" y="488"/>
                    </a:lnTo>
                    <a:lnTo>
                      <a:pt x="1" y="11155"/>
                    </a:lnTo>
                    <a:lnTo>
                      <a:pt x="3094" y="1115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8" name="Shape 631">
                <a:extLst>
                  <a:ext uri="{FF2B5EF4-FFF2-40B4-BE49-F238E27FC236}">
                    <a16:creationId xmlns:a16="http://schemas.microsoft.com/office/drawing/2014/main" id="{1E4CEAEE-AD36-4B9D-9A6C-74D06D391517}"/>
                  </a:ext>
                </a:extLst>
              </p:cNvPr>
              <p:cNvSpPr/>
              <p:nvPr/>
            </p:nvSpPr>
            <p:spPr>
              <a:xfrm>
                <a:off x="4175900" y="3787250"/>
                <a:ext cx="77350" cy="208250"/>
              </a:xfrm>
              <a:custGeom>
                <a:avLst/>
                <a:gdLst/>
                <a:ahLst/>
                <a:cxnLst/>
                <a:rect l="0" t="0" r="0" b="0"/>
                <a:pathLst>
                  <a:path w="3094" h="8330" fill="none" extrusionOk="0">
                    <a:moveTo>
                      <a:pt x="3094" y="8329"/>
                    </a:moveTo>
                    <a:lnTo>
                      <a:pt x="3094" y="487"/>
                    </a:lnTo>
                    <a:lnTo>
                      <a:pt x="3094" y="487"/>
                    </a:lnTo>
                    <a:lnTo>
                      <a:pt x="3094" y="390"/>
                    </a:lnTo>
                    <a:lnTo>
                      <a:pt x="3070" y="292"/>
                    </a:lnTo>
                    <a:lnTo>
                      <a:pt x="3021" y="219"/>
                    </a:lnTo>
                    <a:lnTo>
                      <a:pt x="2948" y="146"/>
                    </a:lnTo>
                    <a:lnTo>
                      <a:pt x="2899" y="97"/>
                    </a:lnTo>
                    <a:lnTo>
                      <a:pt x="2802" y="49"/>
                    </a:lnTo>
                    <a:lnTo>
                      <a:pt x="2704" y="24"/>
                    </a:lnTo>
                    <a:lnTo>
                      <a:pt x="2607" y="0"/>
                    </a:lnTo>
                    <a:lnTo>
                      <a:pt x="488" y="0"/>
                    </a:lnTo>
                    <a:lnTo>
                      <a:pt x="488" y="0"/>
                    </a:lnTo>
                    <a:lnTo>
                      <a:pt x="391" y="24"/>
                    </a:lnTo>
                    <a:lnTo>
                      <a:pt x="293" y="49"/>
                    </a:lnTo>
                    <a:lnTo>
                      <a:pt x="220" y="97"/>
                    </a:lnTo>
                    <a:lnTo>
                      <a:pt x="147" y="146"/>
                    </a:lnTo>
                    <a:lnTo>
                      <a:pt x="74" y="219"/>
                    </a:lnTo>
                    <a:lnTo>
                      <a:pt x="50" y="292"/>
                    </a:lnTo>
                    <a:lnTo>
                      <a:pt x="1" y="390"/>
                    </a:lnTo>
                    <a:lnTo>
                      <a:pt x="1" y="487"/>
                    </a:lnTo>
                    <a:lnTo>
                      <a:pt x="1" y="8329"/>
                    </a:lnTo>
                    <a:lnTo>
                      <a:pt x="3094" y="832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09" name="Shape 632">
              <a:extLst>
                <a:ext uri="{FF2B5EF4-FFF2-40B4-BE49-F238E27FC236}">
                  <a16:creationId xmlns:a16="http://schemas.microsoft.com/office/drawing/2014/main" id="{A8831252-0A5C-49D6-AFF7-D1986AB78CD5}"/>
                </a:ext>
              </a:extLst>
            </p:cNvPr>
            <p:cNvGrpSpPr/>
            <p:nvPr/>
          </p:nvGrpSpPr>
          <p:grpSpPr>
            <a:xfrm>
              <a:off x="6764496" y="4339867"/>
              <a:ext cx="403218" cy="292651"/>
              <a:chOff x="4604550" y="3714775"/>
              <a:chExt cx="439625" cy="319075"/>
            </a:xfrm>
          </p:grpSpPr>
          <p:sp>
            <p:nvSpPr>
              <p:cNvPr id="210" name="Shape 633">
                <a:extLst>
                  <a:ext uri="{FF2B5EF4-FFF2-40B4-BE49-F238E27FC236}">
                    <a16:creationId xmlns:a16="http://schemas.microsoft.com/office/drawing/2014/main" id="{A56C5075-AA16-42B0-8471-9A85EF7EDCCA}"/>
                  </a:ext>
                </a:extLst>
              </p:cNvPr>
              <p:cNvSpPr/>
              <p:nvPr/>
            </p:nvSpPr>
            <p:spPr>
              <a:xfrm>
                <a:off x="4604550" y="3714775"/>
                <a:ext cx="439625" cy="319075"/>
              </a:xfrm>
              <a:custGeom>
                <a:avLst/>
                <a:gdLst/>
                <a:ahLst/>
                <a:cxnLst/>
                <a:rect l="0" t="0" r="0" b="0"/>
                <a:pathLst>
                  <a:path w="17585" h="12763" fill="none" extrusionOk="0">
                    <a:moveTo>
                      <a:pt x="1" y="1"/>
                    </a:moveTo>
                    <a:lnTo>
                      <a:pt x="1" y="12276"/>
                    </a:lnTo>
                    <a:lnTo>
                      <a:pt x="1" y="12276"/>
                    </a:lnTo>
                    <a:lnTo>
                      <a:pt x="1" y="12373"/>
                    </a:lnTo>
                    <a:lnTo>
                      <a:pt x="25" y="12471"/>
                    </a:lnTo>
                    <a:lnTo>
                      <a:pt x="74" y="12544"/>
                    </a:lnTo>
                    <a:lnTo>
                      <a:pt x="122" y="12617"/>
                    </a:lnTo>
                    <a:lnTo>
                      <a:pt x="196" y="12690"/>
                    </a:lnTo>
                    <a:lnTo>
                      <a:pt x="293" y="12714"/>
                    </a:lnTo>
                    <a:lnTo>
                      <a:pt x="366" y="12763"/>
                    </a:lnTo>
                    <a:lnTo>
                      <a:pt x="488" y="12763"/>
                    </a:lnTo>
                    <a:lnTo>
                      <a:pt x="17585" y="127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1" name="Shape 634">
                <a:extLst>
                  <a:ext uri="{FF2B5EF4-FFF2-40B4-BE49-F238E27FC236}">
                    <a16:creationId xmlns:a16="http://schemas.microsoft.com/office/drawing/2014/main" id="{683661D6-564B-4DCA-B2D9-5B9D19661544}"/>
                  </a:ext>
                </a:extLst>
              </p:cNvPr>
              <p:cNvSpPr/>
              <p:nvPr/>
            </p:nvSpPr>
            <p:spPr>
              <a:xfrm>
                <a:off x="4647175" y="3761675"/>
                <a:ext cx="354400" cy="213725"/>
              </a:xfrm>
              <a:custGeom>
                <a:avLst/>
                <a:gdLst/>
                <a:ahLst/>
                <a:cxnLst/>
                <a:rect l="0" t="0" r="0" b="0"/>
                <a:pathLst>
                  <a:path w="14176" h="8549" fill="none" extrusionOk="0">
                    <a:moveTo>
                      <a:pt x="1" y="8549"/>
                    </a:moveTo>
                    <a:lnTo>
                      <a:pt x="3654" y="4408"/>
                    </a:lnTo>
                    <a:lnTo>
                      <a:pt x="5821" y="5699"/>
                    </a:lnTo>
                    <a:lnTo>
                      <a:pt x="9085" y="1924"/>
                    </a:lnTo>
                    <a:lnTo>
                      <a:pt x="9085" y="1924"/>
                    </a:lnTo>
                    <a:lnTo>
                      <a:pt x="9085" y="1924"/>
                    </a:lnTo>
                    <a:lnTo>
                      <a:pt x="9085" y="1924"/>
                    </a:lnTo>
                    <a:lnTo>
                      <a:pt x="9061" y="1924"/>
                    </a:lnTo>
                    <a:lnTo>
                      <a:pt x="9085" y="1924"/>
                    </a:lnTo>
                    <a:lnTo>
                      <a:pt x="9085" y="1924"/>
                    </a:lnTo>
                    <a:lnTo>
                      <a:pt x="9085" y="1924"/>
                    </a:lnTo>
                    <a:lnTo>
                      <a:pt x="9085" y="1924"/>
                    </a:lnTo>
                    <a:lnTo>
                      <a:pt x="9061" y="1924"/>
                    </a:lnTo>
                    <a:lnTo>
                      <a:pt x="9085" y="1924"/>
                    </a:lnTo>
                    <a:lnTo>
                      <a:pt x="10571" y="3337"/>
                    </a:lnTo>
                    <a:lnTo>
                      <a:pt x="1417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12" name="Shape 635">
              <a:extLst>
                <a:ext uri="{FF2B5EF4-FFF2-40B4-BE49-F238E27FC236}">
                  <a16:creationId xmlns:a16="http://schemas.microsoft.com/office/drawing/2014/main" id="{CED78D23-6FAD-4627-9F11-06C47B5125FF}"/>
                </a:ext>
              </a:extLst>
            </p:cNvPr>
            <p:cNvGrpSpPr/>
            <p:nvPr/>
          </p:nvGrpSpPr>
          <p:grpSpPr>
            <a:xfrm>
              <a:off x="7395544" y="4309715"/>
              <a:ext cx="385356" cy="342363"/>
              <a:chOff x="5292575" y="3681900"/>
              <a:chExt cx="420150" cy="373275"/>
            </a:xfrm>
          </p:grpSpPr>
          <p:sp>
            <p:nvSpPr>
              <p:cNvPr id="213" name="Shape 636">
                <a:extLst>
                  <a:ext uri="{FF2B5EF4-FFF2-40B4-BE49-F238E27FC236}">
                    <a16:creationId xmlns:a16="http://schemas.microsoft.com/office/drawing/2014/main" id="{C4476E72-0015-48DD-B4E9-D8D0D2FE0B9D}"/>
                  </a:ext>
                </a:extLst>
              </p:cNvPr>
              <p:cNvSpPr/>
              <p:nvPr/>
            </p:nvSpPr>
            <p:spPr>
              <a:xfrm>
                <a:off x="5292575" y="3706875"/>
                <a:ext cx="420150" cy="266700"/>
              </a:xfrm>
              <a:custGeom>
                <a:avLst/>
                <a:gdLst/>
                <a:ahLst/>
                <a:cxnLst/>
                <a:rect l="0" t="0" r="0" b="0"/>
                <a:pathLst>
                  <a:path w="16806" h="10668" fill="none" extrusionOk="0">
                    <a:moveTo>
                      <a:pt x="16319" y="0"/>
                    </a:moveTo>
                    <a:lnTo>
                      <a:pt x="488" y="0"/>
                    </a:lnTo>
                    <a:lnTo>
                      <a:pt x="488" y="0"/>
                    </a:lnTo>
                    <a:lnTo>
                      <a:pt x="390" y="0"/>
                    </a:lnTo>
                    <a:lnTo>
                      <a:pt x="293" y="25"/>
                    </a:lnTo>
                    <a:lnTo>
                      <a:pt x="196" y="73"/>
                    </a:lnTo>
                    <a:lnTo>
                      <a:pt x="123" y="146"/>
                    </a:lnTo>
                    <a:lnTo>
                      <a:pt x="74" y="219"/>
                    </a:lnTo>
                    <a:lnTo>
                      <a:pt x="25" y="292"/>
                    </a:lnTo>
                    <a:lnTo>
                      <a:pt x="1" y="390"/>
                    </a:lnTo>
                    <a:lnTo>
                      <a:pt x="1" y="487"/>
                    </a:lnTo>
                    <a:lnTo>
                      <a:pt x="1" y="10181"/>
                    </a:lnTo>
                    <a:lnTo>
                      <a:pt x="1" y="10181"/>
                    </a:lnTo>
                    <a:lnTo>
                      <a:pt x="1" y="10278"/>
                    </a:lnTo>
                    <a:lnTo>
                      <a:pt x="25" y="10375"/>
                    </a:lnTo>
                    <a:lnTo>
                      <a:pt x="74" y="10448"/>
                    </a:lnTo>
                    <a:lnTo>
                      <a:pt x="123" y="10522"/>
                    </a:lnTo>
                    <a:lnTo>
                      <a:pt x="196" y="10570"/>
                    </a:lnTo>
                    <a:lnTo>
                      <a:pt x="293" y="10619"/>
                    </a:lnTo>
                    <a:lnTo>
                      <a:pt x="390" y="10643"/>
                    </a:lnTo>
                    <a:lnTo>
                      <a:pt x="488" y="10668"/>
                    </a:lnTo>
                    <a:lnTo>
                      <a:pt x="16319" y="10668"/>
                    </a:lnTo>
                    <a:lnTo>
                      <a:pt x="16319" y="10668"/>
                    </a:lnTo>
                    <a:lnTo>
                      <a:pt x="16416" y="10643"/>
                    </a:lnTo>
                    <a:lnTo>
                      <a:pt x="16513" y="10619"/>
                    </a:lnTo>
                    <a:lnTo>
                      <a:pt x="16611" y="10570"/>
                    </a:lnTo>
                    <a:lnTo>
                      <a:pt x="16684" y="10522"/>
                    </a:lnTo>
                    <a:lnTo>
                      <a:pt x="16733" y="10448"/>
                    </a:lnTo>
                    <a:lnTo>
                      <a:pt x="16781" y="10375"/>
                    </a:lnTo>
                    <a:lnTo>
                      <a:pt x="16806" y="10278"/>
                    </a:lnTo>
                    <a:lnTo>
                      <a:pt x="16806" y="10181"/>
                    </a:lnTo>
                    <a:lnTo>
                      <a:pt x="16806" y="487"/>
                    </a:lnTo>
                    <a:lnTo>
                      <a:pt x="16806" y="487"/>
                    </a:lnTo>
                    <a:lnTo>
                      <a:pt x="16806" y="390"/>
                    </a:lnTo>
                    <a:lnTo>
                      <a:pt x="16781" y="292"/>
                    </a:lnTo>
                    <a:lnTo>
                      <a:pt x="16733" y="219"/>
                    </a:lnTo>
                    <a:lnTo>
                      <a:pt x="16684" y="146"/>
                    </a:lnTo>
                    <a:lnTo>
                      <a:pt x="16611" y="73"/>
                    </a:lnTo>
                    <a:lnTo>
                      <a:pt x="16513" y="25"/>
                    </a:lnTo>
                    <a:lnTo>
                      <a:pt x="16416" y="0"/>
                    </a:lnTo>
                    <a:lnTo>
                      <a:pt x="16319" y="0"/>
                    </a:lnTo>
                    <a:lnTo>
                      <a:pt x="16319"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4" name="Shape 637">
                <a:extLst>
                  <a:ext uri="{FF2B5EF4-FFF2-40B4-BE49-F238E27FC236}">
                    <a16:creationId xmlns:a16="http://schemas.microsoft.com/office/drawing/2014/main" id="{A10F3BC7-4ACF-4EE1-A294-82CA1E77D797}"/>
                  </a:ext>
                </a:extLst>
              </p:cNvPr>
              <p:cNvSpPr/>
              <p:nvPr/>
            </p:nvSpPr>
            <p:spPr>
              <a:xfrm>
                <a:off x="5490475" y="3681900"/>
                <a:ext cx="24375" cy="25000"/>
              </a:xfrm>
              <a:custGeom>
                <a:avLst/>
                <a:gdLst/>
                <a:ahLst/>
                <a:cxnLst/>
                <a:rect l="0" t="0" r="0" b="0"/>
                <a:pathLst>
                  <a:path w="975" h="1000" fill="none" extrusionOk="0">
                    <a:moveTo>
                      <a:pt x="974" y="999"/>
                    </a:moveTo>
                    <a:lnTo>
                      <a:pt x="974" y="488"/>
                    </a:lnTo>
                    <a:lnTo>
                      <a:pt x="974" y="488"/>
                    </a:lnTo>
                    <a:lnTo>
                      <a:pt x="974" y="390"/>
                    </a:lnTo>
                    <a:lnTo>
                      <a:pt x="926" y="293"/>
                    </a:lnTo>
                    <a:lnTo>
                      <a:pt x="901" y="220"/>
                    </a:lnTo>
                    <a:lnTo>
                      <a:pt x="828" y="147"/>
                    </a:lnTo>
                    <a:lnTo>
                      <a:pt x="755" y="74"/>
                    </a:lnTo>
                    <a:lnTo>
                      <a:pt x="682" y="49"/>
                    </a:lnTo>
                    <a:lnTo>
                      <a:pt x="585" y="1"/>
                    </a:lnTo>
                    <a:lnTo>
                      <a:pt x="487" y="1"/>
                    </a:lnTo>
                    <a:lnTo>
                      <a:pt x="487" y="1"/>
                    </a:lnTo>
                    <a:lnTo>
                      <a:pt x="390" y="1"/>
                    </a:lnTo>
                    <a:lnTo>
                      <a:pt x="292" y="49"/>
                    </a:lnTo>
                    <a:lnTo>
                      <a:pt x="219" y="74"/>
                    </a:lnTo>
                    <a:lnTo>
                      <a:pt x="146" y="147"/>
                    </a:lnTo>
                    <a:lnTo>
                      <a:pt x="73" y="220"/>
                    </a:lnTo>
                    <a:lnTo>
                      <a:pt x="49" y="293"/>
                    </a:lnTo>
                    <a:lnTo>
                      <a:pt x="0" y="390"/>
                    </a:lnTo>
                    <a:lnTo>
                      <a:pt x="0" y="488"/>
                    </a:lnTo>
                    <a:lnTo>
                      <a:pt x="0" y="99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5" name="Shape 638">
                <a:extLst>
                  <a:ext uri="{FF2B5EF4-FFF2-40B4-BE49-F238E27FC236}">
                    <a16:creationId xmlns:a16="http://schemas.microsoft.com/office/drawing/2014/main" id="{DF414868-ADBC-488D-AA38-CA92CF696666}"/>
                  </a:ext>
                </a:extLst>
              </p:cNvPr>
              <p:cNvSpPr/>
              <p:nvPr/>
            </p:nvSpPr>
            <p:spPr>
              <a:xfrm>
                <a:off x="5358350" y="3973550"/>
                <a:ext cx="60900" cy="81625"/>
              </a:xfrm>
              <a:custGeom>
                <a:avLst/>
                <a:gdLst/>
                <a:ahLst/>
                <a:cxnLst/>
                <a:rect l="0" t="0" r="0" b="0"/>
                <a:pathLst>
                  <a:path w="2436" h="3265" fill="none" extrusionOk="0">
                    <a:moveTo>
                      <a:pt x="1340" y="1"/>
                    </a:moveTo>
                    <a:lnTo>
                      <a:pt x="49" y="2558"/>
                    </a:lnTo>
                    <a:lnTo>
                      <a:pt x="49" y="2558"/>
                    </a:lnTo>
                    <a:lnTo>
                      <a:pt x="24" y="2631"/>
                    </a:lnTo>
                    <a:lnTo>
                      <a:pt x="0" y="2728"/>
                    </a:lnTo>
                    <a:lnTo>
                      <a:pt x="0" y="2826"/>
                    </a:lnTo>
                    <a:lnTo>
                      <a:pt x="24" y="2923"/>
                    </a:lnTo>
                    <a:lnTo>
                      <a:pt x="73" y="2996"/>
                    </a:lnTo>
                    <a:lnTo>
                      <a:pt x="122" y="3094"/>
                    </a:lnTo>
                    <a:lnTo>
                      <a:pt x="195" y="3142"/>
                    </a:lnTo>
                    <a:lnTo>
                      <a:pt x="268" y="3215"/>
                    </a:lnTo>
                    <a:lnTo>
                      <a:pt x="268" y="3215"/>
                    </a:lnTo>
                    <a:lnTo>
                      <a:pt x="390" y="3240"/>
                    </a:lnTo>
                    <a:lnTo>
                      <a:pt x="487" y="3264"/>
                    </a:lnTo>
                    <a:lnTo>
                      <a:pt x="487" y="3264"/>
                    </a:lnTo>
                    <a:lnTo>
                      <a:pt x="633" y="3240"/>
                    </a:lnTo>
                    <a:lnTo>
                      <a:pt x="755" y="3191"/>
                    </a:lnTo>
                    <a:lnTo>
                      <a:pt x="853" y="3094"/>
                    </a:lnTo>
                    <a:lnTo>
                      <a:pt x="926" y="2996"/>
                    </a:lnTo>
                    <a:lnTo>
                      <a:pt x="2436"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6" name="Shape 639">
                <a:extLst>
                  <a:ext uri="{FF2B5EF4-FFF2-40B4-BE49-F238E27FC236}">
                    <a16:creationId xmlns:a16="http://schemas.microsoft.com/office/drawing/2014/main" id="{C429B09B-7E9A-4736-93EF-B8D79D2E49AE}"/>
                  </a:ext>
                </a:extLst>
              </p:cNvPr>
              <p:cNvSpPr/>
              <p:nvPr/>
            </p:nvSpPr>
            <p:spPr>
              <a:xfrm>
                <a:off x="5586050" y="3973550"/>
                <a:ext cx="60925" cy="81625"/>
              </a:xfrm>
              <a:custGeom>
                <a:avLst/>
                <a:gdLst/>
                <a:ahLst/>
                <a:cxnLst/>
                <a:rect l="0" t="0" r="0" b="0"/>
                <a:pathLst>
                  <a:path w="2437" h="3265" fill="none" extrusionOk="0">
                    <a:moveTo>
                      <a:pt x="1" y="1"/>
                    </a:moveTo>
                    <a:lnTo>
                      <a:pt x="1511" y="2996"/>
                    </a:lnTo>
                    <a:lnTo>
                      <a:pt x="1511" y="2996"/>
                    </a:lnTo>
                    <a:lnTo>
                      <a:pt x="1584" y="3094"/>
                    </a:lnTo>
                    <a:lnTo>
                      <a:pt x="1681" y="3191"/>
                    </a:lnTo>
                    <a:lnTo>
                      <a:pt x="1803" y="3240"/>
                    </a:lnTo>
                    <a:lnTo>
                      <a:pt x="1949" y="3264"/>
                    </a:lnTo>
                    <a:lnTo>
                      <a:pt x="1949" y="3264"/>
                    </a:lnTo>
                    <a:lnTo>
                      <a:pt x="2047" y="3240"/>
                    </a:lnTo>
                    <a:lnTo>
                      <a:pt x="2168" y="3215"/>
                    </a:lnTo>
                    <a:lnTo>
                      <a:pt x="2168" y="3215"/>
                    </a:lnTo>
                    <a:lnTo>
                      <a:pt x="2241" y="3142"/>
                    </a:lnTo>
                    <a:lnTo>
                      <a:pt x="2315" y="3094"/>
                    </a:lnTo>
                    <a:lnTo>
                      <a:pt x="2363" y="2996"/>
                    </a:lnTo>
                    <a:lnTo>
                      <a:pt x="2412" y="2923"/>
                    </a:lnTo>
                    <a:lnTo>
                      <a:pt x="2436" y="2826"/>
                    </a:lnTo>
                    <a:lnTo>
                      <a:pt x="2436" y="2728"/>
                    </a:lnTo>
                    <a:lnTo>
                      <a:pt x="2412" y="2631"/>
                    </a:lnTo>
                    <a:lnTo>
                      <a:pt x="2388" y="2558"/>
                    </a:lnTo>
                    <a:lnTo>
                      <a:pt x="1097"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7" name="Shape 640">
                <a:extLst>
                  <a:ext uri="{FF2B5EF4-FFF2-40B4-BE49-F238E27FC236}">
                    <a16:creationId xmlns:a16="http://schemas.microsoft.com/office/drawing/2014/main" id="{A298A34D-B9A7-41C0-B6EA-48E3DB3ED417}"/>
                  </a:ext>
                </a:extLst>
              </p:cNvPr>
              <p:cNvSpPr/>
              <p:nvPr/>
            </p:nvSpPr>
            <p:spPr>
              <a:xfrm>
                <a:off x="5316925" y="3731225"/>
                <a:ext cx="371450" cy="218000"/>
              </a:xfrm>
              <a:custGeom>
                <a:avLst/>
                <a:gdLst/>
                <a:ahLst/>
                <a:cxnLst/>
                <a:rect l="0" t="0" r="0" b="0"/>
                <a:pathLst>
                  <a:path w="14858" h="8720" fill="none" extrusionOk="0">
                    <a:moveTo>
                      <a:pt x="1" y="0"/>
                    </a:moveTo>
                    <a:lnTo>
                      <a:pt x="1" y="8719"/>
                    </a:lnTo>
                    <a:lnTo>
                      <a:pt x="14857" y="8719"/>
                    </a:lnTo>
                    <a:lnTo>
                      <a:pt x="14857" y="0"/>
                    </a:lnTo>
                    <a:lnTo>
                      <a:pt x="1"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8" name="Shape 641">
                <a:extLst>
                  <a:ext uri="{FF2B5EF4-FFF2-40B4-BE49-F238E27FC236}">
                    <a16:creationId xmlns:a16="http://schemas.microsoft.com/office/drawing/2014/main" id="{F94F886E-FD6B-47D9-9AA4-1AAA5EE6EDE0}"/>
                  </a:ext>
                </a:extLst>
              </p:cNvPr>
              <p:cNvSpPr/>
              <p:nvPr/>
            </p:nvSpPr>
            <p:spPr>
              <a:xfrm>
                <a:off x="5380250" y="3784800"/>
                <a:ext cx="230200" cy="115725"/>
              </a:xfrm>
              <a:custGeom>
                <a:avLst/>
                <a:gdLst/>
                <a:ahLst/>
                <a:cxnLst/>
                <a:rect l="0" t="0" r="0" b="0"/>
                <a:pathLst>
                  <a:path w="9208" h="4629" fill="none" extrusionOk="0">
                    <a:moveTo>
                      <a:pt x="9207" y="1"/>
                    </a:moveTo>
                    <a:lnTo>
                      <a:pt x="5213" y="3995"/>
                    </a:lnTo>
                    <a:lnTo>
                      <a:pt x="5213" y="3995"/>
                    </a:lnTo>
                    <a:lnTo>
                      <a:pt x="5140" y="4044"/>
                    </a:lnTo>
                    <a:lnTo>
                      <a:pt x="5067" y="4092"/>
                    </a:lnTo>
                    <a:lnTo>
                      <a:pt x="4969" y="4117"/>
                    </a:lnTo>
                    <a:lnTo>
                      <a:pt x="4872" y="4141"/>
                    </a:lnTo>
                    <a:lnTo>
                      <a:pt x="4774" y="4117"/>
                    </a:lnTo>
                    <a:lnTo>
                      <a:pt x="4677" y="4092"/>
                    </a:lnTo>
                    <a:lnTo>
                      <a:pt x="4604" y="4044"/>
                    </a:lnTo>
                    <a:lnTo>
                      <a:pt x="4531" y="3995"/>
                    </a:lnTo>
                    <a:lnTo>
                      <a:pt x="2582" y="2046"/>
                    </a:lnTo>
                    <a:lnTo>
                      <a:pt x="1" y="462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9" name="Shape 642">
                <a:extLst>
                  <a:ext uri="{FF2B5EF4-FFF2-40B4-BE49-F238E27FC236}">
                    <a16:creationId xmlns:a16="http://schemas.microsoft.com/office/drawing/2014/main" id="{42BA7183-7793-46D3-8660-D994D00555B7}"/>
                  </a:ext>
                </a:extLst>
              </p:cNvPr>
              <p:cNvSpPr/>
              <p:nvPr/>
            </p:nvSpPr>
            <p:spPr>
              <a:xfrm>
                <a:off x="5547700" y="3779925"/>
                <a:ext cx="68825" cy="68825"/>
              </a:xfrm>
              <a:custGeom>
                <a:avLst/>
                <a:gdLst/>
                <a:ahLst/>
                <a:cxnLst/>
                <a:rect l="0" t="0" r="0" b="0"/>
                <a:pathLst>
                  <a:path w="2753" h="2753" fill="none" extrusionOk="0">
                    <a:moveTo>
                      <a:pt x="0" y="1"/>
                    </a:moveTo>
                    <a:lnTo>
                      <a:pt x="2265" y="1"/>
                    </a:lnTo>
                    <a:lnTo>
                      <a:pt x="2265" y="1"/>
                    </a:lnTo>
                    <a:lnTo>
                      <a:pt x="2363" y="1"/>
                    </a:lnTo>
                    <a:lnTo>
                      <a:pt x="2460" y="25"/>
                    </a:lnTo>
                    <a:lnTo>
                      <a:pt x="2533" y="74"/>
                    </a:lnTo>
                    <a:lnTo>
                      <a:pt x="2606" y="147"/>
                    </a:lnTo>
                    <a:lnTo>
                      <a:pt x="2680" y="220"/>
                    </a:lnTo>
                    <a:lnTo>
                      <a:pt x="2728" y="293"/>
                    </a:lnTo>
                    <a:lnTo>
                      <a:pt x="2753" y="390"/>
                    </a:lnTo>
                    <a:lnTo>
                      <a:pt x="2753" y="488"/>
                    </a:lnTo>
                    <a:lnTo>
                      <a:pt x="2753" y="275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20" name="Shape 643">
              <a:extLst>
                <a:ext uri="{FF2B5EF4-FFF2-40B4-BE49-F238E27FC236}">
                  <a16:creationId xmlns:a16="http://schemas.microsoft.com/office/drawing/2014/main" id="{82E7725E-2291-4AB7-9063-54060F8135CF}"/>
                </a:ext>
              </a:extLst>
            </p:cNvPr>
            <p:cNvGrpSpPr/>
            <p:nvPr/>
          </p:nvGrpSpPr>
          <p:grpSpPr>
            <a:xfrm>
              <a:off x="7990295" y="4266148"/>
              <a:ext cx="428922" cy="428922"/>
              <a:chOff x="5941025" y="3634400"/>
              <a:chExt cx="467650" cy="467650"/>
            </a:xfrm>
          </p:grpSpPr>
          <p:sp>
            <p:nvSpPr>
              <p:cNvPr id="221" name="Shape 644">
                <a:extLst>
                  <a:ext uri="{FF2B5EF4-FFF2-40B4-BE49-F238E27FC236}">
                    <a16:creationId xmlns:a16="http://schemas.microsoft.com/office/drawing/2014/main" id="{CF37D586-76AB-4DAF-B950-276E0C567CE1}"/>
                  </a:ext>
                </a:extLst>
              </p:cNvPr>
              <p:cNvSpPr/>
              <p:nvPr/>
            </p:nvSpPr>
            <p:spPr>
              <a:xfrm>
                <a:off x="5941025" y="3634400"/>
                <a:ext cx="467650" cy="467650"/>
              </a:xfrm>
              <a:custGeom>
                <a:avLst/>
                <a:gdLst/>
                <a:ahLst/>
                <a:cxnLst/>
                <a:rect l="0" t="0" r="0" b="0"/>
                <a:pathLst>
                  <a:path w="18706" h="18706" fill="none" extrusionOk="0">
                    <a:moveTo>
                      <a:pt x="9353" y="1"/>
                    </a:moveTo>
                    <a:lnTo>
                      <a:pt x="9353" y="1"/>
                    </a:lnTo>
                    <a:lnTo>
                      <a:pt x="8866" y="25"/>
                    </a:lnTo>
                    <a:lnTo>
                      <a:pt x="8403" y="50"/>
                    </a:lnTo>
                    <a:lnTo>
                      <a:pt x="7940" y="123"/>
                    </a:lnTo>
                    <a:lnTo>
                      <a:pt x="7478" y="196"/>
                    </a:lnTo>
                    <a:lnTo>
                      <a:pt x="7015" y="293"/>
                    </a:lnTo>
                    <a:lnTo>
                      <a:pt x="6577" y="439"/>
                    </a:lnTo>
                    <a:lnTo>
                      <a:pt x="6138" y="585"/>
                    </a:lnTo>
                    <a:lnTo>
                      <a:pt x="5724" y="732"/>
                    </a:lnTo>
                    <a:lnTo>
                      <a:pt x="5310" y="926"/>
                    </a:lnTo>
                    <a:lnTo>
                      <a:pt x="4896" y="1146"/>
                    </a:lnTo>
                    <a:lnTo>
                      <a:pt x="4506" y="1365"/>
                    </a:lnTo>
                    <a:lnTo>
                      <a:pt x="4117" y="1608"/>
                    </a:lnTo>
                    <a:lnTo>
                      <a:pt x="3751" y="1876"/>
                    </a:lnTo>
                    <a:lnTo>
                      <a:pt x="3410" y="2144"/>
                    </a:lnTo>
                    <a:lnTo>
                      <a:pt x="3069" y="2436"/>
                    </a:lnTo>
                    <a:lnTo>
                      <a:pt x="2753" y="2753"/>
                    </a:lnTo>
                    <a:lnTo>
                      <a:pt x="2436" y="3070"/>
                    </a:lnTo>
                    <a:lnTo>
                      <a:pt x="2144" y="3411"/>
                    </a:lnTo>
                    <a:lnTo>
                      <a:pt x="1876" y="3752"/>
                    </a:lnTo>
                    <a:lnTo>
                      <a:pt x="1608" y="4117"/>
                    </a:lnTo>
                    <a:lnTo>
                      <a:pt x="1365" y="4507"/>
                    </a:lnTo>
                    <a:lnTo>
                      <a:pt x="1145" y="4896"/>
                    </a:lnTo>
                    <a:lnTo>
                      <a:pt x="926" y="5310"/>
                    </a:lnTo>
                    <a:lnTo>
                      <a:pt x="731" y="5724"/>
                    </a:lnTo>
                    <a:lnTo>
                      <a:pt x="585" y="6138"/>
                    </a:lnTo>
                    <a:lnTo>
                      <a:pt x="439" y="6577"/>
                    </a:lnTo>
                    <a:lnTo>
                      <a:pt x="293" y="7015"/>
                    </a:lnTo>
                    <a:lnTo>
                      <a:pt x="196" y="7478"/>
                    </a:lnTo>
                    <a:lnTo>
                      <a:pt x="123" y="7941"/>
                    </a:lnTo>
                    <a:lnTo>
                      <a:pt x="49" y="8403"/>
                    </a:lnTo>
                    <a:lnTo>
                      <a:pt x="25" y="8866"/>
                    </a:lnTo>
                    <a:lnTo>
                      <a:pt x="1" y="9353"/>
                    </a:lnTo>
                    <a:lnTo>
                      <a:pt x="1" y="9353"/>
                    </a:lnTo>
                    <a:lnTo>
                      <a:pt x="25" y="9840"/>
                    </a:lnTo>
                    <a:lnTo>
                      <a:pt x="49" y="10303"/>
                    </a:lnTo>
                    <a:lnTo>
                      <a:pt x="123" y="10766"/>
                    </a:lnTo>
                    <a:lnTo>
                      <a:pt x="196" y="11229"/>
                    </a:lnTo>
                    <a:lnTo>
                      <a:pt x="293" y="11691"/>
                    </a:lnTo>
                    <a:lnTo>
                      <a:pt x="439" y="12130"/>
                    </a:lnTo>
                    <a:lnTo>
                      <a:pt x="585" y="12568"/>
                    </a:lnTo>
                    <a:lnTo>
                      <a:pt x="731" y="12982"/>
                    </a:lnTo>
                    <a:lnTo>
                      <a:pt x="926" y="13396"/>
                    </a:lnTo>
                    <a:lnTo>
                      <a:pt x="1145" y="13810"/>
                    </a:lnTo>
                    <a:lnTo>
                      <a:pt x="1365" y="14200"/>
                    </a:lnTo>
                    <a:lnTo>
                      <a:pt x="1608" y="14590"/>
                    </a:lnTo>
                    <a:lnTo>
                      <a:pt x="1876" y="14955"/>
                    </a:lnTo>
                    <a:lnTo>
                      <a:pt x="2144" y="15296"/>
                    </a:lnTo>
                    <a:lnTo>
                      <a:pt x="2436" y="15637"/>
                    </a:lnTo>
                    <a:lnTo>
                      <a:pt x="2753" y="15953"/>
                    </a:lnTo>
                    <a:lnTo>
                      <a:pt x="3069" y="16270"/>
                    </a:lnTo>
                    <a:lnTo>
                      <a:pt x="3410" y="16562"/>
                    </a:lnTo>
                    <a:lnTo>
                      <a:pt x="3751" y="16830"/>
                    </a:lnTo>
                    <a:lnTo>
                      <a:pt x="4117" y="17098"/>
                    </a:lnTo>
                    <a:lnTo>
                      <a:pt x="4506" y="17342"/>
                    </a:lnTo>
                    <a:lnTo>
                      <a:pt x="4896" y="17561"/>
                    </a:lnTo>
                    <a:lnTo>
                      <a:pt x="5310" y="17780"/>
                    </a:lnTo>
                    <a:lnTo>
                      <a:pt x="5724" y="17975"/>
                    </a:lnTo>
                    <a:lnTo>
                      <a:pt x="6138" y="18121"/>
                    </a:lnTo>
                    <a:lnTo>
                      <a:pt x="6577" y="18267"/>
                    </a:lnTo>
                    <a:lnTo>
                      <a:pt x="7015" y="18413"/>
                    </a:lnTo>
                    <a:lnTo>
                      <a:pt x="7478" y="18511"/>
                    </a:lnTo>
                    <a:lnTo>
                      <a:pt x="7940" y="18584"/>
                    </a:lnTo>
                    <a:lnTo>
                      <a:pt x="8403" y="18657"/>
                    </a:lnTo>
                    <a:lnTo>
                      <a:pt x="8866" y="18681"/>
                    </a:lnTo>
                    <a:lnTo>
                      <a:pt x="9353" y="18706"/>
                    </a:lnTo>
                    <a:lnTo>
                      <a:pt x="9353" y="18706"/>
                    </a:lnTo>
                    <a:lnTo>
                      <a:pt x="9840" y="18681"/>
                    </a:lnTo>
                    <a:lnTo>
                      <a:pt x="10303" y="18657"/>
                    </a:lnTo>
                    <a:lnTo>
                      <a:pt x="10766" y="18584"/>
                    </a:lnTo>
                    <a:lnTo>
                      <a:pt x="11228" y="18511"/>
                    </a:lnTo>
                    <a:lnTo>
                      <a:pt x="11691" y="18413"/>
                    </a:lnTo>
                    <a:lnTo>
                      <a:pt x="12130" y="18267"/>
                    </a:lnTo>
                    <a:lnTo>
                      <a:pt x="12568" y="18121"/>
                    </a:lnTo>
                    <a:lnTo>
                      <a:pt x="12982" y="17975"/>
                    </a:lnTo>
                    <a:lnTo>
                      <a:pt x="13396" y="17780"/>
                    </a:lnTo>
                    <a:lnTo>
                      <a:pt x="13810" y="17561"/>
                    </a:lnTo>
                    <a:lnTo>
                      <a:pt x="14200" y="17342"/>
                    </a:lnTo>
                    <a:lnTo>
                      <a:pt x="14589" y="17098"/>
                    </a:lnTo>
                    <a:lnTo>
                      <a:pt x="14955" y="16830"/>
                    </a:lnTo>
                    <a:lnTo>
                      <a:pt x="15296" y="16562"/>
                    </a:lnTo>
                    <a:lnTo>
                      <a:pt x="15637" y="16270"/>
                    </a:lnTo>
                    <a:lnTo>
                      <a:pt x="15953" y="15953"/>
                    </a:lnTo>
                    <a:lnTo>
                      <a:pt x="16270" y="15637"/>
                    </a:lnTo>
                    <a:lnTo>
                      <a:pt x="16562" y="15296"/>
                    </a:lnTo>
                    <a:lnTo>
                      <a:pt x="16830" y="14955"/>
                    </a:lnTo>
                    <a:lnTo>
                      <a:pt x="17098" y="14590"/>
                    </a:lnTo>
                    <a:lnTo>
                      <a:pt x="17341" y="14200"/>
                    </a:lnTo>
                    <a:lnTo>
                      <a:pt x="17561" y="13810"/>
                    </a:lnTo>
                    <a:lnTo>
                      <a:pt x="17780" y="13396"/>
                    </a:lnTo>
                    <a:lnTo>
                      <a:pt x="17975" y="12982"/>
                    </a:lnTo>
                    <a:lnTo>
                      <a:pt x="18121" y="12568"/>
                    </a:lnTo>
                    <a:lnTo>
                      <a:pt x="18267" y="12130"/>
                    </a:lnTo>
                    <a:lnTo>
                      <a:pt x="18413" y="11691"/>
                    </a:lnTo>
                    <a:lnTo>
                      <a:pt x="18511" y="11229"/>
                    </a:lnTo>
                    <a:lnTo>
                      <a:pt x="18584" y="10766"/>
                    </a:lnTo>
                    <a:lnTo>
                      <a:pt x="18657" y="10303"/>
                    </a:lnTo>
                    <a:lnTo>
                      <a:pt x="18681" y="9840"/>
                    </a:lnTo>
                    <a:lnTo>
                      <a:pt x="18705" y="9353"/>
                    </a:lnTo>
                    <a:lnTo>
                      <a:pt x="18705" y="9353"/>
                    </a:lnTo>
                    <a:lnTo>
                      <a:pt x="18681" y="8866"/>
                    </a:lnTo>
                    <a:lnTo>
                      <a:pt x="18657" y="8403"/>
                    </a:lnTo>
                    <a:lnTo>
                      <a:pt x="18584" y="7941"/>
                    </a:lnTo>
                    <a:lnTo>
                      <a:pt x="18511" y="7478"/>
                    </a:lnTo>
                    <a:lnTo>
                      <a:pt x="18413" y="7015"/>
                    </a:lnTo>
                    <a:lnTo>
                      <a:pt x="18267" y="6577"/>
                    </a:lnTo>
                    <a:lnTo>
                      <a:pt x="18121" y="6138"/>
                    </a:lnTo>
                    <a:lnTo>
                      <a:pt x="17975" y="5724"/>
                    </a:lnTo>
                    <a:lnTo>
                      <a:pt x="17780" y="5310"/>
                    </a:lnTo>
                    <a:lnTo>
                      <a:pt x="17561" y="4896"/>
                    </a:lnTo>
                    <a:lnTo>
                      <a:pt x="17341" y="4507"/>
                    </a:lnTo>
                    <a:lnTo>
                      <a:pt x="17098" y="4117"/>
                    </a:lnTo>
                    <a:lnTo>
                      <a:pt x="16830" y="3752"/>
                    </a:lnTo>
                    <a:lnTo>
                      <a:pt x="16562" y="3411"/>
                    </a:lnTo>
                    <a:lnTo>
                      <a:pt x="16270" y="3070"/>
                    </a:lnTo>
                    <a:lnTo>
                      <a:pt x="15953" y="2753"/>
                    </a:lnTo>
                    <a:lnTo>
                      <a:pt x="15637" y="2436"/>
                    </a:lnTo>
                    <a:lnTo>
                      <a:pt x="15296" y="2144"/>
                    </a:lnTo>
                    <a:lnTo>
                      <a:pt x="14955" y="1876"/>
                    </a:lnTo>
                    <a:lnTo>
                      <a:pt x="14589" y="1608"/>
                    </a:lnTo>
                    <a:lnTo>
                      <a:pt x="14200" y="1365"/>
                    </a:lnTo>
                    <a:lnTo>
                      <a:pt x="13810" y="1146"/>
                    </a:lnTo>
                    <a:lnTo>
                      <a:pt x="13396" y="926"/>
                    </a:lnTo>
                    <a:lnTo>
                      <a:pt x="12982" y="732"/>
                    </a:lnTo>
                    <a:lnTo>
                      <a:pt x="12568" y="585"/>
                    </a:lnTo>
                    <a:lnTo>
                      <a:pt x="12130" y="439"/>
                    </a:lnTo>
                    <a:lnTo>
                      <a:pt x="11691" y="293"/>
                    </a:lnTo>
                    <a:lnTo>
                      <a:pt x="11228" y="196"/>
                    </a:lnTo>
                    <a:lnTo>
                      <a:pt x="10766" y="123"/>
                    </a:lnTo>
                    <a:lnTo>
                      <a:pt x="10303" y="50"/>
                    </a:lnTo>
                    <a:lnTo>
                      <a:pt x="9840" y="25"/>
                    </a:lnTo>
                    <a:lnTo>
                      <a:pt x="9353" y="1"/>
                    </a:lnTo>
                    <a:lnTo>
                      <a:pt x="935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2" name="Shape 645">
                <a:extLst>
                  <a:ext uri="{FF2B5EF4-FFF2-40B4-BE49-F238E27FC236}">
                    <a16:creationId xmlns:a16="http://schemas.microsoft.com/office/drawing/2014/main" id="{8994F559-A02A-42F9-9CAA-62631CD76BAB}"/>
                  </a:ext>
                </a:extLst>
              </p:cNvPr>
              <p:cNvSpPr/>
              <p:nvPr/>
            </p:nvSpPr>
            <p:spPr>
              <a:xfrm>
                <a:off x="6211975" y="3753150"/>
                <a:ext cx="19525" cy="18900"/>
              </a:xfrm>
              <a:custGeom>
                <a:avLst/>
                <a:gdLst/>
                <a:ahLst/>
                <a:cxnLst/>
                <a:rect l="0" t="0" r="0" b="0"/>
                <a:pathLst>
                  <a:path w="781" h="756" fill="none" extrusionOk="0">
                    <a:moveTo>
                      <a:pt x="585" y="0"/>
                    </a:moveTo>
                    <a:lnTo>
                      <a:pt x="585" y="0"/>
                    </a:lnTo>
                    <a:lnTo>
                      <a:pt x="658" y="24"/>
                    </a:lnTo>
                    <a:lnTo>
                      <a:pt x="707" y="49"/>
                    </a:lnTo>
                    <a:lnTo>
                      <a:pt x="756" y="122"/>
                    </a:lnTo>
                    <a:lnTo>
                      <a:pt x="780" y="195"/>
                    </a:lnTo>
                    <a:lnTo>
                      <a:pt x="780" y="195"/>
                    </a:lnTo>
                    <a:lnTo>
                      <a:pt x="756" y="268"/>
                    </a:lnTo>
                    <a:lnTo>
                      <a:pt x="707" y="390"/>
                    </a:lnTo>
                    <a:lnTo>
                      <a:pt x="658" y="487"/>
                    </a:lnTo>
                    <a:lnTo>
                      <a:pt x="585" y="560"/>
                    </a:lnTo>
                    <a:lnTo>
                      <a:pt x="585" y="560"/>
                    </a:lnTo>
                    <a:lnTo>
                      <a:pt x="488" y="633"/>
                    </a:lnTo>
                    <a:lnTo>
                      <a:pt x="390" y="706"/>
                    </a:lnTo>
                    <a:lnTo>
                      <a:pt x="293" y="755"/>
                    </a:lnTo>
                    <a:lnTo>
                      <a:pt x="196" y="755"/>
                    </a:lnTo>
                    <a:lnTo>
                      <a:pt x="196" y="755"/>
                    </a:lnTo>
                    <a:lnTo>
                      <a:pt x="122" y="755"/>
                    </a:lnTo>
                    <a:lnTo>
                      <a:pt x="74" y="706"/>
                    </a:lnTo>
                    <a:lnTo>
                      <a:pt x="25" y="633"/>
                    </a:lnTo>
                    <a:lnTo>
                      <a:pt x="1" y="560"/>
                    </a:lnTo>
                    <a:lnTo>
                      <a:pt x="1" y="560"/>
                    </a:lnTo>
                    <a:lnTo>
                      <a:pt x="25" y="487"/>
                    </a:lnTo>
                    <a:lnTo>
                      <a:pt x="74" y="390"/>
                    </a:lnTo>
                    <a:lnTo>
                      <a:pt x="122" y="268"/>
                    </a:lnTo>
                    <a:lnTo>
                      <a:pt x="196" y="195"/>
                    </a:lnTo>
                    <a:lnTo>
                      <a:pt x="196" y="195"/>
                    </a:lnTo>
                    <a:lnTo>
                      <a:pt x="293" y="122"/>
                    </a:lnTo>
                    <a:lnTo>
                      <a:pt x="390" y="49"/>
                    </a:lnTo>
                    <a:lnTo>
                      <a:pt x="488" y="24"/>
                    </a:lnTo>
                    <a:lnTo>
                      <a:pt x="585" y="0"/>
                    </a:lnTo>
                    <a:lnTo>
                      <a:pt x="58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3" name="Shape 646">
                <a:extLst>
                  <a:ext uri="{FF2B5EF4-FFF2-40B4-BE49-F238E27FC236}">
                    <a16:creationId xmlns:a16="http://schemas.microsoft.com/office/drawing/2014/main" id="{F23775A7-DD21-49AE-A835-0B46B79880A1}"/>
                  </a:ext>
                </a:extLst>
              </p:cNvPr>
              <p:cNvSpPr/>
              <p:nvPr/>
            </p:nvSpPr>
            <p:spPr>
              <a:xfrm>
                <a:off x="5943475" y="3695900"/>
                <a:ext cx="177800" cy="351350"/>
              </a:xfrm>
              <a:custGeom>
                <a:avLst/>
                <a:gdLst/>
                <a:ahLst/>
                <a:cxnLst/>
                <a:rect l="0" t="0" r="0" b="0"/>
                <a:pathLst>
                  <a:path w="7112" h="14054" fill="none" extrusionOk="0">
                    <a:moveTo>
                      <a:pt x="2582" y="780"/>
                    </a:moveTo>
                    <a:lnTo>
                      <a:pt x="2582" y="780"/>
                    </a:lnTo>
                    <a:lnTo>
                      <a:pt x="2752" y="780"/>
                    </a:lnTo>
                    <a:lnTo>
                      <a:pt x="2752" y="780"/>
                    </a:lnTo>
                    <a:lnTo>
                      <a:pt x="2996" y="780"/>
                    </a:lnTo>
                    <a:lnTo>
                      <a:pt x="3215" y="829"/>
                    </a:lnTo>
                    <a:lnTo>
                      <a:pt x="3386" y="878"/>
                    </a:lnTo>
                    <a:lnTo>
                      <a:pt x="3507" y="951"/>
                    </a:lnTo>
                    <a:lnTo>
                      <a:pt x="3507" y="951"/>
                    </a:lnTo>
                    <a:lnTo>
                      <a:pt x="3605" y="1024"/>
                    </a:lnTo>
                    <a:lnTo>
                      <a:pt x="3702" y="1048"/>
                    </a:lnTo>
                    <a:lnTo>
                      <a:pt x="3800" y="1024"/>
                    </a:lnTo>
                    <a:lnTo>
                      <a:pt x="3897" y="951"/>
                    </a:lnTo>
                    <a:lnTo>
                      <a:pt x="3897" y="951"/>
                    </a:lnTo>
                    <a:lnTo>
                      <a:pt x="3970" y="878"/>
                    </a:lnTo>
                    <a:lnTo>
                      <a:pt x="4092" y="829"/>
                    </a:lnTo>
                    <a:lnTo>
                      <a:pt x="4189" y="780"/>
                    </a:lnTo>
                    <a:lnTo>
                      <a:pt x="4262" y="780"/>
                    </a:lnTo>
                    <a:lnTo>
                      <a:pt x="4262" y="780"/>
                    </a:lnTo>
                    <a:lnTo>
                      <a:pt x="4384" y="731"/>
                    </a:lnTo>
                    <a:lnTo>
                      <a:pt x="4506" y="658"/>
                    </a:lnTo>
                    <a:lnTo>
                      <a:pt x="4676" y="537"/>
                    </a:lnTo>
                    <a:lnTo>
                      <a:pt x="4847" y="390"/>
                    </a:lnTo>
                    <a:lnTo>
                      <a:pt x="4847" y="390"/>
                    </a:lnTo>
                    <a:lnTo>
                      <a:pt x="5042" y="244"/>
                    </a:lnTo>
                    <a:lnTo>
                      <a:pt x="5285" y="123"/>
                    </a:lnTo>
                    <a:lnTo>
                      <a:pt x="5529" y="49"/>
                    </a:lnTo>
                    <a:lnTo>
                      <a:pt x="5797" y="1"/>
                    </a:lnTo>
                    <a:lnTo>
                      <a:pt x="5797" y="1"/>
                    </a:lnTo>
                    <a:lnTo>
                      <a:pt x="5894" y="25"/>
                    </a:lnTo>
                    <a:lnTo>
                      <a:pt x="5992" y="49"/>
                    </a:lnTo>
                    <a:lnTo>
                      <a:pt x="6040" y="74"/>
                    </a:lnTo>
                    <a:lnTo>
                      <a:pt x="6089" y="123"/>
                    </a:lnTo>
                    <a:lnTo>
                      <a:pt x="6089" y="171"/>
                    </a:lnTo>
                    <a:lnTo>
                      <a:pt x="6089" y="244"/>
                    </a:lnTo>
                    <a:lnTo>
                      <a:pt x="6040" y="317"/>
                    </a:lnTo>
                    <a:lnTo>
                      <a:pt x="5992" y="390"/>
                    </a:lnTo>
                    <a:lnTo>
                      <a:pt x="5992" y="390"/>
                    </a:lnTo>
                    <a:lnTo>
                      <a:pt x="5845" y="561"/>
                    </a:lnTo>
                    <a:lnTo>
                      <a:pt x="5772" y="707"/>
                    </a:lnTo>
                    <a:lnTo>
                      <a:pt x="5748" y="853"/>
                    </a:lnTo>
                    <a:lnTo>
                      <a:pt x="5772" y="926"/>
                    </a:lnTo>
                    <a:lnTo>
                      <a:pt x="5797" y="951"/>
                    </a:lnTo>
                    <a:lnTo>
                      <a:pt x="5797" y="951"/>
                    </a:lnTo>
                    <a:lnTo>
                      <a:pt x="5870" y="1048"/>
                    </a:lnTo>
                    <a:lnTo>
                      <a:pt x="5918" y="1145"/>
                    </a:lnTo>
                    <a:lnTo>
                      <a:pt x="5967" y="1243"/>
                    </a:lnTo>
                    <a:lnTo>
                      <a:pt x="5992" y="1340"/>
                    </a:lnTo>
                    <a:lnTo>
                      <a:pt x="5992" y="1340"/>
                    </a:lnTo>
                    <a:lnTo>
                      <a:pt x="5967" y="1438"/>
                    </a:lnTo>
                    <a:lnTo>
                      <a:pt x="5918" y="1535"/>
                    </a:lnTo>
                    <a:lnTo>
                      <a:pt x="5870" y="1633"/>
                    </a:lnTo>
                    <a:lnTo>
                      <a:pt x="5797" y="1730"/>
                    </a:lnTo>
                    <a:lnTo>
                      <a:pt x="5797" y="1730"/>
                    </a:lnTo>
                    <a:lnTo>
                      <a:pt x="5748" y="1754"/>
                    </a:lnTo>
                    <a:lnTo>
                      <a:pt x="5699" y="1754"/>
                    </a:lnTo>
                    <a:lnTo>
                      <a:pt x="5553" y="1754"/>
                    </a:lnTo>
                    <a:lnTo>
                      <a:pt x="5383" y="1657"/>
                    </a:lnTo>
                    <a:lnTo>
                      <a:pt x="5212" y="1535"/>
                    </a:lnTo>
                    <a:lnTo>
                      <a:pt x="5212" y="1535"/>
                    </a:lnTo>
                    <a:lnTo>
                      <a:pt x="5066" y="1389"/>
                    </a:lnTo>
                    <a:lnTo>
                      <a:pt x="4896" y="1316"/>
                    </a:lnTo>
                    <a:lnTo>
                      <a:pt x="4749" y="1292"/>
                    </a:lnTo>
                    <a:lnTo>
                      <a:pt x="4701" y="1316"/>
                    </a:lnTo>
                    <a:lnTo>
                      <a:pt x="4652" y="1340"/>
                    </a:lnTo>
                    <a:lnTo>
                      <a:pt x="4652" y="1340"/>
                    </a:lnTo>
                    <a:lnTo>
                      <a:pt x="4555" y="1413"/>
                    </a:lnTo>
                    <a:lnTo>
                      <a:pt x="4457" y="1486"/>
                    </a:lnTo>
                    <a:lnTo>
                      <a:pt x="4360" y="1511"/>
                    </a:lnTo>
                    <a:lnTo>
                      <a:pt x="4262" y="1535"/>
                    </a:lnTo>
                    <a:lnTo>
                      <a:pt x="4262" y="1535"/>
                    </a:lnTo>
                    <a:lnTo>
                      <a:pt x="4116" y="1559"/>
                    </a:lnTo>
                    <a:lnTo>
                      <a:pt x="4043" y="1584"/>
                    </a:lnTo>
                    <a:lnTo>
                      <a:pt x="3994" y="1633"/>
                    </a:lnTo>
                    <a:lnTo>
                      <a:pt x="3994" y="1633"/>
                    </a:lnTo>
                    <a:lnTo>
                      <a:pt x="3946" y="1657"/>
                    </a:lnTo>
                    <a:lnTo>
                      <a:pt x="3873" y="1681"/>
                    </a:lnTo>
                    <a:lnTo>
                      <a:pt x="3702" y="1730"/>
                    </a:lnTo>
                    <a:lnTo>
                      <a:pt x="3702" y="1730"/>
                    </a:lnTo>
                    <a:lnTo>
                      <a:pt x="3605" y="1730"/>
                    </a:lnTo>
                    <a:lnTo>
                      <a:pt x="3507" y="1779"/>
                    </a:lnTo>
                    <a:lnTo>
                      <a:pt x="3410" y="1827"/>
                    </a:lnTo>
                    <a:lnTo>
                      <a:pt x="3312" y="1900"/>
                    </a:lnTo>
                    <a:lnTo>
                      <a:pt x="3312" y="1900"/>
                    </a:lnTo>
                    <a:lnTo>
                      <a:pt x="3288" y="1949"/>
                    </a:lnTo>
                    <a:lnTo>
                      <a:pt x="3288" y="2022"/>
                    </a:lnTo>
                    <a:lnTo>
                      <a:pt x="3288" y="2144"/>
                    </a:lnTo>
                    <a:lnTo>
                      <a:pt x="3386" y="2314"/>
                    </a:lnTo>
                    <a:lnTo>
                      <a:pt x="3507" y="2485"/>
                    </a:lnTo>
                    <a:lnTo>
                      <a:pt x="3507" y="2485"/>
                    </a:lnTo>
                    <a:lnTo>
                      <a:pt x="3605" y="2558"/>
                    </a:lnTo>
                    <a:lnTo>
                      <a:pt x="3702" y="2582"/>
                    </a:lnTo>
                    <a:lnTo>
                      <a:pt x="3800" y="2607"/>
                    </a:lnTo>
                    <a:lnTo>
                      <a:pt x="3921" y="2607"/>
                    </a:lnTo>
                    <a:lnTo>
                      <a:pt x="4043" y="2582"/>
                    </a:lnTo>
                    <a:lnTo>
                      <a:pt x="4141" y="2534"/>
                    </a:lnTo>
                    <a:lnTo>
                      <a:pt x="4262" y="2461"/>
                    </a:lnTo>
                    <a:lnTo>
                      <a:pt x="4360" y="2388"/>
                    </a:lnTo>
                    <a:lnTo>
                      <a:pt x="4360" y="2388"/>
                    </a:lnTo>
                    <a:lnTo>
                      <a:pt x="4555" y="2193"/>
                    </a:lnTo>
                    <a:lnTo>
                      <a:pt x="4749" y="2047"/>
                    </a:lnTo>
                    <a:lnTo>
                      <a:pt x="4920" y="1949"/>
                    </a:lnTo>
                    <a:lnTo>
                      <a:pt x="5042" y="1900"/>
                    </a:lnTo>
                    <a:lnTo>
                      <a:pt x="5042" y="1900"/>
                    </a:lnTo>
                    <a:lnTo>
                      <a:pt x="5115" y="1925"/>
                    </a:lnTo>
                    <a:lnTo>
                      <a:pt x="5163" y="1974"/>
                    </a:lnTo>
                    <a:lnTo>
                      <a:pt x="5212" y="2022"/>
                    </a:lnTo>
                    <a:lnTo>
                      <a:pt x="5212" y="2095"/>
                    </a:lnTo>
                    <a:lnTo>
                      <a:pt x="5212" y="2095"/>
                    </a:lnTo>
                    <a:lnTo>
                      <a:pt x="5236" y="2168"/>
                    </a:lnTo>
                    <a:lnTo>
                      <a:pt x="5285" y="2241"/>
                    </a:lnTo>
                    <a:lnTo>
                      <a:pt x="5334" y="2266"/>
                    </a:lnTo>
                    <a:lnTo>
                      <a:pt x="5407" y="2290"/>
                    </a:lnTo>
                    <a:lnTo>
                      <a:pt x="5407" y="2290"/>
                    </a:lnTo>
                    <a:lnTo>
                      <a:pt x="5504" y="2314"/>
                    </a:lnTo>
                    <a:lnTo>
                      <a:pt x="5602" y="2339"/>
                    </a:lnTo>
                    <a:lnTo>
                      <a:pt x="5699" y="2412"/>
                    </a:lnTo>
                    <a:lnTo>
                      <a:pt x="5797" y="2485"/>
                    </a:lnTo>
                    <a:lnTo>
                      <a:pt x="5797" y="2485"/>
                    </a:lnTo>
                    <a:lnTo>
                      <a:pt x="5845" y="2558"/>
                    </a:lnTo>
                    <a:lnTo>
                      <a:pt x="5870" y="2680"/>
                    </a:lnTo>
                    <a:lnTo>
                      <a:pt x="5845" y="2777"/>
                    </a:lnTo>
                    <a:lnTo>
                      <a:pt x="5797" y="2850"/>
                    </a:lnTo>
                    <a:lnTo>
                      <a:pt x="5797" y="2850"/>
                    </a:lnTo>
                    <a:lnTo>
                      <a:pt x="5699" y="2923"/>
                    </a:lnTo>
                    <a:lnTo>
                      <a:pt x="5602" y="2996"/>
                    </a:lnTo>
                    <a:lnTo>
                      <a:pt x="5504" y="3045"/>
                    </a:lnTo>
                    <a:lnTo>
                      <a:pt x="5407" y="3045"/>
                    </a:lnTo>
                    <a:lnTo>
                      <a:pt x="5407" y="3045"/>
                    </a:lnTo>
                    <a:lnTo>
                      <a:pt x="5310" y="3069"/>
                    </a:lnTo>
                    <a:lnTo>
                      <a:pt x="5163" y="3167"/>
                    </a:lnTo>
                    <a:lnTo>
                      <a:pt x="4993" y="3289"/>
                    </a:lnTo>
                    <a:lnTo>
                      <a:pt x="4847" y="3435"/>
                    </a:lnTo>
                    <a:lnTo>
                      <a:pt x="4847" y="3435"/>
                    </a:lnTo>
                    <a:lnTo>
                      <a:pt x="4676" y="3581"/>
                    </a:lnTo>
                    <a:lnTo>
                      <a:pt x="4506" y="3703"/>
                    </a:lnTo>
                    <a:lnTo>
                      <a:pt x="4384" y="3776"/>
                    </a:lnTo>
                    <a:lnTo>
                      <a:pt x="4262" y="3800"/>
                    </a:lnTo>
                    <a:lnTo>
                      <a:pt x="4262" y="3800"/>
                    </a:lnTo>
                    <a:lnTo>
                      <a:pt x="4141" y="3849"/>
                    </a:lnTo>
                    <a:lnTo>
                      <a:pt x="3970" y="3971"/>
                    </a:lnTo>
                    <a:lnTo>
                      <a:pt x="3726" y="4165"/>
                    </a:lnTo>
                    <a:lnTo>
                      <a:pt x="3483" y="4409"/>
                    </a:lnTo>
                    <a:lnTo>
                      <a:pt x="3142" y="4750"/>
                    </a:lnTo>
                    <a:lnTo>
                      <a:pt x="3142" y="4750"/>
                    </a:lnTo>
                    <a:lnTo>
                      <a:pt x="3020" y="4847"/>
                    </a:lnTo>
                    <a:lnTo>
                      <a:pt x="2874" y="4969"/>
                    </a:lnTo>
                    <a:lnTo>
                      <a:pt x="2557" y="5164"/>
                    </a:lnTo>
                    <a:lnTo>
                      <a:pt x="2265" y="5286"/>
                    </a:lnTo>
                    <a:lnTo>
                      <a:pt x="2119" y="5310"/>
                    </a:lnTo>
                    <a:lnTo>
                      <a:pt x="1997" y="5335"/>
                    </a:lnTo>
                    <a:lnTo>
                      <a:pt x="1997" y="5335"/>
                    </a:lnTo>
                    <a:lnTo>
                      <a:pt x="1754" y="5335"/>
                    </a:lnTo>
                    <a:lnTo>
                      <a:pt x="1535" y="5383"/>
                    </a:lnTo>
                    <a:lnTo>
                      <a:pt x="1364" y="5456"/>
                    </a:lnTo>
                    <a:lnTo>
                      <a:pt x="1242" y="5529"/>
                    </a:lnTo>
                    <a:lnTo>
                      <a:pt x="1242" y="5529"/>
                    </a:lnTo>
                    <a:lnTo>
                      <a:pt x="1169" y="5602"/>
                    </a:lnTo>
                    <a:lnTo>
                      <a:pt x="1096" y="5700"/>
                    </a:lnTo>
                    <a:lnTo>
                      <a:pt x="1047" y="5797"/>
                    </a:lnTo>
                    <a:lnTo>
                      <a:pt x="1047" y="5895"/>
                    </a:lnTo>
                    <a:lnTo>
                      <a:pt x="1047" y="5895"/>
                    </a:lnTo>
                    <a:lnTo>
                      <a:pt x="1047" y="5992"/>
                    </a:lnTo>
                    <a:lnTo>
                      <a:pt x="1096" y="6090"/>
                    </a:lnTo>
                    <a:lnTo>
                      <a:pt x="1169" y="6187"/>
                    </a:lnTo>
                    <a:lnTo>
                      <a:pt x="1242" y="6284"/>
                    </a:lnTo>
                    <a:lnTo>
                      <a:pt x="1242" y="6284"/>
                    </a:lnTo>
                    <a:lnTo>
                      <a:pt x="1315" y="6357"/>
                    </a:lnTo>
                    <a:lnTo>
                      <a:pt x="1413" y="6406"/>
                    </a:lnTo>
                    <a:lnTo>
                      <a:pt x="1535" y="6455"/>
                    </a:lnTo>
                    <a:lnTo>
                      <a:pt x="1608" y="6455"/>
                    </a:lnTo>
                    <a:lnTo>
                      <a:pt x="1608" y="6455"/>
                    </a:lnTo>
                    <a:lnTo>
                      <a:pt x="1729" y="6504"/>
                    </a:lnTo>
                    <a:lnTo>
                      <a:pt x="1876" y="6601"/>
                    </a:lnTo>
                    <a:lnTo>
                      <a:pt x="2070" y="6747"/>
                    </a:lnTo>
                    <a:lnTo>
                      <a:pt x="2290" y="6942"/>
                    </a:lnTo>
                    <a:lnTo>
                      <a:pt x="2290" y="6942"/>
                    </a:lnTo>
                    <a:lnTo>
                      <a:pt x="2484" y="7137"/>
                    </a:lnTo>
                    <a:lnTo>
                      <a:pt x="2679" y="7283"/>
                    </a:lnTo>
                    <a:lnTo>
                      <a:pt x="2825" y="7380"/>
                    </a:lnTo>
                    <a:lnTo>
                      <a:pt x="2947" y="7405"/>
                    </a:lnTo>
                    <a:lnTo>
                      <a:pt x="2947" y="7405"/>
                    </a:lnTo>
                    <a:lnTo>
                      <a:pt x="3093" y="7380"/>
                    </a:lnTo>
                    <a:lnTo>
                      <a:pt x="3166" y="7356"/>
                    </a:lnTo>
                    <a:lnTo>
                      <a:pt x="3239" y="7332"/>
                    </a:lnTo>
                    <a:lnTo>
                      <a:pt x="3239" y="7332"/>
                    </a:lnTo>
                    <a:lnTo>
                      <a:pt x="3288" y="7283"/>
                    </a:lnTo>
                    <a:lnTo>
                      <a:pt x="3410" y="7259"/>
                    </a:lnTo>
                    <a:lnTo>
                      <a:pt x="3556" y="7234"/>
                    </a:lnTo>
                    <a:lnTo>
                      <a:pt x="3702" y="7234"/>
                    </a:lnTo>
                    <a:lnTo>
                      <a:pt x="3702" y="7234"/>
                    </a:lnTo>
                    <a:lnTo>
                      <a:pt x="3873" y="7234"/>
                    </a:lnTo>
                    <a:lnTo>
                      <a:pt x="4019" y="7283"/>
                    </a:lnTo>
                    <a:lnTo>
                      <a:pt x="4165" y="7332"/>
                    </a:lnTo>
                    <a:lnTo>
                      <a:pt x="4262" y="7429"/>
                    </a:lnTo>
                    <a:lnTo>
                      <a:pt x="4262" y="7429"/>
                    </a:lnTo>
                    <a:lnTo>
                      <a:pt x="4360" y="7502"/>
                    </a:lnTo>
                    <a:lnTo>
                      <a:pt x="4457" y="7551"/>
                    </a:lnTo>
                    <a:lnTo>
                      <a:pt x="4555" y="7600"/>
                    </a:lnTo>
                    <a:lnTo>
                      <a:pt x="4652" y="7600"/>
                    </a:lnTo>
                    <a:lnTo>
                      <a:pt x="4652" y="7600"/>
                    </a:lnTo>
                    <a:lnTo>
                      <a:pt x="4749" y="7648"/>
                    </a:lnTo>
                    <a:lnTo>
                      <a:pt x="4896" y="7721"/>
                    </a:lnTo>
                    <a:lnTo>
                      <a:pt x="5066" y="7843"/>
                    </a:lnTo>
                    <a:lnTo>
                      <a:pt x="5212" y="7989"/>
                    </a:lnTo>
                    <a:lnTo>
                      <a:pt x="5212" y="7989"/>
                    </a:lnTo>
                    <a:lnTo>
                      <a:pt x="5383" y="8135"/>
                    </a:lnTo>
                    <a:lnTo>
                      <a:pt x="5553" y="8257"/>
                    </a:lnTo>
                    <a:lnTo>
                      <a:pt x="5699" y="8330"/>
                    </a:lnTo>
                    <a:lnTo>
                      <a:pt x="5797" y="8355"/>
                    </a:lnTo>
                    <a:lnTo>
                      <a:pt x="5797" y="8355"/>
                    </a:lnTo>
                    <a:lnTo>
                      <a:pt x="5870" y="8379"/>
                    </a:lnTo>
                    <a:lnTo>
                      <a:pt x="5992" y="8428"/>
                    </a:lnTo>
                    <a:lnTo>
                      <a:pt x="6089" y="8476"/>
                    </a:lnTo>
                    <a:lnTo>
                      <a:pt x="6162" y="8549"/>
                    </a:lnTo>
                    <a:lnTo>
                      <a:pt x="6162" y="8549"/>
                    </a:lnTo>
                    <a:lnTo>
                      <a:pt x="6259" y="8622"/>
                    </a:lnTo>
                    <a:lnTo>
                      <a:pt x="6357" y="8695"/>
                    </a:lnTo>
                    <a:lnTo>
                      <a:pt x="6454" y="8720"/>
                    </a:lnTo>
                    <a:lnTo>
                      <a:pt x="6552" y="8744"/>
                    </a:lnTo>
                    <a:lnTo>
                      <a:pt x="6552" y="8744"/>
                    </a:lnTo>
                    <a:lnTo>
                      <a:pt x="6649" y="8769"/>
                    </a:lnTo>
                    <a:lnTo>
                      <a:pt x="6747" y="8793"/>
                    </a:lnTo>
                    <a:lnTo>
                      <a:pt x="6844" y="8866"/>
                    </a:lnTo>
                    <a:lnTo>
                      <a:pt x="6941" y="8939"/>
                    </a:lnTo>
                    <a:lnTo>
                      <a:pt x="6941" y="8939"/>
                    </a:lnTo>
                    <a:lnTo>
                      <a:pt x="7014" y="9036"/>
                    </a:lnTo>
                    <a:lnTo>
                      <a:pt x="7063" y="9134"/>
                    </a:lnTo>
                    <a:lnTo>
                      <a:pt x="7112" y="9231"/>
                    </a:lnTo>
                    <a:lnTo>
                      <a:pt x="7112" y="9304"/>
                    </a:lnTo>
                    <a:lnTo>
                      <a:pt x="7112" y="9304"/>
                    </a:lnTo>
                    <a:lnTo>
                      <a:pt x="7112" y="9402"/>
                    </a:lnTo>
                    <a:lnTo>
                      <a:pt x="7063" y="9499"/>
                    </a:lnTo>
                    <a:lnTo>
                      <a:pt x="7014" y="9597"/>
                    </a:lnTo>
                    <a:lnTo>
                      <a:pt x="6941" y="9694"/>
                    </a:lnTo>
                    <a:lnTo>
                      <a:pt x="6941" y="9694"/>
                    </a:lnTo>
                    <a:lnTo>
                      <a:pt x="6868" y="9791"/>
                    </a:lnTo>
                    <a:lnTo>
                      <a:pt x="6795" y="9889"/>
                    </a:lnTo>
                    <a:lnTo>
                      <a:pt x="6747" y="9986"/>
                    </a:lnTo>
                    <a:lnTo>
                      <a:pt x="6747" y="10084"/>
                    </a:lnTo>
                    <a:lnTo>
                      <a:pt x="6747" y="10084"/>
                    </a:lnTo>
                    <a:lnTo>
                      <a:pt x="6722" y="10181"/>
                    </a:lnTo>
                    <a:lnTo>
                      <a:pt x="6625" y="10327"/>
                    </a:lnTo>
                    <a:lnTo>
                      <a:pt x="6503" y="10473"/>
                    </a:lnTo>
                    <a:lnTo>
                      <a:pt x="6357" y="10644"/>
                    </a:lnTo>
                    <a:lnTo>
                      <a:pt x="6357" y="10644"/>
                    </a:lnTo>
                    <a:lnTo>
                      <a:pt x="6211" y="10814"/>
                    </a:lnTo>
                    <a:lnTo>
                      <a:pt x="6089" y="10961"/>
                    </a:lnTo>
                    <a:lnTo>
                      <a:pt x="6016" y="11107"/>
                    </a:lnTo>
                    <a:lnTo>
                      <a:pt x="5992" y="11204"/>
                    </a:lnTo>
                    <a:lnTo>
                      <a:pt x="5992" y="11204"/>
                    </a:lnTo>
                    <a:lnTo>
                      <a:pt x="5943" y="11326"/>
                    </a:lnTo>
                    <a:lnTo>
                      <a:pt x="5870" y="11472"/>
                    </a:lnTo>
                    <a:lnTo>
                      <a:pt x="5748" y="11618"/>
                    </a:lnTo>
                    <a:lnTo>
                      <a:pt x="5602" y="11789"/>
                    </a:lnTo>
                    <a:lnTo>
                      <a:pt x="5602" y="11789"/>
                    </a:lnTo>
                    <a:lnTo>
                      <a:pt x="5456" y="11935"/>
                    </a:lnTo>
                    <a:lnTo>
                      <a:pt x="5334" y="12105"/>
                    </a:lnTo>
                    <a:lnTo>
                      <a:pt x="5261" y="12251"/>
                    </a:lnTo>
                    <a:lnTo>
                      <a:pt x="5212" y="12349"/>
                    </a:lnTo>
                    <a:lnTo>
                      <a:pt x="5212" y="12349"/>
                    </a:lnTo>
                    <a:lnTo>
                      <a:pt x="5188" y="12446"/>
                    </a:lnTo>
                    <a:lnTo>
                      <a:pt x="5139" y="12568"/>
                    </a:lnTo>
                    <a:lnTo>
                      <a:pt x="5042" y="12714"/>
                    </a:lnTo>
                    <a:lnTo>
                      <a:pt x="4944" y="12836"/>
                    </a:lnTo>
                    <a:lnTo>
                      <a:pt x="4944" y="12836"/>
                    </a:lnTo>
                    <a:lnTo>
                      <a:pt x="4822" y="12958"/>
                    </a:lnTo>
                    <a:lnTo>
                      <a:pt x="4725" y="13079"/>
                    </a:lnTo>
                    <a:lnTo>
                      <a:pt x="4676" y="13201"/>
                    </a:lnTo>
                    <a:lnTo>
                      <a:pt x="4652" y="13299"/>
                    </a:lnTo>
                    <a:lnTo>
                      <a:pt x="4652" y="13299"/>
                    </a:lnTo>
                    <a:lnTo>
                      <a:pt x="4676" y="13469"/>
                    </a:lnTo>
                    <a:lnTo>
                      <a:pt x="4701" y="13542"/>
                    </a:lnTo>
                    <a:lnTo>
                      <a:pt x="4749" y="13591"/>
                    </a:lnTo>
                    <a:lnTo>
                      <a:pt x="4749" y="13591"/>
                    </a:lnTo>
                    <a:lnTo>
                      <a:pt x="4774" y="13640"/>
                    </a:lnTo>
                    <a:lnTo>
                      <a:pt x="4822" y="13713"/>
                    </a:lnTo>
                    <a:lnTo>
                      <a:pt x="4847" y="13883"/>
                    </a:lnTo>
                    <a:lnTo>
                      <a:pt x="4847" y="13883"/>
                    </a:lnTo>
                    <a:lnTo>
                      <a:pt x="4822" y="13956"/>
                    </a:lnTo>
                    <a:lnTo>
                      <a:pt x="4774" y="14005"/>
                    </a:lnTo>
                    <a:lnTo>
                      <a:pt x="4725" y="14054"/>
                    </a:lnTo>
                    <a:lnTo>
                      <a:pt x="4652" y="14054"/>
                    </a:lnTo>
                    <a:lnTo>
                      <a:pt x="4652" y="14054"/>
                    </a:lnTo>
                    <a:lnTo>
                      <a:pt x="4555" y="14054"/>
                    </a:lnTo>
                    <a:lnTo>
                      <a:pt x="4457" y="14005"/>
                    </a:lnTo>
                    <a:lnTo>
                      <a:pt x="4360" y="13956"/>
                    </a:lnTo>
                    <a:lnTo>
                      <a:pt x="4262" y="13883"/>
                    </a:lnTo>
                    <a:lnTo>
                      <a:pt x="4262" y="13883"/>
                    </a:lnTo>
                    <a:lnTo>
                      <a:pt x="4189" y="13761"/>
                    </a:lnTo>
                    <a:lnTo>
                      <a:pt x="4141" y="13615"/>
                    </a:lnTo>
                    <a:lnTo>
                      <a:pt x="4092" y="13469"/>
                    </a:lnTo>
                    <a:lnTo>
                      <a:pt x="4092" y="13299"/>
                    </a:lnTo>
                    <a:lnTo>
                      <a:pt x="4092" y="13299"/>
                    </a:lnTo>
                    <a:lnTo>
                      <a:pt x="4067" y="13152"/>
                    </a:lnTo>
                    <a:lnTo>
                      <a:pt x="4019" y="12982"/>
                    </a:lnTo>
                    <a:lnTo>
                      <a:pt x="3970" y="12836"/>
                    </a:lnTo>
                    <a:lnTo>
                      <a:pt x="3897" y="12738"/>
                    </a:lnTo>
                    <a:lnTo>
                      <a:pt x="3897" y="12738"/>
                    </a:lnTo>
                    <a:lnTo>
                      <a:pt x="3848" y="12690"/>
                    </a:lnTo>
                    <a:lnTo>
                      <a:pt x="3824" y="12592"/>
                    </a:lnTo>
                    <a:lnTo>
                      <a:pt x="3751" y="12349"/>
                    </a:lnTo>
                    <a:lnTo>
                      <a:pt x="3726" y="12056"/>
                    </a:lnTo>
                    <a:lnTo>
                      <a:pt x="3702" y="11716"/>
                    </a:lnTo>
                    <a:lnTo>
                      <a:pt x="3702" y="11472"/>
                    </a:lnTo>
                    <a:lnTo>
                      <a:pt x="3702" y="11472"/>
                    </a:lnTo>
                    <a:lnTo>
                      <a:pt x="3702" y="11301"/>
                    </a:lnTo>
                    <a:lnTo>
                      <a:pt x="3653" y="11107"/>
                    </a:lnTo>
                    <a:lnTo>
                      <a:pt x="3629" y="10936"/>
                    </a:lnTo>
                    <a:lnTo>
                      <a:pt x="3556" y="10741"/>
                    </a:lnTo>
                    <a:lnTo>
                      <a:pt x="3483" y="10571"/>
                    </a:lnTo>
                    <a:lnTo>
                      <a:pt x="3410" y="10425"/>
                    </a:lnTo>
                    <a:lnTo>
                      <a:pt x="3312" y="10279"/>
                    </a:lnTo>
                    <a:lnTo>
                      <a:pt x="3239" y="10181"/>
                    </a:lnTo>
                    <a:lnTo>
                      <a:pt x="3239" y="10181"/>
                    </a:lnTo>
                    <a:lnTo>
                      <a:pt x="3045" y="9962"/>
                    </a:lnTo>
                    <a:lnTo>
                      <a:pt x="2898" y="9767"/>
                    </a:lnTo>
                    <a:lnTo>
                      <a:pt x="2801" y="9621"/>
                    </a:lnTo>
                    <a:lnTo>
                      <a:pt x="2752" y="9499"/>
                    </a:lnTo>
                    <a:lnTo>
                      <a:pt x="2752" y="9499"/>
                    </a:lnTo>
                    <a:lnTo>
                      <a:pt x="2728" y="9353"/>
                    </a:lnTo>
                    <a:lnTo>
                      <a:pt x="2704" y="9280"/>
                    </a:lnTo>
                    <a:lnTo>
                      <a:pt x="2655" y="9231"/>
                    </a:lnTo>
                    <a:lnTo>
                      <a:pt x="2655" y="9231"/>
                    </a:lnTo>
                    <a:lnTo>
                      <a:pt x="2631" y="9158"/>
                    </a:lnTo>
                    <a:lnTo>
                      <a:pt x="2582" y="9036"/>
                    </a:lnTo>
                    <a:lnTo>
                      <a:pt x="2582" y="8890"/>
                    </a:lnTo>
                    <a:lnTo>
                      <a:pt x="2557" y="8744"/>
                    </a:lnTo>
                    <a:lnTo>
                      <a:pt x="2557" y="8744"/>
                    </a:lnTo>
                    <a:lnTo>
                      <a:pt x="2582" y="8598"/>
                    </a:lnTo>
                    <a:lnTo>
                      <a:pt x="2582" y="8452"/>
                    </a:lnTo>
                    <a:lnTo>
                      <a:pt x="2631" y="8330"/>
                    </a:lnTo>
                    <a:lnTo>
                      <a:pt x="2655" y="8281"/>
                    </a:lnTo>
                    <a:lnTo>
                      <a:pt x="2655" y="8281"/>
                    </a:lnTo>
                    <a:lnTo>
                      <a:pt x="2704" y="8208"/>
                    </a:lnTo>
                    <a:lnTo>
                      <a:pt x="2728" y="8160"/>
                    </a:lnTo>
                    <a:lnTo>
                      <a:pt x="2752" y="7989"/>
                    </a:lnTo>
                    <a:lnTo>
                      <a:pt x="2752" y="7989"/>
                    </a:lnTo>
                    <a:lnTo>
                      <a:pt x="2728" y="7819"/>
                    </a:lnTo>
                    <a:lnTo>
                      <a:pt x="2704" y="7746"/>
                    </a:lnTo>
                    <a:lnTo>
                      <a:pt x="2655" y="7697"/>
                    </a:lnTo>
                    <a:lnTo>
                      <a:pt x="2655" y="7697"/>
                    </a:lnTo>
                    <a:lnTo>
                      <a:pt x="2606" y="7673"/>
                    </a:lnTo>
                    <a:lnTo>
                      <a:pt x="2533" y="7624"/>
                    </a:lnTo>
                    <a:lnTo>
                      <a:pt x="2363" y="7600"/>
                    </a:lnTo>
                    <a:lnTo>
                      <a:pt x="2363" y="7600"/>
                    </a:lnTo>
                    <a:lnTo>
                      <a:pt x="2265" y="7575"/>
                    </a:lnTo>
                    <a:lnTo>
                      <a:pt x="2119" y="7502"/>
                    </a:lnTo>
                    <a:lnTo>
                      <a:pt x="1973" y="7380"/>
                    </a:lnTo>
                    <a:lnTo>
                      <a:pt x="1802" y="7234"/>
                    </a:lnTo>
                    <a:lnTo>
                      <a:pt x="1802" y="7234"/>
                    </a:lnTo>
                    <a:lnTo>
                      <a:pt x="1632" y="7088"/>
                    </a:lnTo>
                    <a:lnTo>
                      <a:pt x="1486" y="6966"/>
                    </a:lnTo>
                    <a:lnTo>
                      <a:pt x="1340" y="6869"/>
                    </a:lnTo>
                    <a:lnTo>
                      <a:pt x="1242" y="6845"/>
                    </a:lnTo>
                    <a:lnTo>
                      <a:pt x="1242" y="6845"/>
                    </a:lnTo>
                    <a:lnTo>
                      <a:pt x="1121" y="6796"/>
                    </a:lnTo>
                    <a:lnTo>
                      <a:pt x="926" y="6674"/>
                    </a:lnTo>
                    <a:lnTo>
                      <a:pt x="706" y="6504"/>
                    </a:lnTo>
                    <a:lnTo>
                      <a:pt x="463" y="6284"/>
                    </a:lnTo>
                    <a:lnTo>
                      <a:pt x="463" y="6284"/>
                    </a:lnTo>
                    <a:lnTo>
                      <a:pt x="171" y="5919"/>
                    </a:lnTo>
                    <a:lnTo>
                      <a:pt x="0" y="5700"/>
                    </a:lnTo>
                    <a:lnTo>
                      <a:pt x="0" y="5700"/>
                    </a:lnTo>
                    <a:lnTo>
                      <a:pt x="0" y="572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4" name="Shape 647">
                <a:extLst>
                  <a:ext uri="{FF2B5EF4-FFF2-40B4-BE49-F238E27FC236}">
                    <a16:creationId xmlns:a16="http://schemas.microsoft.com/office/drawing/2014/main" id="{76822965-1FFC-4387-968E-A749D251527D}"/>
                  </a:ext>
                </a:extLst>
              </p:cNvPr>
              <p:cNvSpPr/>
              <p:nvPr/>
            </p:nvSpPr>
            <p:spPr>
              <a:xfrm>
                <a:off x="6128575" y="3695900"/>
                <a:ext cx="86475" cy="47525"/>
              </a:xfrm>
              <a:custGeom>
                <a:avLst/>
                <a:gdLst/>
                <a:ahLst/>
                <a:cxnLst/>
                <a:rect l="0" t="0" r="0" b="0"/>
                <a:pathLst>
                  <a:path w="3459" h="1901" fill="none" extrusionOk="0">
                    <a:moveTo>
                      <a:pt x="2022" y="1340"/>
                    </a:moveTo>
                    <a:lnTo>
                      <a:pt x="2022" y="1340"/>
                    </a:lnTo>
                    <a:lnTo>
                      <a:pt x="1924" y="1413"/>
                    </a:lnTo>
                    <a:lnTo>
                      <a:pt x="1827" y="1486"/>
                    </a:lnTo>
                    <a:lnTo>
                      <a:pt x="1729" y="1511"/>
                    </a:lnTo>
                    <a:lnTo>
                      <a:pt x="1632" y="1535"/>
                    </a:lnTo>
                    <a:lnTo>
                      <a:pt x="1632" y="1535"/>
                    </a:lnTo>
                    <a:lnTo>
                      <a:pt x="1559" y="1535"/>
                    </a:lnTo>
                    <a:lnTo>
                      <a:pt x="1461" y="1584"/>
                    </a:lnTo>
                    <a:lnTo>
                      <a:pt x="1340" y="1657"/>
                    </a:lnTo>
                    <a:lnTo>
                      <a:pt x="1267" y="1730"/>
                    </a:lnTo>
                    <a:lnTo>
                      <a:pt x="1267" y="1730"/>
                    </a:lnTo>
                    <a:lnTo>
                      <a:pt x="1169" y="1803"/>
                    </a:lnTo>
                    <a:lnTo>
                      <a:pt x="1072" y="1852"/>
                    </a:lnTo>
                    <a:lnTo>
                      <a:pt x="974" y="1900"/>
                    </a:lnTo>
                    <a:lnTo>
                      <a:pt x="877" y="1900"/>
                    </a:lnTo>
                    <a:lnTo>
                      <a:pt x="877" y="1900"/>
                    </a:lnTo>
                    <a:lnTo>
                      <a:pt x="779" y="1900"/>
                    </a:lnTo>
                    <a:lnTo>
                      <a:pt x="682" y="1852"/>
                    </a:lnTo>
                    <a:lnTo>
                      <a:pt x="585" y="1803"/>
                    </a:lnTo>
                    <a:lnTo>
                      <a:pt x="512" y="1730"/>
                    </a:lnTo>
                    <a:lnTo>
                      <a:pt x="512" y="1730"/>
                    </a:lnTo>
                    <a:lnTo>
                      <a:pt x="438" y="1633"/>
                    </a:lnTo>
                    <a:lnTo>
                      <a:pt x="414" y="1535"/>
                    </a:lnTo>
                    <a:lnTo>
                      <a:pt x="438" y="1438"/>
                    </a:lnTo>
                    <a:lnTo>
                      <a:pt x="512" y="1340"/>
                    </a:lnTo>
                    <a:lnTo>
                      <a:pt x="512" y="1340"/>
                    </a:lnTo>
                    <a:lnTo>
                      <a:pt x="585" y="1243"/>
                    </a:lnTo>
                    <a:lnTo>
                      <a:pt x="633" y="1145"/>
                    </a:lnTo>
                    <a:lnTo>
                      <a:pt x="682" y="1048"/>
                    </a:lnTo>
                    <a:lnTo>
                      <a:pt x="682" y="951"/>
                    </a:lnTo>
                    <a:lnTo>
                      <a:pt x="682" y="951"/>
                    </a:lnTo>
                    <a:lnTo>
                      <a:pt x="658" y="804"/>
                    </a:lnTo>
                    <a:lnTo>
                      <a:pt x="633" y="731"/>
                    </a:lnTo>
                    <a:lnTo>
                      <a:pt x="585" y="683"/>
                    </a:lnTo>
                    <a:lnTo>
                      <a:pt x="585" y="683"/>
                    </a:lnTo>
                    <a:lnTo>
                      <a:pt x="536" y="634"/>
                    </a:lnTo>
                    <a:lnTo>
                      <a:pt x="463" y="610"/>
                    </a:lnTo>
                    <a:lnTo>
                      <a:pt x="317" y="585"/>
                    </a:lnTo>
                    <a:lnTo>
                      <a:pt x="317" y="585"/>
                    </a:lnTo>
                    <a:lnTo>
                      <a:pt x="146" y="561"/>
                    </a:lnTo>
                    <a:lnTo>
                      <a:pt x="73" y="512"/>
                    </a:lnTo>
                    <a:lnTo>
                      <a:pt x="24" y="488"/>
                    </a:lnTo>
                    <a:lnTo>
                      <a:pt x="24" y="488"/>
                    </a:lnTo>
                    <a:lnTo>
                      <a:pt x="0" y="439"/>
                    </a:lnTo>
                    <a:lnTo>
                      <a:pt x="24" y="366"/>
                    </a:lnTo>
                    <a:lnTo>
                      <a:pt x="49" y="293"/>
                    </a:lnTo>
                    <a:lnTo>
                      <a:pt x="122" y="196"/>
                    </a:lnTo>
                    <a:lnTo>
                      <a:pt x="122" y="196"/>
                    </a:lnTo>
                    <a:lnTo>
                      <a:pt x="171" y="171"/>
                    </a:lnTo>
                    <a:lnTo>
                      <a:pt x="268" y="123"/>
                    </a:lnTo>
                    <a:lnTo>
                      <a:pt x="512" y="74"/>
                    </a:lnTo>
                    <a:lnTo>
                      <a:pt x="804" y="25"/>
                    </a:lnTo>
                    <a:lnTo>
                      <a:pt x="1145" y="1"/>
                    </a:lnTo>
                    <a:lnTo>
                      <a:pt x="2509" y="1"/>
                    </a:lnTo>
                    <a:lnTo>
                      <a:pt x="2509" y="1"/>
                    </a:lnTo>
                    <a:lnTo>
                      <a:pt x="2850" y="25"/>
                    </a:lnTo>
                    <a:lnTo>
                      <a:pt x="3142" y="49"/>
                    </a:lnTo>
                    <a:lnTo>
                      <a:pt x="3337" y="74"/>
                    </a:lnTo>
                    <a:lnTo>
                      <a:pt x="3434" y="98"/>
                    </a:lnTo>
                    <a:lnTo>
                      <a:pt x="3434" y="98"/>
                    </a:lnTo>
                    <a:lnTo>
                      <a:pt x="3458" y="123"/>
                    </a:lnTo>
                    <a:lnTo>
                      <a:pt x="3434" y="171"/>
                    </a:lnTo>
                    <a:lnTo>
                      <a:pt x="3361" y="317"/>
                    </a:lnTo>
                    <a:lnTo>
                      <a:pt x="3239" y="488"/>
                    </a:lnTo>
                    <a:lnTo>
                      <a:pt x="3069" y="683"/>
                    </a:lnTo>
                    <a:lnTo>
                      <a:pt x="3069" y="683"/>
                    </a:lnTo>
                    <a:lnTo>
                      <a:pt x="2874" y="853"/>
                    </a:lnTo>
                    <a:lnTo>
                      <a:pt x="2679" y="999"/>
                    </a:lnTo>
                    <a:lnTo>
                      <a:pt x="2509" y="1121"/>
                    </a:lnTo>
                    <a:lnTo>
                      <a:pt x="2411" y="1145"/>
                    </a:lnTo>
                    <a:lnTo>
                      <a:pt x="2411" y="1145"/>
                    </a:lnTo>
                    <a:lnTo>
                      <a:pt x="2314" y="1170"/>
                    </a:lnTo>
                    <a:lnTo>
                      <a:pt x="2216" y="1194"/>
                    </a:lnTo>
                    <a:lnTo>
                      <a:pt x="2119" y="1267"/>
                    </a:lnTo>
                    <a:lnTo>
                      <a:pt x="2022" y="1340"/>
                    </a:lnTo>
                    <a:lnTo>
                      <a:pt x="2022" y="134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5" name="Shape 648">
                <a:extLst>
                  <a:ext uri="{FF2B5EF4-FFF2-40B4-BE49-F238E27FC236}">
                    <a16:creationId xmlns:a16="http://schemas.microsoft.com/office/drawing/2014/main" id="{4BCCF8A2-195B-422B-9428-8D1214C945C0}"/>
                  </a:ext>
                </a:extLst>
              </p:cNvPr>
              <p:cNvSpPr/>
              <p:nvPr/>
            </p:nvSpPr>
            <p:spPr>
              <a:xfrm>
                <a:off x="6357500" y="3940075"/>
                <a:ext cx="18900" cy="34725"/>
              </a:xfrm>
              <a:custGeom>
                <a:avLst/>
                <a:gdLst/>
                <a:ahLst/>
                <a:cxnLst/>
                <a:rect l="0" t="0" r="0" b="0"/>
                <a:pathLst>
                  <a:path w="756" h="1389" fill="none" extrusionOk="0">
                    <a:moveTo>
                      <a:pt x="585" y="682"/>
                    </a:moveTo>
                    <a:lnTo>
                      <a:pt x="585" y="682"/>
                    </a:lnTo>
                    <a:lnTo>
                      <a:pt x="512" y="779"/>
                    </a:lnTo>
                    <a:lnTo>
                      <a:pt x="439" y="877"/>
                    </a:lnTo>
                    <a:lnTo>
                      <a:pt x="390" y="974"/>
                    </a:lnTo>
                    <a:lnTo>
                      <a:pt x="390" y="1072"/>
                    </a:lnTo>
                    <a:lnTo>
                      <a:pt x="390" y="1072"/>
                    </a:lnTo>
                    <a:lnTo>
                      <a:pt x="366" y="1218"/>
                    </a:lnTo>
                    <a:lnTo>
                      <a:pt x="317" y="1291"/>
                    </a:lnTo>
                    <a:lnTo>
                      <a:pt x="293" y="1364"/>
                    </a:lnTo>
                    <a:lnTo>
                      <a:pt x="293" y="1364"/>
                    </a:lnTo>
                    <a:lnTo>
                      <a:pt x="244" y="1388"/>
                    </a:lnTo>
                    <a:lnTo>
                      <a:pt x="195" y="1388"/>
                    </a:lnTo>
                    <a:lnTo>
                      <a:pt x="147" y="1388"/>
                    </a:lnTo>
                    <a:lnTo>
                      <a:pt x="98" y="1364"/>
                    </a:lnTo>
                    <a:lnTo>
                      <a:pt x="98" y="1364"/>
                    </a:lnTo>
                    <a:lnTo>
                      <a:pt x="74" y="1291"/>
                    </a:lnTo>
                    <a:lnTo>
                      <a:pt x="25" y="1169"/>
                    </a:lnTo>
                    <a:lnTo>
                      <a:pt x="25" y="1023"/>
                    </a:lnTo>
                    <a:lnTo>
                      <a:pt x="1" y="877"/>
                    </a:lnTo>
                    <a:lnTo>
                      <a:pt x="1" y="877"/>
                    </a:lnTo>
                    <a:lnTo>
                      <a:pt x="25" y="706"/>
                    </a:lnTo>
                    <a:lnTo>
                      <a:pt x="98" y="536"/>
                    </a:lnTo>
                    <a:lnTo>
                      <a:pt x="171" y="365"/>
                    </a:lnTo>
                    <a:lnTo>
                      <a:pt x="293" y="219"/>
                    </a:lnTo>
                    <a:lnTo>
                      <a:pt x="293" y="219"/>
                    </a:lnTo>
                    <a:lnTo>
                      <a:pt x="415" y="122"/>
                    </a:lnTo>
                    <a:lnTo>
                      <a:pt x="512" y="49"/>
                    </a:lnTo>
                    <a:lnTo>
                      <a:pt x="609" y="0"/>
                    </a:lnTo>
                    <a:lnTo>
                      <a:pt x="682" y="24"/>
                    </a:lnTo>
                    <a:lnTo>
                      <a:pt x="682" y="24"/>
                    </a:lnTo>
                    <a:lnTo>
                      <a:pt x="707" y="73"/>
                    </a:lnTo>
                    <a:lnTo>
                      <a:pt x="731" y="146"/>
                    </a:lnTo>
                    <a:lnTo>
                      <a:pt x="756" y="317"/>
                    </a:lnTo>
                    <a:lnTo>
                      <a:pt x="756" y="317"/>
                    </a:lnTo>
                    <a:lnTo>
                      <a:pt x="756" y="390"/>
                    </a:lnTo>
                    <a:lnTo>
                      <a:pt x="707" y="487"/>
                    </a:lnTo>
                    <a:lnTo>
                      <a:pt x="658" y="609"/>
                    </a:lnTo>
                    <a:lnTo>
                      <a:pt x="585" y="682"/>
                    </a:lnTo>
                    <a:lnTo>
                      <a:pt x="585" y="68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6" name="Shape 649">
                <a:extLst>
                  <a:ext uri="{FF2B5EF4-FFF2-40B4-BE49-F238E27FC236}">
                    <a16:creationId xmlns:a16="http://schemas.microsoft.com/office/drawing/2014/main" id="{F965F26D-3B9A-4944-8FD3-ACC8A1456C1A}"/>
                  </a:ext>
                </a:extLst>
              </p:cNvPr>
              <p:cNvSpPr/>
              <p:nvPr/>
            </p:nvSpPr>
            <p:spPr>
              <a:xfrm>
                <a:off x="6202850" y="3720875"/>
                <a:ext cx="204000" cy="278875"/>
              </a:xfrm>
              <a:custGeom>
                <a:avLst/>
                <a:gdLst/>
                <a:ahLst/>
                <a:cxnLst/>
                <a:rect l="0" t="0" r="0" b="0"/>
                <a:pathLst>
                  <a:path w="8160" h="11155" fill="none" extrusionOk="0">
                    <a:moveTo>
                      <a:pt x="8159" y="4774"/>
                    </a:moveTo>
                    <a:lnTo>
                      <a:pt x="8159" y="4774"/>
                    </a:lnTo>
                    <a:lnTo>
                      <a:pt x="7599" y="4701"/>
                    </a:lnTo>
                    <a:lnTo>
                      <a:pt x="7283" y="4652"/>
                    </a:lnTo>
                    <a:lnTo>
                      <a:pt x="7136" y="4603"/>
                    </a:lnTo>
                    <a:lnTo>
                      <a:pt x="7136" y="4603"/>
                    </a:lnTo>
                    <a:lnTo>
                      <a:pt x="7088" y="4579"/>
                    </a:lnTo>
                    <a:lnTo>
                      <a:pt x="7015" y="4555"/>
                    </a:lnTo>
                    <a:lnTo>
                      <a:pt x="6844" y="4530"/>
                    </a:lnTo>
                    <a:lnTo>
                      <a:pt x="6844" y="4530"/>
                    </a:lnTo>
                    <a:lnTo>
                      <a:pt x="6747" y="4506"/>
                    </a:lnTo>
                    <a:lnTo>
                      <a:pt x="6649" y="4457"/>
                    </a:lnTo>
                    <a:lnTo>
                      <a:pt x="6552" y="4409"/>
                    </a:lnTo>
                    <a:lnTo>
                      <a:pt x="6454" y="4336"/>
                    </a:lnTo>
                    <a:lnTo>
                      <a:pt x="6454" y="4336"/>
                    </a:lnTo>
                    <a:lnTo>
                      <a:pt x="6381" y="4262"/>
                    </a:lnTo>
                    <a:lnTo>
                      <a:pt x="6308" y="4214"/>
                    </a:lnTo>
                    <a:lnTo>
                      <a:pt x="6235" y="4214"/>
                    </a:lnTo>
                    <a:lnTo>
                      <a:pt x="6187" y="4238"/>
                    </a:lnTo>
                    <a:lnTo>
                      <a:pt x="6187" y="4238"/>
                    </a:lnTo>
                    <a:lnTo>
                      <a:pt x="6162" y="4287"/>
                    </a:lnTo>
                    <a:lnTo>
                      <a:pt x="6162" y="4360"/>
                    </a:lnTo>
                    <a:lnTo>
                      <a:pt x="6211" y="4433"/>
                    </a:lnTo>
                    <a:lnTo>
                      <a:pt x="6284" y="4530"/>
                    </a:lnTo>
                    <a:lnTo>
                      <a:pt x="6284" y="4530"/>
                    </a:lnTo>
                    <a:lnTo>
                      <a:pt x="6357" y="4603"/>
                    </a:lnTo>
                    <a:lnTo>
                      <a:pt x="6454" y="4652"/>
                    </a:lnTo>
                    <a:lnTo>
                      <a:pt x="6576" y="4701"/>
                    </a:lnTo>
                    <a:lnTo>
                      <a:pt x="6649" y="4701"/>
                    </a:lnTo>
                    <a:lnTo>
                      <a:pt x="6649" y="4701"/>
                    </a:lnTo>
                    <a:lnTo>
                      <a:pt x="6747" y="4725"/>
                    </a:lnTo>
                    <a:lnTo>
                      <a:pt x="6844" y="4774"/>
                    </a:lnTo>
                    <a:lnTo>
                      <a:pt x="6942" y="4823"/>
                    </a:lnTo>
                    <a:lnTo>
                      <a:pt x="7039" y="4896"/>
                    </a:lnTo>
                    <a:lnTo>
                      <a:pt x="7039" y="4896"/>
                    </a:lnTo>
                    <a:lnTo>
                      <a:pt x="7063" y="4944"/>
                    </a:lnTo>
                    <a:lnTo>
                      <a:pt x="7088" y="4993"/>
                    </a:lnTo>
                    <a:lnTo>
                      <a:pt x="7063" y="5139"/>
                    </a:lnTo>
                    <a:lnTo>
                      <a:pt x="6966" y="5310"/>
                    </a:lnTo>
                    <a:lnTo>
                      <a:pt x="6844" y="5480"/>
                    </a:lnTo>
                    <a:lnTo>
                      <a:pt x="6844" y="5480"/>
                    </a:lnTo>
                    <a:lnTo>
                      <a:pt x="6674" y="5626"/>
                    </a:lnTo>
                    <a:lnTo>
                      <a:pt x="6528" y="5748"/>
                    </a:lnTo>
                    <a:lnTo>
                      <a:pt x="6381" y="5821"/>
                    </a:lnTo>
                    <a:lnTo>
                      <a:pt x="6284" y="5846"/>
                    </a:lnTo>
                    <a:lnTo>
                      <a:pt x="6284" y="5846"/>
                    </a:lnTo>
                    <a:lnTo>
                      <a:pt x="6113" y="5870"/>
                    </a:lnTo>
                    <a:lnTo>
                      <a:pt x="6040" y="5894"/>
                    </a:lnTo>
                    <a:lnTo>
                      <a:pt x="5992" y="5943"/>
                    </a:lnTo>
                    <a:lnTo>
                      <a:pt x="5992" y="5943"/>
                    </a:lnTo>
                    <a:lnTo>
                      <a:pt x="5943" y="5967"/>
                    </a:lnTo>
                    <a:lnTo>
                      <a:pt x="5894" y="5992"/>
                    </a:lnTo>
                    <a:lnTo>
                      <a:pt x="5846" y="5967"/>
                    </a:lnTo>
                    <a:lnTo>
                      <a:pt x="5797" y="5943"/>
                    </a:lnTo>
                    <a:lnTo>
                      <a:pt x="5797" y="5943"/>
                    </a:lnTo>
                    <a:lnTo>
                      <a:pt x="5773" y="5894"/>
                    </a:lnTo>
                    <a:lnTo>
                      <a:pt x="5724" y="5821"/>
                    </a:lnTo>
                    <a:lnTo>
                      <a:pt x="5699" y="5651"/>
                    </a:lnTo>
                    <a:lnTo>
                      <a:pt x="5699" y="5651"/>
                    </a:lnTo>
                    <a:lnTo>
                      <a:pt x="5675" y="5553"/>
                    </a:lnTo>
                    <a:lnTo>
                      <a:pt x="5602" y="5407"/>
                    </a:lnTo>
                    <a:lnTo>
                      <a:pt x="5480" y="5261"/>
                    </a:lnTo>
                    <a:lnTo>
                      <a:pt x="5334" y="5091"/>
                    </a:lnTo>
                    <a:lnTo>
                      <a:pt x="5334" y="5091"/>
                    </a:lnTo>
                    <a:lnTo>
                      <a:pt x="5188" y="4920"/>
                    </a:lnTo>
                    <a:lnTo>
                      <a:pt x="5066" y="4774"/>
                    </a:lnTo>
                    <a:lnTo>
                      <a:pt x="4969" y="4628"/>
                    </a:lnTo>
                    <a:lnTo>
                      <a:pt x="4944" y="4530"/>
                    </a:lnTo>
                    <a:lnTo>
                      <a:pt x="4944" y="4530"/>
                    </a:lnTo>
                    <a:lnTo>
                      <a:pt x="4944" y="4457"/>
                    </a:lnTo>
                    <a:lnTo>
                      <a:pt x="4920" y="4409"/>
                    </a:lnTo>
                    <a:lnTo>
                      <a:pt x="4896" y="4409"/>
                    </a:lnTo>
                    <a:lnTo>
                      <a:pt x="4847" y="4433"/>
                    </a:lnTo>
                    <a:lnTo>
                      <a:pt x="4847" y="4433"/>
                    </a:lnTo>
                    <a:lnTo>
                      <a:pt x="4823" y="4482"/>
                    </a:lnTo>
                    <a:lnTo>
                      <a:pt x="4774" y="4555"/>
                    </a:lnTo>
                    <a:lnTo>
                      <a:pt x="4750" y="4701"/>
                    </a:lnTo>
                    <a:lnTo>
                      <a:pt x="4750" y="4701"/>
                    </a:lnTo>
                    <a:lnTo>
                      <a:pt x="4774" y="4798"/>
                    </a:lnTo>
                    <a:lnTo>
                      <a:pt x="4847" y="4920"/>
                    </a:lnTo>
                    <a:lnTo>
                      <a:pt x="4920" y="5066"/>
                    </a:lnTo>
                    <a:lnTo>
                      <a:pt x="5042" y="5188"/>
                    </a:lnTo>
                    <a:lnTo>
                      <a:pt x="5042" y="5188"/>
                    </a:lnTo>
                    <a:lnTo>
                      <a:pt x="5139" y="5310"/>
                    </a:lnTo>
                    <a:lnTo>
                      <a:pt x="5237" y="5431"/>
                    </a:lnTo>
                    <a:lnTo>
                      <a:pt x="5310" y="5553"/>
                    </a:lnTo>
                    <a:lnTo>
                      <a:pt x="5334" y="5651"/>
                    </a:lnTo>
                    <a:lnTo>
                      <a:pt x="5334" y="5651"/>
                    </a:lnTo>
                    <a:lnTo>
                      <a:pt x="5334" y="5748"/>
                    </a:lnTo>
                    <a:lnTo>
                      <a:pt x="5383" y="5846"/>
                    </a:lnTo>
                    <a:lnTo>
                      <a:pt x="5432" y="5943"/>
                    </a:lnTo>
                    <a:lnTo>
                      <a:pt x="5505" y="6040"/>
                    </a:lnTo>
                    <a:lnTo>
                      <a:pt x="5505" y="6040"/>
                    </a:lnTo>
                    <a:lnTo>
                      <a:pt x="5626" y="6113"/>
                    </a:lnTo>
                    <a:lnTo>
                      <a:pt x="5773" y="6162"/>
                    </a:lnTo>
                    <a:lnTo>
                      <a:pt x="5919" y="6211"/>
                    </a:lnTo>
                    <a:lnTo>
                      <a:pt x="6089" y="6235"/>
                    </a:lnTo>
                    <a:lnTo>
                      <a:pt x="6089" y="6235"/>
                    </a:lnTo>
                    <a:lnTo>
                      <a:pt x="6235" y="6235"/>
                    </a:lnTo>
                    <a:lnTo>
                      <a:pt x="6357" y="6284"/>
                    </a:lnTo>
                    <a:lnTo>
                      <a:pt x="6430" y="6333"/>
                    </a:lnTo>
                    <a:lnTo>
                      <a:pt x="6454" y="6381"/>
                    </a:lnTo>
                    <a:lnTo>
                      <a:pt x="6454" y="6430"/>
                    </a:lnTo>
                    <a:lnTo>
                      <a:pt x="6454" y="6430"/>
                    </a:lnTo>
                    <a:lnTo>
                      <a:pt x="6430" y="6527"/>
                    </a:lnTo>
                    <a:lnTo>
                      <a:pt x="6308" y="6722"/>
                    </a:lnTo>
                    <a:lnTo>
                      <a:pt x="6113" y="6941"/>
                    </a:lnTo>
                    <a:lnTo>
                      <a:pt x="5894" y="7185"/>
                    </a:lnTo>
                    <a:lnTo>
                      <a:pt x="5894" y="7185"/>
                    </a:lnTo>
                    <a:lnTo>
                      <a:pt x="5675" y="7429"/>
                    </a:lnTo>
                    <a:lnTo>
                      <a:pt x="5505" y="7696"/>
                    </a:lnTo>
                    <a:lnTo>
                      <a:pt x="5358" y="7940"/>
                    </a:lnTo>
                    <a:lnTo>
                      <a:pt x="5334" y="8037"/>
                    </a:lnTo>
                    <a:lnTo>
                      <a:pt x="5334" y="8135"/>
                    </a:lnTo>
                    <a:lnTo>
                      <a:pt x="5334" y="8135"/>
                    </a:lnTo>
                    <a:lnTo>
                      <a:pt x="5334" y="8281"/>
                    </a:lnTo>
                    <a:lnTo>
                      <a:pt x="5358" y="8427"/>
                    </a:lnTo>
                    <a:lnTo>
                      <a:pt x="5383" y="8525"/>
                    </a:lnTo>
                    <a:lnTo>
                      <a:pt x="5432" y="8598"/>
                    </a:lnTo>
                    <a:lnTo>
                      <a:pt x="5432" y="8598"/>
                    </a:lnTo>
                    <a:lnTo>
                      <a:pt x="5456" y="8646"/>
                    </a:lnTo>
                    <a:lnTo>
                      <a:pt x="5480" y="8719"/>
                    </a:lnTo>
                    <a:lnTo>
                      <a:pt x="5505" y="8890"/>
                    </a:lnTo>
                    <a:lnTo>
                      <a:pt x="5505" y="8890"/>
                    </a:lnTo>
                    <a:lnTo>
                      <a:pt x="5480" y="8987"/>
                    </a:lnTo>
                    <a:lnTo>
                      <a:pt x="5383" y="9158"/>
                    </a:lnTo>
                    <a:lnTo>
                      <a:pt x="5237" y="9353"/>
                    </a:lnTo>
                    <a:lnTo>
                      <a:pt x="5042" y="9547"/>
                    </a:lnTo>
                    <a:lnTo>
                      <a:pt x="5042" y="9547"/>
                    </a:lnTo>
                    <a:lnTo>
                      <a:pt x="4847" y="9742"/>
                    </a:lnTo>
                    <a:lnTo>
                      <a:pt x="4701" y="9937"/>
                    </a:lnTo>
                    <a:lnTo>
                      <a:pt x="4603" y="10108"/>
                    </a:lnTo>
                    <a:lnTo>
                      <a:pt x="4555" y="10205"/>
                    </a:lnTo>
                    <a:lnTo>
                      <a:pt x="4555" y="10205"/>
                    </a:lnTo>
                    <a:lnTo>
                      <a:pt x="4530" y="10327"/>
                    </a:lnTo>
                    <a:lnTo>
                      <a:pt x="4457" y="10473"/>
                    </a:lnTo>
                    <a:lnTo>
                      <a:pt x="4336" y="10619"/>
                    </a:lnTo>
                    <a:lnTo>
                      <a:pt x="4189" y="10790"/>
                    </a:lnTo>
                    <a:lnTo>
                      <a:pt x="4189" y="10790"/>
                    </a:lnTo>
                    <a:lnTo>
                      <a:pt x="4019" y="10936"/>
                    </a:lnTo>
                    <a:lnTo>
                      <a:pt x="3873" y="11057"/>
                    </a:lnTo>
                    <a:lnTo>
                      <a:pt x="3727" y="11131"/>
                    </a:lnTo>
                    <a:lnTo>
                      <a:pt x="3605" y="11155"/>
                    </a:lnTo>
                    <a:lnTo>
                      <a:pt x="3605" y="11155"/>
                    </a:lnTo>
                    <a:lnTo>
                      <a:pt x="3532" y="11155"/>
                    </a:lnTo>
                    <a:lnTo>
                      <a:pt x="3434" y="11106"/>
                    </a:lnTo>
                    <a:lnTo>
                      <a:pt x="3337" y="11057"/>
                    </a:lnTo>
                    <a:lnTo>
                      <a:pt x="3240" y="10984"/>
                    </a:lnTo>
                    <a:lnTo>
                      <a:pt x="3240" y="10984"/>
                    </a:lnTo>
                    <a:lnTo>
                      <a:pt x="3167" y="10887"/>
                    </a:lnTo>
                    <a:lnTo>
                      <a:pt x="3093" y="10790"/>
                    </a:lnTo>
                    <a:lnTo>
                      <a:pt x="3069" y="10692"/>
                    </a:lnTo>
                    <a:lnTo>
                      <a:pt x="3045" y="10595"/>
                    </a:lnTo>
                    <a:lnTo>
                      <a:pt x="3045" y="10595"/>
                    </a:lnTo>
                    <a:lnTo>
                      <a:pt x="3020" y="10424"/>
                    </a:lnTo>
                    <a:lnTo>
                      <a:pt x="2996" y="10351"/>
                    </a:lnTo>
                    <a:lnTo>
                      <a:pt x="2947" y="10302"/>
                    </a:lnTo>
                    <a:lnTo>
                      <a:pt x="2947" y="10302"/>
                    </a:lnTo>
                    <a:lnTo>
                      <a:pt x="2923" y="10254"/>
                    </a:lnTo>
                    <a:lnTo>
                      <a:pt x="2874" y="10181"/>
                    </a:lnTo>
                    <a:lnTo>
                      <a:pt x="2850" y="10035"/>
                    </a:lnTo>
                    <a:lnTo>
                      <a:pt x="2850" y="10035"/>
                    </a:lnTo>
                    <a:lnTo>
                      <a:pt x="2826" y="9864"/>
                    </a:lnTo>
                    <a:lnTo>
                      <a:pt x="2801" y="9791"/>
                    </a:lnTo>
                    <a:lnTo>
                      <a:pt x="2752" y="9742"/>
                    </a:lnTo>
                    <a:lnTo>
                      <a:pt x="2752" y="9742"/>
                    </a:lnTo>
                    <a:lnTo>
                      <a:pt x="2728" y="9669"/>
                    </a:lnTo>
                    <a:lnTo>
                      <a:pt x="2704" y="9572"/>
                    </a:lnTo>
                    <a:lnTo>
                      <a:pt x="2679" y="9426"/>
                    </a:lnTo>
                    <a:lnTo>
                      <a:pt x="2655" y="9255"/>
                    </a:lnTo>
                    <a:lnTo>
                      <a:pt x="2655" y="9255"/>
                    </a:lnTo>
                    <a:lnTo>
                      <a:pt x="2679" y="9109"/>
                    </a:lnTo>
                    <a:lnTo>
                      <a:pt x="2704" y="8963"/>
                    </a:lnTo>
                    <a:lnTo>
                      <a:pt x="2728" y="8866"/>
                    </a:lnTo>
                    <a:lnTo>
                      <a:pt x="2752" y="8792"/>
                    </a:lnTo>
                    <a:lnTo>
                      <a:pt x="2752" y="8792"/>
                    </a:lnTo>
                    <a:lnTo>
                      <a:pt x="2801" y="8744"/>
                    </a:lnTo>
                    <a:lnTo>
                      <a:pt x="2826" y="8671"/>
                    </a:lnTo>
                    <a:lnTo>
                      <a:pt x="2850" y="8500"/>
                    </a:lnTo>
                    <a:lnTo>
                      <a:pt x="2850" y="8500"/>
                    </a:lnTo>
                    <a:lnTo>
                      <a:pt x="2826" y="8403"/>
                    </a:lnTo>
                    <a:lnTo>
                      <a:pt x="2777" y="8281"/>
                    </a:lnTo>
                    <a:lnTo>
                      <a:pt x="2679" y="8159"/>
                    </a:lnTo>
                    <a:lnTo>
                      <a:pt x="2582" y="8037"/>
                    </a:lnTo>
                    <a:lnTo>
                      <a:pt x="2582" y="8037"/>
                    </a:lnTo>
                    <a:lnTo>
                      <a:pt x="2460" y="7891"/>
                    </a:lnTo>
                    <a:lnTo>
                      <a:pt x="2363" y="7721"/>
                    </a:lnTo>
                    <a:lnTo>
                      <a:pt x="2314" y="7526"/>
                    </a:lnTo>
                    <a:lnTo>
                      <a:pt x="2290" y="7356"/>
                    </a:lnTo>
                    <a:lnTo>
                      <a:pt x="2290" y="7356"/>
                    </a:lnTo>
                    <a:lnTo>
                      <a:pt x="2290" y="7209"/>
                    </a:lnTo>
                    <a:lnTo>
                      <a:pt x="2265" y="7063"/>
                    </a:lnTo>
                    <a:lnTo>
                      <a:pt x="2217" y="6966"/>
                    </a:lnTo>
                    <a:lnTo>
                      <a:pt x="2192" y="6893"/>
                    </a:lnTo>
                    <a:lnTo>
                      <a:pt x="2192" y="6893"/>
                    </a:lnTo>
                    <a:lnTo>
                      <a:pt x="2144" y="6844"/>
                    </a:lnTo>
                    <a:lnTo>
                      <a:pt x="2071" y="6820"/>
                    </a:lnTo>
                    <a:lnTo>
                      <a:pt x="1900" y="6795"/>
                    </a:lnTo>
                    <a:lnTo>
                      <a:pt x="1900" y="6795"/>
                    </a:lnTo>
                    <a:lnTo>
                      <a:pt x="1754" y="6820"/>
                    </a:lnTo>
                    <a:lnTo>
                      <a:pt x="1681" y="6844"/>
                    </a:lnTo>
                    <a:lnTo>
                      <a:pt x="1632" y="6893"/>
                    </a:lnTo>
                    <a:lnTo>
                      <a:pt x="1632" y="6893"/>
                    </a:lnTo>
                    <a:lnTo>
                      <a:pt x="1559" y="6941"/>
                    </a:lnTo>
                    <a:lnTo>
                      <a:pt x="1437" y="6966"/>
                    </a:lnTo>
                    <a:lnTo>
                      <a:pt x="1291" y="6990"/>
                    </a:lnTo>
                    <a:lnTo>
                      <a:pt x="1145" y="6990"/>
                    </a:lnTo>
                    <a:lnTo>
                      <a:pt x="1145" y="6990"/>
                    </a:lnTo>
                    <a:lnTo>
                      <a:pt x="975" y="6966"/>
                    </a:lnTo>
                    <a:lnTo>
                      <a:pt x="780" y="6868"/>
                    </a:lnTo>
                    <a:lnTo>
                      <a:pt x="561" y="6747"/>
                    </a:lnTo>
                    <a:lnTo>
                      <a:pt x="390" y="6601"/>
                    </a:lnTo>
                    <a:lnTo>
                      <a:pt x="390" y="6601"/>
                    </a:lnTo>
                    <a:lnTo>
                      <a:pt x="317" y="6527"/>
                    </a:lnTo>
                    <a:lnTo>
                      <a:pt x="244" y="6406"/>
                    </a:lnTo>
                    <a:lnTo>
                      <a:pt x="122" y="6113"/>
                    </a:lnTo>
                    <a:lnTo>
                      <a:pt x="49" y="5797"/>
                    </a:lnTo>
                    <a:lnTo>
                      <a:pt x="0" y="5480"/>
                    </a:lnTo>
                    <a:lnTo>
                      <a:pt x="0" y="5480"/>
                    </a:lnTo>
                    <a:lnTo>
                      <a:pt x="25" y="5310"/>
                    </a:lnTo>
                    <a:lnTo>
                      <a:pt x="49" y="5139"/>
                    </a:lnTo>
                    <a:lnTo>
                      <a:pt x="147" y="4798"/>
                    </a:lnTo>
                    <a:lnTo>
                      <a:pt x="220" y="4628"/>
                    </a:lnTo>
                    <a:lnTo>
                      <a:pt x="293" y="4482"/>
                    </a:lnTo>
                    <a:lnTo>
                      <a:pt x="390" y="4336"/>
                    </a:lnTo>
                    <a:lnTo>
                      <a:pt x="487" y="4238"/>
                    </a:lnTo>
                    <a:lnTo>
                      <a:pt x="487" y="4238"/>
                    </a:lnTo>
                    <a:lnTo>
                      <a:pt x="682" y="4043"/>
                    </a:lnTo>
                    <a:lnTo>
                      <a:pt x="877" y="3897"/>
                    </a:lnTo>
                    <a:lnTo>
                      <a:pt x="1048" y="3800"/>
                    </a:lnTo>
                    <a:lnTo>
                      <a:pt x="1145" y="3751"/>
                    </a:lnTo>
                    <a:lnTo>
                      <a:pt x="1145" y="3751"/>
                    </a:lnTo>
                    <a:lnTo>
                      <a:pt x="1316" y="3727"/>
                    </a:lnTo>
                    <a:lnTo>
                      <a:pt x="1389" y="3702"/>
                    </a:lnTo>
                    <a:lnTo>
                      <a:pt x="1437" y="3654"/>
                    </a:lnTo>
                    <a:lnTo>
                      <a:pt x="1437" y="3654"/>
                    </a:lnTo>
                    <a:lnTo>
                      <a:pt x="1510" y="3629"/>
                    </a:lnTo>
                    <a:lnTo>
                      <a:pt x="1608" y="3605"/>
                    </a:lnTo>
                    <a:lnTo>
                      <a:pt x="1754" y="3581"/>
                    </a:lnTo>
                    <a:lnTo>
                      <a:pt x="1900" y="3581"/>
                    </a:lnTo>
                    <a:lnTo>
                      <a:pt x="1900" y="3581"/>
                    </a:lnTo>
                    <a:lnTo>
                      <a:pt x="2071" y="3581"/>
                    </a:lnTo>
                    <a:lnTo>
                      <a:pt x="2241" y="3629"/>
                    </a:lnTo>
                    <a:lnTo>
                      <a:pt x="2363" y="3678"/>
                    </a:lnTo>
                    <a:lnTo>
                      <a:pt x="2485" y="3751"/>
                    </a:lnTo>
                    <a:lnTo>
                      <a:pt x="2485" y="3751"/>
                    </a:lnTo>
                    <a:lnTo>
                      <a:pt x="2558" y="3824"/>
                    </a:lnTo>
                    <a:lnTo>
                      <a:pt x="2655" y="3897"/>
                    </a:lnTo>
                    <a:lnTo>
                      <a:pt x="2777" y="3946"/>
                    </a:lnTo>
                    <a:lnTo>
                      <a:pt x="2850" y="3946"/>
                    </a:lnTo>
                    <a:lnTo>
                      <a:pt x="2850" y="3946"/>
                    </a:lnTo>
                    <a:lnTo>
                      <a:pt x="3020" y="3970"/>
                    </a:lnTo>
                    <a:lnTo>
                      <a:pt x="3093" y="4019"/>
                    </a:lnTo>
                    <a:lnTo>
                      <a:pt x="3142" y="4043"/>
                    </a:lnTo>
                    <a:lnTo>
                      <a:pt x="3142" y="4043"/>
                    </a:lnTo>
                    <a:lnTo>
                      <a:pt x="3191" y="4068"/>
                    </a:lnTo>
                    <a:lnTo>
                      <a:pt x="3240" y="4092"/>
                    </a:lnTo>
                    <a:lnTo>
                      <a:pt x="3288" y="4068"/>
                    </a:lnTo>
                    <a:lnTo>
                      <a:pt x="3337" y="4043"/>
                    </a:lnTo>
                    <a:lnTo>
                      <a:pt x="3337" y="4043"/>
                    </a:lnTo>
                    <a:lnTo>
                      <a:pt x="3386" y="4019"/>
                    </a:lnTo>
                    <a:lnTo>
                      <a:pt x="3459" y="3970"/>
                    </a:lnTo>
                    <a:lnTo>
                      <a:pt x="3605" y="3946"/>
                    </a:lnTo>
                    <a:lnTo>
                      <a:pt x="3605" y="3946"/>
                    </a:lnTo>
                    <a:lnTo>
                      <a:pt x="3775" y="3970"/>
                    </a:lnTo>
                    <a:lnTo>
                      <a:pt x="3848" y="4019"/>
                    </a:lnTo>
                    <a:lnTo>
                      <a:pt x="3897" y="4043"/>
                    </a:lnTo>
                    <a:lnTo>
                      <a:pt x="3897" y="4043"/>
                    </a:lnTo>
                    <a:lnTo>
                      <a:pt x="3970" y="4092"/>
                    </a:lnTo>
                    <a:lnTo>
                      <a:pt x="4068" y="4116"/>
                    </a:lnTo>
                    <a:lnTo>
                      <a:pt x="4214" y="4141"/>
                    </a:lnTo>
                    <a:lnTo>
                      <a:pt x="4384" y="4141"/>
                    </a:lnTo>
                    <a:lnTo>
                      <a:pt x="4384" y="4141"/>
                    </a:lnTo>
                    <a:lnTo>
                      <a:pt x="4530" y="4141"/>
                    </a:lnTo>
                    <a:lnTo>
                      <a:pt x="4677" y="4116"/>
                    </a:lnTo>
                    <a:lnTo>
                      <a:pt x="4774" y="4092"/>
                    </a:lnTo>
                    <a:lnTo>
                      <a:pt x="4847" y="4043"/>
                    </a:lnTo>
                    <a:lnTo>
                      <a:pt x="4847" y="4043"/>
                    </a:lnTo>
                    <a:lnTo>
                      <a:pt x="4896" y="3995"/>
                    </a:lnTo>
                    <a:lnTo>
                      <a:pt x="4920" y="3921"/>
                    </a:lnTo>
                    <a:lnTo>
                      <a:pt x="4944" y="3751"/>
                    </a:lnTo>
                    <a:lnTo>
                      <a:pt x="4944" y="3751"/>
                    </a:lnTo>
                    <a:lnTo>
                      <a:pt x="4944" y="3727"/>
                    </a:lnTo>
                    <a:lnTo>
                      <a:pt x="4920" y="3678"/>
                    </a:lnTo>
                    <a:lnTo>
                      <a:pt x="4823" y="3629"/>
                    </a:lnTo>
                    <a:lnTo>
                      <a:pt x="4701" y="3581"/>
                    </a:lnTo>
                    <a:lnTo>
                      <a:pt x="4555" y="3581"/>
                    </a:lnTo>
                    <a:lnTo>
                      <a:pt x="4555" y="3581"/>
                    </a:lnTo>
                    <a:lnTo>
                      <a:pt x="4409" y="3556"/>
                    </a:lnTo>
                    <a:lnTo>
                      <a:pt x="4238" y="3507"/>
                    </a:lnTo>
                    <a:lnTo>
                      <a:pt x="4092" y="3459"/>
                    </a:lnTo>
                    <a:lnTo>
                      <a:pt x="3995" y="3386"/>
                    </a:lnTo>
                    <a:lnTo>
                      <a:pt x="3995" y="3386"/>
                    </a:lnTo>
                    <a:lnTo>
                      <a:pt x="3897" y="3313"/>
                    </a:lnTo>
                    <a:lnTo>
                      <a:pt x="3800" y="3240"/>
                    </a:lnTo>
                    <a:lnTo>
                      <a:pt x="3702" y="3215"/>
                    </a:lnTo>
                    <a:lnTo>
                      <a:pt x="3605" y="3191"/>
                    </a:lnTo>
                    <a:lnTo>
                      <a:pt x="3605" y="3191"/>
                    </a:lnTo>
                    <a:lnTo>
                      <a:pt x="3532" y="3166"/>
                    </a:lnTo>
                    <a:lnTo>
                      <a:pt x="3434" y="3142"/>
                    </a:lnTo>
                    <a:lnTo>
                      <a:pt x="3337" y="3069"/>
                    </a:lnTo>
                    <a:lnTo>
                      <a:pt x="3240" y="2996"/>
                    </a:lnTo>
                    <a:lnTo>
                      <a:pt x="3240" y="2996"/>
                    </a:lnTo>
                    <a:lnTo>
                      <a:pt x="3167" y="2923"/>
                    </a:lnTo>
                    <a:lnTo>
                      <a:pt x="3069" y="2899"/>
                    </a:lnTo>
                    <a:lnTo>
                      <a:pt x="2996" y="2874"/>
                    </a:lnTo>
                    <a:lnTo>
                      <a:pt x="2947" y="2899"/>
                    </a:lnTo>
                    <a:lnTo>
                      <a:pt x="2947" y="2899"/>
                    </a:lnTo>
                    <a:lnTo>
                      <a:pt x="2899" y="2923"/>
                    </a:lnTo>
                    <a:lnTo>
                      <a:pt x="2826" y="2923"/>
                    </a:lnTo>
                    <a:lnTo>
                      <a:pt x="2752" y="2874"/>
                    </a:lnTo>
                    <a:lnTo>
                      <a:pt x="2655" y="2801"/>
                    </a:lnTo>
                    <a:lnTo>
                      <a:pt x="2655" y="2801"/>
                    </a:lnTo>
                    <a:lnTo>
                      <a:pt x="2582" y="2752"/>
                    </a:lnTo>
                    <a:lnTo>
                      <a:pt x="2509" y="2704"/>
                    </a:lnTo>
                    <a:lnTo>
                      <a:pt x="2436" y="2704"/>
                    </a:lnTo>
                    <a:lnTo>
                      <a:pt x="2387" y="2704"/>
                    </a:lnTo>
                    <a:lnTo>
                      <a:pt x="2387" y="2704"/>
                    </a:lnTo>
                    <a:lnTo>
                      <a:pt x="2338" y="2752"/>
                    </a:lnTo>
                    <a:lnTo>
                      <a:pt x="2265" y="2777"/>
                    </a:lnTo>
                    <a:lnTo>
                      <a:pt x="2095" y="2801"/>
                    </a:lnTo>
                    <a:lnTo>
                      <a:pt x="2095" y="2801"/>
                    </a:lnTo>
                    <a:lnTo>
                      <a:pt x="1997" y="2850"/>
                    </a:lnTo>
                    <a:lnTo>
                      <a:pt x="1851" y="2923"/>
                    </a:lnTo>
                    <a:lnTo>
                      <a:pt x="1681" y="3045"/>
                    </a:lnTo>
                    <a:lnTo>
                      <a:pt x="1535" y="3191"/>
                    </a:lnTo>
                    <a:lnTo>
                      <a:pt x="1535" y="3191"/>
                    </a:lnTo>
                    <a:lnTo>
                      <a:pt x="1364" y="3337"/>
                    </a:lnTo>
                    <a:lnTo>
                      <a:pt x="1194" y="3459"/>
                    </a:lnTo>
                    <a:lnTo>
                      <a:pt x="1072" y="3532"/>
                    </a:lnTo>
                    <a:lnTo>
                      <a:pt x="950" y="3581"/>
                    </a:lnTo>
                    <a:lnTo>
                      <a:pt x="950" y="3581"/>
                    </a:lnTo>
                    <a:lnTo>
                      <a:pt x="804" y="3532"/>
                    </a:lnTo>
                    <a:lnTo>
                      <a:pt x="731" y="3507"/>
                    </a:lnTo>
                    <a:lnTo>
                      <a:pt x="682" y="3483"/>
                    </a:lnTo>
                    <a:lnTo>
                      <a:pt x="682" y="3483"/>
                    </a:lnTo>
                    <a:lnTo>
                      <a:pt x="634" y="3434"/>
                    </a:lnTo>
                    <a:lnTo>
                      <a:pt x="609" y="3361"/>
                    </a:lnTo>
                    <a:lnTo>
                      <a:pt x="585" y="3191"/>
                    </a:lnTo>
                    <a:lnTo>
                      <a:pt x="585" y="3191"/>
                    </a:lnTo>
                    <a:lnTo>
                      <a:pt x="609" y="3020"/>
                    </a:lnTo>
                    <a:lnTo>
                      <a:pt x="634" y="2947"/>
                    </a:lnTo>
                    <a:lnTo>
                      <a:pt x="682" y="2899"/>
                    </a:lnTo>
                    <a:lnTo>
                      <a:pt x="682" y="2899"/>
                    </a:lnTo>
                    <a:lnTo>
                      <a:pt x="731" y="2874"/>
                    </a:lnTo>
                    <a:lnTo>
                      <a:pt x="853" y="2850"/>
                    </a:lnTo>
                    <a:lnTo>
                      <a:pt x="999" y="2826"/>
                    </a:lnTo>
                    <a:lnTo>
                      <a:pt x="1145" y="2801"/>
                    </a:lnTo>
                    <a:lnTo>
                      <a:pt x="1145" y="2801"/>
                    </a:lnTo>
                    <a:lnTo>
                      <a:pt x="1291" y="2801"/>
                    </a:lnTo>
                    <a:lnTo>
                      <a:pt x="1413" y="2752"/>
                    </a:lnTo>
                    <a:lnTo>
                      <a:pt x="1486" y="2704"/>
                    </a:lnTo>
                    <a:lnTo>
                      <a:pt x="1510" y="2655"/>
                    </a:lnTo>
                    <a:lnTo>
                      <a:pt x="1535" y="2631"/>
                    </a:lnTo>
                    <a:lnTo>
                      <a:pt x="1535" y="2631"/>
                    </a:lnTo>
                    <a:lnTo>
                      <a:pt x="1486" y="2460"/>
                    </a:lnTo>
                    <a:lnTo>
                      <a:pt x="1462" y="2387"/>
                    </a:lnTo>
                    <a:lnTo>
                      <a:pt x="1437" y="2338"/>
                    </a:lnTo>
                    <a:lnTo>
                      <a:pt x="1437" y="2338"/>
                    </a:lnTo>
                    <a:lnTo>
                      <a:pt x="1389" y="2290"/>
                    </a:lnTo>
                    <a:lnTo>
                      <a:pt x="1389" y="2241"/>
                    </a:lnTo>
                    <a:lnTo>
                      <a:pt x="1389" y="2192"/>
                    </a:lnTo>
                    <a:lnTo>
                      <a:pt x="1437" y="2144"/>
                    </a:lnTo>
                    <a:lnTo>
                      <a:pt x="1437" y="2144"/>
                    </a:lnTo>
                    <a:lnTo>
                      <a:pt x="1486" y="2119"/>
                    </a:lnTo>
                    <a:lnTo>
                      <a:pt x="1559" y="2070"/>
                    </a:lnTo>
                    <a:lnTo>
                      <a:pt x="1705" y="2046"/>
                    </a:lnTo>
                    <a:lnTo>
                      <a:pt x="1705" y="2046"/>
                    </a:lnTo>
                    <a:lnTo>
                      <a:pt x="1803" y="2046"/>
                    </a:lnTo>
                    <a:lnTo>
                      <a:pt x="1900" y="1997"/>
                    </a:lnTo>
                    <a:lnTo>
                      <a:pt x="1997" y="1924"/>
                    </a:lnTo>
                    <a:lnTo>
                      <a:pt x="2095" y="1851"/>
                    </a:lnTo>
                    <a:lnTo>
                      <a:pt x="2095" y="1851"/>
                    </a:lnTo>
                    <a:lnTo>
                      <a:pt x="2168" y="1778"/>
                    </a:lnTo>
                    <a:lnTo>
                      <a:pt x="2241" y="1681"/>
                    </a:lnTo>
                    <a:lnTo>
                      <a:pt x="2265" y="1559"/>
                    </a:lnTo>
                    <a:lnTo>
                      <a:pt x="2290" y="1486"/>
                    </a:lnTo>
                    <a:lnTo>
                      <a:pt x="2290" y="1486"/>
                    </a:lnTo>
                    <a:lnTo>
                      <a:pt x="2265" y="1315"/>
                    </a:lnTo>
                    <a:lnTo>
                      <a:pt x="2217" y="1242"/>
                    </a:lnTo>
                    <a:lnTo>
                      <a:pt x="2192" y="1194"/>
                    </a:lnTo>
                    <a:lnTo>
                      <a:pt x="2192" y="1194"/>
                    </a:lnTo>
                    <a:lnTo>
                      <a:pt x="2192" y="1169"/>
                    </a:lnTo>
                    <a:lnTo>
                      <a:pt x="2192" y="1121"/>
                    </a:lnTo>
                    <a:lnTo>
                      <a:pt x="2265" y="999"/>
                    </a:lnTo>
                    <a:lnTo>
                      <a:pt x="2387" y="828"/>
                    </a:lnTo>
                    <a:lnTo>
                      <a:pt x="2582" y="634"/>
                    </a:lnTo>
                    <a:lnTo>
                      <a:pt x="2582" y="634"/>
                    </a:lnTo>
                    <a:lnTo>
                      <a:pt x="2679" y="536"/>
                    </a:lnTo>
                    <a:lnTo>
                      <a:pt x="2826" y="439"/>
                    </a:lnTo>
                    <a:lnTo>
                      <a:pt x="2972" y="366"/>
                    </a:lnTo>
                    <a:lnTo>
                      <a:pt x="3142" y="293"/>
                    </a:lnTo>
                    <a:lnTo>
                      <a:pt x="3483" y="195"/>
                    </a:lnTo>
                    <a:lnTo>
                      <a:pt x="3654" y="171"/>
                    </a:lnTo>
                    <a:lnTo>
                      <a:pt x="3800" y="146"/>
                    </a:lnTo>
                    <a:lnTo>
                      <a:pt x="3800" y="146"/>
                    </a:lnTo>
                    <a:lnTo>
                      <a:pt x="4116" y="171"/>
                    </a:lnTo>
                    <a:lnTo>
                      <a:pt x="4360" y="171"/>
                    </a:lnTo>
                    <a:lnTo>
                      <a:pt x="4555" y="220"/>
                    </a:lnTo>
                    <a:lnTo>
                      <a:pt x="4652" y="244"/>
                    </a:lnTo>
                    <a:lnTo>
                      <a:pt x="4652" y="244"/>
                    </a:lnTo>
                    <a:lnTo>
                      <a:pt x="4701" y="268"/>
                    </a:lnTo>
                    <a:lnTo>
                      <a:pt x="4750" y="293"/>
                    </a:lnTo>
                    <a:lnTo>
                      <a:pt x="4798" y="268"/>
                    </a:lnTo>
                    <a:lnTo>
                      <a:pt x="4847" y="244"/>
                    </a:lnTo>
                    <a:lnTo>
                      <a:pt x="4847" y="244"/>
                    </a:lnTo>
                    <a:lnTo>
                      <a:pt x="5018" y="195"/>
                    </a:lnTo>
                    <a:lnTo>
                      <a:pt x="5407" y="122"/>
                    </a:lnTo>
                    <a:lnTo>
                      <a:pt x="5821" y="25"/>
                    </a:lnTo>
                    <a:lnTo>
                      <a:pt x="613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27" name="Shape 650">
              <a:extLst>
                <a:ext uri="{FF2B5EF4-FFF2-40B4-BE49-F238E27FC236}">
                  <a16:creationId xmlns:a16="http://schemas.microsoft.com/office/drawing/2014/main" id="{322D05A2-C46D-46C9-AC70-1667BE8AB156}"/>
                </a:ext>
              </a:extLst>
            </p:cNvPr>
            <p:cNvGrpSpPr/>
            <p:nvPr/>
          </p:nvGrpSpPr>
          <p:grpSpPr>
            <a:xfrm>
              <a:off x="8634207" y="4293526"/>
              <a:ext cx="374166" cy="374189"/>
              <a:chOff x="6643075" y="3664250"/>
              <a:chExt cx="407950" cy="407975"/>
            </a:xfrm>
          </p:grpSpPr>
          <p:sp>
            <p:nvSpPr>
              <p:cNvPr id="228" name="Shape 651">
                <a:extLst>
                  <a:ext uri="{FF2B5EF4-FFF2-40B4-BE49-F238E27FC236}">
                    <a16:creationId xmlns:a16="http://schemas.microsoft.com/office/drawing/2014/main" id="{D4BAED9D-67BA-4876-868B-ABC35C8D81C3}"/>
                  </a:ext>
                </a:extLst>
              </p:cNvPr>
              <p:cNvSpPr/>
              <p:nvPr/>
            </p:nvSpPr>
            <p:spPr>
              <a:xfrm>
                <a:off x="6794075" y="3815250"/>
                <a:ext cx="211300" cy="211300"/>
              </a:xfrm>
              <a:custGeom>
                <a:avLst/>
                <a:gdLst/>
                <a:ahLst/>
                <a:cxnLst/>
                <a:rect l="0" t="0" r="0" b="0"/>
                <a:pathLst>
                  <a:path w="8452" h="8452" fill="none" extrusionOk="0">
                    <a:moveTo>
                      <a:pt x="0" y="8135"/>
                    </a:moveTo>
                    <a:lnTo>
                      <a:pt x="0" y="8135"/>
                    </a:lnTo>
                    <a:lnTo>
                      <a:pt x="438" y="8257"/>
                    </a:lnTo>
                    <a:lnTo>
                      <a:pt x="852" y="8354"/>
                    </a:lnTo>
                    <a:lnTo>
                      <a:pt x="1291" y="8403"/>
                    </a:lnTo>
                    <a:lnTo>
                      <a:pt x="1729" y="8452"/>
                    </a:lnTo>
                    <a:lnTo>
                      <a:pt x="2168" y="8452"/>
                    </a:lnTo>
                    <a:lnTo>
                      <a:pt x="2606" y="8427"/>
                    </a:lnTo>
                    <a:lnTo>
                      <a:pt x="3020" y="8378"/>
                    </a:lnTo>
                    <a:lnTo>
                      <a:pt x="3458" y="8281"/>
                    </a:lnTo>
                    <a:lnTo>
                      <a:pt x="3872" y="8184"/>
                    </a:lnTo>
                    <a:lnTo>
                      <a:pt x="4311" y="8037"/>
                    </a:lnTo>
                    <a:lnTo>
                      <a:pt x="4701" y="7867"/>
                    </a:lnTo>
                    <a:lnTo>
                      <a:pt x="5115" y="7672"/>
                    </a:lnTo>
                    <a:lnTo>
                      <a:pt x="5504" y="7429"/>
                    </a:lnTo>
                    <a:lnTo>
                      <a:pt x="5870" y="7185"/>
                    </a:lnTo>
                    <a:lnTo>
                      <a:pt x="6235" y="6893"/>
                    </a:lnTo>
                    <a:lnTo>
                      <a:pt x="6576" y="6576"/>
                    </a:lnTo>
                    <a:lnTo>
                      <a:pt x="6576" y="6576"/>
                    </a:lnTo>
                    <a:lnTo>
                      <a:pt x="6892" y="6235"/>
                    </a:lnTo>
                    <a:lnTo>
                      <a:pt x="7185" y="5870"/>
                    </a:lnTo>
                    <a:lnTo>
                      <a:pt x="7428" y="5505"/>
                    </a:lnTo>
                    <a:lnTo>
                      <a:pt x="7672" y="5115"/>
                    </a:lnTo>
                    <a:lnTo>
                      <a:pt x="7867" y="4701"/>
                    </a:lnTo>
                    <a:lnTo>
                      <a:pt x="8037" y="4311"/>
                    </a:lnTo>
                    <a:lnTo>
                      <a:pt x="8183" y="3873"/>
                    </a:lnTo>
                    <a:lnTo>
                      <a:pt x="8281" y="3459"/>
                    </a:lnTo>
                    <a:lnTo>
                      <a:pt x="8378" y="3020"/>
                    </a:lnTo>
                    <a:lnTo>
                      <a:pt x="8427" y="2606"/>
                    </a:lnTo>
                    <a:lnTo>
                      <a:pt x="8451" y="2168"/>
                    </a:lnTo>
                    <a:lnTo>
                      <a:pt x="8451" y="1730"/>
                    </a:lnTo>
                    <a:lnTo>
                      <a:pt x="8402" y="1291"/>
                    </a:lnTo>
                    <a:lnTo>
                      <a:pt x="8354" y="853"/>
                    </a:lnTo>
                    <a:lnTo>
                      <a:pt x="8256" y="439"/>
                    </a:lnTo>
                    <a:lnTo>
                      <a:pt x="813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9" name="Shape 652">
                <a:extLst>
                  <a:ext uri="{FF2B5EF4-FFF2-40B4-BE49-F238E27FC236}">
                    <a16:creationId xmlns:a16="http://schemas.microsoft.com/office/drawing/2014/main" id="{9FCC48BC-60E4-4773-8BA2-455D040C4DE5}"/>
                  </a:ext>
                </a:extLst>
              </p:cNvPr>
              <p:cNvSpPr/>
              <p:nvPr/>
            </p:nvSpPr>
            <p:spPr>
              <a:xfrm>
                <a:off x="6643075" y="3664250"/>
                <a:ext cx="407950" cy="407975"/>
              </a:xfrm>
              <a:custGeom>
                <a:avLst/>
                <a:gdLst/>
                <a:ahLst/>
                <a:cxnLst/>
                <a:rect l="0" t="0" r="0" b="0"/>
                <a:pathLst>
                  <a:path w="16318" h="16319" fill="none" extrusionOk="0">
                    <a:moveTo>
                      <a:pt x="16074" y="244"/>
                    </a:moveTo>
                    <a:lnTo>
                      <a:pt x="16074" y="244"/>
                    </a:lnTo>
                    <a:lnTo>
                      <a:pt x="15928" y="122"/>
                    </a:lnTo>
                    <a:lnTo>
                      <a:pt x="15758" y="49"/>
                    </a:lnTo>
                    <a:lnTo>
                      <a:pt x="15538" y="0"/>
                    </a:lnTo>
                    <a:lnTo>
                      <a:pt x="15319" y="0"/>
                    </a:lnTo>
                    <a:lnTo>
                      <a:pt x="15051" y="25"/>
                    </a:lnTo>
                    <a:lnTo>
                      <a:pt x="14759" y="73"/>
                    </a:lnTo>
                    <a:lnTo>
                      <a:pt x="14442" y="171"/>
                    </a:lnTo>
                    <a:lnTo>
                      <a:pt x="14102" y="293"/>
                    </a:lnTo>
                    <a:lnTo>
                      <a:pt x="13736" y="439"/>
                    </a:lnTo>
                    <a:lnTo>
                      <a:pt x="13347" y="609"/>
                    </a:lnTo>
                    <a:lnTo>
                      <a:pt x="12957" y="828"/>
                    </a:lnTo>
                    <a:lnTo>
                      <a:pt x="12543" y="1048"/>
                    </a:lnTo>
                    <a:lnTo>
                      <a:pt x="11666" y="1608"/>
                    </a:lnTo>
                    <a:lnTo>
                      <a:pt x="10716" y="2265"/>
                    </a:lnTo>
                    <a:lnTo>
                      <a:pt x="10716" y="2265"/>
                    </a:lnTo>
                    <a:lnTo>
                      <a:pt x="10278" y="2095"/>
                    </a:lnTo>
                    <a:lnTo>
                      <a:pt x="9815" y="1949"/>
                    </a:lnTo>
                    <a:lnTo>
                      <a:pt x="9352" y="1851"/>
                    </a:lnTo>
                    <a:lnTo>
                      <a:pt x="8890" y="1778"/>
                    </a:lnTo>
                    <a:lnTo>
                      <a:pt x="8427" y="1730"/>
                    </a:lnTo>
                    <a:lnTo>
                      <a:pt x="7940" y="1730"/>
                    </a:lnTo>
                    <a:lnTo>
                      <a:pt x="7477" y="1778"/>
                    </a:lnTo>
                    <a:lnTo>
                      <a:pt x="7014" y="1827"/>
                    </a:lnTo>
                    <a:lnTo>
                      <a:pt x="6551" y="1924"/>
                    </a:lnTo>
                    <a:lnTo>
                      <a:pt x="6089" y="2070"/>
                    </a:lnTo>
                    <a:lnTo>
                      <a:pt x="5650" y="2241"/>
                    </a:lnTo>
                    <a:lnTo>
                      <a:pt x="5212" y="2436"/>
                    </a:lnTo>
                    <a:lnTo>
                      <a:pt x="4774" y="2679"/>
                    </a:lnTo>
                    <a:lnTo>
                      <a:pt x="4384" y="2972"/>
                    </a:lnTo>
                    <a:lnTo>
                      <a:pt x="3994" y="3264"/>
                    </a:lnTo>
                    <a:lnTo>
                      <a:pt x="3605" y="3605"/>
                    </a:lnTo>
                    <a:lnTo>
                      <a:pt x="3605" y="3605"/>
                    </a:lnTo>
                    <a:lnTo>
                      <a:pt x="3264" y="3995"/>
                    </a:lnTo>
                    <a:lnTo>
                      <a:pt x="2971" y="4384"/>
                    </a:lnTo>
                    <a:lnTo>
                      <a:pt x="2679" y="4774"/>
                    </a:lnTo>
                    <a:lnTo>
                      <a:pt x="2436" y="5212"/>
                    </a:lnTo>
                    <a:lnTo>
                      <a:pt x="2241" y="5651"/>
                    </a:lnTo>
                    <a:lnTo>
                      <a:pt x="2070" y="6089"/>
                    </a:lnTo>
                    <a:lnTo>
                      <a:pt x="1924" y="6552"/>
                    </a:lnTo>
                    <a:lnTo>
                      <a:pt x="1827" y="7015"/>
                    </a:lnTo>
                    <a:lnTo>
                      <a:pt x="1778" y="7477"/>
                    </a:lnTo>
                    <a:lnTo>
                      <a:pt x="1729" y="7940"/>
                    </a:lnTo>
                    <a:lnTo>
                      <a:pt x="1729" y="8427"/>
                    </a:lnTo>
                    <a:lnTo>
                      <a:pt x="1778" y="8890"/>
                    </a:lnTo>
                    <a:lnTo>
                      <a:pt x="1851" y="9353"/>
                    </a:lnTo>
                    <a:lnTo>
                      <a:pt x="1948" y="9815"/>
                    </a:lnTo>
                    <a:lnTo>
                      <a:pt x="2095" y="10278"/>
                    </a:lnTo>
                    <a:lnTo>
                      <a:pt x="2265" y="10716"/>
                    </a:lnTo>
                    <a:lnTo>
                      <a:pt x="2265" y="10716"/>
                    </a:lnTo>
                    <a:lnTo>
                      <a:pt x="1607" y="11666"/>
                    </a:lnTo>
                    <a:lnTo>
                      <a:pt x="1047" y="12543"/>
                    </a:lnTo>
                    <a:lnTo>
                      <a:pt x="828" y="12957"/>
                    </a:lnTo>
                    <a:lnTo>
                      <a:pt x="609" y="13347"/>
                    </a:lnTo>
                    <a:lnTo>
                      <a:pt x="438" y="13737"/>
                    </a:lnTo>
                    <a:lnTo>
                      <a:pt x="292" y="14102"/>
                    </a:lnTo>
                    <a:lnTo>
                      <a:pt x="170" y="14443"/>
                    </a:lnTo>
                    <a:lnTo>
                      <a:pt x="73" y="14759"/>
                    </a:lnTo>
                    <a:lnTo>
                      <a:pt x="24" y="15052"/>
                    </a:lnTo>
                    <a:lnTo>
                      <a:pt x="0" y="15320"/>
                    </a:lnTo>
                    <a:lnTo>
                      <a:pt x="0" y="15539"/>
                    </a:lnTo>
                    <a:lnTo>
                      <a:pt x="49" y="15758"/>
                    </a:lnTo>
                    <a:lnTo>
                      <a:pt x="122" y="15928"/>
                    </a:lnTo>
                    <a:lnTo>
                      <a:pt x="244" y="16075"/>
                    </a:lnTo>
                    <a:lnTo>
                      <a:pt x="244" y="16075"/>
                    </a:lnTo>
                    <a:lnTo>
                      <a:pt x="341" y="16172"/>
                    </a:lnTo>
                    <a:lnTo>
                      <a:pt x="487" y="16245"/>
                    </a:lnTo>
                    <a:lnTo>
                      <a:pt x="633" y="16294"/>
                    </a:lnTo>
                    <a:lnTo>
                      <a:pt x="804" y="16318"/>
                    </a:lnTo>
                    <a:lnTo>
                      <a:pt x="974" y="16318"/>
                    </a:lnTo>
                    <a:lnTo>
                      <a:pt x="1169" y="16318"/>
                    </a:lnTo>
                    <a:lnTo>
                      <a:pt x="1388" y="16269"/>
                    </a:lnTo>
                    <a:lnTo>
                      <a:pt x="1632" y="16221"/>
                    </a:lnTo>
                    <a:lnTo>
                      <a:pt x="2143" y="16075"/>
                    </a:lnTo>
                    <a:lnTo>
                      <a:pt x="2703" y="15831"/>
                    </a:lnTo>
                    <a:lnTo>
                      <a:pt x="3312" y="15539"/>
                    </a:lnTo>
                    <a:lnTo>
                      <a:pt x="3946" y="15149"/>
                    </a:lnTo>
                    <a:lnTo>
                      <a:pt x="4652" y="14711"/>
                    </a:lnTo>
                    <a:lnTo>
                      <a:pt x="5358" y="14224"/>
                    </a:lnTo>
                    <a:lnTo>
                      <a:pt x="6113" y="13663"/>
                    </a:lnTo>
                    <a:lnTo>
                      <a:pt x="6892" y="13055"/>
                    </a:lnTo>
                    <a:lnTo>
                      <a:pt x="7696" y="12397"/>
                    </a:lnTo>
                    <a:lnTo>
                      <a:pt x="8500" y="11691"/>
                    </a:lnTo>
                    <a:lnTo>
                      <a:pt x="9304" y="10936"/>
                    </a:lnTo>
                    <a:lnTo>
                      <a:pt x="10132" y="10132"/>
                    </a:lnTo>
                    <a:lnTo>
                      <a:pt x="10132" y="10132"/>
                    </a:lnTo>
                    <a:lnTo>
                      <a:pt x="10935" y="9304"/>
                    </a:lnTo>
                    <a:lnTo>
                      <a:pt x="11690" y="8500"/>
                    </a:lnTo>
                    <a:lnTo>
                      <a:pt x="12397" y="7696"/>
                    </a:lnTo>
                    <a:lnTo>
                      <a:pt x="13054" y="6893"/>
                    </a:lnTo>
                    <a:lnTo>
                      <a:pt x="13663" y="6113"/>
                    </a:lnTo>
                    <a:lnTo>
                      <a:pt x="14223" y="5358"/>
                    </a:lnTo>
                    <a:lnTo>
                      <a:pt x="14710" y="4652"/>
                    </a:lnTo>
                    <a:lnTo>
                      <a:pt x="15149" y="3946"/>
                    </a:lnTo>
                    <a:lnTo>
                      <a:pt x="15538" y="3313"/>
                    </a:lnTo>
                    <a:lnTo>
                      <a:pt x="15831" y="2704"/>
                    </a:lnTo>
                    <a:lnTo>
                      <a:pt x="16074" y="2144"/>
                    </a:lnTo>
                    <a:lnTo>
                      <a:pt x="16220" y="1632"/>
                    </a:lnTo>
                    <a:lnTo>
                      <a:pt x="16269" y="1389"/>
                    </a:lnTo>
                    <a:lnTo>
                      <a:pt x="16318" y="1169"/>
                    </a:lnTo>
                    <a:lnTo>
                      <a:pt x="16318" y="975"/>
                    </a:lnTo>
                    <a:lnTo>
                      <a:pt x="16318" y="804"/>
                    </a:lnTo>
                    <a:lnTo>
                      <a:pt x="16293" y="634"/>
                    </a:lnTo>
                    <a:lnTo>
                      <a:pt x="16245" y="487"/>
                    </a:lnTo>
                    <a:lnTo>
                      <a:pt x="16172" y="341"/>
                    </a:lnTo>
                    <a:lnTo>
                      <a:pt x="16074" y="244"/>
                    </a:lnTo>
                    <a:lnTo>
                      <a:pt x="16074" y="244"/>
                    </a:lnTo>
                    <a:close/>
                    <a:moveTo>
                      <a:pt x="1827" y="13810"/>
                    </a:moveTo>
                    <a:lnTo>
                      <a:pt x="1827" y="13810"/>
                    </a:lnTo>
                    <a:lnTo>
                      <a:pt x="1754" y="13737"/>
                    </a:lnTo>
                    <a:lnTo>
                      <a:pt x="1729" y="13639"/>
                    </a:lnTo>
                    <a:lnTo>
                      <a:pt x="1681" y="13542"/>
                    </a:lnTo>
                    <a:lnTo>
                      <a:pt x="1681" y="13444"/>
                    </a:lnTo>
                    <a:lnTo>
                      <a:pt x="1681" y="13176"/>
                    </a:lnTo>
                    <a:lnTo>
                      <a:pt x="1754" y="12884"/>
                    </a:lnTo>
                    <a:lnTo>
                      <a:pt x="1875" y="12519"/>
                    </a:lnTo>
                    <a:lnTo>
                      <a:pt x="2046" y="12153"/>
                    </a:lnTo>
                    <a:lnTo>
                      <a:pt x="2265" y="11715"/>
                    </a:lnTo>
                    <a:lnTo>
                      <a:pt x="2533" y="11277"/>
                    </a:lnTo>
                    <a:lnTo>
                      <a:pt x="2533" y="11277"/>
                    </a:lnTo>
                    <a:lnTo>
                      <a:pt x="2752" y="11642"/>
                    </a:lnTo>
                    <a:lnTo>
                      <a:pt x="3020" y="12007"/>
                    </a:lnTo>
                    <a:lnTo>
                      <a:pt x="3288" y="12373"/>
                    </a:lnTo>
                    <a:lnTo>
                      <a:pt x="3605" y="12714"/>
                    </a:lnTo>
                    <a:lnTo>
                      <a:pt x="3605" y="12714"/>
                    </a:lnTo>
                    <a:lnTo>
                      <a:pt x="3897" y="12957"/>
                    </a:lnTo>
                    <a:lnTo>
                      <a:pt x="4165" y="13201"/>
                    </a:lnTo>
                    <a:lnTo>
                      <a:pt x="4165" y="13201"/>
                    </a:lnTo>
                    <a:lnTo>
                      <a:pt x="3751" y="13444"/>
                    </a:lnTo>
                    <a:lnTo>
                      <a:pt x="3361" y="13639"/>
                    </a:lnTo>
                    <a:lnTo>
                      <a:pt x="3020" y="13785"/>
                    </a:lnTo>
                    <a:lnTo>
                      <a:pt x="2679" y="13883"/>
                    </a:lnTo>
                    <a:lnTo>
                      <a:pt x="2411" y="13956"/>
                    </a:lnTo>
                    <a:lnTo>
                      <a:pt x="2168" y="13956"/>
                    </a:lnTo>
                    <a:lnTo>
                      <a:pt x="2070" y="13931"/>
                    </a:lnTo>
                    <a:lnTo>
                      <a:pt x="1973" y="13907"/>
                    </a:lnTo>
                    <a:lnTo>
                      <a:pt x="1900" y="13858"/>
                    </a:lnTo>
                    <a:lnTo>
                      <a:pt x="1827" y="13810"/>
                    </a:lnTo>
                    <a:lnTo>
                      <a:pt x="1827" y="13810"/>
                    </a:lnTo>
                    <a:close/>
                    <a:moveTo>
                      <a:pt x="8159" y="4482"/>
                    </a:moveTo>
                    <a:lnTo>
                      <a:pt x="8159" y="4482"/>
                    </a:lnTo>
                    <a:lnTo>
                      <a:pt x="8037" y="4482"/>
                    </a:lnTo>
                    <a:lnTo>
                      <a:pt x="7940" y="4433"/>
                    </a:lnTo>
                    <a:lnTo>
                      <a:pt x="7842" y="4384"/>
                    </a:lnTo>
                    <a:lnTo>
                      <a:pt x="7745" y="4311"/>
                    </a:lnTo>
                    <a:lnTo>
                      <a:pt x="7672" y="4238"/>
                    </a:lnTo>
                    <a:lnTo>
                      <a:pt x="7623" y="4141"/>
                    </a:lnTo>
                    <a:lnTo>
                      <a:pt x="7574" y="4019"/>
                    </a:lnTo>
                    <a:lnTo>
                      <a:pt x="7574" y="3897"/>
                    </a:lnTo>
                    <a:lnTo>
                      <a:pt x="7574" y="3897"/>
                    </a:lnTo>
                    <a:lnTo>
                      <a:pt x="7574" y="3775"/>
                    </a:lnTo>
                    <a:lnTo>
                      <a:pt x="7623" y="3678"/>
                    </a:lnTo>
                    <a:lnTo>
                      <a:pt x="7672" y="3580"/>
                    </a:lnTo>
                    <a:lnTo>
                      <a:pt x="7745" y="3483"/>
                    </a:lnTo>
                    <a:lnTo>
                      <a:pt x="7842" y="3410"/>
                    </a:lnTo>
                    <a:lnTo>
                      <a:pt x="7940" y="3361"/>
                    </a:lnTo>
                    <a:lnTo>
                      <a:pt x="8037" y="3337"/>
                    </a:lnTo>
                    <a:lnTo>
                      <a:pt x="8159" y="3313"/>
                    </a:lnTo>
                    <a:lnTo>
                      <a:pt x="8159" y="3313"/>
                    </a:lnTo>
                    <a:lnTo>
                      <a:pt x="8281" y="3337"/>
                    </a:lnTo>
                    <a:lnTo>
                      <a:pt x="8378" y="3361"/>
                    </a:lnTo>
                    <a:lnTo>
                      <a:pt x="8476" y="3410"/>
                    </a:lnTo>
                    <a:lnTo>
                      <a:pt x="8573" y="3483"/>
                    </a:lnTo>
                    <a:lnTo>
                      <a:pt x="8646" y="3580"/>
                    </a:lnTo>
                    <a:lnTo>
                      <a:pt x="8695" y="3678"/>
                    </a:lnTo>
                    <a:lnTo>
                      <a:pt x="8743" y="3775"/>
                    </a:lnTo>
                    <a:lnTo>
                      <a:pt x="8743" y="3897"/>
                    </a:lnTo>
                    <a:lnTo>
                      <a:pt x="8743" y="3897"/>
                    </a:lnTo>
                    <a:lnTo>
                      <a:pt x="8743" y="4019"/>
                    </a:lnTo>
                    <a:lnTo>
                      <a:pt x="8695" y="4141"/>
                    </a:lnTo>
                    <a:lnTo>
                      <a:pt x="8646" y="4238"/>
                    </a:lnTo>
                    <a:lnTo>
                      <a:pt x="8573" y="4311"/>
                    </a:lnTo>
                    <a:lnTo>
                      <a:pt x="8476" y="4384"/>
                    </a:lnTo>
                    <a:lnTo>
                      <a:pt x="8378" y="4433"/>
                    </a:lnTo>
                    <a:lnTo>
                      <a:pt x="8281" y="4482"/>
                    </a:lnTo>
                    <a:lnTo>
                      <a:pt x="8159" y="4482"/>
                    </a:lnTo>
                    <a:lnTo>
                      <a:pt x="8159" y="4482"/>
                    </a:lnTo>
                    <a:close/>
                    <a:moveTo>
                      <a:pt x="9133" y="5943"/>
                    </a:moveTo>
                    <a:lnTo>
                      <a:pt x="9133" y="5943"/>
                    </a:lnTo>
                    <a:lnTo>
                      <a:pt x="9036" y="5943"/>
                    </a:lnTo>
                    <a:lnTo>
                      <a:pt x="8963" y="5919"/>
                    </a:lnTo>
                    <a:lnTo>
                      <a:pt x="8841" y="5846"/>
                    </a:lnTo>
                    <a:lnTo>
                      <a:pt x="8768" y="5724"/>
                    </a:lnTo>
                    <a:lnTo>
                      <a:pt x="8743" y="5651"/>
                    </a:lnTo>
                    <a:lnTo>
                      <a:pt x="8743" y="5553"/>
                    </a:lnTo>
                    <a:lnTo>
                      <a:pt x="8743" y="5553"/>
                    </a:lnTo>
                    <a:lnTo>
                      <a:pt x="8743" y="5480"/>
                    </a:lnTo>
                    <a:lnTo>
                      <a:pt x="8768" y="5407"/>
                    </a:lnTo>
                    <a:lnTo>
                      <a:pt x="8841" y="5285"/>
                    </a:lnTo>
                    <a:lnTo>
                      <a:pt x="8963" y="5212"/>
                    </a:lnTo>
                    <a:lnTo>
                      <a:pt x="9036" y="5188"/>
                    </a:lnTo>
                    <a:lnTo>
                      <a:pt x="9133" y="5164"/>
                    </a:lnTo>
                    <a:lnTo>
                      <a:pt x="9133" y="5164"/>
                    </a:lnTo>
                    <a:lnTo>
                      <a:pt x="9206" y="5188"/>
                    </a:lnTo>
                    <a:lnTo>
                      <a:pt x="9279" y="5212"/>
                    </a:lnTo>
                    <a:lnTo>
                      <a:pt x="9401" y="5285"/>
                    </a:lnTo>
                    <a:lnTo>
                      <a:pt x="9474" y="5407"/>
                    </a:lnTo>
                    <a:lnTo>
                      <a:pt x="9498" y="5480"/>
                    </a:lnTo>
                    <a:lnTo>
                      <a:pt x="9523" y="5553"/>
                    </a:lnTo>
                    <a:lnTo>
                      <a:pt x="9523" y="5553"/>
                    </a:lnTo>
                    <a:lnTo>
                      <a:pt x="9498" y="5651"/>
                    </a:lnTo>
                    <a:lnTo>
                      <a:pt x="9474" y="5724"/>
                    </a:lnTo>
                    <a:lnTo>
                      <a:pt x="9401" y="5846"/>
                    </a:lnTo>
                    <a:lnTo>
                      <a:pt x="9279" y="5919"/>
                    </a:lnTo>
                    <a:lnTo>
                      <a:pt x="9206" y="5943"/>
                    </a:lnTo>
                    <a:lnTo>
                      <a:pt x="9133" y="5943"/>
                    </a:lnTo>
                    <a:lnTo>
                      <a:pt x="9133" y="5943"/>
                    </a:lnTo>
                    <a:close/>
                    <a:moveTo>
                      <a:pt x="9986" y="4409"/>
                    </a:moveTo>
                    <a:lnTo>
                      <a:pt x="9986" y="4409"/>
                    </a:lnTo>
                    <a:lnTo>
                      <a:pt x="9888" y="4409"/>
                    </a:lnTo>
                    <a:lnTo>
                      <a:pt x="9815" y="4384"/>
                    </a:lnTo>
                    <a:lnTo>
                      <a:pt x="9693" y="4287"/>
                    </a:lnTo>
                    <a:lnTo>
                      <a:pt x="9620" y="4165"/>
                    </a:lnTo>
                    <a:lnTo>
                      <a:pt x="9596" y="4092"/>
                    </a:lnTo>
                    <a:lnTo>
                      <a:pt x="9596" y="4019"/>
                    </a:lnTo>
                    <a:lnTo>
                      <a:pt x="9596" y="4019"/>
                    </a:lnTo>
                    <a:lnTo>
                      <a:pt x="9596" y="3946"/>
                    </a:lnTo>
                    <a:lnTo>
                      <a:pt x="9620" y="3873"/>
                    </a:lnTo>
                    <a:lnTo>
                      <a:pt x="9693" y="3751"/>
                    </a:lnTo>
                    <a:lnTo>
                      <a:pt x="9815" y="3654"/>
                    </a:lnTo>
                    <a:lnTo>
                      <a:pt x="9888" y="3629"/>
                    </a:lnTo>
                    <a:lnTo>
                      <a:pt x="9986" y="3629"/>
                    </a:lnTo>
                    <a:lnTo>
                      <a:pt x="9986" y="3629"/>
                    </a:lnTo>
                    <a:lnTo>
                      <a:pt x="10059" y="3629"/>
                    </a:lnTo>
                    <a:lnTo>
                      <a:pt x="10132" y="3654"/>
                    </a:lnTo>
                    <a:lnTo>
                      <a:pt x="10253" y="3751"/>
                    </a:lnTo>
                    <a:lnTo>
                      <a:pt x="10327" y="3873"/>
                    </a:lnTo>
                    <a:lnTo>
                      <a:pt x="10351" y="3946"/>
                    </a:lnTo>
                    <a:lnTo>
                      <a:pt x="10375" y="4019"/>
                    </a:lnTo>
                    <a:lnTo>
                      <a:pt x="10375" y="4019"/>
                    </a:lnTo>
                    <a:lnTo>
                      <a:pt x="10351" y="4092"/>
                    </a:lnTo>
                    <a:lnTo>
                      <a:pt x="10327" y="4165"/>
                    </a:lnTo>
                    <a:lnTo>
                      <a:pt x="10253" y="4287"/>
                    </a:lnTo>
                    <a:lnTo>
                      <a:pt x="10132" y="4384"/>
                    </a:lnTo>
                    <a:lnTo>
                      <a:pt x="10059" y="4409"/>
                    </a:lnTo>
                    <a:lnTo>
                      <a:pt x="9986" y="4409"/>
                    </a:lnTo>
                    <a:lnTo>
                      <a:pt x="9986" y="4409"/>
                    </a:lnTo>
                    <a:close/>
                    <a:moveTo>
                      <a:pt x="13200" y="4165"/>
                    </a:moveTo>
                    <a:lnTo>
                      <a:pt x="13200" y="4165"/>
                    </a:lnTo>
                    <a:lnTo>
                      <a:pt x="12957" y="3897"/>
                    </a:lnTo>
                    <a:lnTo>
                      <a:pt x="12713" y="3605"/>
                    </a:lnTo>
                    <a:lnTo>
                      <a:pt x="12713" y="3605"/>
                    </a:lnTo>
                    <a:lnTo>
                      <a:pt x="12372" y="3288"/>
                    </a:lnTo>
                    <a:lnTo>
                      <a:pt x="12007" y="3020"/>
                    </a:lnTo>
                    <a:lnTo>
                      <a:pt x="11642" y="2752"/>
                    </a:lnTo>
                    <a:lnTo>
                      <a:pt x="11276" y="2533"/>
                    </a:lnTo>
                    <a:lnTo>
                      <a:pt x="11276" y="2533"/>
                    </a:lnTo>
                    <a:lnTo>
                      <a:pt x="11715" y="2265"/>
                    </a:lnTo>
                    <a:lnTo>
                      <a:pt x="12153" y="2046"/>
                    </a:lnTo>
                    <a:lnTo>
                      <a:pt x="12518" y="1876"/>
                    </a:lnTo>
                    <a:lnTo>
                      <a:pt x="12884" y="1754"/>
                    </a:lnTo>
                    <a:lnTo>
                      <a:pt x="13176" y="1681"/>
                    </a:lnTo>
                    <a:lnTo>
                      <a:pt x="13444" y="1681"/>
                    </a:lnTo>
                    <a:lnTo>
                      <a:pt x="13541" y="1681"/>
                    </a:lnTo>
                    <a:lnTo>
                      <a:pt x="13639" y="1730"/>
                    </a:lnTo>
                    <a:lnTo>
                      <a:pt x="13736" y="1754"/>
                    </a:lnTo>
                    <a:lnTo>
                      <a:pt x="13809" y="1827"/>
                    </a:lnTo>
                    <a:lnTo>
                      <a:pt x="13809" y="1827"/>
                    </a:lnTo>
                    <a:lnTo>
                      <a:pt x="13858" y="1900"/>
                    </a:lnTo>
                    <a:lnTo>
                      <a:pt x="13907" y="1973"/>
                    </a:lnTo>
                    <a:lnTo>
                      <a:pt x="13931" y="2070"/>
                    </a:lnTo>
                    <a:lnTo>
                      <a:pt x="13955" y="2168"/>
                    </a:lnTo>
                    <a:lnTo>
                      <a:pt x="13955" y="2411"/>
                    </a:lnTo>
                    <a:lnTo>
                      <a:pt x="13882" y="2679"/>
                    </a:lnTo>
                    <a:lnTo>
                      <a:pt x="13785" y="3020"/>
                    </a:lnTo>
                    <a:lnTo>
                      <a:pt x="13639" y="3361"/>
                    </a:lnTo>
                    <a:lnTo>
                      <a:pt x="13444" y="3751"/>
                    </a:lnTo>
                    <a:lnTo>
                      <a:pt x="13200" y="4165"/>
                    </a:lnTo>
                    <a:lnTo>
                      <a:pt x="13200" y="416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30" name="Shape 653">
              <a:extLst>
                <a:ext uri="{FF2B5EF4-FFF2-40B4-BE49-F238E27FC236}">
                  <a16:creationId xmlns:a16="http://schemas.microsoft.com/office/drawing/2014/main" id="{B67D9E2A-B394-4CF2-8F65-87851B7370F4}"/>
                </a:ext>
              </a:extLst>
            </p:cNvPr>
            <p:cNvGrpSpPr/>
            <p:nvPr/>
          </p:nvGrpSpPr>
          <p:grpSpPr>
            <a:xfrm>
              <a:off x="3069788" y="4894421"/>
              <a:ext cx="405466" cy="405443"/>
              <a:chOff x="576250" y="4319400"/>
              <a:chExt cx="442075" cy="442050"/>
            </a:xfrm>
          </p:grpSpPr>
          <p:sp>
            <p:nvSpPr>
              <p:cNvPr id="231" name="Shape 654">
                <a:extLst>
                  <a:ext uri="{FF2B5EF4-FFF2-40B4-BE49-F238E27FC236}">
                    <a16:creationId xmlns:a16="http://schemas.microsoft.com/office/drawing/2014/main" id="{B7185A42-078D-4A9A-9806-F46181B5BC55}"/>
                  </a:ext>
                </a:extLst>
              </p:cNvPr>
              <p:cNvSpPr/>
              <p:nvPr/>
            </p:nvSpPr>
            <p:spPr>
              <a:xfrm>
                <a:off x="576250" y="4319400"/>
                <a:ext cx="442075" cy="442050"/>
              </a:xfrm>
              <a:custGeom>
                <a:avLst/>
                <a:gdLst/>
                <a:ahLst/>
                <a:cxnLst/>
                <a:rect l="0" t="0" r="0" b="0"/>
                <a:pathLst>
                  <a:path w="17683" h="17682" fill="none" extrusionOk="0">
                    <a:moveTo>
                      <a:pt x="11472" y="17292"/>
                    </a:moveTo>
                    <a:lnTo>
                      <a:pt x="11472" y="12153"/>
                    </a:lnTo>
                    <a:lnTo>
                      <a:pt x="16416" y="7209"/>
                    </a:lnTo>
                    <a:lnTo>
                      <a:pt x="16416" y="7209"/>
                    </a:lnTo>
                    <a:lnTo>
                      <a:pt x="16562" y="7063"/>
                    </a:lnTo>
                    <a:lnTo>
                      <a:pt x="16684" y="6868"/>
                    </a:lnTo>
                    <a:lnTo>
                      <a:pt x="16830" y="6674"/>
                    </a:lnTo>
                    <a:lnTo>
                      <a:pt x="16927" y="6479"/>
                    </a:lnTo>
                    <a:lnTo>
                      <a:pt x="17146" y="6040"/>
                    </a:lnTo>
                    <a:lnTo>
                      <a:pt x="17317" y="5553"/>
                    </a:lnTo>
                    <a:lnTo>
                      <a:pt x="17439" y="5042"/>
                    </a:lnTo>
                    <a:lnTo>
                      <a:pt x="17560" y="4506"/>
                    </a:lnTo>
                    <a:lnTo>
                      <a:pt x="17633" y="3970"/>
                    </a:lnTo>
                    <a:lnTo>
                      <a:pt x="17658" y="3434"/>
                    </a:lnTo>
                    <a:lnTo>
                      <a:pt x="17682" y="2898"/>
                    </a:lnTo>
                    <a:lnTo>
                      <a:pt x="17682" y="2411"/>
                    </a:lnTo>
                    <a:lnTo>
                      <a:pt x="17658" y="1949"/>
                    </a:lnTo>
                    <a:lnTo>
                      <a:pt x="17609" y="1510"/>
                    </a:lnTo>
                    <a:lnTo>
                      <a:pt x="17536" y="1145"/>
                    </a:lnTo>
                    <a:lnTo>
                      <a:pt x="17463" y="828"/>
                    </a:lnTo>
                    <a:lnTo>
                      <a:pt x="17366" y="585"/>
                    </a:lnTo>
                    <a:lnTo>
                      <a:pt x="17292" y="487"/>
                    </a:lnTo>
                    <a:lnTo>
                      <a:pt x="17244" y="439"/>
                    </a:lnTo>
                    <a:lnTo>
                      <a:pt x="17244" y="439"/>
                    </a:lnTo>
                    <a:lnTo>
                      <a:pt x="17195" y="390"/>
                    </a:lnTo>
                    <a:lnTo>
                      <a:pt x="17098" y="317"/>
                    </a:lnTo>
                    <a:lnTo>
                      <a:pt x="16854" y="219"/>
                    </a:lnTo>
                    <a:lnTo>
                      <a:pt x="16537" y="146"/>
                    </a:lnTo>
                    <a:lnTo>
                      <a:pt x="16172" y="73"/>
                    </a:lnTo>
                    <a:lnTo>
                      <a:pt x="15734" y="25"/>
                    </a:lnTo>
                    <a:lnTo>
                      <a:pt x="15271" y="0"/>
                    </a:lnTo>
                    <a:lnTo>
                      <a:pt x="14784" y="0"/>
                    </a:lnTo>
                    <a:lnTo>
                      <a:pt x="14248" y="25"/>
                    </a:lnTo>
                    <a:lnTo>
                      <a:pt x="13712" y="49"/>
                    </a:lnTo>
                    <a:lnTo>
                      <a:pt x="13176" y="122"/>
                    </a:lnTo>
                    <a:lnTo>
                      <a:pt x="12641" y="244"/>
                    </a:lnTo>
                    <a:lnTo>
                      <a:pt x="12129" y="366"/>
                    </a:lnTo>
                    <a:lnTo>
                      <a:pt x="11642" y="536"/>
                    </a:lnTo>
                    <a:lnTo>
                      <a:pt x="11204" y="755"/>
                    </a:lnTo>
                    <a:lnTo>
                      <a:pt x="10985" y="853"/>
                    </a:lnTo>
                    <a:lnTo>
                      <a:pt x="10814" y="999"/>
                    </a:lnTo>
                    <a:lnTo>
                      <a:pt x="10619" y="1121"/>
                    </a:lnTo>
                    <a:lnTo>
                      <a:pt x="10473" y="1267"/>
                    </a:lnTo>
                    <a:lnTo>
                      <a:pt x="5529" y="6211"/>
                    </a:lnTo>
                    <a:lnTo>
                      <a:pt x="390" y="6211"/>
                    </a:lnTo>
                    <a:lnTo>
                      <a:pt x="390" y="6211"/>
                    </a:lnTo>
                    <a:lnTo>
                      <a:pt x="244" y="6235"/>
                    </a:lnTo>
                    <a:lnTo>
                      <a:pt x="147" y="6259"/>
                    </a:lnTo>
                    <a:lnTo>
                      <a:pt x="49" y="6308"/>
                    </a:lnTo>
                    <a:lnTo>
                      <a:pt x="0" y="6381"/>
                    </a:lnTo>
                    <a:lnTo>
                      <a:pt x="0" y="6454"/>
                    </a:lnTo>
                    <a:lnTo>
                      <a:pt x="25" y="6552"/>
                    </a:lnTo>
                    <a:lnTo>
                      <a:pt x="74" y="6649"/>
                    </a:lnTo>
                    <a:lnTo>
                      <a:pt x="171" y="6771"/>
                    </a:lnTo>
                    <a:lnTo>
                      <a:pt x="2582" y="9158"/>
                    </a:lnTo>
                    <a:lnTo>
                      <a:pt x="2265" y="9474"/>
                    </a:lnTo>
                    <a:lnTo>
                      <a:pt x="950" y="9718"/>
                    </a:lnTo>
                    <a:lnTo>
                      <a:pt x="950" y="9718"/>
                    </a:lnTo>
                    <a:lnTo>
                      <a:pt x="804" y="9767"/>
                    </a:lnTo>
                    <a:lnTo>
                      <a:pt x="682" y="9815"/>
                    </a:lnTo>
                    <a:lnTo>
                      <a:pt x="609" y="9913"/>
                    </a:lnTo>
                    <a:lnTo>
                      <a:pt x="561" y="9986"/>
                    </a:lnTo>
                    <a:lnTo>
                      <a:pt x="561" y="10083"/>
                    </a:lnTo>
                    <a:lnTo>
                      <a:pt x="585" y="10205"/>
                    </a:lnTo>
                    <a:lnTo>
                      <a:pt x="634" y="10302"/>
                    </a:lnTo>
                    <a:lnTo>
                      <a:pt x="731" y="10424"/>
                    </a:lnTo>
                    <a:lnTo>
                      <a:pt x="7258" y="16951"/>
                    </a:lnTo>
                    <a:lnTo>
                      <a:pt x="7258" y="16951"/>
                    </a:lnTo>
                    <a:lnTo>
                      <a:pt x="7380" y="17049"/>
                    </a:lnTo>
                    <a:lnTo>
                      <a:pt x="7477" y="17097"/>
                    </a:lnTo>
                    <a:lnTo>
                      <a:pt x="7599" y="17122"/>
                    </a:lnTo>
                    <a:lnTo>
                      <a:pt x="7697" y="17122"/>
                    </a:lnTo>
                    <a:lnTo>
                      <a:pt x="7770" y="17073"/>
                    </a:lnTo>
                    <a:lnTo>
                      <a:pt x="7867" y="17000"/>
                    </a:lnTo>
                    <a:lnTo>
                      <a:pt x="7916" y="16878"/>
                    </a:lnTo>
                    <a:lnTo>
                      <a:pt x="7965" y="16732"/>
                    </a:lnTo>
                    <a:lnTo>
                      <a:pt x="8208" y="15417"/>
                    </a:lnTo>
                    <a:lnTo>
                      <a:pt x="8525" y="15100"/>
                    </a:lnTo>
                    <a:lnTo>
                      <a:pt x="10911" y="17511"/>
                    </a:lnTo>
                    <a:lnTo>
                      <a:pt x="10911" y="17511"/>
                    </a:lnTo>
                    <a:lnTo>
                      <a:pt x="11033" y="17609"/>
                    </a:lnTo>
                    <a:lnTo>
                      <a:pt x="11131" y="17658"/>
                    </a:lnTo>
                    <a:lnTo>
                      <a:pt x="11228" y="17682"/>
                    </a:lnTo>
                    <a:lnTo>
                      <a:pt x="11301" y="17682"/>
                    </a:lnTo>
                    <a:lnTo>
                      <a:pt x="11374" y="17633"/>
                    </a:lnTo>
                    <a:lnTo>
                      <a:pt x="11423" y="17536"/>
                    </a:lnTo>
                    <a:lnTo>
                      <a:pt x="11447" y="17438"/>
                    </a:lnTo>
                    <a:lnTo>
                      <a:pt x="11472" y="17292"/>
                    </a:lnTo>
                    <a:lnTo>
                      <a:pt x="11472" y="17292"/>
                    </a:lnTo>
                    <a:close/>
                    <a:moveTo>
                      <a:pt x="6162" y="12202"/>
                    </a:moveTo>
                    <a:lnTo>
                      <a:pt x="6162" y="12202"/>
                    </a:lnTo>
                    <a:lnTo>
                      <a:pt x="6089" y="12275"/>
                    </a:lnTo>
                    <a:lnTo>
                      <a:pt x="6016" y="12324"/>
                    </a:lnTo>
                    <a:lnTo>
                      <a:pt x="5919" y="12348"/>
                    </a:lnTo>
                    <a:lnTo>
                      <a:pt x="5821" y="12348"/>
                    </a:lnTo>
                    <a:lnTo>
                      <a:pt x="5724" y="12348"/>
                    </a:lnTo>
                    <a:lnTo>
                      <a:pt x="5626" y="12324"/>
                    </a:lnTo>
                    <a:lnTo>
                      <a:pt x="5553" y="12275"/>
                    </a:lnTo>
                    <a:lnTo>
                      <a:pt x="5480" y="12202"/>
                    </a:lnTo>
                    <a:lnTo>
                      <a:pt x="5480" y="12202"/>
                    </a:lnTo>
                    <a:lnTo>
                      <a:pt x="5407" y="12129"/>
                    </a:lnTo>
                    <a:lnTo>
                      <a:pt x="5359" y="12056"/>
                    </a:lnTo>
                    <a:lnTo>
                      <a:pt x="5334" y="11959"/>
                    </a:lnTo>
                    <a:lnTo>
                      <a:pt x="5334" y="11861"/>
                    </a:lnTo>
                    <a:lnTo>
                      <a:pt x="5334" y="11764"/>
                    </a:lnTo>
                    <a:lnTo>
                      <a:pt x="5359" y="11666"/>
                    </a:lnTo>
                    <a:lnTo>
                      <a:pt x="5407" y="11593"/>
                    </a:lnTo>
                    <a:lnTo>
                      <a:pt x="5480" y="11520"/>
                    </a:lnTo>
                    <a:lnTo>
                      <a:pt x="8013" y="8987"/>
                    </a:lnTo>
                    <a:lnTo>
                      <a:pt x="8013" y="8987"/>
                    </a:lnTo>
                    <a:lnTo>
                      <a:pt x="8086" y="8939"/>
                    </a:lnTo>
                    <a:lnTo>
                      <a:pt x="8159" y="8890"/>
                    </a:lnTo>
                    <a:lnTo>
                      <a:pt x="8257" y="8865"/>
                    </a:lnTo>
                    <a:lnTo>
                      <a:pt x="8354" y="8841"/>
                    </a:lnTo>
                    <a:lnTo>
                      <a:pt x="8452" y="8865"/>
                    </a:lnTo>
                    <a:lnTo>
                      <a:pt x="8525" y="8890"/>
                    </a:lnTo>
                    <a:lnTo>
                      <a:pt x="8622" y="8939"/>
                    </a:lnTo>
                    <a:lnTo>
                      <a:pt x="8695" y="8987"/>
                    </a:lnTo>
                    <a:lnTo>
                      <a:pt x="8695" y="8987"/>
                    </a:lnTo>
                    <a:lnTo>
                      <a:pt x="8744" y="9060"/>
                    </a:lnTo>
                    <a:lnTo>
                      <a:pt x="8793" y="9158"/>
                    </a:lnTo>
                    <a:lnTo>
                      <a:pt x="8817" y="9231"/>
                    </a:lnTo>
                    <a:lnTo>
                      <a:pt x="8841" y="9328"/>
                    </a:lnTo>
                    <a:lnTo>
                      <a:pt x="8817" y="9426"/>
                    </a:lnTo>
                    <a:lnTo>
                      <a:pt x="8793" y="9523"/>
                    </a:lnTo>
                    <a:lnTo>
                      <a:pt x="8744" y="9596"/>
                    </a:lnTo>
                    <a:lnTo>
                      <a:pt x="8695" y="9669"/>
                    </a:lnTo>
                    <a:lnTo>
                      <a:pt x="6162" y="12202"/>
                    </a:lnTo>
                    <a:close/>
                    <a:moveTo>
                      <a:pt x="13396" y="7307"/>
                    </a:moveTo>
                    <a:lnTo>
                      <a:pt x="13396" y="7307"/>
                    </a:lnTo>
                    <a:lnTo>
                      <a:pt x="13274" y="7404"/>
                    </a:lnTo>
                    <a:lnTo>
                      <a:pt x="13152" y="7477"/>
                    </a:lnTo>
                    <a:lnTo>
                      <a:pt x="13006" y="7526"/>
                    </a:lnTo>
                    <a:lnTo>
                      <a:pt x="12836" y="7550"/>
                    </a:lnTo>
                    <a:lnTo>
                      <a:pt x="12689" y="7526"/>
                    </a:lnTo>
                    <a:lnTo>
                      <a:pt x="12543" y="7477"/>
                    </a:lnTo>
                    <a:lnTo>
                      <a:pt x="12421" y="7404"/>
                    </a:lnTo>
                    <a:lnTo>
                      <a:pt x="12300" y="7307"/>
                    </a:lnTo>
                    <a:lnTo>
                      <a:pt x="10376" y="5383"/>
                    </a:lnTo>
                    <a:lnTo>
                      <a:pt x="10376" y="5383"/>
                    </a:lnTo>
                    <a:lnTo>
                      <a:pt x="10278" y="5261"/>
                    </a:lnTo>
                    <a:lnTo>
                      <a:pt x="10205" y="5139"/>
                    </a:lnTo>
                    <a:lnTo>
                      <a:pt x="10156" y="4993"/>
                    </a:lnTo>
                    <a:lnTo>
                      <a:pt x="10132" y="4847"/>
                    </a:lnTo>
                    <a:lnTo>
                      <a:pt x="10156" y="4676"/>
                    </a:lnTo>
                    <a:lnTo>
                      <a:pt x="10205" y="4530"/>
                    </a:lnTo>
                    <a:lnTo>
                      <a:pt x="10278" y="4408"/>
                    </a:lnTo>
                    <a:lnTo>
                      <a:pt x="10376" y="4287"/>
                    </a:lnTo>
                    <a:lnTo>
                      <a:pt x="10376" y="4287"/>
                    </a:lnTo>
                    <a:lnTo>
                      <a:pt x="11326" y="3313"/>
                    </a:lnTo>
                    <a:lnTo>
                      <a:pt x="11326" y="3313"/>
                    </a:lnTo>
                    <a:lnTo>
                      <a:pt x="11496" y="3166"/>
                    </a:lnTo>
                    <a:lnTo>
                      <a:pt x="11666" y="3045"/>
                    </a:lnTo>
                    <a:lnTo>
                      <a:pt x="11861" y="2947"/>
                    </a:lnTo>
                    <a:lnTo>
                      <a:pt x="12032" y="2850"/>
                    </a:lnTo>
                    <a:lnTo>
                      <a:pt x="12227" y="2777"/>
                    </a:lnTo>
                    <a:lnTo>
                      <a:pt x="12446" y="2728"/>
                    </a:lnTo>
                    <a:lnTo>
                      <a:pt x="12641" y="2704"/>
                    </a:lnTo>
                    <a:lnTo>
                      <a:pt x="12836" y="2704"/>
                    </a:lnTo>
                    <a:lnTo>
                      <a:pt x="13055" y="2704"/>
                    </a:lnTo>
                    <a:lnTo>
                      <a:pt x="13250" y="2728"/>
                    </a:lnTo>
                    <a:lnTo>
                      <a:pt x="13469" y="2777"/>
                    </a:lnTo>
                    <a:lnTo>
                      <a:pt x="13664" y="2850"/>
                    </a:lnTo>
                    <a:lnTo>
                      <a:pt x="13834" y="2947"/>
                    </a:lnTo>
                    <a:lnTo>
                      <a:pt x="14029" y="3045"/>
                    </a:lnTo>
                    <a:lnTo>
                      <a:pt x="14199" y="3166"/>
                    </a:lnTo>
                    <a:lnTo>
                      <a:pt x="14370" y="3313"/>
                    </a:lnTo>
                    <a:lnTo>
                      <a:pt x="14370" y="3313"/>
                    </a:lnTo>
                    <a:lnTo>
                      <a:pt x="14516" y="3483"/>
                    </a:lnTo>
                    <a:lnTo>
                      <a:pt x="14638" y="3653"/>
                    </a:lnTo>
                    <a:lnTo>
                      <a:pt x="14735" y="3848"/>
                    </a:lnTo>
                    <a:lnTo>
                      <a:pt x="14833" y="4019"/>
                    </a:lnTo>
                    <a:lnTo>
                      <a:pt x="14906" y="4214"/>
                    </a:lnTo>
                    <a:lnTo>
                      <a:pt x="14954" y="4433"/>
                    </a:lnTo>
                    <a:lnTo>
                      <a:pt x="14979" y="4628"/>
                    </a:lnTo>
                    <a:lnTo>
                      <a:pt x="14979" y="4847"/>
                    </a:lnTo>
                    <a:lnTo>
                      <a:pt x="14979" y="5042"/>
                    </a:lnTo>
                    <a:lnTo>
                      <a:pt x="14954" y="5237"/>
                    </a:lnTo>
                    <a:lnTo>
                      <a:pt x="14906" y="5456"/>
                    </a:lnTo>
                    <a:lnTo>
                      <a:pt x="14833" y="5651"/>
                    </a:lnTo>
                    <a:lnTo>
                      <a:pt x="14735" y="5821"/>
                    </a:lnTo>
                    <a:lnTo>
                      <a:pt x="14638" y="6016"/>
                    </a:lnTo>
                    <a:lnTo>
                      <a:pt x="14516" y="6186"/>
                    </a:lnTo>
                    <a:lnTo>
                      <a:pt x="14370" y="6357"/>
                    </a:lnTo>
                    <a:lnTo>
                      <a:pt x="14370" y="6357"/>
                    </a:lnTo>
                    <a:lnTo>
                      <a:pt x="13396" y="7307"/>
                    </a:lnTo>
                    <a:lnTo>
                      <a:pt x="13396" y="730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2" name="Shape 655">
                <a:extLst>
                  <a:ext uri="{FF2B5EF4-FFF2-40B4-BE49-F238E27FC236}">
                    <a16:creationId xmlns:a16="http://schemas.microsoft.com/office/drawing/2014/main" id="{CEE5190D-68A4-4940-8AB5-F0D2AE3993E4}"/>
                  </a:ext>
                </a:extLst>
              </p:cNvPr>
              <p:cNvSpPr/>
              <p:nvPr/>
            </p:nvSpPr>
            <p:spPr>
              <a:xfrm>
                <a:off x="595725" y="4668875"/>
                <a:ext cx="73100" cy="73100"/>
              </a:xfrm>
              <a:custGeom>
                <a:avLst/>
                <a:gdLst/>
                <a:ahLst/>
                <a:cxnLst/>
                <a:rect l="0" t="0" r="0" b="0"/>
                <a:pathLst>
                  <a:path w="2924" h="2924" fill="none" extrusionOk="0">
                    <a:moveTo>
                      <a:pt x="2656" y="269"/>
                    </a:moveTo>
                    <a:lnTo>
                      <a:pt x="2656" y="269"/>
                    </a:lnTo>
                    <a:lnTo>
                      <a:pt x="2509" y="147"/>
                    </a:lnTo>
                    <a:lnTo>
                      <a:pt x="2363" y="74"/>
                    </a:lnTo>
                    <a:lnTo>
                      <a:pt x="2193" y="25"/>
                    </a:lnTo>
                    <a:lnTo>
                      <a:pt x="2022" y="1"/>
                    </a:lnTo>
                    <a:lnTo>
                      <a:pt x="1852" y="25"/>
                    </a:lnTo>
                    <a:lnTo>
                      <a:pt x="1681" y="74"/>
                    </a:lnTo>
                    <a:lnTo>
                      <a:pt x="1511" y="147"/>
                    </a:lnTo>
                    <a:lnTo>
                      <a:pt x="1365" y="269"/>
                    </a:lnTo>
                    <a:lnTo>
                      <a:pt x="1365" y="269"/>
                    </a:lnTo>
                    <a:lnTo>
                      <a:pt x="1219" y="488"/>
                    </a:lnTo>
                    <a:lnTo>
                      <a:pt x="999" y="829"/>
                    </a:lnTo>
                    <a:lnTo>
                      <a:pt x="561" y="1730"/>
                    </a:lnTo>
                    <a:lnTo>
                      <a:pt x="171" y="2558"/>
                    </a:lnTo>
                    <a:lnTo>
                      <a:pt x="1" y="2924"/>
                    </a:lnTo>
                    <a:lnTo>
                      <a:pt x="1" y="2924"/>
                    </a:lnTo>
                    <a:lnTo>
                      <a:pt x="366" y="2753"/>
                    </a:lnTo>
                    <a:lnTo>
                      <a:pt x="1194" y="2363"/>
                    </a:lnTo>
                    <a:lnTo>
                      <a:pt x="2095" y="1925"/>
                    </a:lnTo>
                    <a:lnTo>
                      <a:pt x="2436" y="1706"/>
                    </a:lnTo>
                    <a:lnTo>
                      <a:pt x="2656" y="1560"/>
                    </a:lnTo>
                    <a:lnTo>
                      <a:pt x="2656" y="1560"/>
                    </a:lnTo>
                    <a:lnTo>
                      <a:pt x="2777" y="1414"/>
                    </a:lnTo>
                    <a:lnTo>
                      <a:pt x="2850" y="1243"/>
                    </a:lnTo>
                    <a:lnTo>
                      <a:pt x="2899" y="1073"/>
                    </a:lnTo>
                    <a:lnTo>
                      <a:pt x="2923" y="902"/>
                    </a:lnTo>
                    <a:lnTo>
                      <a:pt x="2899" y="732"/>
                    </a:lnTo>
                    <a:lnTo>
                      <a:pt x="2850" y="561"/>
                    </a:lnTo>
                    <a:lnTo>
                      <a:pt x="2777" y="415"/>
                    </a:lnTo>
                    <a:lnTo>
                      <a:pt x="2656" y="269"/>
                    </a:lnTo>
                    <a:lnTo>
                      <a:pt x="2656" y="26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3" name="Shape 656">
                <a:extLst>
                  <a:ext uri="{FF2B5EF4-FFF2-40B4-BE49-F238E27FC236}">
                    <a16:creationId xmlns:a16="http://schemas.microsoft.com/office/drawing/2014/main" id="{1B564B0A-900F-4C61-B6D7-59AFB60A8D65}"/>
                  </a:ext>
                </a:extLst>
              </p:cNvPr>
              <p:cNvSpPr/>
              <p:nvPr/>
            </p:nvSpPr>
            <p:spPr>
              <a:xfrm>
                <a:off x="652350" y="4711500"/>
                <a:ext cx="46925" cy="46925"/>
              </a:xfrm>
              <a:custGeom>
                <a:avLst/>
                <a:gdLst/>
                <a:ahLst/>
                <a:cxnLst/>
                <a:rect l="0" t="0" r="0" b="0"/>
                <a:pathLst>
                  <a:path w="1877" h="1877" fill="none" extrusionOk="0">
                    <a:moveTo>
                      <a:pt x="1657" y="244"/>
                    </a:moveTo>
                    <a:lnTo>
                      <a:pt x="1657" y="244"/>
                    </a:lnTo>
                    <a:lnTo>
                      <a:pt x="1535" y="147"/>
                    </a:lnTo>
                    <a:lnTo>
                      <a:pt x="1413" y="74"/>
                    </a:lnTo>
                    <a:lnTo>
                      <a:pt x="1267" y="25"/>
                    </a:lnTo>
                    <a:lnTo>
                      <a:pt x="1121" y="1"/>
                    </a:lnTo>
                    <a:lnTo>
                      <a:pt x="975" y="25"/>
                    </a:lnTo>
                    <a:lnTo>
                      <a:pt x="829" y="74"/>
                    </a:lnTo>
                    <a:lnTo>
                      <a:pt x="707" y="147"/>
                    </a:lnTo>
                    <a:lnTo>
                      <a:pt x="585" y="244"/>
                    </a:lnTo>
                    <a:lnTo>
                      <a:pt x="585" y="244"/>
                    </a:lnTo>
                    <a:lnTo>
                      <a:pt x="464" y="391"/>
                    </a:lnTo>
                    <a:lnTo>
                      <a:pt x="366" y="610"/>
                    </a:lnTo>
                    <a:lnTo>
                      <a:pt x="269" y="878"/>
                    </a:lnTo>
                    <a:lnTo>
                      <a:pt x="171" y="1170"/>
                    </a:lnTo>
                    <a:lnTo>
                      <a:pt x="50" y="1681"/>
                    </a:lnTo>
                    <a:lnTo>
                      <a:pt x="1" y="1876"/>
                    </a:lnTo>
                    <a:lnTo>
                      <a:pt x="1" y="1876"/>
                    </a:lnTo>
                    <a:lnTo>
                      <a:pt x="220" y="1852"/>
                    </a:lnTo>
                    <a:lnTo>
                      <a:pt x="731" y="1706"/>
                    </a:lnTo>
                    <a:lnTo>
                      <a:pt x="999" y="1633"/>
                    </a:lnTo>
                    <a:lnTo>
                      <a:pt x="1267" y="1535"/>
                    </a:lnTo>
                    <a:lnTo>
                      <a:pt x="1511" y="1413"/>
                    </a:lnTo>
                    <a:lnTo>
                      <a:pt x="1657" y="1316"/>
                    </a:lnTo>
                    <a:lnTo>
                      <a:pt x="1657" y="1316"/>
                    </a:lnTo>
                    <a:lnTo>
                      <a:pt x="1754" y="1194"/>
                    </a:lnTo>
                    <a:lnTo>
                      <a:pt x="1827" y="1048"/>
                    </a:lnTo>
                    <a:lnTo>
                      <a:pt x="1876" y="926"/>
                    </a:lnTo>
                    <a:lnTo>
                      <a:pt x="1876" y="780"/>
                    </a:lnTo>
                    <a:lnTo>
                      <a:pt x="1876" y="634"/>
                    </a:lnTo>
                    <a:lnTo>
                      <a:pt x="1827" y="488"/>
                    </a:lnTo>
                    <a:lnTo>
                      <a:pt x="1754" y="366"/>
                    </a:lnTo>
                    <a:lnTo>
                      <a:pt x="1657" y="244"/>
                    </a:lnTo>
                    <a:lnTo>
                      <a:pt x="1657" y="24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4" name="Shape 657">
                <a:extLst>
                  <a:ext uri="{FF2B5EF4-FFF2-40B4-BE49-F238E27FC236}">
                    <a16:creationId xmlns:a16="http://schemas.microsoft.com/office/drawing/2014/main" id="{1C4AFA8D-1D04-4F92-928E-69FFB8EA9B0C}"/>
                  </a:ext>
                </a:extLst>
              </p:cNvPr>
              <p:cNvSpPr/>
              <p:nvPr/>
            </p:nvSpPr>
            <p:spPr>
              <a:xfrm>
                <a:off x="579300" y="4638450"/>
                <a:ext cx="46900" cy="46900"/>
              </a:xfrm>
              <a:custGeom>
                <a:avLst/>
                <a:gdLst/>
                <a:ahLst/>
                <a:cxnLst/>
                <a:rect l="0" t="0" r="0" b="0"/>
                <a:pathLst>
                  <a:path w="1876" h="1876" fill="none" extrusionOk="0">
                    <a:moveTo>
                      <a:pt x="1632" y="219"/>
                    </a:moveTo>
                    <a:lnTo>
                      <a:pt x="1632" y="219"/>
                    </a:lnTo>
                    <a:lnTo>
                      <a:pt x="1510" y="122"/>
                    </a:lnTo>
                    <a:lnTo>
                      <a:pt x="1388" y="49"/>
                    </a:lnTo>
                    <a:lnTo>
                      <a:pt x="1242" y="0"/>
                    </a:lnTo>
                    <a:lnTo>
                      <a:pt x="1096" y="0"/>
                    </a:lnTo>
                    <a:lnTo>
                      <a:pt x="950" y="0"/>
                    </a:lnTo>
                    <a:lnTo>
                      <a:pt x="828" y="49"/>
                    </a:lnTo>
                    <a:lnTo>
                      <a:pt x="682" y="122"/>
                    </a:lnTo>
                    <a:lnTo>
                      <a:pt x="560" y="219"/>
                    </a:lnTo>
                    <a:lnTo>
                      <a:pt x="560" y="219"/>
                    </a:lnTo>
                    <a:lnTo>
                      <a:pt x="463" y="366"/>
                    </a:lnTo>
                    <a:lnTo>
                      <a:pt x="341" y="609"/>
                    </a:lnTo>
                    <a:lnTo>
                      <a:pt x="244" y="877"/>
                    </a:lnTo>
                    <a:lnTo>
                      <a:pt x="171" y="1145"/>
                    </a:lnTo>
                    <a:lnTo>
                      <a:pt x="25" y="1656"/>
                    </a:lnTo>
                    <a:lnTo>
                      <a:pt x="0" y="1876"/>
                    </a:lnTo>
                    <a:lnTo>
                      <a:pt x="0" y="1876"/>
                    </a:lnTo>
                    <a:lnTo>
                      <a:pt x="195" y="1827"/>
                    </a:lnTo>
                    <a:lnTo>
                      <a:pt x="707" y="1705"/>
                    </a:lnTo>
                    <a:lnTo>
                      <a:pt x="999" y="1608"/>
                    </a:lnTo>
                    <a:lnTo>
                      <a:pt x="1267" y="1510"/>
                    </a:lnTo>
                    <a:lnTo>
                      <a:pt x="1486" y="1413"/>
                    </a:lnTo>
                    <a:lnTo>
                      <a:pt x="1632" y="1291"/>
                    </a:lnTo>
                    <a:lnTo>
                      <a:pt x="1632" y="1291"/>
                    </a:lnTo>
                    <a:lnTo>
                      <a:pt x="1729" y="1169"/>
                    </a:lnTo>
                    <a:lnTo>
                      <a:pt x="1802" y="1048"/>
                    </a:lnTo>
                    <a:lnTo>
                      <a:pt x="1851" y="901"/>
                    </a:lnTo>
                    <a:lnTo>
                      <a:pt x="1876" y="755"/>
                    </a:lnTo>
                    <a:lnTo>
                      <a:pt x="1851" y="609"/>
                    </a:lnTo>
                    <a:lnTo>
                      <a:pt x="1802" y="463"/>
                    </a:lnTo>
                    <a:lnTo>
                      <a:pt x="1729" y="341"/>
                    </a:lnTo>
                    <a:lnTo>
                      <a:pt x="1632" y="219"/>
                    </a:lnTo>
                    <a:lnTo>
                      <a:pt x="1632" y="21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235" name="Shape 658">
              <a:extLst>
                <a:ext uri="{FF2B5EF4-FFF2-40B4-BE49-F238E27FC236}">
                  <a16:creationId xmlns:a16="http://schemas.microsoft.com/office/drawing/2014/main" id="{B416AFDC-B302-4300-A5E1-120379631D3A}"/>
                </a:ext>
              </a:extLst>
            </p:cNvPr>
            <p:cNvSpPr/>
            <p:nvPr/>
          </p:nvSpPr>
          <p:spPr>
            <a:xfrm>
              <a:off x="3669604" y="4973315"/>
              <a:ext cx="438966" cy="247961"/>
            </a:xfrm>
            <a:custGeom>
              <a:avLst/>
              <a:gdLst/>
              <a:ahLst/>
              <a:cxnLst/>
              <a:rect l="0" t="0" r="0" b="0"/>
              <a:pathLst>
                <a:path w="19144" h="10814" fill="none" extrusionOk="0">
                  <a:moveTo>
                    <a:pt x="16124" y="4774"/>
                  </a:moveTo>
                  <a:lnTo>
                    <a:pt x="15369" y="4774"/>
                  </a:lnTo>
                  <a:lnTo>
                    <a:pt x="15369" y="4774"/>
                  </a:lnTo>
                  <a:lnTo>
                    <a:pt x="15393" y="4482"/>
                  </a:lnTo>
                  <a:lnTo>
                    <a:pt x="15393" y="4482"/>
                  </a:lnTo>
                  <a:lnTo>
                    <a:pt x="15369" y="4189"/>
                  </a:lnTo>
                  <a:lnTo>
                    <a:pt x="15344" y="3921"/>
                  </a:lnTo>
                  <a:lnTo>
                    <a:pt x="15271" y="3654"/>
                  </a:lnTo>
                  <a:lnTo>
                    <a:pt x="15174" y="3410"/>
                  </a:lnTo>
                  <a:lnTo>
                    <a:pt x="15052" y="3166"/>
                  </a:lnTo>
                  <a:lnTo>
                    <a:pt x="14930" y="2947"/>
                  </a:lnTo>
                  <a:lnTo>
                    <a:pt x="14760" y="2728"/>
                  </a:lnTo>
                  <a:lnTo>
                    <a:pt x="14589" y="2533"/>
                  </a:lnTo>
                  <a:lnTo>
                    <a:pt x="14394" y="2363"/>
                  </a:lnTo>
                  <a:lnTo>
                    <a:pt x="14175" y="2192"/>
                  </a:lnTo>
                  <a:lnTo>
                    <a:pt x="13956" y="2070"/>
                  </a:lnTo>
                  <a:lnTo>
                    <a:pt x="13712" y="1949"/>
                  </a:lnTo>
                  <a:lnTo>
                    <a:pt x="13469" y="1851"/>
                  </a:lnTo>
                  <a:lnTo>
                    <a:pt x="13201" y="1778"/>
                  </a:lnTo>
                  <a:lnTo>
                    <a:pt x="12933" y="1754"/>
                  </a:lnTo>
                  <a:lnTo>
                    <a:pt x="12641" y="1729"/>
                  </a:lnTo>
                  <a:lnTo>
                    <a:pt x="12641" y="1729"/>
                  </a:lnTo>
                  <a:lnTo>
                    <a:pt x="12300" y="1754"/>
                  </a:lnTo>
                  <a:lnTo>
                    <a:pt x="11959" y="1827"/>
                  </a:lnTo>
                  <a:lnTo>
                    <a:pt x="11618" y="1924"/>
                  </a:lnTo>
                  <a:lnTo>
                    <a:pt x="11326" y="2070"/>
                  </a:lnTo>
                  <a:lnTo>
                    <a:pt x="11326" y="2070"/>
                  </a:lnTo>
                  <a:lnTo>
                    <a:pt x="11155" y="1851"/>
                  </a:lnTo>
                  <a:lnTo>
                    <a:pt x="10985" y="1632"/>
                  </a:lnTo>
                  <a:lnTo>
                    <a:pt x="10814" y="1413"/>
                  </a:lnTo>
                  <a:lnTo>
                    <a:pt x="10619" y="1218"/>
                  </a:lnTo>
                  <a:lnTo>
                    <a:pt x="10425" y="1048"/>
                  </a:lnTo>
                  <a:lnTo>
                    <a:pt x="10205" y="877"/>
                  </a:lnTo>
                  <a:lnTo>
                    <a:pt x="9962" y="707"/>
                  </a:lnTo>
                  <a:lnTo>
                    <a:pt x="9718" y="560"/>
                  </a:lnTo>
                  <a:lnTo>
                    <a:pt x="9475" y="439"/>
                  </a:lnTo>
                  <a:lnTo>
                    <a:pt x="9231" y="317"/>
                  </a:lnTo>
                  <a:lnTo>
                    <a:pt x="8963" y="219"/>
                  </a:lnTo>
                  <a:lnTo>
                    <a:pt x="8695" y="146"/>
                  </a:lnTo>
                  <a:lnTo>
                    <a:pt x="8403" y="73"/>
                  </a:lnTo>
                  <a:lnTo>
                    <a:pt x="8135" y="25"/>
                  </a:lnTo>
                  <a:lnTo>
                    <a:pt x="7843" y="0"/>
                  </a:lnTo>
                  <a:lnTo>
                    <a:pt x="7551" y="0"/>
                  </a:lnTo>
                  <a:lnTo>
                    <a:pt x="7551" y="0"/>
                  </a:lnTo>
                  <a:lnTo>
                    <a:pt x="7088" y="25"/>
                  </a:lnTo>
                  <a:lnTo>
                    <a:pt x="6650" y="98"/>
                  </a:lnTo>
                  <a:lnTo>
                    <a:pt x="6211" y="195"/>
                  </a:lnTo>
                  <a:lnTo>
                    <a:pt x="5797" y="341"/>
                  </a:lnTo>
                  <a:lnTo>
                    <a:pt x="5407" y="536"/>
                  </a:lnTo>
                  <a:lnTo>
                    <a:pt x="5042" y="755"/>
                  </a:lnTo>
                  <a:lnTo>
                    <a:pt x="4701" y="1023"/>
                  </a:lnTo>
                  <a:lnTo>
                    <a:pt x="4385" y="1315"/>
                  </a:lnTo>
                  <a:lnTo>
                    <a:pt x="4092" y="1632"/>
                  </a:lnTo>
                  <a:lnTo>
                    <a:pt x="3824" y="1973"/>
                  </a:lnTo>
                  <a:lnTo>
                    <a:pt x="3605" y="2338"/>
                  </a:lnTo>
                  <a:lnTo>
                    <a:pt x="3410" y="2728"/>
                  </a:lnTo>
                  <a:lnTo>
                    <a:pt x="3264" y="3142"/>
                  </a:lnTo>
                  <a:lnTo>
                    <a:pt x="3142" y="3580"/>
                  </a:lnTo>
                  <a:lnTo>
                    <a:pt x="3094" y="4019"/>
                  </a:lnTo>
                  <a:lnTo>
                    <a:pt x="3069" y="4482"/>
                  </a:lnTo>
                  <a:lnTo>
                    <a:pt x="3069" y="4482"/>
                  </a:lnTo>
                  <a:lnTo>
                    <a:pt x="3069" y="4774"/>
                  </a:lnTo>
                  <a:lnTo>
                    <a:pt x="3021" y="4774"/>
                  </a:lnTo>
                  <a:lnTo>
                    <a:pt x="3021" y="4774"/>
                  </a:lnTo>
                  <a:lnTo>
                    <a:pt x="2704" y="4774"/>
                  </a:lnTo>
                  <a:lnTo>
                    <a:pt x="2412" y="4823"/>
                  </a:lnTo>
                  <a:lnTo>
                    <a:pt x="2120" y="4896"/>
                  </a:lnTo>
                  <a:lnTo>
                    <a:pt x="1827" y="5017"/>
                  </a:lnTo>
                  <a:lnTo>
                    <a:pt x="1584" y="5139"/>
                  </a:lnTo>
                  <a:lnTo>
                    <a:pt x="1316" y="5285"/>
                  </a:lnTo>
                  <a:lnTo>
                    <a:pt x="1097" y="5456"/>
                  </a:lnTo>
                  <a:lnTo>
                    <a:pt x="877" y="5651"/>
                  </a:lnTo>
                  <a:lnTo>
                    <a:pt x="683" y="5870"/>
                  </a:lnTo>
                  <a:lnTo>
                    <a:pt x="512" y="6113"/>
                  </a:lnTo>
                  <a:lnTo>
                    <a:pt x="366" y="6357"/>
                  </a:lnTo>
                  <a:lnTo>
                    <a:pt x="220" y="6625"/>
                  </a:lnTo>
                  <a:lnTo>
                    <a:pt x="122" y="6893"/>
                  </a:lnTo>
                  <a:lnTo>
                    <a:pt x="49" y="7185"/>
                  </a:lnTo>
                  <a:lnTo>
                    <a:pt x="1" y="7477"/>
                  </a:lnTo>
                  <a:lnTo>
                    <a:pt x="1" y="7794"/>
                  </a:lnTo>
                  <a:lnTo>
                    <a:pt x="1" y="7794"/>
                  </a:lnTo>
                  <a:lnTo>
                    <a:pt x="1" y="8110"/>
                  </a:lnTo>
                  <a:lnTo>
                    <a:pt x="49" y="8403"/>
                  </a:lnTo>
                  <a:lnTo>
                    <a:pt x="122" y="8695"/>
                  </a:lnTo>
                  <a:lnTo>
                    <a:pt x="220" y="8963"/>
                  </a:lnTo>
                  <a:lnTo>
                    <a:pt x="366" y="9231"/>
                  </a:lnTo>
                  <a:lnTo>
                    <a:pt x="512" y="9474"/>
                  </a:lnTo>
                  <a:lnTo>
                    <a:pt x="683" y="9718"/>
                  </a:lnTo>
                  <a:lnTo>
                    <a:pt x="877" y="9937"/>
                  </a:lnTo>
                  <a:lnTo>
                    <a:pt x="1097" y="10132"/>
                  </a:lnTo>
                  <a:lnTo>
                    <a:pt x="1316" y="10302"/>
                  </a:lnTo>
                  <a:lnTo>
                    <a:pt x="1584" y="10449"/>
                  </a:lnTo>
                  <a:lnTo>
                    <a:pt x="1827" y="10570"/>
                  </a:lnTo>
                  <a:lnTo>
                    <a:pt x="2120" y="10692"/>
                  </a:lnTo>
                  <a:lnTo>
                    <a:pt x="2412" y="10765"/>
                  </a:lnTo>
                  <a:lnTo>
                    <a:pt x="2704" y="10814"/>
                  </a:lnTo>
                  <a:lnTo>
                    <a:pt x="3021" y="10814"/>
                  </a:lnTo>
                  <a:lnTo>
                    <a:pt x="16124" y="10814"/>
                  </a:lnTo>
                  <a:lnTo>
                    <a:pt x="16124" y="10814"/>
                  </a:lnTo>
                  <a:lnTo>
                    <a:pt x="16440" y="10814"/>
                  </a:lnTo>
                  <a:lnTo>
                    <a:pt x="16732" y="10765"/>
                  </a:lnTo>
                  <a:lnTo>
                    <a:pt x="17025" y="10692"/>
                  </a:lnTo>
                  <a:lnTo>
                    <a:pt x="17317" y="10570"/>
                  </a:lnTo>
                  <a:lnTo>
                    <a:pt x="17561" y="10449"/>
                  </a:lnTo>
                  <a:lnTo>
                    <a:pt x="17828" y="10302"/>
                  </a:lnTo>
                  <a:lnTo>
                    <a:pt x="18048" y="10132"/>
                  </a:lnTo>
                  <a:lnTo>
                    <a:pt x="18267" y="9937"/>
                  </a:lnTo>
                  <a:lnTo>
                    <a:pt x="18462" y="9718"/>
                  </a:lnTo>
                  <a:lnTo>
                    <a:pt x="18632" y="9474"/>
                  </a:lnTo>
                  <a:lnTo>
                    <a:pt x="18778" y="9231"/>
                  </a:lnTo>
                  <a:lnTo>
                    <a:pt x="18924" y="8963"/>
                  </a:lnTo>
                  <a:lnTo>
                    <a:pt x="19022" y="8695"/>
                  </a:lnTo>
                  <a:lnTo>
                    <a:pt x="19095" y="8403"/>
                  </a:lnTo>
                  <a:lnTo>
                    <a:pt x="19144" y="8110"/>
                  </a:lnTo>
                  <a:lnTo>
                    <a:pt x="19144" y="7794"/>
                  </a:lnTo>
                  <a:lnTo>
                    <a:pt x="19144" y="7794"/>
                  </a:lnTo>
                  <a:lnTo>
                    <a:pt x="19144" y="7477"/>
                  </a:lnTo>
                  <a:lnTo>
                    <a:pt x="19095" y="7185"/>
                  </a:lnTo>
                  <a:lnTo>
                    <a:pt x="19022" y="6893"/>
                  </a:lnTo>
                  <a:lnTo>
                    <a:pt x="18924" y="6625"/>
                  </a:lnTo>
                  <a:lnTo>
                    <a:pt x="18778" y="6357"/>
                  </a:lnTo>
                  <a:lnTo>
                    <a:pt x="18632" y="6113"/>
                  </a:lnTo>
                  <a:lnTo>
                    <a:pt x="18462" y="5870"/>
                  </a:lnTo>
                  <a:lnTo>
                    <a:pt x="18267" y="5651"/>
                  </a:lnTo>
                  <a:lnTo>
                    <a:pt x="18048" y="5456"/>
                  </a:lnTo>
                  <a:lnTo>
                    <a:pt x="17828" y="5285"/>
                  </a:lnTo>
                  <a:lnTo>
                    <a:pt x="17561" y="5139"/>
                  </a:lnTo>
                  <a:lnTo>
                    <a:pt x="17317" y="5017"/>
                  </a:lnTo>
                  <a:lnTo>
                    <a:pt x="17025" y="4896"/>
                  </a:lnTo>
                  <a:lnTo>
                    <a:pt x="16732" y="4823"/>
                  </a:lnTo>
                  <a:lnTo>
                    <a:pt x="16440" y="4774"/>
                  </a:lnTo>
                  <a:lnTo>
                    <a:pt x="16124" y="4774"/>
                  </a:lnTo>
                  <a:lnTo>
                    <a:pt x="16124" y="477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6" name="Shape 659">
              <a:extLst>
                <a:ext uri="{FF2B5EF4-FFF2-40B4-BE49-F238E27FC236}">
                  <a16:creationId xmlns:a16="http://schemas.microsoft.com/office/drawing/2014/main" id="{12990A3C-2925-4EA9-8E03-FFA8D3071761}"/>
                </a:ext>
              </a:extLst>
            </p:cNvPr>
            <p:cNvSpPr/>
            <p:nvPr/>
          </p:nvSpPr>
          <p:spPr>
            <a:xfrm>
              <a:off x="6169334" y="4911311"/>
              <a:ext cx="371942" cy="371965"/>
            </a:xfrm>
            <a:custGeom>
              <a:avLst/>
              <a:gdLst/>
              <a:ahLst/>
              <a:cxnLst/>
              <a:rect l="0" t="0" r="0" b="0"/>
              <a:pathLst>
                <a:path w="16221" h="16222" fill="none" extrusionOk="0">
                  <a:moveTo>
                    <a:pt x="0" y="8111"/>
                  </a:moveTo>
                  <a:lnTo>
                    <a:pt x="0" y="8111"/>
                  </a:lnTo>
                  <a:lnTo>
                    <a:pt x="0" y="7697"/>
                  </a:lnTo>
                  <a:lnTo>
                    <a:pt x="49" y="7283"/>
                  </a:lnTo>
                  <a:lnTo>
                    <a:pt x="98" y="6869"/>
                  </a:lnTo>
                  <a:lnTo>
                    <a:pt x="171" y="6479"/>
                  </a:lnTo>
                  <a:lnTo>
                    <a:pt x="244" y="6090"/>
                  </a:lnTo>
                  <a:lnTo>
                    <a:pt x="366" y="5700"/>
                  </a:lnTo>
                  <a:lnTo>
                    <a:pt x="487" y="5335"/>
                  </a:lnTo>
                  <a:lnTo>
                    <a:pt x="634" y="4945"/>
                  </a:lnTo>
                  <a:lnTo>
                    <a:pt x="804" y="4604"/>
                  </a:lnTo>
                  <a:lnTo>
                    <a:pt x="975" y="4239"/>
                  </a:lnTo>
                  <a:lnTo>
                    <a:pt x="1169" y="3898"/>
                  </a:lnTo>
                  <a:lnTo>
                    <a:pt x="1389" y="3581"/>
                  </a:lnTo>
                  <a:lnTo>
                    <a:pt x="1608" y="3264"/>
                  </a:lnTo>
                  <a:lnTo>
                    <a:pt x="1851" y="2948"/>
                  </a:lnTo>
                  <a:lnTo>
                    <a:pt x="2119" y="2656"/>
                  </a:lnTo>
                  <a:lnTo>
                    <a:pt x="2387" y="2388"/>
                  </a:lnTo>
                  <a:lnTo>
                    <a:pt x="2655" y="2120"/>
                  </a:lnTo>
                  <a:lnTo>
                    <a:pt x="2947" y="1852"/>
                  </a:lnTo>
                  <a:lnTo>
                    <a:pt x="3264" y="1608"/>
                  </a:lnTo>
                  <a:lnTo>
                    <a:pt x="3581" y="1389"/>
                  </a:lnTo>
                  <a:lnTo>
                    <a:pt x="3897" y="1170"/>
                  </a:lnTo>
                  <a:lnTo>
                    <a:pt x="4238" y="975"/>
                  </a:lnTo>
                  <a:lnTo>
                    <a:pt x="4603" y="805"/>
                  </a:lnTo>
                  <a:lnTo>
                    <a:pt x="4944" y="634"/>
                  </a:lnTo>
                  <a:lnTo>
                    <a:pt x="5334" y="488"/>
                  </a:lnTo>
                  <a:lnTo>
                    <a:pt x="5699" y="366"/>
                  </a:lnTo>
                  <a:lnTo>
                    <a:pt x="6089" y="244"/>
                  </a:lnTo>
                  <a:lnTo>
                    <a:pt x="6479" y="171"/>
                  </a:lnTo>
                  <a:lnTo>
                    <a:pt x="6868" y="98"/>
                  </a:lnTo>
                  <a:lnTo>
                    <a:pt x="7282" y="50"/>
                  </a:lnTo>
                  <a:lnTo>
                    <a:pt x="7696" y="1"/>
                  </a:lnTo>
                  <a:lnTo>
                    <a:pt x="8111" y="1"/>
                  </a:lnTo>
                  <a:lnTo>
                    <a:pt x="8111" y="1"/>
                  </a:lnTo>
                  <a:lnTo>
                    <a:pt x="8525" y="1"/>
                  </a:lnTo>
                  <a:lnTo>
                    <a:pt x="8939" y="50"/>
                  </a:lnTo>
                  <a:lnTo>
                    <a:pt x="9353" y="98"/>
                  </a:lnTo>
                  <a:lnTo>
                    <a:pt x="9742" y="171"/>
                  </a:lnTo>
                  <a:lnTo>
                    <a:pt x="10132" y="244"/>
                  </a:lnTo>
                  <a:lnTo>
                    <a:pt x="10522" y="366"/>
                  </a:lnTo>
                  <a:lnTo>
                    <a:pt x="10911" y="488"/>
                  </a:lnTo>
                  <a:lnTo>
                    <a:pt x="11277" y="634"/>
                  </a:lnTo>
                  <a:lnTo>
                    <a:pt x="11618" y="805"/>
                  </a:lnTo>
                  <a:lnTo>
                    <a:pt x="11983" y="975"/>
                  </a:lnTo>
                  <a:lnTo>
                    <a:pt x="12324" y="1170"/>
                  </a:lnTo>
                  <a:lnTo>
                    <a:pt x="12641" y="1389"/>
                  </a:lnTo>
                  <a:lnTo>
                    <a:pt x="12957" y="1608"/>
                  </a:lnTo>
                  <a:lnTo>
                    <a:pt x="13274" y="1852"/>
                  </a:lnTo>
                  <a:lnTo>
                    <a:pt x="13566" y="2120"/>
                  </a:lnTo>
                  <a:lnTo>
                    <a:pt x="13834" y="2388"/>
                  </a:lnTo>
                  <a:lnTo>
                    <a:pt x="14126" y="2656"/>
                  </a:lnTo>
                  <a:lnTo>
                    <a:pt x="14370" y="2948"/>
                  </a:lnTo>
                  <a:lnTo>
                    <a:pt x="14613" y="3264"/>
                  </a:lnTo>
                  <a:lnTo>
                    <a:pt x="14832" y="3581"/>
                  </a:lnTo>
                  <a:lnTo>
                    <a:pt x="15052" y="3898"/>
                  </a:lnTo>
                  <a:lnTo>
                    <a:pt x="15247" y="4239"/>
                  </a:lnTo>
                  <a:lnTo>
                    <a:pt x="15417" y="4604"/>
                  </a:lnTo>
                  <a:lnTo>
                    <a:pt x="15587" y="4945"/>
                  </a:lnTo>
                  <a:lnTo>
                    <a:pt x="15734" y="5335"/>
                  </a:lnTo>
                  <a:lnTo>
                    <a:pt x="15855" y="5700"/>
                  </a:lnTo>
                  <a:lnTo>
                    <a:pt x="15977" y="6090"/>
                  </a:lnTo>
                  <a:lnTo>
                    <a:pt x="16050" y="6479"/>
                  </a:lnTo>
                  <a:lnTo>
                    <a:pt x="16123" y="6869"/>
                  </a:lnTo>
                  <a:lnTo>
                    <a:pt x="16172" y="7283"/>
                  </a:lnTo>
                  <a:lnTo>
                    <a:pt x="16221" y="7697"/>
                  </a:lnTo>
                  <a:lnTo>
                    <a:pt x="16221" y="8111"/>
                  </a:lnTo>
                  <a:lnTo>
                    <a:pt x="16221" y="8111"/>
                  </a:lnTo>
                  <a:lnTo>
                    <a:pt x="16221" y="8525"/>
                  </a:lnTo>
                  <a:lnTo>
                    <a:pt x="16172" y="8939"/>
                  </a:lnTo>
                  <a:lnTo>
                    <a:pt x="16123" y="9353"/>
                  </a:lnTo>
                  <a:lnTo>
                    <a:pt x="16050" y="9743"/>
                  </a:lnTo>
                  <a:lnTo>
                    <a:pt x="15977" y="10133"/>
                  </a:lnTo>
                  <a:lnTo>
                    <a:pt x="15855" y="10522"/>
                  </a:lnTo>
                  <a:lnTo>
                    <a:pt x="15734" y="10888"/>
                  </a:lnTo>
                  <a:lnTo>
                    <a:pt x="15587" y="11277"/>
                  </a:lnTo>
                  <a:lnTo>
                    <a:pt x="15417" y="11618"/>
                  </a:lnTo>
                  <a:lnTo>
                    <a:pt x="15247" y="11984"/>
                  </a:lnTo>
                  <a:lnTo>
                    <a:pt x="15052" y="12324"/>
                  </a:lnTo>
                  <a:lnTo>
                    <a:pt x="14832" y="12641"/>
                  </a:lnTo>
                  <a:lnTo>
                    <a:pt x="14613" y="12958"/>
                  </a:lnTo>
                  <a:lnTo>
                    <a:pt x="14370" y="13274"/>
                  </a:lnTo>
                  <a:lnTo>
                    <a:pt x="14126" y="13567"/>
                  </a:lnTo>
                  <a:lnTo>
                    <a:pt x="13834" y="13835"/>
                  </a:lnTo>
                  <a:lnTo>
                    <a:pt x="13566" y="14102"/>
                  </a:lnTo>
                  <a:lnTo>
                    <a:pt x="13274" y="14370"/>
                  </a:lnTo>
                  <a:lnTo>
                    <a:pt x="12957" y="14614"/>
                  </a:lnTo>
                  <a:lnTo>
                    <a:pt x="12641" y="14833"/>
                  </a:lnTo>
                  <a:lnTo>
                    <a:pt x="12324" y="15052"/>
                  </a:lnTo>
                  <a:lnTo>
                    <a:pt x="11983" y="15247"/>
                  </a:lnTo>
                  <a:lnTo>
                    <a:pt x="11618" y="15418"/>
                  </a:lnTo>
                  <a:lnTo>
                    <a:pt x="11277" y="15588"/>
                  </a:lnTo>
                  <a:lnTo>
                    <a:pt x="10911" y="15734"/>
                  </a:lnTo>
                  <a:lnTo>
                    <a:pt x="10522" y="15856"/>
                  </a:lnTo>
                  <a:lnTo>
                    <a:pt x="10132" y="15978"/>
                  </a:lnTo>
                  <a:lnTo>
                    <a:pt x="9742" y="16051"/>
                  </a:lnTo>
                  <a:lnTo>
                    <a:pt x="9353" y="16124"/>
                  </a:lnTo>
                  <a:lnTo>
                    <a:pt x="8939" y="16173"/>
                  </a:lnTo>
                  <a:lnTo>
                    <a:pt x="8525" y="16221"/>
                  </a:lnTo>
                  <a:lnTo>
                    <a:pt x="8111" y="16221"/>
                  </a:lnTo>
                  <a:lnTo>
                    <a:pt x="8111" y="16221"/>
                  </a:lnTo>
                  <a:lnTo>
                    <a:pt x="7696" y="16221"/>
                  </a:lnTo>
                  <a:lnTo>
                    <a:pt x="7282" y="16173"/>
                  </a:lnTo>
                  <a:lnTo>
                    <a:pt x="6868" y="16124"/>
                  </a:lnTo>
                  <a:lnTo>
                    <a:pt x="6479" y="16051"/>
                  </a:lnTo>
                  <a:lnTo>
                    <a:pt x="6089" y="15978"/>
                  </a:lnTo>
                  <a:lnTo>
                    <a:pt x="5699" y="15856"/>
                  </a:lnTo>
                  <a:lnTo>
                    <a:pt x="5334" y="15734"/>
                  </a:lnTo>
                  <a:lnTo>
                    <a:pt x="4944" y="15588"/>
                  </a:lnTo>
                  <a:lnTo>
                    <a:pt x="4603" y="15418"/>
                  </a:lnTo>
                  <a:lnTo>
                    <a:pt x="4238" y="15247"/>
                  </a:lnTo>
                  <a:lnTo>
                    <a:pt x="3897" y="15052"/>
                  </a:lnTo>
                  <a:lnTo>
                    <a:pt x="3581" y="14833"/>
                  </a:lnTo>
                  <a:lnTo>
                    <a:pt x="3264" y="14614"/>
                  </a:lnTo>
                  <a:lnTo>
                    <a:pt x="2947" y="14370"/>
                  </a:lnTo>
                  <a:lnTo>
                    <a:pt x="2655" y="14102"/>
                  </a:lnTo>
                  <a:lnTo>
                    <a:pt x="2387" y="13835"/>
                  </a:lnTo>
                  <a:lnTo>
                    <a:pt x="2119" y="13567"/>
                  </a:lnTo>
                  <a:lnTo>
                    <a:pt x="1851" y="13274"/>
                  </a:lnTo>
                  <a:lnTo>
                    <a:pt x="1608" y="12958"/>
                  </a:lnTo>
                  <a:lnTo>
                    <a:pt x="1389" y="12641"/>
                  </a:lnTo>
                  <a:lnTo>
                    <a:pt x="1169" y="12324"/>
                  </a:lnTo>
                  <a:lnTo>
                    <a:pt x="975" y="11984"/>
                  </a:lnTo>
                  <a:lnTo>
                    <a:pt x="804" y="11618"/>
                  </a:lnTo>
                  <a:lnTo>
                    <a:pt x="634" y="11277"/>
                  </a:lnTo>
                  <a:lnTo>
                    <a:pt x="487" y="10888"/>
                  </a:lnTo>
                  <a:lnTo>
                    <a:pt x="366" y="10522"/>
                  </a:lnTo>
                  <a:lnTo>
                    <a:pt x="244" y="10133"/>
                  </a:lnTo>
                  <a:lnTo>
                    <a:pt x="171" y="9743"/>
                  </a:lnTo>
                  <a:lnTo>
                    <a:pt x="98" y="9353"/>
                  </a:lnTo>
                  <a:lnTo>
                    <a:pt x="49" y="8939"/>
                  </a:lnTo>
                  <a:lnTo>
                    <a:pt x="0" y="8525"/>
                  </a:lnTo>
                  <a:lnTo>
                    <a:pt x="0" y="8111"/>
                  </a:lnTo>
                  <a:lnTo>
                    <a:pt x="0" y="8111"/>
                  </a:lnTo>
                  <a:close/>
                  <a:moveTo>
                    <a:pt x="7234" y="11180"/>
                  </a:moveTo>
                  <a:lnTo>
                    <a:pt x="7234" y="11180"/>
                  </a:lnTo>
                  <a:lnTo>
                    <a:pt x="7282" y="11180"/>
                  </a:lnTo>
                  <a:lnTo>
                    <a:pt x="7282" y="11180"/>
                  </a:lnTo>
                  <a:lnTo>
                    <a:pt x="7453" y="11155"/>
                  </a:lnTo>
                  <a:lnTo>
                    <a:pt x="7623" y="11082"/>
                  </a:lnTo>
                  <a:lnTo>
                    <a:pt x="7794" y="10985"/>
                  </a:lnTo>
                  <a:lnTo>
                    <a:pt x="7916" y="10863"/>
                  </a:lnTo>
                  <a:lnTo>
                    <a:pt x="12007" y="6747"/>
                  </a:lnTo>
                  <a:lnTo>
                    <a:pt x="12007" y="6747"/>
                  </a:lnTo>
                  <a:lnTo>
                    <a:pt x="12105" y="6625"/>
                  </a:lnTo>
                  <a:lnTo>
                    <a:pt x="12153" y="6504"/>
                  </a:lnTo>
                  <a:lnTo>
                    <a:pt x="12202" y="6358"/>
                  </a:lnTo>
                  <a:lnTo>
                    <a:pt x="12202" y="6211"/>
                  </a:lnTo>
                  <a:lnTo>
                    <a:pt x="12202" y="6211"/>
                  </a:lnTo>
                  <a:lnTo>
                    <a:pt x="12178" y="6017"/>
                  </a:lnTo>
                  <a:lnTo>
                    <a:pt x="12129" y="5822"/>
                  </a:lnTo>
                  <a:lnTo>
                    <a:pt x="12032" y="5676"/>
                  </a:lnTo>
                  <a:lnTo>
                    <a:pt x="11886" y="5529"/>
                  </a:lnTo>
                  <a:lnTo>
                    <a:pt x="11886" y="5529"/>
                  </a:lnTo>
                  <a:lnTo>
                    <a:pt x="11764" y="5432"/>
                  </a:lnTo>
                  <a:lnTo>
                    <a:pt x="11618" y="5383"/>
                  </a:lnTo>
                  <a:lnTo>
                    <a:pt x="11472" y="5335"/>
                  </a:lnTo>
                  <a:lnTo>
                    <a:pt x="11325" y="5335"/>
                  </a:lnTo>
                  <a:lnTo>
                    <a:pt x="11325" y="5335"/>
                  </a:lnTo>
                  <a:lnTo>
                    <a:pt x="11131" y="5359"/>
                  </a:lnTo>
                  <a:lnTo>
                    <a:pt x="10960" y="5408"/>
                  </a:lnTo>
                  <a:lnTo>
                    <a:pt x="10790" y="5505"/>
                  </a:lnTo>
                  <a:lnTo>
                    <a:pt x="10643" y="5651"/>
                  </a:lnTo>
                  <a:lnTo>
                    <a:pt x="7161" y="8988"/>
                  </a:lnTo>
                  <a:lnTo>
                    <a:pt x="5797" y="7648"/>
                  </a:lnTo>
                  <a:lnTo>
                    <a:pt x="5797" y="7648"/>
                  </a:lnTo>
                  <a:lnTo>
                    <a:pt x="5675" y="7527"/>
                  </a:lnTo>
                  <a:lnTo>
                    <a:pt x="5505" y="7454"/>
                  </a:lnTo>
                  <a:lnTo>
                    <a:pt x="5358" y="7405"/>
                  </a:lnTo>
                  <a:lnTo>
                    <a:pt x="5188" y="7380"/>
                  </a:lnTo>
                  <a:lnTo>
                    <a:pt x="5188" y="7380"/>
                  </a:lnTo>
                  <a:lnTo>
                    <a:pt x="5017" y="7405"/>
                  </a:lnTo>
                  <a:lnTo>
                    <a:pt x="4847" y="7454"/>
                  </a:lnTo>
                  <a:lnTo>
                    <a:pt x="4701" y="7527"/>
                  </a:lnTo>
                  <a:lnTo>
                    <a:pt x="4555" y="7648"/>
                  </a:lnTo>
                  <a:lnTo>
                    <a:pt x="4555" y="7648"/>
                  </a:lnTo>
                  <a:lnTo>
                    <a:pt x="4457" y="7770"/>
                  </a:lnTo>
                  <a:lnTo>
                    <a:pt x="4360" y="7916"/>
                  </a:lnTo>
                  <a:lnTo>
                    <a:pt x="4311" y="8087"/>
                  </a:lnTo>
                  <a:lnTo>
                    <a:pt x="4311" y="8257"/>
                  </a:lnTo>
                  <a:lnTo>
                    <a:pt x="4311" y="8257"/>
                  </a:lnTo>
                  <a:lnTo>
                    <a:pt x="4311" y="8428"/>
                  </a:lnTo>
                  <a:lnTo>
                    <a:pt x="4360" y="8598"/>
                  </a:lnTo>
                  <a:lnTo>
                    <a:pt x="4457" y="8744"/>
                  </a:lnTo>
                  <a:lnTo>
                    <a:pt x="4555" y="8890"/>
                  </a:lnTo>
                  <a:lnTo>
                    <a:pt x="6601" y="10936"/>
                  </a:lnTo>
                  <a:lnTo>
                    <a:pt x="6601" y="10936"/>
                  </a:lnTo>
                  <a:lnTo>
                    <a:pt x="6747" y="11034"/>
                  </a:lnTo>
                  <a:lnTo>
                    <a:pt x="6893" y="11131"/>
                  </a:lnTo>
                  <a:lnTo>
                    <a:pt x="7063" y="11180"/>
                  </a:lnTo>
                  <a:lnTo>
                    <a:pt x="7234" y="11180"/>
                  </a:lnTo>
                  <a:lnTo>
                    <a:pt x="7234" y="1118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7" name="Shape 660">
              <a:extLst>
                <a:ext uri="{FF2B5EF4-FFF2-40B4-BE49-F238E27FC236}">
                  <a16:creationId xmlns:a16="http://schemas.microsoft.com/office/drawing/2014/main" id="{6A16D758-337F-4ADC-9358-9DC8DFF35619}"/>
                </a:ext>
              </a:extLst>
            </p:cNvPr>
            <p:cNvSpPr/>
            <p:nvPr/>
          </p:nvSpPr>
          <p:spPr>
            <a:xfrm>
              <a:off x="5552776" y="4934769"/>
              <a:ext cx="371942" cy="325051"/>
            </a:xfrm>
            <a:custGeom>
              <a:avLst/>
              <a:gdLst/>
              <a:ahLst/>
              <a:cxnLst/>
              <a:rect l="0" t="0" r="0" b="0"/>
              <a:pathLst>
                <a:path w="16221" h="14176" fill="none" extrusionOk="0">
                  <a:moveTo>
                    <a:pt x="16075" y="12665"/>
                  </a:moveTo>
                  <a:lnTo>
                    <a:pt x="8987" y="488"/>
                  </a:lnTo>
                  <a:lnTo>
                    <a:pt x="8987" y="488"/>
                  </a:lnTo>
                  <a:lnTo>
                    <a:pt x="8914" y="390"/>
                  </a:lnTo>
                  <a:lnTo>
                    <a:pt x="8817" y="293"/>
                  </a:lnTo>
                  <a:lnTo>
                    <a:pt x="8720" y="196"/>
                  </a:lnTo>
                  <a:lnTo>
                    <a:pt x="8622" y="123"/>
                  </a:lnTo>
                  <a:lnTo>
                    <a:pt x="8500" y="74"/>
                  </a:lnTo>
                  <a:lnTo>
                    <a:pt x="8379" y="25"/>
                  </a:lnTo>
                  <a:lnTo>
                    <a:pt x="8232" y="1"/>
                  </a:lnTo>
                  <a:lnTo>
                    <a:pt x="8111" y="1"/>
                  </a:lnTo>
                  <a:lnTo>
                    <a:pt x="8111" y="1"/>
                  </a:lnTo>
                  <a:lnTo>
                    <a:pt x="7965" y="1"/>
                  </a:lnTo>
                  <a:lnTo>
                    <a:pt x="7843" y="25"/>
                  </a:lnTo>
                  <a:lnTo>
                    <a:pt x="7721" y="74"/>
                  </a:lnTo>
                  <a:lnTo>
                    <a:pt x="7599" y="123"/>
                  </a:lnTo>
                  <a:lnTo>
                    <a:pt x="7502" y="196"/>
                  </a:lnTo>
                  <a:lnTo>
                    <a:pt x="7404" y="293"/>
                  </a:lnTo>
                  <a:lnTo>
                    <a:pt x="7307" y="390"/>
                  </a:lnTo>
                  <a:lnTo>
                    <a:pt x="7234" y="488"/>
                  </a:lnTo>
                  <a:lnTo>
                    <a:pt x="147" y="12665"/>
                  </a:lnTo>
                  <a:lnTo>
                    <a:pt x="147" y="12665"/>
                  </a:lnTo>
                  <a:lnTo>
                    <a:pt x="74" y="12787"/>
                  </a:lnTo>
                  <a:lnTo>
                    <a:pt x="25" y="12909"/>
                  </a:lnTo>
                  <a:lnTo>
                    <a:pt x="0" y="13031"/>
                  </a:lnTo>
                  <a:lnTo>
                    <a:pt x="0" y="13177"/>
                  </a:lnTo>
                  <a:lnTo>
                    <a:pt x="0" y="13177"/>
                  </a:lnTo>
                  <a:lnTo>
                    <a:pt x="0" y="13299"/>
                  </a:lnTo>
                  <a:lnTo>
                    <a:pt x="25" y="13420"/>
                  </a:lnTo>
                  <a:lnTo>
                    <a:pt x="74" y="13567"/>
                  </a:lnTo>
                  <a:lnTo>
                    <a:pt x="147" y="13688"/>
                  </a:lnTo>
                  <a:lnTo>
                    <a:pt x="147" y="13688"/>
                  </a:lnTo>
                  <a:lnTo>
                    <a:pt x="220" y="13786"/>
                  </a:lnTo>
                  <a:lnTo>
                    <a:pt x="293" y="13883"/>
                  </a:lnTo>
                  <a:lnTo>
                    <a:pt x="390" y="13981"/>
                  </a:lnTo>
                  <a:lnTo>
                    <a:pt x="512" y="14054"/>
                  </a:lnTo>
                  <a:lnTo>
                    <a:pt x="634" y="14102"/>
                  </a:lnTo>
                  <a:lnTo>
                    <a:pt x="755" y="14151"/>
                  </a:lnTo>
                  <a:lnTo>
                    <a:pt x="877" y="14175"/>
                  </a:lnTo>
                  <a:lnTo>
                    <a:pt x="1023" y="14175"/>
                  </a:lnTo>
                  <a:lnTo>
                    <a:pt x="15198" y="14175"/>
                  </a:lnTo>
                  <a:lnTo>
                    <a:pt x="15198" y="14175"/>
                  </a:lnTo>
                  <a:lnTo>
                    <a:pt x="15344" y="14175"/>
                  </a:lnTo>
                  <a:lnTo>
                    <a:pt x="15466" y="14151"/>
                  </a:lnTo>
                  <a:lnTo>
                    <a:pt x="15588" y="14102"/>
                  </a:lnTo>
                  <a:lnTo>
                    <a:pt x="15709" y="14054"/>
                  </a:lnTo>
                  <a:lnTo>
                    <a:pt x="15831" y="13981"/>
                  </a:lnTo>
                  <a:lnTo>
                    <a:pt x="15929" y="13883"/>
                  </a:lnTo>
                  <a:lnTo>
                    <a:pt x="16002" y="13786"/>
                  </a:lnTo>
                  <a:lnTo>
                    <a:pt x="16075" y="13688"/>
                  </a:lnTo>
                  <a:lnTo>
                    <a:pt x="16075" y="13688"/>
                  </a:lnTo>
                  <a:lnTo>
                    <a:pt x="16148" y="13567"/>
                  </a:lnTo>
                  <a:lnTo>
                    <a:pt x="16197" y="13420"/>
                  </a:lnTo>
                  <a:lnTo>
                    <a:pt x="16221" y="13299"/>
                  </a:lnTo>
                  <a:lnTo>
                    <a:pt x="16221" y="13177"/>
                  </a:lnTo>
                  <a:lnTo>
                    <a:pt x="16221" y="13177"/>
                  </a:lnTo>
                  <a:lnTo>
                    <a:pt x="16221" y="13031"/>
                  </a:lnTo>
                  <a:lnTo>
                    <a:pt x="16197" y="12909"/>
                  </a:lnTo>
                  <a:lnTo>
                    <a:pt x="16148" y="12787"/>
                  </a:lnTo>
                  <a:lnTo>
                    <a:pt x="16075" y="12665"/>
                  </a:lnTo>
                  <a:lnTo>
                    <a:pt x="16075" y="12665"/>
                  </a:lnTo>
                  <a:close/>
                  <a:moveTo>
                    <a:pt x="8111" y="12349"/>
                  </a:moveTo>
                  <a:lnTo>
                    <a:pt x="8111" y="12349"/>
                  </a:lnTo>
                  <a:lnTo>
                    <a:pt x="7916" y="12324"/>
                  </a:lnTo>
                  <a:lnTo>
                    <a:pt x="7721" y="12276"/>
                  </a:lnTo>
                  <a:lnTo>
                    <a:pt x="7575" y="12178"/>
                  </a:lnTo>
                  <a:lnTo>
                    <a:pt x="7429" y="12057"/>
                  </a:lnTo>
                  <a:lnTo>
                    <a:pt x="7307" y="11910"/>
                  </a:lnTo>
                  <a:lnTo>
                    <a:pt x="7210" y="11764"/>
                  </a:lnTo>
                  <a:lnTo>
                    <a:pt x="7161" y="11569"/>
                  </a:lnTo>
                  <a:lnTo>
                    <a:pt x="7136" y="11375"/>
                  </a:lnTo>
                  <a:lnTo>
                    <a:pt x="7136" y="11375"/>
                  </a:lnTo>
                  <a:lnTo>
                    <a:pt x="7161" y="11180"/>
                  </a:lnTo>
                  <a:lnTo>
                    <a:pt x="7210" y="11009"/>
                  </a:lnTo>
                  <a:lnTo>
                    <a:pt x="7307" y="10839"/>
                  </a:lnTo>
                  <a:lnTo>
                    <a:pt x="7429" y="10693"/>
                  </a:lnTo>
                  <a:lnTo>
                    <a:pt x="7575" y="10571"/>
                  </a:lnTo>
                  <a:lnTo>
                    <a:pt x="7721" y="10473"/>
                  </a:lnTo>
                  <a:lnTo>
                    <a:pt x="7916" y="10425"/>
                  </a:lnTo>
                  <a:lnTo>
                    <a:pt x="8111" y="10400"/>
                  </a:lnTo>
                  <a:lnTo>
                    <a:pt x="8111" y="10400"/>
                  </a:lnTo>
                  <a:lnTo>
                    <a:pt x="8306" y="10425"/>
                  </a:lnTo>
                  <a:lnTo>
                    <a:pt x="8476" y="10473"/>
                  </a:lnTo>
                  <a:lnTo>
                    <a:pt x="8646" y="10571"/>
                  </a:lnTo>
                  <a:lnTo>
                    <a:pt x="8793" y="10693"/>
                  </a:lnTo>
                  <a:lnTo>
                    <a:pt x="8914" y="10839"/>
                  </a:lnTo>
                  <a:lnTo>
                    <a:pt x="9012" y="11009"/>
                  </a:lnTo>
                  <a:lnTo>
                    <a:pt x="9061" y="11180"/>
                  </a:lnTo>
                  <a:lnTo>
                    <a:pt x="9085" y="11375"/>
                  </a:lnTo>
                  <a:lnTo>
                    <a:pt x="9085" y="11375"/>
                  </a:lnTo>
                  <a:lnTo>
                    <a:pt x="9061" y="11569"/>
                  </a:lnTo>
                  <a:lnTo>
                    <a:pt x="9012" y="11764"/>
                  </a:lnTo>
                  <a:lnTo>
                    <a:pt x="8914" y="11910"/>
                  </a:lnTo>
                  <a:lnTo>
                    <a:pt x="8793" y="12057"/>
                  </a:lnTo>
                  <a:lnTo>
                    <a:pt x="8646" y="12178"/>
                  </a:lnTo>
                  <a:lnTo>
                    <a:pt x="8476" y="12276"/>
                  </a:lnTo>
                  <a:lnTo>
                    <a:pt x="8306" y="12324"/>
                  </a:lnTo>
                  <a:lnTo>
                    <a:pt x="8111" y="12349"/>
                  </a:lnTo>
                  <a:lnTo>
                    <a:pt x="8111" y="12349"/>
                  </a:lnTo>
                  <a:close/>
                  <a:moveTo>
                    <a:pt x="9231" y="5091"/>
                  </a:moveTo>
                  <a:lnTo>
                    <a:pt x="8939" y="8915"/>
                  </a:lnTo>
                  <a:lnTo>
                    <a:pt x="8939" y="8915"/>
                  </a:lnTo>
                  <a:lnTo>
                    <a:pt x="8914" y="9061"/>
                  </a:lnTo>
                  <a:lnTo>
                    <a:pt x="8866" y="9207"/>
                  </a:lnTo>
                  <a:lnTo>
                    <a:pt x="8793" y="9304"/>
                  </a:lnTo>
                  <a:lnTo>
                    <a:pt x="8695" y="9426"/>
                  </a:lnTo>
                  <a:lnTo>
                    <a:pt x="8573" y="9499"/>
                  </a:lnTo>
                  <a:lnTo>
                    <a:pt x="8452" y="9572"/>
                  </a:lnTo>
                  <a:lnTo>
                    <a:pt x="8330" y="9621"/>
                  </a:lnTo>
                  <a:lnTo>
                    <a:pt x="8184" y="9621"/>
                  </a:lnTo>
                  <a:lnTo>
                    <a:pt x="8038" y="9621"/>
                  </a:lnTo>
                  <a:lnTo>
                    <a:pt x="8038" y="9621"/>
                  </a:lnTo>
                  <a:lnTo>
                    <a:pt x="7891" y="9621"/>
                  </a:lnTo>
                  <a:lnTo>
                    <a:pt x="7770" y="9572"/>
                  </a:lnTo>
                  <a:lnTo>
                    <a:pt x="7648" y="9499"/>
                  </a:lnTo>
                  <a:lnTo>
                    <a:pt x="7526" y="9426"/>
                  </a:lnTo>
                  <a:lnTo>
                    <a:pt x="7429" y="9304"/>
                  </a:lnTo>
                  <a:lnTo>
                    <a:pt x="7356" y="9207"/>
                  </a:lnTo>
                  <a:lnTo>
                    <a:pt x="7307" y="9061"/>
                  </a:lnTo>
                  <a:lnTo>
                    <a:pt x="7283" y="8915"/>
                  </a:lnTo>
                  <a:lnTo>
                    <a:pt x="6990" y="5091"/>
                  </a:lnTo>
                  <a:lnTo>
                    <a:pt x="6990" y="5091"/>
                  </a:lnTo>
                  <a:lnTo>
                    <a:pt x="7015" y="4945"/>
                  </a:lnTo>
                  <a:lnTo>
                    <a:pt x="7039" y="4823"/>
                  </a:lnTo>
                  <a:lnTo>
                    <a:pt x="7088" y="4701"/>
                  </a:lnTo>
                  <a:lnTo>
                    <a:pt x="7161" y="4604"/>
                  </a:lnTo>
                  <a:lnTo>
                    <a:pt x="7258" y="4506"/>
                  </a:lnTo>
                  <a:lnTo>
                    <a:pt x="7380" y="4433"/>
                  </a:lnTo>
                  <a:lnTo>
                    <a:pt x="7526" y="4409"/>
                  </a:lnTo>
                  <a:lnTo>
                    <a:pt x="7648" y="4385"/>
                  </a:lnTo>
                  <a:lnTo>
                    <a:pt x="8573" y="4385"/>
                  </a:lnTo>
                  <a:lnTo>
                    <a:pt x="8573" y="4385"/>
                  </a:lnTo>
                  <a:lnTo>
                    <a:pt x="8695" y="4409"/>
                  </a:lnTo>
                  <a:lnTo>
                    <a:pt x="8841" y="4433"/>
                  </a:lnTo>
                  <a:lnTo>
                    <a:pt x="8963" y="4506"/>
                  </a:lnTo>
                  <a:lnTo>
                    <a:pt x="9061" y="4604"/>
                  </a:lnTo>
                  <a:lnTo>
                    <a:pt x="9134" y="4701"/>
                  </a:lnTo>
                  <a:lnTo>
                    <a:pt x="9182" y="4823"/>
                  </a:lnTo>
                  <a:lnTo>
                    <a:pt x="9207" y="4945"/>
                  </a:lnTo>
                  <a:lnTo>
                    <a:pt x="9231" y="5091"/>
                  </a:lnTo>
                  <a:lnTo>
                    <a:pt x="9231" y="509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8" name="Shape 661">
              <a:extLst>
                <a:ext uri="{FF2B5EF4-FFF2-40B4-BE49-F238E27FC236}">
                  <a16:creationId xmlns:a16="http://schemas.microsoft.com/office/drawing/2014/main" id="{418D2B63-58CE-475C-9449-697A62E5A597}"/>
                </a:ext>
              </a:extLst>
            </p:cNvPr>
            <p:cNvSpPr/>
            <p:nvPr/>
          </p:nvSpPr>
          <p:spPr>
            <a:xfrm>
              <a:off x="6784216" y="4909637"/>
              <a:ext cx="375290" cy="375313"/>
            </a:xfrm>
            <a:custGeom>
              <a:avLst/>
              <a:gdLst/>
              <a:ahLst/>
              <a:cxnLst/>
              <a:rect l="0" t="0" r="0" b="0"/>
              <a:pathLst>
                <a:path w="16367" h="16368" fill="none" extrusionOk="0">
                  <a:moveTo>
                    <a:pt x="16074" y="4385"/>
                  </a:moveTo>
                  <a:lnTo>
                    <a:pt x="11983" y="293"/>
                  </a:lnTo>
                  <a:lnTo>
                    <a:pt x="11983" y="293"/>
                  </a:lnTo>
                  <a:lnTo>
                    <a:pt x="11812" y="171"/>
                  </a:lnTo>
                  <a:lnTo>
                    <a:pt x="11642" y="74"/>
                  </a:lnTo>
                  <a:lnTo>
                    <a:pt x="11447" y="25"/>
                  </a:lnTo>
                  <a:lnTo>
                    <a:pt x="11252" y="1"/>
                  </a:lnTo>
                  <a:lnTo>
                    <a:pt x="5115" y="1"/>
                  </a:lnTo>
                  <a:lnTo>
                    <a:pt x="5115" y="1"/>
                  </a:lnTo>
                  <a:lnTo>
                    <a:pt x="4920" y="25"/>
                  </a:lnTo>
                  <a:lnTo>
                    <a:pt x="4725" y="74"/>
                  </a:lnTo>
                  <a:lnTo>
                    <a:pt x="4554" y="171"/>
                  </a:lnTo>
                  <a:lnTo>
                    <a:pt x="4384" y="293"/>
                  </a:lnTo>
                  <a:lnTo>
                    <a:pt x="292" y="4385"/>
                  </a:lnTo>
                  <a:lnTo>
                    <a:pt x="292" y="4385"/>
                  </a:lnTo>
                  <a:lnTo>
                    <a:pt x="171" y="4555"/>
                  </a:lnTo>
                  <a:lnTo>
                    <a:pt x="73" y="4726"/>
                  </a:lnTo>
                  <a:lnTo>
                    <a:pt x="24" y="4921"/>
                  </a:lnTo>
                  <a:lnTo>
                    <a:pt x="0" y="5115"/>
                  </a:lnTo>
                  <a:lnTo>
                    <a:pt x="0" y="11253"/>
                  </a:lnTo>
                  <a:lnTo>
                    <a:pt x="0" y="11253"/>
                  </a:lnTo>
                  <a:lnTo>
                    <a:pt x="24" y="11448"/>
                  </a:lnTo>
                  <a:lnTo>
                    <a:pt x="73" y="11642"/>
                  </a:lnTo>
                  <a:lnTo>
                    <a:pt x="171" y="11813"/>
                  </a:lnTo>
                  <a:lnTo>
                    <a:pt x="292" y="11983"/>
                  </a:lnTo>
                  <a:lnTo>
                    <a:pt x="4384" y="16075"/>
                  </a:lnTo>
                  <a:lnTo>
                    <a:pt x="4384" y="16075"/>
                  </a:lnTo>
                  <a:lnTo>
                    <a:pt x="4554" y="16197"/>
                  </a:lnTo>
                  <a:lnTo>
                    <a:pt x="4725" y="16294"/>
                  </a:lnTo>
                  <a:lnTo>
                    <a:pt x="4920" y="16343"/>
                  </a:lnTo>
                  <a:lnTo>
                    <a:pt x="5115" y="16367"/>
                  </a:lnTo>
                  <a:lnTo>
                    <a:pt x="11252" y="16367"/>
                  </a:lnTo>
                  <a:lnTo>
                    <a:pt x="11252" y="16367"/>
                  </a:lnTo>
                  <a:lnTo>
                    <a:pt x="11447" y="16343"/>
                  </a:lnTo>
                  <a:lnTo>
                    <a:pt x="11642" y="16294"/>
                  </a:lnTo>
                  <a:lnTo>
                    <a:pt x="11812" y="16197"/>
                  </a:lnTo>
                  <a:lnTo>
                    <a:pt x="11983" y="16075"/>
                  </a:lnTo>
                  <a:lnTo>
                    <a:pt x="16074" y="11983"/>
                  </a:lnTo>
                  <a:lnTo>
                    <a:pt x="16074" y="11983"/>
                  </a:lnTo>
                  <a:lnTo>
                    <a:pt x="16196" y="11813"/>
                  </a:lnTo>
                  <a:lnTo>
                    <a:pt x="16294" y="11642"/>
                  </a:lnTo>
                  <a:lnTo>
                    <a:pt x="16342" y="11448"/>
                  </a:lnTo>
                  <a:lnTo>
                    <a:pt x="16367" y="11253"/>
                  </a:lnTo>
                  <a:lnTo>
                    <a:pt x="16367" y="5115"/>
                  </a:lnTo>
                  <a:lnTo>
                    <a:pt x="16367" y="5115"/>
                  </a:lnTo>
                  <a:lnTo>
                    <a:pt x="16342" y="4921"/>
                  </a:lnTo>
                  <a:lnTo>
                    <a:pt x="16294" y="4726"/>
                  </a:lnTo>
                  <a:lnTo>
                    <a:pt x="16196" y="4555"/>
                  </a:lnTo>
                  <a:lnTo>
                    <a:pt x="16074" y="4385"/>
                  </a:lnTo>
                  <a:lnTo>
                    <a:pt x="16074" y="4385"/>
                  </a:lnTo>
                  <a:close/>
                  <a:moveTo>
                    <a:pt x="9864" y="8452"/>
                  </a:moveTo>
                  <a:lnTo>
                    <a:pt x="11203" y="9792"/>
                  </a:lnTo>
                  <a:lnTo>
                    <a:pt x="11203" y="9792"/>
                  </a:lnTo>
                  <a:lnTo>
                    <a:pt x="11252" y="9840"/>
                  </a:lnTo>
                  <a:lnTo>
                    <a:pt x="11276" y="9913"/>
                  </a:lnTo>
                  <a:lnTo>
                    <a:pt x="11301" y="10059"/>
                  </a:lnTo>
                  <a:lnTo>
                    <a:pt x="11276" y="10206"/>
                  </a:lnTo>
                  <a:lnTo>
                    <a:pt x="11252" y="10279"/>
                  </a:lnTo>
                  <a:lnTo>
                    <a:pt x="11203" y="10327"/>
                  </a:lnTo>
                  <a:lnTo>
                    <a:pt x="10327" y="11204"/>
                  </a:lnTo>
                  <a:lnTo>
                    <a:pt x="10327" y="11204"/>
                  </a:lnTo>
                  <a:lnTo>
                    <a:pt x="10278" y="11253"/>
                  </a:lnTo>
                  <a:lnTo>
                    <a:pt x="10205" y="11277"/>
                  </a:lnTo>
                  <a:lnTo>
                    <a:pt x="10059" y="11302"/>
                  </a:lnTo>
                  <a:lnTo>
                    <a:pt x="9913" y="11277"/>
                  </a:lnTo>
                  <a:lnTo>
                    <a:pt x="9840" y="11253"/>
                  </a:lnTo>
                  <a:lnTo>
                    <a:pt x="9791" y="11204"/>
                  </a:lnTo>
                  <a:lnTo>
                    <a:pt x="8451" y="9865"/>
                  </a:lnTo>
                  <a:lnTo>
                    <a:pt x="8451" y="9865"/>
                  </a:lnTo>
                  <a:lnTo>
                    <a:pt x="8403" y="9816"/>
                  </a:lnTo>
                  <a:lnTo>
                    <a:pt x="8330" y="9792"/>
                  </a:lnTo>
                  <a:lnTo>
                    <a:pt x="8183" y="9767"/>
                  </a:lnTo>
                  <a:lnTo>
                    <a:pt x="8037" y="9792"/>
                  </a:lnTo>
                  <a:lnTo>
                    <a:pt x="7964" y="9816"/>
                  </a:lnTo>
                  <a:lnTo>
                    <a:pt x="7915" y="9865"/>
                  </a:lnTo>
                  <a:lnTo>
                    <a:pt x="6576" y="11204"/>
                  </a:lnTo>
                  <a:lnTo>
                    <a:pt x="6576" y="11204"/>
                  </a:lnTo>
                  <a:lnTo>
                    <a:pt x="6527" y="11253"/>
                  </a:lnTo>
                  <a:lnTo>
                    <a:pt x="6454" y="11277"/>
                  </a:lnTo>
                  <a:lnTo>
                    <a:pt x="6308" y="11302"/>
                  </a:lnTo>
                  <a:lnTo>
                    <a:pt x="6162" y="11277"/>
                  </a:lnTo>
                  <a:lnTo>
                    <a:pt x="6089" y="11253"/>
                  </a:lnTo>
                  <a:lnTo>
                    <a:pt x="6040" y="11204"/>
                  </a:lnTo>
                  <a:lnTo>
                    <a:pt x="5163" y="10327"/>
                  </a:lnTo>
                  <a:lnTo>
                    <a:pt x="5163" y="10327"/>
                  </a:lnTo>
                  <a:lnTo>
                    <a:pt x="5115" y="10279"/>
                  </a:lnTo>
                  <a:lnTo>
                    <a:pt x="5090" y="10206"/>
                  </a:lnTo>
                  <a:lnTo>
                    <a:pt x="5066" y="10059"/>
                  </a:lnTo>
                  <a:lnTo>
                    <a:pt x="5090" y="9913"/>
                  </a:lnTo>
                  <a:lnTo>
                    <a:pt x="5115" y="9840"/>
                  </a:lnTo>
                  <a:lnTo>
                    <a:pt x="5163" y="9792"/>
                  </a:lnTo>
                  <a:lnTo>
                    <a:pt x="6503" y="8452"/>
                  </a:lnTo>
                  <a:lnTo>
                    <a:pt x="6503" y="8452"/>
                  </a:lnTo>
                  <a:lnTo>
                    <a:pt x="6552" y="8403"/>
                  </a:lnTo>
                  <a:lnTo>
                    <a:pt x="6576" y="8330"/>
                  </a:lnTo>
                  <a:lnTo>
                    <a:pt x="6600" y="8184"/>
                  </a:lnTo>
                  <a:lnTo>
                    <a:pt x="6576" y="8038"/>
                  </a:lnTo>
                  <a:lnTo>
                    <a:pt x="6552" y="7965"/>
                  </a:lnTo>
                  <a:lnTo>
                    <a:pt x="6503" y="7916"/>
                  </a:lnTo>
                  <a:lnTo>
                    <a:pt x="5163" y="6577"/>
                  </a:lnTo>
                  <a:lnTo>
                    <a:pt x="5163" y="6577"/>
                  </a:lnTo>
                  <a:lnTo>
                    <a:pt x="5115" y="6528"/>
                  </a:lnTo>
                  <a:lnTo>
                    <a:pt x="5090" y="6455"/>
                  </a:lnTo>
                  <a:lnTo>
                    <a:pt x="5066" y="6309"/>
                  </a:lnTo>
                  <a:lnTo>
                    <a:pt x="5090" y="6163"/>
                  </a:lnTo>
                  <a:lnTo>
                    <a:pt x="5115" y="6090"/>
                  </a:lnTo>
                  <a:lnTo>
                    <a:pt x="5163" y="6041"/>
                  </a:lnTo>
                  <a:lnTo>
                    <a:pt x="6040" y="5164"/>
                  </a:lnTo>
                  <a:lnTo>
                    <a:pt x="6040" y="5164"/>
                  </a:lnTo>
                  <a:lnTo>
                    <a:pt x="6089" y="5115"/>
                  </a:lnTo>
                  <a:lnTo>
                    <a:pt x="6162" y="5091"/>
                  </a:lnTo>
                  <a:lnTo>
                    <a:pt x="6308" y="5067"/>
                  </a:lnTo>
                  <a:lnTo>
                    <a:pt x="6454" y="5091"/>
                  </a:lnTo>
                  <a:lnTo>
                    <a:pt x="6527" y="5115"/>
                  </a:lnTo>
                  <a:lnTo>
                    <a:pt x="6576" y="5164"/>
                  </a:lnTo>
                  <a:lnTo>
                    <a:pt x="7915" y="6504"/>
                  </a:lnTo>
                  <a:lnTo>
                    <a:pt x="7915" y="6504"/>
                  </a:lnTo>
                  <a:lnTo>
                    <a:pt x="7964" y="6552"/>
                  </a:lnTo>
                  <a:lnTo>
                    <a:pt x="8037" y="6577"/>
                  </a:lnTo>
                  <a:lnTo>
                    <a:pt x="8183" y="6601"/>
                  </a:lnTo>
                  <a:lnTo>
                    <a:pt x="8330" y="6577"/>
                  </a:lnTo>
                  <a:lnTo>
                    <a:pt x="8403" y="6552"/>
                  </a:lnTo>
                  <a:lnTo>
                    <a:pt x="8451" y="6504"/>
                  </a:lnTo>
                  <a:lnTo>
                    <a:pt x="9791" y="5164"/>
                  </a:lnTo>
                  <a:lnTo>
                    <a:pt x="9791" y="5164"/>
                  </a:lnTo>
                  <a:lnTo>
                    <a:pt x="9840" y="5115"/>
                  </a:lnTo>
                  <a:lnTo>
                    <a:pt x="9913" y="5091"/>
                  </a:lnTo>
                  <a:lnTo>
                    <a:pt x="10059" y="5067"/>
                  </a:lnTo>
                  <a:lnTo>
                    <a:pt x="10205" y="5091"/>
                  </a:lnTo>
                  <a:lnTo>
                    <a:pt x="10278" y="5115"/>
                  </a:lnTo>
                  <a:lnTo>
                    <a:pt x="10327" y="5164"/>
                  </a:lnTo>
                  <a:lnTo>
                    <a:pt x="11203" y="6041"/>
                  </a:lnTo>
                  <a:lnTo>
                    <a:pt x="11203" y="6041"/>
                  </a:lnTo>
                  <a:lnTo>
                    <a:pt x="11252" y="6090"/>
                  </a:lnTo>
                  <a:lnTo>
                    <a:pt x="11276" y="6163"/>
                  </a:lnTo>
                  <a:lnTo>
                    <a:pt x="11301" y="6309"/>
                  </a:lnTo>
                  <a:lnTo>
                    <a:pt x="11276" y="6455"/>
                  </a:lnTo>
                  <a:lnTo>
                    <a:pt x="11252" y="6528"/>
                  </a:lnTo>
                  <a:lnTo>
                    <a:pt x="11203" y="6577"/>
                  </a:lnTo>
                  <a:lnTo>
                    <a:pt x="9864" y="7916"/>
                  </a:lnTo>
                  <a:lnTo>
                    <a:pt x="9864" y="7916"/>
                  </a:lnTo>
                  <a:lnTo>
                    <a:pt x="9815" y="7965"/>
                  </a:lnTo>
                  <a:lnTo>
                    <a:pt x="9791" y="8038"/>
                  </a:lnTo>
                  <a:lnTo>
                    <a:pt x="9766" y="8184"/>
                  </a:lnTo>
                  <a:lnTo>
                    <a:pt x="9791" y="8330"/>
                  </a:lnTo>
                  <a:lnTo>
                    <a:pt x="9815" y="8403"/>
                  </a:lnTo>
                  <a:lnTo>
                    <a:pt x="9864" y="8452"/>
                  </a:lnTo>
                  <a:lnTo>
                    <a:pt x="9864" y="845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239" name="Shape 662">
              <a:extLst>
                <a:ext uri="{FF2B5EF4-FFF2-40B4-BE49-F238E27FC236}">
                  <a16:creationId xmlns:a16="http://schemas.microsoft.com/office/drawing/2014/main" id="{F41CD0EC-8C29-44A2-851E-3CDFCE825A51}"/>
                </a:ext>
              </a:extLst>
            </p:cNvPr>
            <p:cNvGrpSpPr/>
            <p:nvPr/>
          </p:nvGrpSpPr>
          <p:grpSpPr>
            <a:xfrm>
              <a:off x="7373210" y="4915081"/>
              <a:ext cx="430023" cy="355203"/>
              <a:chOff x="5268225" y="4341925"/>
              <a:chExt cx="468850" cy="387275"/>
            </a:xfrm>
          </p:grpSpPr>
          <p:sp>
            <p:nvSpPr>
              <p:cNvPr id="240" name="Shape 663">
                <a:extLst>
                  <a:ext uri="{FF2B5EF4-FFF2-40B4-BE49-F238E27FC236}">
                    <a16:creationId xmlns:a16="http://schemas.microsoft.com/office/drawing/2014/main" id="{EEE7C0F1-63A9-40BB-A503-6996B8275A49}"/>
                  </a:ext>
                </a:extLst>
              </p:cNvPr>
              <p:cNvSpPr/>
              <p:nvPr/>
            </p:nvSpPr>
            <p:spPr>
              <a:xfrm>
                <a:off x="5652425" y="4676800"/>
                <a:ext cx="65775" cy="52400"/>
              </a:xfrm>
              <a:custGeom>
                <a:avLst/>
                <a:gdLst/>
                <a:ahLst/>
                <a:cxnLst/>
                <a:rect l="0" t="0" r="0" b="0"/>
                <a:pathLst>
                  <a:path w="2631" h="2096" fill="none" extrusionOk="0">
                    <a:moveTo>
                      <a:pt x="1" y="1"/>
                    </a:moveTo>
                    <a:lnTo>
                      <a:pt x="1" y="780"/>
                    </a:lnTo>
                    <a:lnTo>
                      <a:pt x="1" y="780"/>
                    </a:lnTo>
                    <a:lnTo>
                      <a:pt x="25" y="1048"/>
                    </a:lnTo>
                    <a:lnTo>
                      <a:pt x="122" y="1291"/>
                    </a:lnTo>
                    <a:lnTo>
                      <a:pt x="244" y="1511"/>
                    </a:lnTo>
                    <a:lnTo>
                      <a:pt x="390" y="1705"/>
                    </a:lnTo>
                    <a:lnTo>
                      <a:pt x="585" y="1852"/>
                    </a:lnTo>
                    <a:lnTo>
                      <a:pt x="804" y="1973"/>
                    </a:lnTo>
                    <a:lnTo>
                      <a:pt x="1048" y="2071"/>
                    </a:lnTo>
                    <a:lnTo>
                      <a:pt x="1316" y="2095"/>
                    </a:lnTo>
                    <a:lnTo>
                      <a:pt x="1316" y="2095"/>
                    </a:lnTo>
                    <a:lnTo>
                      <a:pt x="1584" y="2071"/>
                    </a:lnTo>
                    <a:lnTo>
                      <a:pt x="1827" y="1973"/>
                    </a:lnTo>
                    <a:lnTo>
                      <a:pt x="2046" y="1852"/>
                    </a:lnTo>
                    <a:lnTo>
                      <a:pt x="2241" y="1705"/>
                    </a:lnTo>
                    <a:lnTo>
                      <a:pt x="2412" y="1511"/>
                    </a:lnTo>
                    <a:lnTo>
                      <a:pt x="2533" y="1291"/>
                    </a:lnTo>
                    <a:lnTo>
                      <a:pt x="2607" y="1048"/>
                    </a:lnTo>
                    <a:lnTo>
                      <a:pt x="2631" y="780"/>
                    </a:lnTo>
                    <a:lnTo>
                      <a:pt x="263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1" name="Shape 664">
                <a:extLst>
                  <a:ext uri="{FF2B5EF4-FFF2-40B4-BE49-F238E27FC236}">
                    <a16:creationId xmlns:a16="http://schemas.microsoft.com/office/drawing/2014/main" id="{06DA5699-B883-461A-A482-87291E3961A9}"/>
                  </a:ext>
                </a:extLst>
              </p:cNvPr>
              <p:cNvSpPr/>
              <p:nvPr/>
            </p:nvSpPr>
            <p:spPr>
              <a:xfrm>
                <a:off x="5287100" y="4676800"/>
                <a:ext cx="65775" cy="52400"/>
              </a:xfrm>
              <a:custGeom>
                <a:avLst/>
                <a:gdLst/>
                <a:ahLst/>
                <a:cxnLst/>
                <a:rect l="0" t="0" r="0" b="0"/>
                <a:pathLst>
                  <a:path w="2631" h="2096" fill="none" extrusionOk="0">
                    <a:moveTo>
                      <a:pt x="1" y="1"/>
                    </a:moveTo>
                    <a:lnTo>
                      <a:pt x="1" y="780"/>
                    </a:lnTo>
                    <a:lnTo>
                      <a:pt x="1" y="780"/>
                    </a:lnTo>
                    <a:lnTo>
                      <a:pt x="25" y="1048"/>
                    </a:lnTo>
                    <a:lnTo>
                      <a:pt x="98" y="1291"/>
                    </a:lnTo>
                    <a:lnTo>
                      <a:pt x="220" y="1511"/>
                    </a:lnTo>
                    <a:lnTo>
                      <a:pt x="390" y="1705"/>
                    </a:lnTo>
                    <a:lnTo>
                      <a:pt x="585" y="1852"/>
                    </a:lnTo>
                    <a:lnTo>
                      <a:pt x="804" y="1973"/>
                    </a:lnTo>
                    <a:lnTo>
                      <a:pt x="1048" y="2071"/>
                    </a:lnTo>
                    <a:lnTo>
                      <a:pt x="1316" y="2095"/>
                    </a:lnTo>
                    <a:lnTo>
                      <a:pt x="1316" y="2095"/>
                    </a:lnTo>
                    <a:lnTo>
                      <a:pt x="1584" y="2071"/>
                    </a:lnTo>
                    <a:lnTo>
                      <a:pt x="1827" y="1973"/>
                    </a:lnTo>
                    <a:lnTo>
                      <a:pt x="2046" y="1852"/>
                    </a:lnTo>
                    <a:lnTo>
                      <a:pt x="2241" y="1705"/>
                    </a:lnTo>
                    <a:lnTo>
                      <a:pt x="2387" y="1511"/>
                    </a:lnTo>
                    <a:lnTo>
                      <a:pt x="2509" y="1291"/>
                    </a:lnTo>
                    <a:lnTo>
                      <a:pt x="2607" y="1048"/>
                    </a:lnTo>
                    <a:lnTo>
                      <a:pt x="2631" y="780"/>
                    </a:lnTo>
                    <a:lnTo>
                      <a:pt x="263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2" name="Shape 665">
                <a:extLst>
                  <a:ext uri="{FF2B5EF4-FFF2-40B4-BE49-F238E27FC236}">
                    <a16:creationId xmlns:a16="http://schemas.microsoft.com/office/drawing/2014/main" id="{B26C9F3A-BC6D-485C-975B-8DED88A5A9ED}"/>
                  </a:ext>
                </a:extLst>
              </p:cNvPr>
              <p:cNvSpPr/>
              <p:nvPr/>
            </p:nvSpPr>
            <p:spPr>
              <a:xfrm>
                <a:off x="5268225" y="4341925"/>
                <a:ext cx="468850" cy="333075"/>
              </a:xfrm>
              <a:custGeom>
                <a:avLst/>
                <a:gdLst/>
                <a:ahLst/>
                <a:cxnLst/>
                <a:rect l="0" t="0" r="0" b="0"/>
                <a:pathLst>
                  <a:path w="18754" h="13323" fill="none" extrusionOk="0">
                    <a:moveTo>
                      <a:pt x="18754" y="5553"/>
                    </a:moveTo>
                    <a:lnTo>
                      <a:pt x="18754" y="5553"/>
                    </a:lnTo>
                    <a:lnTo>
                      <a:pt x="18730" y="5334"/>
                    </a:lnTo>
                    <a:lnTo>
                      <a:pt x="18681" y="5091"/>
                    </a:lnTo>
                    <a:lnTo>
                      <a:pt x="18583" y="4847"/>
                    </a:lnTo>
                    <a:lnTo>
                      <a:pt x="18462" y="4628"/>
                    </a:lnTo>
                    <a:lnTo>
                      <a:pt x="18291" y="4433"/>
                    </a:lnTo>
                    <a:lnTo>
                      <a:pt x="18121" y="4287"/>
                    </a:lnTo>
                    <a:lnTo>
                      <a:pt x="18023" y="4214"/>
                    </a:lnTo>
                    <a:lnTo>
                      <a:pt x="17926" y="4165"/>
                    </a:lnTo>
                    <a:lnTo>
                      <a:pt x="17828" y="4141"/>
                    </a:lnTo>
                    <a:lnTo>
                      <a:pt x="17731" y="4141"/>
                    </a:lnTo>
                    <a:lnTo>
                      <a:pt x="16489" y="4141"/>
                    </a:lnTo>
                    <a:lnTo>
                      <a:pt x="15588" y="1803"/>
                    </a:lnTo>
                    <a:lnTo>
                      <a:pt x="15588" y="1803"/>
                    </a:lnTo>
                    <a:lnTo>
                      <a:pt x="15490" y="1583"/>
                    </a:lnTo>
                    <a:lnTo>
                      <a:pt x="15344" y="1364"/>
                    </a:lnTo>
                    <a:lnTo>
                      <a:pt x="15174" y="1169"/>
                    </a:lnTo>
                    <a:lnTo>
                      <a:pt x="15003" y="975"/>
                    </a:lnTo>
                    <a:lnTo>
                      <a:pt x="14784" y="804"/>
                    </a:lnTo>
                    <a:lnTo>
                      <a:pt x="14565" y="658"/>
                    </a:lnTo>
                    <a:lnTo>
                      <a:pt x="14346" y="536"/>
                    </a:lnTo>
                    <a:lnTo>
                      <a:pt x="14102" y="439"/>
                    </a:lnTo>
                    <a:lnTo>
                      <a:pt x="14102" y="439"/>
                    </a:lnTo>
                    <a:lnTo>
                      <a:pt x="13810" y="390"/>
                    </a:lnTo>
                    <a:lnTo>
                      <a:pt x="13444" y="317"/>
                    </a:lnTo>
                    <a:lnTo>
                      <a:pt x="12933" y="220"/>
                    </a:lnTo>
                    <a:lnTo>
                      <a:pt x="12275" y="147"/>
                    </a:lnTo>
                    <a:lnTo>
                      <a:pt x="11472" y="73"/>
                    </a:lnTo>
                    <a:lnTo>
                      <a:pt x="10498" y="25"/>
                    </a:lnTo>
                    <a:lnTo>
                      <a:pt x="9377" y="0"/>
                    </a:lnTo>
                    <a:lnTo>
                      <a:pt x="9377" y="0"/>
                    </a:lnTo>
                    <a:lnTo>
                      <a:pt x="8257" y="25"/>
                    </a:lnTo>
                    <a:lnTo>
                      <a:pt x="7283" y="73"/>
                    </a:lnTo>
                    <a:lnTo>
                      <a:pt x="6479" y="147"/>
                    </a:lnTo>
                    <a:lnTo>
                      <a:pt x="5821" y="220"/>
                    </a:lnTo>
                    <a:lnTo>
                      <a:pt x="5310" y="317"/>
                    </a:lnTo>
                    <a:lnTo>
                      <a:pt x="4945" y="390"/>
                    </a:lnTo>
                    <a:lnTo>
                      <a:pt x="4652" y="439"/>
                    </a:lnTo>
                    <a:lnTo>
                      <a:pt x="4652" y="439"/>
                    </a:lnTo>
                    <a:lnTo>
                      <a:pt x="4409" y="536"/>
                    </a:lnTo>
                    <a:lnTo>
                      <a:pt x="4190" y="658"/>
                    </a:lnTo>
                    <a:lnTo>
                      <a:pt x="3970" y="804"/>
                    </a:lnTo>
                    <a:lnTo>
                      <a:pt x="3751" y="975"/>
                    </a:lnTo>
                    <a:lnTo>
                      <a:pt x="3581" y="1169"/>
                    </a:lnTo>
                    <a:lnTo>
                      <a:pt x="3410" y="1364"/>
                    </a:lnTo>
                    <a:lnTo>
                      <a:pt x="3264" y="1583"/>
                    </a:lnTo>
                    <a:lnTo>
                      <a:pt x="3167" y="1803"/>
                    </a:lnTo>
                    <a:lnTo>
                      <a:pt x="2266" y="4141"/>
                    </a:lnTo>
                    <a:lnTo>
                      <a:pt x="1023" y="4141"/>
                    </a:lnTo>
                    <a:lnTo>
                      <a:pt x="1023" y="4141"/>
                    </a:lnTo>
                    <a:lnTo>
                      <a:pt x="926" y="4141"/>
                    </a:lnTo>
                    <a:lnTo>
                      <a:pt x="829" y="4165"/>
                    </a:lnTo>
                    <a:lnTo>
                      <a:pt x="731" y="4214"/>
                    </a:lnTo>
                    <a:lnTo>
                      <a:pt x="634" y="4287"/>
                    </a:lnTo>
                    <a:lnTo>
                      <a:pt x="463" y="4433"/>
                    </a:lnTo>
                    <a:lnTo>
                      <a:pt x="293" y="4628"/>
                    </a:lnTo>
                    <a:lnTo>
                      <a:pt x="171" y="4847"/>
                    </a:lnTo>
                    <a:lnTo>
                      <a:pt x="74" y="5091"/>
                    </a:lnTo>
                    <a:lnTo>
                      <a:pt x="25" y="5334"/>
                    </a:lnTo>
                    <a:lnTo>
                      <a:pt x="1" y="5553"/>
                    </a:lnTo>
                    <a:lnTo>
                      <a:pt x="1" y="5553"/>
                    </a:lnTo>
                    <a:lnTo>
                      <a:pt x="25" y="5748"/>
                    </a:lnTo>
                    <a:lnTo>
                      <a:pt x="74" y="5894"/>
                    </a:lnTo>
                    <a:lnTo>
                      <a:pt x="171" y="6016"/>
                    </a:lnTo>
                    <a:lnTo>
                      <a:pt x="293" y="6089"/>
                    </a:lnTo>
                    <a:lnTo>
                      <a:pt x="463" y="6138"/>
                    </a:lnTo>
                    <a:lnTo>
                      <a:pt x="634" y="6187"/>
                    </a:lnTo>
                    <a:lnTo>
                      <a:pt x="1023" y="6187"/>
                    </a:lnTo>
                    <a:lnTo>
                      <a:pt x="1462" y="6187"/>
                    </a:lnTo>
                    <a:lnTo>
                      <a:pt x="1145" y="7015"/>
                    </a:lnTo>
                    <a:lnTo>
                      <a:pt x="1145" y="7015"/>
                    </a:lnTo>
                    <a:lnTo>
                      <a:pt x="999" y="7526"/>
                    </a:lnTo>
                    <a:lnTo>
                      <a:pt x="877" y="8086"/>
                    </a:lnTo>
                    <a:lnTo>
                      <a:pt x="780" y="8671"/>
                    </a:lnTo>
                    <a:lnTo>
                      <a:pt x="756" y="9207"/>
                    </a:lnTo>
                    <a:lnTo>
                      <a:pt x="756" y="13323"/>
                    </a:lnTo>
                    <a:lnTo>
                      <a:pt x="17999" y="13323"/>
                    </a:lnTo>
                    <a:lnTo>
                      <a:pt x="17999" y="9207"/>
                    </a:lnTo>
                    <a:lnTo>
                      <a:pt x="17999" y="9207"/>
                    </a:lnTo>
                    <a:lnTo>
                      <a:pt x="17975" y="8671"/>
                    </a:lnTo>
                    <a:lnTo>
                      <a:pt x="17877" y="8086"/>
                    </a:lnTo>
                    <a:lnTo>
                      <a:pt x="17755" y="7526"/>
                    </a:lnTo>
                    <a:lnTo>
                      <a:pt x="17609" y="7015"/>
                    </a:lnTo>
                    <a:lnTo>
                      <a:pt x="17293" y="6187"/>
                    </a:lnTo>
                    <a:lnTo>
                      <a:pt x="17731" y="6187"/>
                    </a:lnTo>
                    <a:lnTo>
                      <a:pt x="17731" y="6187"/>
                    </a:lnTo>
                    <a:lnTo>
                      <a:pt x="18121" y="6187"/>
                    </a:lnTo>
                    <a:lnTo>
                      <a:pt x="18291" y="6138"/>
                    </a:lnTo>
                    <a:lnTo>
                      <a:pt x="18462" y="6089"/>
                    </a:lnTo>
                    <a:lnTo>
                      <a:pt x="18583" y="6016"/>
                    </a:lnTo>
                    <a:lnTo>
                      <a:pt x="18681" y="5894"/>
                    </a:lnTo>
                    <a:lnTo>
                      <a:pt x="18730" y="5748"/>
                    </a:lnTo>
                    <a:lnTo>
                      <a:pt x="18754" y="5553"/>
                    </a:lnTo>
                    <a:lnTo>
                      <a:pt x="18754" y="555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3" name="Shape 666">
                <a:extLst>
                  <a:ext uri="{FF2B5EF4-FFF2-40B4-BE49-F238E27FC236}">
                    <a16:creationId xmlns:a16="http://schemas.microsoft.com/office/drawing/2014/main" id="{47CC4676-D1A5-411B-9546-7932FD252F5B}"/>
                  </a:ext>
                </a:extLst>
              </p:cNvPr>
              <p:cNvSpPr/>
              <p:nvPr/>
            </p:nvSpPr>
            <p:spPr>
              <a:xfrm>
                <a:off x="5351025" y="4375400"/>
                <a:ext cx="303250" cy="149825"/>
              </a:xfrm>
              <a:custGeom>
                <a:avLst/>
                <a:gdLst/>
                <a:ahLst/>
                <a:cxnLst/>
                <a:rect l="0" t="0" r="0" b="0"/>
                <a:pathLst>
                  <a:path w="12130" h="5993" fill="none" extrusionOk="0">
                    <a:moveTo>
                      <a:pt x="1" y="4628"/>
                    </a:moveTo>
                    <a:lnTo>
                      <a:pt x="1" y="4628"/>
                    </a:lnTo>
                    <a:lnTo>
                      <a:pt x="171" y="4019"/>
                    </a:lnTo>
                    <a:lnTo>
                      <a:pt x="585" y="2656"/>
                    </a:lnTo>
                    <a:lnTo>
                      <a:pt x="805" y="1925"/>
                    </a:lnTo>
                    <a:lnTo>
                      <a:pt x="1024" y="1292"/>
                    </a:lnTo>
                    <a:lnTo>
                      <a:pt x="1194" y="829"/>
                    </a:lnTo>
                    <a:lnTo>
                      <a:pt x="1267" y="707"/>
                    </a:lnTo>
                    <a:lnTo>
                      <a:pt x="1316" y="658"/>
                    </a:lnTo>
                    <a:lnTo>
                      <a:pt x="1316" y="658"/>
                    </a:lnTo>
                    <a:lnTo>
                      <a:pt x="1535" y="561"/>
                    </a:lnTo>
                    <a:lnTo>
                      <a:pt x="1852" y="464"/>
                    </a:lnTo>
                    <a:lnTo>
                      <a:pt x="2315" y="342"/>
                    </a:lnTo>
                    <a:lnTo>
                      <a:pt x="2948" y="220"/>
                    </a:lnTo>
                    <a:lnTo>
                      <a:pt x="3776" y="98"/>
                    </a:lnTo>
                    <a:lnTo>
                      <a:pt x="4799" y="25"/>
                    </a:lnTo>
                    <a:lnTo>
                      <a:pt x="5408" y="1"/>
                    </a:lnTo>
                    <a:lnTo>
                      <a:pt x="6065" y="1"/>
                    </a:lnTo>
                    <a:lnTo>
                      <a:pt x="6065" y="1"/>
                    </a:lnTo>
                    <a:lnTo>
                      <a:pt x="6723" y="1"/>
                    </a:lnTo>
                    <a:lnTo>
                      <a:pt x="7332" y="25"/>
                    </a:lnTo>
                    <a:lnTo>
                      <a:pt x="8355" y="98"/>
                    </a:lnTo>
                    <a:lnTo>
                      <a:pt x="9183" y="220"/>
                    </a:lnTo>
                    <a:lnTo>
                      <a:pt x="9816" y="342"/>
                    </a:lnTo>
                    <a:lnTo>
                      <a:pt x="10279" y="464"/>
                    </a:lnTo>
                    <a:lnTo>
                      <a:pt x="10595" y="561"/>
                    </a:lnTo>
                    <a:lnTo>
                      <a:pt x="10814" y="658"/>
                    </a:lnTo>
                    <a:lnTo>
                      <a:pt x="10814" y="658"/>
                    </a:lnTo>
                    <a:lnTo>
                      <a:pt x="10863" y="707"/>
                    </a:lnTo>
                    <a:lnTo>
                      <a:pt x="10936" y="829"/>
                    </a:lnTo>
                    <a:lnTo>
                      <a:pt x="11107" y="1292"/>
                    </a:lnTo>
                    <a:lnTo>
                      <a:pt x="11326" y="1925"/>
                    </a:lnTo>
                    <a:lnTo>
                      <a:pt x="11545" y="2656"/>
                    </a:lnTo>
                    <a:lnTo>
                      <a:pt x="11959" y="4019"/>
                    </a:lnTo>
                    <a:lnTo>
                      <a:pt x="12130" y="4628"/>
                    </a:lnTo>
                    <a:lnTo>
                      <a:pt x="12130" y="4628"/>
                    </a:lnTo>
                    <a:lnTo>
                      <a:pt x="12105" y="4677"/>
                    </a:lnTo>
                    <a:lnTo>
                      <a:pt x="12057" y="4750"/>
                    </a:lnTo>
                    <a:lnTo>
                      <a:pt x="11959" y="4823"/>
                    </a:lnTo>
                    <a:lnTo>
                      <a:pt x="11813" y="4921"/>
                    </a:lnTo>
                    <a:lnTo>
                      <a:pt x="11618" y="5042"/>
                    </a:lnTo>
                    <a:lnTo>
                      <a:pt x="11375" y="5164"/>
                    </a:lnTo>
                    <a:lnTo>
                      <a:pt x="11058" y="5262"/>
                    </a:lnTo>
                    <a:lnTo>
                      <a:pt x="10717" y="5383"/>
                    </a:lnTo>
                    <a:lnTo>
                      <a:pt x="10327" y="5505"/>
                    </a:lnTo>
                    <a:lnTo>
                      <a:pt x="9865" y="5627"/>
                    </a:lnTo>
                    <a:lnTo>
                      <a:pt x="9377" y="5724"/>
                    </a:lnTo>
                    <a:lnTo>
                      <a:pt x="8817" y="5822"/>
                    </a:lnTo>
                    <a:lnTo>
                      <a:pt x="8208" y="5895"/>
                    </a:lnTo>
                    <a:lnTo>
                      <a:pt x="7551" y="5944"/>
                    </a:lnTo>
                    <a:lnTo>
                      <a:pt x="6845" y="5992"/>
                    </a:lnTo>
                    <a:lnTo>
                      <a:pt x="6065" y="5992"/>
                    </a:lnTo>
                    <a:lnTo>
                      <a:pt x="6065" y="5992"/>
                    </a:lnTo>
                    <a:lnTo>
                      <a:pt x="5286" y="5992"/>
                    </a:lnTo>
                    <a:lnTo>
                      <a:pt x="4580" y="5944"/>
                    </a:lnTo>
                    <a:lnTo>
                      <a:pt x="3922" y="5895"/>
                    </a:lnTo>
                    <a:lnTo>
                      <a:pt x="3313" y="5822"/>
                    </a:lnTo>
                    <a:lnTo>
                      <a:pt x="2753" y="5724"/>
                    </a:lnTo>
                    <a:lnTo>
                      <a:pt x="2266" y="5627"/>
                    </a:lnTo>
                    <a:lnTo>
                      <a:pt x="1803" y="5505"/>
                    </a:lnTo>
                    <a:lnTo>
                      <a:pt x="1413" y="5383"/>
                    </a:lnTo>
                    <a:lnTo>
                      <a:pt x="1072" y="5262"/>
                    </a:lnTo>
                    <a:lnTo>
                      <a:pt x="756" y="5164"/>
                    </a:lnTo>
                    <a:lnTo>
                      <a:pt x="512" y="5042"/>
                    </a:lnTo>
                    <a:lnTo>
                      <a:pt x="317" y="4921"/>
                    </a:lnTo>
                    <a:lnTo>
                      <a:pt x="171" y="4823"/>
                    </a:lnTo>
                    <a:lnTo>
                      <a:pt x="74" y="4750"/>
                    </a:lnTo>
                    <a:lnTo>
                      <a:pt x="25" y="4677"/>
                    </a:lnTo>
                    <a:lnTo>
                      <a:pt x="1" y="4628"/>
                    </a:lnTo>
                    <a:lnTo>
                      <a:pt x="1" y="462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4" name="Shape 667">
                <a:extLst>
                  <a:ext uri="{FF2B5EF4-FFF2-40B4-BE49-F238E27FC236}">
                    <a16:creationId xmlns:a16="http://schemas.microsoft.com/office/drawing/2014/main" id="{970F7BC5-8354-44EB-AF57-D66050479748}"/>
                  </a:ext>
                </a:extLst>
              </p:cNvPr>
              <p:cNvSpPr/>
              <p:nvPr/>
            </p:nvSpPr>
            <p:spPr>
              <a:xfrm>
                <a:off x="5326675" y="4569025"/>
                <a:ext cx="81000" cy="65175"/>
              </a:xfrm>
              <a:custGeom>
                <a:avLst/>
                <a:gdLst/>
                <a:ahLst/>
                <a:cxnLst/>
                <a:rect l="0" t="0" r="0" b="0"/>
                <a:pathLst>
                  <a:path w="3240" h="2607" fill="none" extrusionOk="0">
                    <a:moveTo>
                      <a:pt x="1632" y="2607"/>
                    </a:moveTo>
                    <a:lnTo>
                      <a:pt x="1632" y="2607"/>
                    </a:lnTo>
                    <a:lnTo>
                      <a:pt x="1291" y="2582"/>
                    </a:lnTo>
                    <a:lnTo>
                      <a:pt x="999" y="2509"/>
                    </a:lnTo>
                    <a:lnTo>
                      <a:pt x="731" y="2388"/>
                    </a:lnTo>
                    <a:lnTo>
                      <a:pt x="488" y="2217"/>
                    </a:lnTo>
                    <a:lnTo>
                      <a:pt x="293" y="2047"/>
                    </a:lnTo>
                    <a:lnTo>
                      <a:pt x="122" y="1803"/>
                    </a:lnTo>
                    <a:lnTo>
                      <a:pt x="74" y="1706"/>
                    </a:lnTo>
                    <a:lnTo>
                      <a:pt x="49" y="1559"/>
                    </a:lnTo>
                    <a:lnTo>
                      <a:pt x="25" y="1438"/>
                    </a:lnTo>
                    <a:lnTo>
                      <a:pt x="1" y="1316"/>
                    </a:lnTo>
                    <a:lnTo>
                      <a:pt x="1" y="1316"/>
                    </a:lnTo>
                    <a:lnTo>
                      <a:pt x="25" y="1170"/>
                    </a:lnTo>
                    <a:lnTo>
                      <a:pt x="49" y="1048"/>
                    </a:lnTo>
                    <a:lnTo>
                      <a:pt x="74" y="926"/>
                    </a:lnTo>
                    <a:lnTo>
                      <a:pt x="122" y="804"/>
                    </a:lnTo>
                    <a:lnTo>
                      <a:pt x="293" y="585"/>
                    </a:lnTo>
                    <a:lnTo>
                      <a:pt x="488" y="390"/>
                    </a:lnTo>
                    <a:lnTo>
                      <a:pt x="731" y="220"/>
                    </a:lnTo>
                    <a:lnTo>
                      <a:pt x="999" y="98"/>
                    </a:lnTo>
                    <a:lnTo>
                      <a:pt x="1291" y="25"/>
                    </a:lnTo>
                    <a:lnTo>
                      <a:pt x="1632" y="1"/>
                    </a:lnTo>
                    <a:lnTo>
                      <a:pt x="1632" y="1"/>
                    </a:lnTo>
                    <a:lnTo>
                      <a:pt x="1803" y="1"/>
                    </a:lnTo>
                    <a:lnTo>
                      <a:pt x="1949" y="49"/>
                    </a:lnTo>
                    <a:lnTo>
                      <a:pt x="2120" y="98"/>
                    </a:lnTo>
                    <a:lnTo>
                      <a:pt x="2266" y="171"/>
                    </a:lnTo>
                    <a:lnTo>
                      <a:pt x="2412" y="269"/>
                    </a:lnTo>
                    <a:lnTo>
                      <a:pt x="2534" y="390"/>
                    </a:lnTo>
                    <a:lnTo>
                      <a:pt x="2777" y="634"/>
                    </a:lnTo>
                    <a:lnTo>
                      <a:pt x="2972" y="926"/>
                    </a:lnTo>
                    <a:lnTo>
                      <a:pt x="3118" y="1219"/>
                    </a:lnTo>
                    <a:lnTo>
                      <a:pt x="3215" y="1535"/>
                    </a:lnTo>
                    <a:lnTo>
                      <a:pt x="3240" y="1681"/>
                    </a:lnTo>
                    <a:lnTo>
                      <a:pt x="3240" y="1803"/>
                    </a:lnTo>
                    <a:lnTo>
                      <a:pt x="3240" y="1803"/>
                    </a:lnTo>
                    <a:lnTo>
                      <a:pt x="3240" y="1949"/>
                    </a:lnTo>
                    <a:lnTo>
                      <a:pt x="3215" y="2047"/>
                    </a:lnTo>
                    <a:lnTo>
                      <a:pt x="3167" y="2144"/>
                    </a:lnTo>
                    <a:lnTo>
                      <a:pt x="3118" y="2241"/>
                    </a:lnTo>
                    <a:lnTo>
                      <a:pt x="3045" y="2314"/>
                    </a:lnTo>
                    <a:lnTo>
                      <a:pt x="2972" y="2388"/>
                    </a:lnTo>
                    <a:lnTo>
                      <a:pt x="2777" y="2485"/>
                    </a:lnTo>
                    <a:lnTo>
                      <a:pt x="2534" y="2558"/>
                    </a:lnTo>
                    <a:lnTo>
                      <a:pt x="2266" y="2582"/>
                    </a:lnTo>
                    <a:lnTo>
                      <a:pt x="1949" y="2607"/>
                    </a:lnTo>
                    <a:lnTo>
                      <a:pt x="1632" y="2607"/>
                    </a:lnTo>
                    <a:lnTo>
                      <a:pt x="1632" y="260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5" name="Shape 668">
                <a:extLst>
                  <a:ext uri="{FF2B5EF4-FFF2-40B4-BE49-F238E27FC236}">
                    <a16:creationId xmlns:a16="http://schemas.microsoft.com/office/drawing/2014/main" id="{E578B5B1-EBF4-47DE-965E-26AFE5563AF5}"/>
                  </a:ext>
                </a:extLst>
              </p:cNvPr>
              <p:cNvSpPr/>
              <p:nvPr/>
            </p:nvSpPr>
            <p:spPr>
              <a:xfrm>
                <a:off x="5447225" y="4615925"/>
                <a:ext cx="110850" cy="25"/>
              </a:xfrm>
              <a:custGeom>
                <a:avLst/>
                <a:gdLst/>
                <a:ahLst/>
                <a:cxnLst/>
                <a:rect l="0" t="0" r="0" b="0"/>
                <a:pathLst>
                  <a:path w="4434" h="1" fill="none" extrusionOk="0">
                    <a:moveTo>
                      <a:pt x="1" y="0"/>
                    </a:moveTo>
                    <a:lnTo>
                      <a:pt x="443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6" name="Shape 669">
                <a:extLst>
                  <a:ext uri="{FF2B5EF4-FFF2-40B4-BE49-F238E27FC236}">
                    <a16:creationId xmlns:a16="http://schemas.microsoft.com/office/drawing/2014/main" id="{C177572F-61FC-4C4A-807C-40773DB58353}"/>
                  </a:ext>
                </a:extLst>
              </p:cNvPr>
              <p:cNvSpPr/>
              <p:nvPr/>
            </p:nvSpPr>
            <p:spPr>
              <a:xfrm>
                <a:off x="5439925" y="4589125"/>
                <a:ext cx="125450" cy="25"/>
              </a:xfrm>
              <a:custGeom>
                <a:avLst/>
                <a:gdLst/>
                <a:ahLst/>
                <a:cxnLst/>
                <a:rect l="0" t="0" r="0" b="0"/>
                <a:pathLst>
                  <a:path w="5018" h="1" fill="none" extrusionOk="0">
                    <a:moveTo>
                      <a:pt x="1" y="0"/>
                    </a:moveTo>
                    <a:lnTo>
                      <a:pt x="501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7" name="Shape 670">
                <a:extLst>
                  <a:ext uri="{FF2B5EF4-FFF2-40B4-BE49-F238E27FC236}">
                    <a16:creationId xmlns:a16="http://schemas.microsoft.com/office/drawing/2014/main" id="{1266A228-5E7F-43F0-9C1B-AF8F86FC9987}"/>
                  </a:ext>
                </a:extLst>
              </p:cNvPr>
              <p:cNvSpPr/>
              <p:nvPr/>
            </p:nvSpPr>
            <p:spPr>
              <a:xfrm>
                <a:off x="5597625" y="4569025"/>
                <a:ext cx="81000" cy="65175"/>
              </a:xfrm>
              <a:custGeom>
                <a:avLst/>
                <a:gdLst/>
                <a:ahLst/>
                <a:cxnLst/>
                <a:rect l="0" t="0" r="0" b="0"/>
                <a:pathLst>
                  <a:path w="3240" h="2607" fill="none" extrusionOk="0">
                    <a:moveTo>
                      <a:pt x="1608" y="2607"/>
                    </a:moveTo>
                    <a:lnTo>
                      <a:pt x="1608" y="2607"/>
                    </a:lnTo>
                    <a:lnTo>
                      <a:pt x="1291" y="2607"/>
                    </a:lnTo>
                    <a:lnTo>
                      <a:pt x="975" y="2582"/>
                    </a:lnTo>
                    <a:lnTo>
                      <a:pt x="707" y="2558"/>
                    </a:lnTo>
                    <a:lnTo>
                      <a:pt x="463" y="2485"/>
                    </a:lnTo>
                    <a:lnTo>
                      <a:pt x="268" y="2388"/>
                    </a:lnTo>
                    <a:lnTo>
                      <a:pt x="195" y="2314"/>
                    </a:lnTo>
                    <a:lnTo>
                      <a:pt x="122" y="2241"/>
                    </a:lnTo>
                    <a:lnTo>
                      <a:pt x="74" y="2144"/>
                    </a:lnTo>
                    <a:lnTo>
                      <a:pt x="25" y="2047"/>
                    </a:lnTo>
                    <a:lnTo>
                      <a:pt x="1" y="1949"/>
                    </a:lnTo>
                    <a:lnTo>
                      <a:pt x="1" y="1803"/>
                    </a:lnTo>
                    <a:lnTo>
                      <a:pt x="1" y="1803"/>
                    </a:lnTo>
                    <a:lnTo>
                      <a:pt x="1" y="1681"/>
                    </a:lnTo>
                    <a:lnTo>
                      <a:pt x="25" y="1535"/>
                    </a:lnTo>
                    <a:lnTo>
                      <a:pt x="122" y="1219"/>
                    </a:lnTo>
                    <a:lnTo>
                      <a:pt x="268" y="926"/>
                    </a:lnTo>
                    <a:lnTo>
                      <a:pt x="463" y="634"/>
                    </a:lnTo>
                    <a:lnTo>
                      <a:pt x="707" y="390"/>
                    </a:lnTo>
                    <a:lnTo>
                      <a:pt x="829" y="269"/>
                    </a:lnTo>
                    <a:lnTo>
                      <a:pt x="975" y="171"/>
                    </a:lnTo>
                    <a:lnTo>
                      <a:pt x="1121" y="98"/>
                    </a:lnTo>
                    <a:lnTo>
                      <a:pt x="1291" y="49"/>
                    </a:lnTo>
                    <a:lnTo>
                      <a:pt x="1438" y="1"/>
                    </a:lnTo>
                    <a:lnTo>
                      <a:pt x="1608" y="1"/>
                    </a:lnTo>
                    <a:lnTo>
                      <a:pt x="1608" y="1"/>
                    </a:lnTo>
                    <a:lnTo>
                      <a:pt x="1949" y="25"/>
                    </a:lnTo>
                    <a:lnTo>
                      <a:pt x="2241" y="98"/>
                    </a:lnTo>
                    <a:lnTo>
                      <a:pt x="2509" y="220"/>
                    </a:lnTo>
                    <a:lnTo>
                      <a:pt x="2753" y="390"/>
                    </a:lnTo>
                    <a:lnTo>
                      <a:pt x="2948" y="585"/>
                    </a:lnTo>
                    <a:lnTo>
                      <a:pt x="3118" y="804"/>
                    </a:lnTo>
                    <a:lnTo>
                      <a:pt x="3167" y="926"/>
                    </a:lnTo>
                    <a:lnTo>
                      <a:pt x="3191" y="1048"/>
                    </a:lnTo>
                    <a:lnTo>
                      <a:pt x="3215" y="1170"/>
                    </a:lnTo>
                    <a:lnTo>
                      <a:pt x="3240" y="1316"/>
                    </a:lnTo>
                    <a:lnTo>
                      <a:pt x="3240" y="1316"/>
                    </a:lnTo>
                    <a:lnTo>
                      <a:pt x="3215" y="1438"/>
                    </a:lnTo>
                    <a:lnTo>
                      <a:pt x="3191" y="1559"/>
                    </a:lnTo>
                    <a:lnTo>
                      <a:pt x="3167" y="1706"/>
                    </a:lnTo>
                    <a:lnTo>
                      <a:pt x="3118" y="1803"/>
                    </a:lnTo>
                    <a:lnTo>
                      <a:pt x="2948" y="2047"/>
                    </a:lnTo>
                    <a:lnTo>
                      <a:pt x="2753" y="2217"/>
                    </a:lnTo>
                    <a:lnTo>
                      <a:pt x="2509" y="2388"/>
                    </a:lnTo>
                    <a:lnTo>
                      <a:pt x="2241" y="2509"/>
                    </a:lnTo>
                    <a:lnTo>
                      <a:pt x="1949" y="2582"/>
                    </a:lnTo>
                    <a:lnTo>
                      <a:pt x="1608" y="2607"/>
                    </a:lnTo>
                    <a:lnTo>
                      <a:pt x="1608" y="260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48" name="Shape 671">
              <a:extLst>
                <a:ext uri="{FF2B5EF4-FFF2-40B4-BE49-F238E27FC236}">
                  <a16:creationId xmlns:a16="http://schemas.microsoft.com/office/drawing/2014/main" id="{2C91D773-BE92-4653-8DDC-9E6114F562B7}"/>
                </a:ext>
              </a:extLst>
            </p:cNvPr>
            <p:cNvGrpSpPr/>
            <p:nvPr/>
          </p:nvGrpSpPr>
          <p:grpSpPr>
            <a:xfrm>
              <a:off x="8011527" y="4903915"/>
              <a:ext cx="386456" cy="386456"/>
              <a:chOff x="5964175" y="4329750"/>
              <a:chExt cx="421350" cy="421350"/>
            </a:xfrm>
          </p:grpSpPr>
          <p:sp>
            <p:nvSpPr>
              <p:cNvPr id="249" name="Shape 672">
                <a:extLst>
                  <a:ext uri="{FF2B5EF4-FFF2-40B4-BE49-F238E27FC236}">
                    <a16:creationId xmlns:a16="http://schemas.microsoft.com/office/drawing/2014/main" id="{28C42110-3BF9-42B2-B389-CF3B112606A7}"/>
                  </a:ext>
                </a:extLst>
              </p:cNvPr>
              <p:cNvSpPr/>
              <p:nvPr/>
            </p:nvSpPr>
            <p:spPr>
              <a:xfrm>
                <a:off x="5964175" y="4329750"/>
                <a:ext cx="421350" cy="421350"/>
              </a:xfrm>
              <a:custGeom>
                <a:avLst/>
                <a:gdLst/>
                <a:ahLst/>
                <a:cxnLst/>
                <a:rect l="0" t="0" r="0" b="0"/>
                <a:pathLst>
                  <a:path w="16854" h="16854" fill="none" extrusionOk="0">
                    <a:moveTo>
                      <a:pt x="15636" y="14004"/>
                    </a:moveTo>
                    <a:lnTo>
                      <a:pt x="13517" y="6260"/>
                    </a:lnTo>
                    <a:lnTo>
                      <a:pt x="16196" y="3605"/>
                    </a:lnTo>
                    <a:lnTo>
                      <a:pt x="16196" y="3605"/>
                    </a:lnTo>
                    <a:lnTo>
                      <a:pt x="16318" y="3434"/>
                    </a:lnTo>
                    <a:lnTo>
                      <a:pt x="16440" y="3239"/>
                    </a:lnTo>
                    <a:lnTo>
                      <a:pt x="16537" y="3020"/>
                    </a:lnTo>
                    <a:lnTo>
                      <a:pt x="16610" y="2777"/>
                    </a:lnTo>
                    <a:lnTo>
                      <a:pt x="16732" y="2338"/>
                    </a:lnTo>
                    <a:lnTo>
                      <a:pt x="16805" y="2046"/>
                    </a:lnTo>
                    <a:lnTo>
                      <a:pt x="16805" y="2046"/>
                    </a:lnTo>
                    <a:lnTo>
                      <a:pt x="16830" y="1729"/>
                    </a:lnTo>
                    <a:lnTo>
                      <a:pt x="16854" y="1437"/>
                    </a:lnTo>
                    <a:lnTo>
                      <a:pt x="16854" y="1194"/>
                    </a:lnTo>
                    <a:lnTo>
                      <a:pt x="16854" y="950"/>
                    </a:lnTo>
                    <a:lnTo>
                      <a:pt x="16805" y="755"/>
                    </a:lnTo>
                    <a:lnTo>
                      <a:pt x="16732" y="585"/>
                    </a:lnTo>
                    <a:lnTo>
                      <a:pt x="16659" y="414"/>
                    </a:lnTo>
                    <a:lnTo>
                      <a:pt x="16562" y="293"/>
                    </a:lnTo>
                    <a:lnTo>
                      <a:pt x="16562" y="293"/>
                    </a:lnTo>
                    <a:lnTo>
                      <a:pt x="16440" y="195"/>
                    </a:lnTo>
                    <a:lnTo>
                      <a:pt x="16269" y="122"/>
                    </a:lnTo>
                    <a:lnTo>
                      <a:pt x="16099" y="49"/>
                    </a:lnTo>
                    <a:lnTo>
                      <a:pt x="15904" y="0"/>
                    </a:lnTo>
                    <a:lnTo>
                      <a:pt x="15660" y="0"/>
                    </a:lnTo>
                    <a:lnTo>
                      <a:pt x="15417" y="0"/>
                    </a:lnTo>
                    <a:lnTo>
                      <a:pt x="15125" y="25"/>
                    </a:lnTo>
                    <a:lnTo>
                      <a:pt x="14808" y="49"/>
                    </a:lnTo>
                    <a:lnTo>
                      <a:pt x="14808" y="49"/>
                    </a:lnTo>
                    <a:lnTo>
                      <a:pt x="14516" y="122"/>
                    </a:lnTo>
                    <a:lnTo>
                      <a:pt x="14077" y="244"/>
                    </a:lnTo>
                    <a:lnTo>
                      <a:pt x="13834" y="317"/>
                    </a:lnTo>
                    <a:lnTo>
                      <a:pt x="13615" y="414"/>
                    </a:lnTo>
                    <a:lnTo>
                      <a:pt x="13420" y="536"/>
                    </a:lnTo>
                    <a:lnTo>
                      <a:pt x="13249" y="658"/>
                    </a:lnTo>
                    <a:lnTo>
                      <a:pt x="10595" y="3337"/>
                    </a:lnTo>
                    <a:lnTo>
                      <a:pt x="2850" y="1218"/>
                    </a:lnTo>
                    <a:lnTo>
                      <a:pt x="2850" y="1218"/>
                    </a:lnTo>
                    <a:lnTo>
                      <a:pt x="2704" y="1194"/>
                    </a:lnTo>
                    <a:lnTo>
                      <a:pt x="2582" y="1218"/>
                    </a:lnTo>
                    <a:lnTo>
                      <a:pt x="2460" y="1267"/>
                    </a:lnTo>
                    <a:lnTo>
                      <a:pt x="2338" y="1340"/>
                    </a:lnTo>
                    <a:lnTo>
                      <a:pt x="1608" y="2095"/>
                    </a:lnTo>
                    <a:lnTo>
                      <a:pt x="1608" y="2095"/>
                    </a:lnTo>
                    <a:lnTo>
                      <a:pt x="1535" y="2192"/>
                    </a:lnTo>
                    <a:lnTo>
                      <a:pt x="1486" y="2290"/>
                    </a:lnTo>
                    <a:lnTo>
                      <a:pt x="1462" y="2411"/>
                    </a:lnTo>
                    <a:lnTo>
                      <a:pt x="1462" y="2509"/>
                    </a:lnTo>
                    <a:lnTo>
                      <a:pt x="1462" y="2509"/>
                    </a:lnTo>
                    <a:lnTo>
                      <a:pt x="1486" y="2606"/>
                    </a:lnTo>
                    <a:lnTo>
                      <a:pt x="1510" y="2679"/>
                    </a:lnTo>
                    <a:lnTo>
                      <a:pt x="1608" y="2825"/>
                    </a:lnTo>
                    <a:lnTo>
                      <a:pt x="1608" y="2825"/>
                    </a:lnTo>
                    <a:lnTo>
                      <a:pt x="1705" y="2899"/>
                    </a:lnTo>
                    <a:lnTo>
                      <a:pt x="7404" y="6600"/>
                    </a:lnTo>
                    <a:lnTo>
                      <a:pt x="4165" y="10863"/>
                    </a:lnTo>
                    <a:lnTo>
                      <a:pt x="926" y="10302"/>
                    </a:lnTo>
                    <a:lnTo>
                      <a:pt x="926" y="10302"/>
                    </a:lnTo>
                    <a:lnTo>
                      <a:pt x="828" y="10302"/>
                    </a:lnTo>
                    <a:lnTo>
                      <a:pt x="707" y="10327"/>
                    </a:lnTo>
                    <a:lnTo>
                      <a:pt x="609" y="10375"/>
                    </a:lnTo>
                    <a:lnTo>
                      <a:pt x="512" y="10449"/>
                    </a:lnTo>
                    <a:lnTo>
                      <a:pt x="146" y="10814"/>
                    </a:lnTo>
                    <a:lnTo>
                      <a:pt x="146" y="10814"/>
                    </a:lnTo>
                    <a:lnTo>
                      <a:pt x="73" y="10911"/>
                    </a:lnTo>
                    <a:lnTo>
                      <a:pt x="25" y="11033"/>
                    </a:lnTo>
                    <a:lnTo>
                      <a:pt x="0" y="11155"/>
                    </a:lnTo>
                    <a:lnTo>
                      <a:pt x="0" y="11277"/>
                    </a:lnTo>
                    <a:lnTo>
                      <a:pt x="0" y="11277"/>
                    </a:lnTo>
                    <a:lnTo>
                      <a:pt x="49" y="11423"/>
                    </a:lnTo>
                    <a:lnTo>
                      <a:pt x="146" y="11569"/>
                    </a:lnTo>
                    <a:lnTo>
                      <a:pt x="146" y="11569"/>
                    </a:lnTo>
                    <a:lnTo>
                      <a:pt x="244" y="11642"/>
                    </a:lnTo>
                    <a:lnTo>
                      <a:pt x="3434" y="13420"/>
                    </a:lnTo>
                    <a:lnTo>
                      <a:pt x="5212" y="16610"/>
                    </a:lnTo>
                    <a:lnTo>
                      <a:pt x="5212" y="16610"/>
                    </a:lnTo>
                    <a:lnTo>
                      <a:pt x="5285" y="16708"/>
                    </a:lnTo>
                    <a:lnTo>
                      <a:pt x="5285" y="16708"/>
                    </a:lnTo>
                    <a:lnTo>
                      <a:pt x="5431" y="16805"/>
                    </a:lnTo>
                    <a:lnTo>
                      <a:pt x="5578" y="16854"/>
                    </a:lnTo>
                    <a:lnTo>
                      <a:pt x="5578" y="16854"/>
                    </a:lnTo>
                    <a:lnTo>
                      <a:pt x="5699" y="16854"/>
                    </a:lnTo>
                    <a:lnTo>
                      <a:pt x="5821" y="16830"/>
                    </a:lnTo>
                    <a:lnTo>
                      <a:pt x="5943" y="16781"/>
                    </a:lnTo>
                    <a:lnTo>
                      <a:pt x="6040" y="16708"/>
                    </a:lnTo>
                    <a:lnTo>
                      <a:pt x="6406" y="16342"/>
                    </a:lnTo>
                    <a:lnTo>
                      <a:pt x="6406" y="16342"/>
                    </a:lnTo>
                    <a:lnTo>
                      <a:pt x="6479" y="16245"/>
                    </a:lnTo>
                    <a:lnTo>
                      <a:pt x="6527" y="16148"/>
                    </a:lnTo>
                    <a:lnTo>
                      <a:pt x="6552" y="16026"/>
                    </a:lnTo>
                    <a:lnTo>
                      <a:pt x="6552" y="15928"/>
                    </a:lnTo>
                    <a:lnTo>
                      <a:pt x="5992" y="12689"/>
                    </a:lnTo>
                    <a:lnTo>
                      <a:pt x="10254" y="9450"/>
                    </a:lnTo>
                    <a:lnTo>
                      <a:pt x="13956" y="15149"/>
                    </a:lnTo>
                    <a:lnTo>
                      <a:pt x="13956" y="15149"/>
                    </a:lnTo>
                    <a:lnTo>
                      <a:pt x="14029" y="15246"/>
                    </a:lnTo>
                    <a:lnTo>
                      <a:pt x="14029" y="15246"/>
                    </a:lnTo>
                    <a:lnTo>
                      <a:pt x="14175" y="15344"/>
                    </a:lnTo>
                    <a:lnTo>
                      <a:pt x="14248" y="15368"/>
                    </a:lnTo>
                    <a:lnTo>
                      <a:pt x="14345" y="15393"/>
                    </a:lnTo>
                    <a:lnTo>
                      <a:pt x="14345" y="15393"/>
                    </a:lnTo>
                    <a:lnTo>
                      <a:pt x="14443" y="15393"/>
                    </a:lnTo>
                    <a:lnTo>
                      <a:pt x="14565" y="15368"/>
                    </a:lnTo>
                    <a:lnTo>
                      <a:pt x="14662" y="15320"/>
                    </a:lnTo>
                    <a:lnTo>
                      <a:pt x="14759" y="15246"/>
                    </a:lnTo>
                    <a:lnTo>
                      <a:pt x="15514" y="14516"/>
                    </a:lnTo>
                    <a:lnTo>
                      <a:pt x="15514" y="14516"/>
                    </a:lnTo>
                    <a:lnTo>
                      <a:pt x="15587" y="14394"/>
                    </a:lnTo>
                    <a:lnTo>
                      <a:pt x="15636" y="14272"/>
                    </a:lnTo>
                    <a:lnTo>
                      <a:pt x="15660" y="14151"/>
                    </a:lnTo>
                    <a:lnTo>
                      <a:pt x="15636" y="14004"/>
                    </a:lnTo>
                    <a:lnTo>
                      <a:pt x="15636" y="1400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0" name="Shape 673">
                <a:extLst>
                  <a:ext uri="{FF2B5EF4-FFF2-40B4-BE49-F238E27FC236}">
                    <a16:creationId xmlns:a16="http://schemas.microsoft.com/office/drawing/2014/main" id="{3E009BFB-7B79-4C11-9220-61C543CF3FA6}"/>
                  </a:ext>
                </a:extLst>
              </p:cNvPr>
              <p:cNvSpPr/>
              <p:nvPr/>
            </p:nvSpPr>
            <p:spPr>
              <a:xfrm>
                <a:off x="6322800" y="4360800"/>
                <a:ext cx="31675" cy="30475"/>
              </a:xfrm>
              <a:custGeom>
                <a:avLst/>
                <a:gdLst/>
                <a:ahLst/>
                <a:cxnLst/>
                <a:rect l="0" t="0" r="0" b="0"/>
                <a:pathLst>
                  <a:path w="1267" h="1219" fill="none" extrusionOk="0">
                    <a:moveTo>
                      <a:pt x="1267" y="1218"/>
                    </a:moveTo>
                    <a:lnTo>
                      <a:pt x="1267" y="1218"/>
                    </a:lnTo>
                    <a:lnTo>
                      <a:pt x="1242" y="999"/>
                    </a:lnTo>
                    <a:lnTo>
                      <a:pt x="1169" y="755"/>
                    </a:lnTo>
                    <a:lnTo>
                      <a:pt x="1048" y="561"/>
                    </a:lnTo>
                    <a:lnTo>
                      <a:pt x="901" y="366"/>
                    </a:lnTo>
                    <a:lnTo>
                      <a:pt x="901" y="366"/>
                    </a:lnTo>
                    <a:lnTo>
                      <a:pt x="707" y="220"/>
                    </a:lnTo>
                    <a:lnTo>
                      <a:pt x="487" y="98"/>
                    </a:lnTo>
                    <a:lnTo>
                      <a:pt x="244" y="25"/>
                    </a:ln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51" name="Shape 674">
              <a:extLst>
                <a:ext uri="{FF2B5EF4-FFF2-40B4-BE49-F238E27FC236}">
                  <a16:creationId xmlns:a16="http://schemas.microsoft.com/office/drawing/2014/main" id="{2981D6A6-3306-4CB6-8569-5DBE1F651F75}"/>
                </a:ext>
              </a:extLst>
            </p:cNvPr>
            <p:cNvGrpSpPr/>
            <p:nvPr/>
          </p:nvGrpSpPr>
          <p:grpSpPr>
            <a:xfrm>
              <a:off x="3685748" y="5520448"/>
              <a:ext cx="406589" cy="393175"/>
              <a:chOff x="1247825" y="5001950"/>
              <a:chExt cx="443300" cy="428675"/>
            </a:xfrm>
          </p:grpSpPr>
          <p:sp>
            <p:nvSpPr>
              <p:cNvPr id="252" name="Shape 675">
                <a:extLst>
                  <a:ext uri="{FF2B5EF4-FFF2-40B4-BE49-F238E27FC236}">
                    <a16:creationId xmlns:a16="http://schemas.microsoft.com/office/drawing/2014/main" id="{81E74B1B-B018-4483-A108-00E69DFEC1E4}"/>
                  </a:ext>
                </a:extLst>
              </p:cNvPr>
              <p:cNvSpPr/>
              <p:nvPr/>
            </p:nvSpPr>
            <p:spPr>
              <a:xfrm>
                <a:off x="1247825" y="5168175"/>
                <a:ext cx="373875" cy="221650"/>
              </a:xfrm>
              <a:custGeom>
                <a:avLst/>
                <a:gdLst/>
                <a:ahLst/>
                <a:cxnLst/>
                <a:rect l="0" t="0" r="0" b="0"/>
                <a:pathLst>
                  <a:path w="14955" h="8866" fill="none" extrusionOk="0">
                    <a:moveTo>
                      <a:pt x="12178" y="8865"/>
                    </a:moveTo>
                    <a:lnTo>
                      <a:pt x="12178" y="8865"/>
                    </a:lnTo>
                    <a:lnTo>
                      <a:pt x="12325" y="8841"/>
                    </a:lnTo>
                    <a:lnTo>
                      <a:pt x="12471" y="8792"/>
                    </a:lnTo>
                    <a:lnTo>
                      <a:pt x="12592" y="8695"/>
                    </a:lnTo>
                    <a:lnTo>
                      <a:pt x="12666" y="8573"/>
                    </a:lnTo>
                    <a:lnTo>
                      <a:pt x="12666" y="8573"/>
                    </a:lnTo>
                    <a:lnTo>
                      <a:pt x="12958" y="8037"/>
                    </a:lnTo>
                    <a:lnTo>
                      <a:pt x="13323" y="7331"/>
                    </a:lnTo>
                    <a:lnTo>
                      <a:pt x="13688" y="6454"/>
                    </a:lnTo>
                    <a:lnTo>
                      <a:pt x="13883" y="5991"/>
                    </a:lnTo>
                    <a:lnTo>
                      <a:pt x="14078" y="5480"/>
                    </a:lnTo>
                    <a:lnTo>
                      <a:pt x="14249" y="4944"/>
                    </a:lnTo>
                    <a:lnTo>
                      <a:pt x="14419" y="4360"/>
                    </a:lnTo>
                    <a:lnTo>
                      <a:pt x="14565" y="3775"/>
                    </a:lnTo>
                    <a:lnTo>
                      <a:pt x="14711" y="3166"/>
                    </a:lnTo>
                    <a:lnTo>
                      <a:pt x="14809" y="2533"/>
                    </a:lnTo>
                    <a:lnTo>
                      <a:pt x="14882" y="1875"/>
                    </a:lnTo>
                    <a:lnTo>
                      <a:pt x="14931" y="1218"/>
                    </a:lnTo>
                    <a:lnTo>
                      <a:pt x="14955" y="536"/>
                    </a:lnTo>
                    <a:lnTo>
                      <a:pt x="14955" y="536"/>
                    </a:lnTo>
                    <a:lnTo>
                      <a:pt x="14955" y="438"/>
                    </a:lnTo>
                    <a:lnTo>
                      <a:pt x="14906" y="341"/>
                    </a:lnTo>
                    <a:lnTo>
                      <a:pt x="14857" y="244"/>
                    </a:lnTo>
                    <a:lnTo>
                      <a:pt x="14809" y="146"/>
                    </a:lnTo>
                    <a:lnTo>
                      <a:pt x="14711" y="97"/>
                    </a:lnTo>
                    <a:lnTo>
                      <a:pt x="14614" y="24"/>
                    </a:lnTo>
                    <a:lnTo>
                      <a:pt x="14516" y="0"/>
                    </a:lnTo>
                    <a:lnTo>
                      <a:pt x="14395" y="0"/>
                    </a:lnTo>
                    <a:lnTo>
                      <a:pt x="3338" y="0"/>
                    </a:lnTo>
                    <a:lnTo>
                      <a:pt x="3338" y="0"/>
                    </a:lnTo>
                    <a:lnTo>
                      <a:pt x="3216" y="0"/>
                    </a:lnTo>
                    <a:lnTo>
                      <a:pt x="3118" y="24"/>
                    </a:lnTo>
                    <a:lnTo>
                      <a:pt x="3021" y="97"/>
                    </a:lnTo>
                    <a:lnTo>
                      <a:pt x="2924" y="146"/>
                    </a:lnTo>
                    <a:lnTo>
                      <a:pt x="2875" y="244"/>
                    </a:lnTo>
                    <a:lnTo>
                      <a:pt x="2826" y="341"/>
                    </a:lnTo>
                    <a:lnTo>
                      <a:pt x="2777" y="438"/>
                    </a:lnTo>
                    <a:lnTo>
                      <a:pt x="2777" y="536"/>
                    </a:lnTo>
                    <a:lnTo>
                      <a:pt x="2777" y="536"/>
                    </a:lnTo>
                    <a:lnTo>
                      <a:pt x="2777" y="706"/>
                    </a:lnTo>
                    <a:lnTo>
                      <a:pt x="2777" y="706"/>
                    </a:lnTo>
                    <a:lnTo>
                      <a:pt x="2558" y="633"/>
                    </a:lnTo>
                    <a:lnTo>
                      <a:pt x="2363" y="585"/>
                    </a:lnTo>
                    <a:lnTo>
                      <a:pt x="2144" y="560"/>
                    </a:lnTo>
                    <a:lnTo>
                      <a:pt x="1949" y="536"/>
                    </a:lnTo>
                    <a:lnTo>
                      <a:pt x="1949" y="536"/>
                    </a:lnTo>
                    <a:lnTo>
                      <a:pt x="1755" y="560"/>
                    </a:lnTo>
                    <a:lnTo>
                      <a:pt x="1560" y="585"/>
                    </a:lnTo>
                    <a:lnTo>
                      <a:pt x="1365" y="633"/>
                    </a:lnTo>
                    <a:lnTo>
                      <a:pt x="1194" y="706"/>
                    </a:lnTo>
                    <a:lnTo>
                      <a:pt x="1024" y="779"/>
                    </a:lnTo>
                    <a:lnTo>
                      <a:pt x="853" y="877"/>
                    </a:lnTo>
                    <a:lnTo>
                      <a:pt x="707" y="999"/>
                    </a:lnTo>
                    <a:lnTo>
                      <a:pt x="561" y="1120"/>
                    </a:lnTo>
                    <a:lnTo>
                      <a:pt x="439" y="1242"/>
                    </a:lnTo>
                    <a:lnTo>
                      <a:pt x="342" y="1413"/>
                    </a:lnTo>
                    <a:lnTo>
                      <a:pt x="244" y="1559"/>
                    </a:lnTo>
                    <a:lnTo>
                      <a:pt x="147" y="1729"/>
                    </a:lnTo>
                    <a:lnTo>
                      <a:pt x="98" y="1900"/>
                    </a:lnTo>
                    <a:lnTo>
                      <a:pt x="50" y="2095"/>
                    </a:lnTo>
                    <a:lnTo>
                      <a:pt x="1" y="2289"/>
                    </a:lnTo>
                    <a:lnTo>
                      <a:pt x="1" y="2484"/>
                    </a:lnTo>
                    <a:lnTo>
                      <a:pt x="1" y="2484"/>
                    </a:lnTo>
                    <a:lnTo>
                      <a:pt x="25" y="2850"/>
                    </a:lnTo>
                    <a:lnTo>
                      <a:pt x="98" y="3191"/>
                    </a:lnTo>
                    <a:lnTo>
                      <a:pt x="220" y="3556"/>
                    </a:lnTo>
                    <a:lnTo>
                      <a:pt x="366" y="3872"/>
                    </a:lnTo>
                    <a:lnTo>
                      <a:pt x="561" y="4213"/>
                    </a:lnTo>
                    <a:lnTo>
                      <a:pt x="780" y="4530"/>
                    </a:lnTo>
                    <a:lnTo>
                      <a:pt x="1024" y="4822"/>
                    </a:lnTo>
                    <a:lnTo>
                      <a:pt x="1292" y="5090"/>
                    </a:lnTo>
                    <a:lnTo>
                      <a:pt x="1584" y="5334"/>
                    </a:lnTo>
                    <a:lnTo>
                      <a:pt x="1901" y="5577"/>
                    </a:lnTo>
                    <a:lnTo>
                      <a:pt x="2242" y="5772"/>
                    </a:lnTo>
                    <a:lnTo>
                      <a:pt x="2583" y="5943"/>
                    </a:lnTo>
                    <a:lnTo>
                      <a:pt x="2924" y="6089"/>
                    </a:lnTo>
                    <a:lnTo>
                      <a:pt x="3265" y="6186"/>
                    </a:lnTo>
                    <a:lnTo>
                      <a:pt x="3605" y="6259"/>
                    </a:lnTo>
                    <a:lnTo>
                      <a:pt x="3946" y="6284"/>
                    </a:lnTo>
                    <a:lnTo>
                      <a:pt x="3946" y="6284"/>
                    </a:lnTo>
                    <a:lnTo>
                      <a:pt x="4068" y="6625"/>
                    </a:lnTo>
                    <a:lnTo>
                      <a:pt x="4214" y="6941"/>
                    </a:lnTo>
                    <a:lnTo>
                      <a:pt x="4507" y="7574"/>
                    </a:lnTo>
                    <a:lnTo>
                      <a:pt x="4799" y="8110"/>
                    </a:lnTo>
                    <a:lnTo>
                      <a:pt x="5067" y="8573"/>
                    </a:lnTo>
                    <a:lnTo>
                      <a:pt x="5067" y="8573"/>
                    </a:lnTo>
                    <a:lnTo>
                      <a:pt x="5140" y="8695"/>
                    </a:lnTo>
                    <a:lnTo>
                      <a:pt x="5262" y="8792"/>
                    </a:lnTo>
                    <a:lnTo>
                      <a:pt x="5408" y="8841"/>
                    </a:lnTo>
                    <a:lnTo>
                      <a:pt x="5554" y="886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3" name="Shape 676">
                <a:extLst>
                  <a:ext uri="{FF2B5EF4-FFF2-40B4-BE49-F238E27FC236}">
                    <a16:creationId xmlns:a16="http://schemas.microsoft.com/office/drawing/2014/main" id="{CDB5335F-F465-4631-A9D2-255C3797CB7A}"/>
                  </a:ext>
                </a:extLst>
              </p:cNvPr>
              <p:cNvSpPr/>
              <p:nvPr/>
            </p:nvSpPr>
            <p:spPr>
              <a:xfrm>
                <a:off x="1275850" y="5209575"/>
                <a:ext cx="60900" cy="87075"/>
              </a:xfrm>
              <a:custGeom>
                <a:avLst/>
                <a:gdLst/>
                <a:ahLst/>
                <a:cxnLst/>
                <a:rect l="0" t="0" r="0" b="0"/>
                <a:pathLst>
                  <a:path w="2436" h="3483" fill="none" extrusionOk="0">
                    <a:moveTo>
                      <a:pt x="0" y="828"/>
                    </a:moveTo>
                    <a:lnTo>
                      <a:pt x="0" y="828"/>
                    </a:lnTo>
                    <a:lnTo>
                      <a:pt x="0" y="658"/>
                    </a:lnTo>
                    <a:lnTo>
                      <a:pt x="49" y="512"/>
                    </a:lnTo>
                    <a:lnTo>
                      <a:pt x="122" y="366"/>
                    </a:lnTo>
                    <a:lnTo>
                      <a:pt x="244" y="244"/>
                    </a:lnTo>
                    <a:lnTo>
                      <a:pt x="366" y="146"/>
                    </a:lnTo>
                    <a:lnTo>
                      <a:pt x="487" y="73"/>
                    </a:lnTo>
                    <a:lnTo>
                      <a:pt x="658" y="25"/>
                    </a:lnTo>
                    <a:lnTo>
                      <a:pt x="828" y="0"/>
                    </a:lnTo>
                    <a:lnTo>
                      <a:pt x="828" y="0"/>
                    </a:lnTo>
                    <a:lnTo>
                      <a:pt x="950" y="0"/>
                    </a:lnTo>
                    <a:lnTo>
                      <a:pt x="1072" y="25"/>
                    </a:lnTo>
                    <a:lnTo>
                      <a:pt x="1340" y="122"/>
                    </a:lnTo>
                    <a:lnTo>
                      <a:pt x="1559" y="268"/>
                    </a:lnTo>
                    <a:lnTo>
                      <a:pt x="1754" y="414"/>
                    </a:lnTo>
                    <a:lnTo>
                      <a:pt x="1754" y="414"/>
                    </a:lnTo>
                    <a:lnTo>
                      <a:pt x="1803" y="780"/>
                    </a:lnTo>
                    <a:lnTo>
                      <a:pt x="1876" y="1169"/>
                    </a:lnTo>
                    <a:lnTo>
                      <a:pt x="2046" y="1997"/>
                    </a:lnTo>
                    <a:lnTo>
                      <a:pt x="2265" y="2801"/>
                    </a:lnTo>
                    <a:lnTo>
                      <a:pt x="2436" y="3483"/>
                    </a:lnTo>
                    <a:lnTo>
                      <a:pt x="2436" y="3483"/>
                    </a:lnTo>
                    <a:lnTo>
                      <a:pt x="2241" y="3434"/>
                    </a:lnTo>
                    <a:lnTo>
                      <a:pt x="2022" y="3361"/>
                    </a:lnTo>
                    <a:lnTo>
                      <a:pt x="1827" y="3264"/>
                    </a:lnTo>
                    <a:lnTo>
                      <a:pt x="1608" y="3142"/>
                    </a:lnTo>
                    <a:lnTo>
                      <a:pt x="1413" y="3020"/>
                    </a:lnTo>
                    <a:lnTo>
                      <a:pt x="1194" y="2874"/>
                    </a:lnTo>
                    <a:lnTo>
                      <a:pt x="999" y="2704"/>
                    </a:lnTo>
                    <a:lnTo>
                      <a:pt x="804" y="2533"/>
                    </a:lnTo>
                    <a:lnTo>
                      <a:pt x="634" y="2338"/>
                    </a:lnTo>
                    <a:lnTo>
                      <a:pt x="487" y="2143"/>
                    </a:lnTo>
                    <a:lnTo>
                      <a:pt x="341" y="1924"/>
                    </a:lnTo>
                    <a:lnTo>
                      <a:pt x="219" y="1729"/>
                    </a:lnTo>
                    <a:lnTo>
                      <a:pt x="122" y="1510"/>
                    </a:lnTo>
                    <a:lnTo>
                      <a:pt x="49" y="1267"/>
                    </a:lnTo>
                    <a:lnTo>
                      <a:pt x="0" y="1047"/>
                    </a:lnTo>
                    <a:lnTo>
                      <a:pt x="0" y="828"/>
                    </a:lnTo>
                    <a:lnTo>
                      <a:pt x="0" y="82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4" name="Shape 677">
                <a:extLst>
                  <a:ext uri="{FF2B5EF4-FFF2-40B4-BE49-F238E27FC236}">
                    <a16:creationId xmlns:a16="http://schemas.microsoft.com/office/drawing/2014/main" id="{55135EE6-79BD-48C6-9573-43D913A2147F}"/>
                  </a:ext>
                </a:extLst>
              </p:cNvPr>
              <p:cNvSpPr/>
              <p:nvPr/>
            </p:nvSpPr>
            <p:spPr>
              <a:xfrm>
                <a:off x="1247825" y="5391625"/>
                <a:ext cx="443300" cy="39000"/>
              </a:xfrm>
              <a:custGeom>
                <a:avLst/>
                <a:gdLst/>
                <a:ahLst/>
                <a:cxnLst/>
                <a:rect l="0" t="0" r="0" b="0"/>
                <a:pathLst>
                  <a:path w="17732" h="1560" fill="none" extrusionOk="0">
                    <a:moveTo>
                      <a:pt x="16611" y="1559"/>
                    </a:moveTo>
                    <a:lnTo>
                      <a:pt x="1121" y="1559"/>
                    </a:lnTo>
                    <a:lnTo>
                      <a:pt x="1121" y="1559"/>
                    </a:lnTo>
                    <a:lnTo>
                      <a:pt x="1000" y="1535"/>
                    </a:lnTo>
                    <a:lnTo>
                      <a:pt x="878" y="1510"/>
                    </a:lnTo>
                    <a:lnTo>
                      <a:pt x="780" y="1462"/>
                    </a:lnTo>
                    <a:lnTo>
                      <a:pt x="683" y="1389"/>
                    </a:lnTo>
                    <a:lnTo>
                      <a:pt x="488" y="1218"/>
                    </a:lnTo>
                    <a:lnTo>
                      <a:pt x="318" y="999"/>
                    </a:lnTo>
                    <a:lnTo>
                      <a:pt x="196" y="755"/>
                    </a:lnTo>
                    <a:lnTo>
                      <a:pt x="98" y="487"/>
                    </a:lnTo>
                    <a:lnTo>
                      <a:pt x="25" y="244"/>
                    </a:lnTo>
                    <a:lnTo>
                      <a:pt x="1" y="0"/>
                    </a:lnTo>
                    <a:lnTo>
                      <a:pt x="17731" y="0"/>
                    </a:lnTo>
                    <a:lnTo>
                      <a:pt x="17731" y="0"/>
                    </a:lnTo>
                    <a:lnTo>
                      <a:pt x="17707" y="244"/>
                    </a:lnTo>
                    <a:lnTo>
                      <a:pt x="17634" y="487"/>
                    </a:lnTo>
                    <a:lnTo>
                      <a:pt x="17537" y="755"/>
                    </a:lnTo>
                    <a:lnTo>
                      <a:pt x="17415" y="999"/>
                    </a:lnTo>
                    <a:lnTo>
                      <a:pt x="17244" y="1218"/>
                    </a:lnTo>
                    <a:lnTo>
                      <a:pt x="17049" y="1389"/>
                    </a:lnTo>
                    <a:lnTo>
                      <a:pt x="16952" y="1462"/>
                    </a:lnTo>
                    <a:lnTo>
                      <a:pt x="16855" y="1510"/>
                    </a:lnTo>
                    <a:lnTo>
                      <a:pt x="16733" y="1535"/>
                    </a:lnTo>
                    <a:lnTo>
                      <a:pt x="16611" y="1559"/>
                    </a:lnTo>
                    <a:lnTo>
                      <a:pt x="16611" y="155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5" name="Shape 678">
                <a:extLst>
                  <a:ext uri="{FF2B5EF4-FFF2-40B4-BE49-F238E27FC236}">
                    <a16:creationId xmlns:a16="http://schemas.microsoft.com/office/drawing/2014/main" id="{F9F65F4B-CF59-4AE4-8DD9-4C9BC871E2A2}"/>
                  </a:ext>
                </a:extLst>
              </p:cNvPr>
              <p:cNvSpPr/>
              <p:nvPr/>
            </p:nvSpPr>
            <p:spPr>
              <a:xfrm>
                <a:off x="1454850" y="5001950"/>
                <a:ext cx="17075" cy="114475"/>
              </a:xfrm>
              <a:custGeom>
                <a:avLst/>
                <a:gdLst/>
                <a:ahLst/>
                <a:cxnLst/>
                <a:rect l="0" t="0" r="0" b="0"/>
                <a:pathLst>
                  <a:path w="683" h="4579" fill="none" extrusionOk="0">
                    <a:moveTo>
                      <a:pt x="683" y="0"/>
                    </a:moveTo>
                    <a:lnTo>
                      <a:pt x="683" y="0"/>
                    </a:lnTo>
                    <a:lnTo>
                      <a:pt x="658" y="171"/>
                    </a:lnTo>
                    <a:lnTo>
                      <a:pt x="610" y="317"/>
                    </a:lnTo>
                    <a:lnTo>
                      <a:pt x="512" y="439"/>
                    </a:lnTo>
                    <a:lnTo>
                      <a:pt x="415" y="585"/>
                    </a:lnTo>
                    <a:lnTo>
                      <a:pt x="415" y="585"/>
                    </a:lnTo>
                    <a:lnTo>
                      <a:pt x="269" y="731"/>
                    </a:lnTo>
                    <a:lnTo>
                      <a:pt x="147" y="950"/>
                    </a:lnTo>
                    <a:lnTo>
                      <a:pt x="74" y="1072"/>
                    </a:lnTo>
                    <a:lnTo>
                      <a:pt x="49" y="1194"/>
                    </a:lnTo>
                    <a:lnTo>
                      <a:pt x="1" y="1364"/>
                    </a:lnTo>
                    <a:lnTo>
                      <a:pt x="1" y="1535"/>
                    </a:lnTo>
                    <a:lnTo>
                      <a:pt x="1" y="1535"/>
                    </a:lnTo>
                    <a:lnTo>
                      <a:pt x="1" y="1705"/>
                    </a:lnTo>
                    <a:lnTo>
                      <a:pt x="49" y="1851"/>
                    </a:lnTo>
                    <a:lnTo>
                      <a:pt x="74" y="1997"/>
                    </a:lnTo>
                    <a:lnTo>
                      <a:pt x="147" y="2095"/>
                    </a:lnTo>
                    <a:lnTo>
                      <a:pt x="269" y="2314"/>
                    </a:lnTo>
                    <a:lnTo>
                      <a:pt x="415" y="2484"/>
                    </a:lnTo>
                    <a:lnTo>
                      <a:pt x="415" y="2484"/>
                    </a:lnTo>
                    <a:lnTo>
                      <a:pt x="512" y="2606"/>
                    </a:lnTo>
                    <a:lnTo>
                      <a:pt x="610" y="2728"/>
                    </a:lnTo>
                    <a:lnTo>
                      <a:pt x="658" y="2874"/>
                    </a:lnTo>
                    <a:lnTo>
                      <a:pt x="683" y="3045"/>
                    </a:lnTo>
                    <a:lnTo>
                      <a:pt x="683" y="3045"/>
                    </a:lnTo>
                    <a:lnTo>
                      <a:pt x="658" y="3239"/>
                    </a:lnTo>
                    <a:lnTo>
                      <a:pt x="610" y="3385"/>
                    </a:lnTo>
                    <a:lnTo>
                      <a:pt x="512" y="3507"/>
                    </a:lnTo>
                    <a:lnTo>
                      <a:pt x="415" y="3629"/>
                    </a:lnTo>
                    <a:lnTo>
                      <a:pt x="415" y="3629"/>
                    </a:lnTo>
                    <a:lnTo>
                      <a:pt x="269" y="3800"/>
                    </a:lnTo>
                    <a:lnTo>
                      <a:pt x="147" y="3994"/>
                    </a:lnTo>
                    <a:lnTo>
                      <a:pt x="74" y="4116"/>
                    </a:lnTo>
                    <a:lnTo>
                      <a:pt x="49" y="4262"/>
                    </a:lnTo>
                    <a:lnTo>
                      <a:pt x="1" y="4408"/>
                    </a:lnTo>
                    <a:lnTo>
                      <a:pt x="1"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6" name="Shape 679">
                <a:extLst>
                  <a:ext uri="{FF2B5EF4-FFF2-40B4-BE49-F238E27FC236}">
                    <a16:creationId xmlns:a16="http://schemas.microsoft.com/office/drawing/2014/main" id="{EC9282A4-9F01-46AE-9CD3-E9B3664DCF28}"/>
                  </a:ext>
                </a:extLst>
              </p:cNvPr>
              <p:cNvSpPr/>
              <p:nvPr/>
            </p:nvSpPr>
            <p:spPr>
              <a:xfrm>
                <a:off x="1411025" y="5001950"/>
                <a:ext cx="17075" cy="114475"/>
              </a:xfrm>
              <a:custGeom>
                <a:avLst/>
                <a:gdLst/>
                <a:ahLst/>
                <a:cxnLst/>
                <a:rect l="0" t="0" r="0" b="0"/>
                <a:pathLst>
                  <a:path w="683" h="4579" fill="none" extrusionOk="0">
                    <a:moveTo>
                      <a:pt x="682" y="0"/>
                    </a:moveTo>
                    <a:lnTo>
                      <a:pt x="682" y="0"/>
                    </a:lnTo>
                    <a:lnTo>
                      <a:pt x="658" y="171"/>
                    </a:lnTo>
                    <a:lnTo>
                      <a:pt x="609" y="317"/>
                    </a:lnTo>
                    <a:lnTo>
                      <a:pt x="536" y="439"/>
                    </a:lnTo>
                    <a:lnTo>
                      <a:pt x="414" y="585"/>
                    </a:lnTo>
                    <a:lnTo>
                      <a:pt x="414" y="585"/>
                    </a:lnTo>
                    <a:lnTo>
                      <a:pt x="268" y="731"/>
                    </a:lnTo>
                    <a:lnTo>
                      <a:pt x="146" y="950"/>
                    </a:lnTo>
                    <a:lnTo>
                      <a:pt x="97" y="1072"/>
                    </a:lnTo>
                    <a:lnTo>
                      <a:pt x="49" y="1194"/>
                    </a:lnTo>
                    <a:lnTo>
                      <a:pt x="24" y="1364"/>
                    </a:lnTo>
                    <a:lnTo>
                      <a:pt x="0" y="1535"/>
                    </a:lnTo>
                    <a:lnTo>
                      <a:pt x="0" y="1535"/>
                    </a:lnTo>
                    <a:lnTo>
                      <a:pt x="24" y="1705"/>
                    </a:lnTo>
                    <a:lnTo>
                      <a:pt x="49" y="1851"/>
                    </a:lnTo>
                    <a:lnTo>
                      <a:pt x="97" y="1997"/>
                    </a:lnTo>
                    <a:lnTo>
                      <a:pt x="146" y="2095"/>
                    </a:lnTo>
                    <a:lnTo>
                      <a:pt x="268" y="2314"/>
                    </a:lnTo>
                    <a:lnTo>
                      <a:pt x="414" y="2484"/>
                    </a:lnTo>
                    <a:lnTo>
                      <a:pt x="414" y="2484"/>
                    </a:lnTo>
                    <a:lnTo>
                      <a:pt x="536" y="2606"/>
                    </a:lnTo>
                    <a:lnTo>
                      <a:pt x="609" y="2728"/>
                    </a:lnTo>
                    <a:lnTo>
                      <a:pt x="658" y="2874"/>
                    </a:lnTo>
                    <a:lnTo>
                      <a:pt x="682" y="3045"/>
                    </a:lnTo>
                    <a:lnTo>
                      <a:pt x="682" y="3045"/>
                    </a:lnTo>
                    <a:lnTo>
                      <a:pt x="658" y="3239"/>
                    </a:lnTo>
                    <a:lnTo>
                      <a:pt x="609" y="3385"/>
                    </a:lnTo>
                    <a:lnTo>
                      <a:pt x="536" y="3507"/>
                    </a:lnTo>
                    <a:lnTo>
                      <a:pt x="414" y="3629"/>
                    </a:lnTo>
                    <a:lnTo>
                      <a:pt x="414" y="3629"/>
                    </a:lnTo>
                    <a:lnTo>
                      <a:pt x="268" y="3800"/>
                    </a:lnTo>
                    <a:lnTo>
                      <a:pt x="146" y="3994"/>
                    </a:lnTo>
                    <a:lnTo>
                      <a:pt x="97" y="4116"/>
                    </a:lnTo>
                    <a:lnTo>
                      <a:pt x="49" y="4262"/>
                    </a:lnTo>
                    <a:lnTo>
                      <a:pt x="24" y="4408"/>
                    </a:lnTo>
                    <a:lnTo>
                      <a:pt x="0"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7" name="Shape 680">
                <a:extLst>
                  <a:ext uri="{FF2B5EF4-FFF2-40B4-BE49-F238E27FC236}">
                    <a16:creationId xmlns:a16="http://schemas.microsoft.com/office/drawing/2014/main" id="{BFDC2EFC-59B2-41C8-A107-17F53749F77B}"/>
                  </a:ext>
                </a:extLst>
              </p:cNvPr>
              <p:cNvSpPr/>
              <p:nvPr/>
            </p:nvSpPr>
            <p:spPr>
              <a:xfrm>
                <a:off x="1498700" y="5001950"/>
                <a:ext cx="16450" cy="114475"/>
              </a:xfrm>
              <a:custGeom>
                <a:avLst/>
                <a:gdLst/>
                <a:ahLst/>
                <a:cxnLst/>
                <a:rect l="0" t="0" r="0" b="0"/>
                <a:pathLst>
                  <a:path w="658" h="4579" fill="none" extrusionOk="0">
                    <a:moveTo>
                      <a:pt x="658" y="0"/>
                    </a:moveTo>
                    <a:lnTo>
                      <a:pt x="658" y="0"/>
                    </a:lnTo>
                    <a:lnTo>
                      <a:pt x="658" y="171"/>
                    </a:lnTo>
                    <a:lnTo>
                      <a:pt x="585" y="317"/>
                    </a:lnTo>
                    <a:lnTo>
                      <a:pt x="512" y="439"/>
                    </a:lnTo>
                    <a:lnTo>
                      <a:pt x="390" y="585"/>
                    </a:lnTo>
                    <a:lnTo>
                      <a:pt x="390" y="585"/>
                    </a:lnTo>
                    <a:lnTo>
                      <a:pt x="268" y="731"/>
                    </a:lnTo>
                    <a:lnTo>
                      <a:pt x="122" y="950"/>
                    </a:lnTo>
                    <a:lnTo>
                      <a:pt x="73" y="1072"/>
                    </a:lnTo>
                    <a:lnTo>
                      <a:pt x="25" y="1194"/>
                    </a:lnTo>
                    <a:lnTo>
                      <a:pt x="0" y="1364"/>
                    </a:lnTo>
                    <a:lnTo>
                      <a:pt x="0" y="1535"/>
                    </a:lnTo>
                    <a:lnTo>
                      <a:pt x="0" y="1535"/>
                    </a:lnTo>
                    <a:lnTo>
                      <a:pt x="0" y="1705"/>
                    </a:lnTo>
                    <a:lnTo>
                      <a:pt x="25" y="1851"/>
                    </a:lnTo>
                    <a:lnTo>
                      <a:pt x="73" y="1997"/>
                    </a:lnTo>
                    <a:lnTo>
                      <a:pt x="122" y="2095"/>
                    </a:lnTo>
                    <a:lnTo>
                      <a:pt x="268" y="2314"/>
                    </a:lnTo>
                    <a:lnTo>
                      <a:pt x="390" y="2484"/>
                    </a:lnTo>
                    <a:lnTo>
                      <a:pt x="390" y="2484"/>
                    </a:lnTo>
                    <a:lnTo>
                      <a:pt x="512" y="2606"/>
                    </a:lnTo>
                    <a:lnTo>
                      <a:pt x="585" y="2728"/>
                    </a:lnTo>
                    <a:lnTo>
                      <a:pt x="658" y="2874"/>
                    </a:lnTo>
                    <a:lnTo>
                      <a:pt x="658" y="3045"/>
                    </a:lnTo>
                    <a:lnTo>
                      <a:pt x="658" y="3045"/>
                    </a:lnTo>
                    <a:lnTo>
                      <a:pt x="658" y="3239"/>
                    </a:lnTo>
                    <a:lnTo>
                      <a:pt x="585" y="3385"/>
                    </a:lnTo>
                    <a:lnTo>
                      <a:pt x="512" y="3507"/>
                    </a:lnTo>
                    <a:lnTo>
                      <a:pt x="390" y="3629"/>
                    </a:lnTo>
                    <a:lnTo>
                      <a:pt x="390" y="3629"/>
                    </a:lnTo>
                    <a:lnTo>
                      <a:pt x="268" y="3800"/>
                    </a:lnTo>
                    <a:lnTo>
                      <a:pt x="122" y="3994"/>
                    </a:lnTo>
                    <a:lnTo>
                      <a:pt x="73" y="4116"/>
                    </a:lnTo>
                    <a:lnTo>
                      <a:pt x="25" y="4262"/>
                    </a:lnTo>
                    <a:lnTo>
                      <a:pt x="0" y="4408"/>
                    </a:lnTo>
                    <a:lnTo>
                      <a:pt x="0"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58" name="Shape 681">
              <a:extLst>
                <a:ext uri="{FF2B5EF4-FFF2-40B4-BE49-F238E27FC236}">
                  <a16:creationId xmlns:a16="http://schemas.microsoft.com/office/drawing/2014/main" id="{FCEB09C8-87D0-4654-BAB8-5C69908A978A}"/>
                </a:ext>
              </a:extLst>
            </p:cNvPr>
            <p:cNvGrpSpPr/>
            <p:nvPr/>
          </p:nvGrpSpPr>
          <p:grpSpPr>
            <a:xfrm>
              <a:off x="4338580" y="5500889"/>
              <a:ext cx="333994" cy="425574"/>
              <a:chOff x="1959600" y="4980625"/>
              <a:chExt cx="364150" cy="464000"/>
            </a:xfrm>
          </p:grpSpPr>
          <p:sp>
            <p:nvSpPr>
              <p:cNvPr id="259" name="Shape 682">
                <a:extLst>
                  <a:ext uri="{FF2B5EF4-FFF2-40B4-BE49-F238E27FC236}">
                    <a16:creationId xmlns:a16="http://schemas.microsoft.com/office/drawing/2014/main" id="{A3838789-AA38-4A5C-BC00-7200FD0A490B}"/>
                  </a:ext>
                </a:extLst>
              </p:cNvPr>
              <p:cNvSpPr/>
              <p:nvPr/>
            </p:nvSpPr>
            <p:spPr>
              <a:xfrm>
                <a:off x="1959600" y="4980625"/>
                <a:ext cx="364150" cy="239325"/>
              </a:xfrm>
              <a:custGeom>
                <a:avLst/>
                <a:gdLst/>
                <a:ahLst/>
                <a:cxnLst/>
                <a:rect l="0" t="0" r="0" b="0"/>
                <a:pathLst>
                  <a:path w="14566" h="9573" fill="none" extrusionOk="0">
                    <a:moveTo>
                      <a:pt x="8769" y="9572"/>
                    </a:moveTo>
                    <a:lnTo>
                      <a:pt x="14565" y="9572"/>
                    </a:lnTo>
                    <a:lnTo>
                      <a:pt x="14565" y="6114"/>
                    </a:lnTo>
                    <a:lnTo>
                      <a:pt x="14565" y="6114"/>
                    </a:lnTo>
                    <a:lnTo>
                      <a:pt x="14541" y="6016"/>
                    </a:lnTo>
                    <a:lnTo>
                      <a:pt x="14516" y="5919"/>
                    </a:lnTo>
                    <a:lnTo>
                      <a:pt x="14468" y="5822"/>
                    </a:lnTo>
                    <a:lnTo>
                      <a:pt x="14419" y="5773"/>
                    </a:lnTo>
                    <a:lnTo>
                      <a:pt x="14346" y="5700"/>
                    </a:lnTo>
                    <a:lnTo>
                      <a:pt x="14249" y="5651"/>
                    </a:lnTo>
                    <a:lnTo>
                      <a:pt x="14175" y="5627"/>
                    </a:lnTo>
                    <a:lnTo>
                      <a:pt x="14078" y="5627"/>
                    </a:lnTo>
                    <a:lnTo>
                      <a:pt x="10814" y="5627"/>
                    </a:lnTo>
                    <a:lnTo>
                      <a:pt x="10814" y="5627"/>
                    </a:lnTo>
                    <a:lnTo>
                      <a:pt x="11228" y="5456"/>
                    </a:lnTo>
                    <a:lnTo>
                      <a:pt x="11643" y="5237"/>
                    </a:lnTo>
                    <a:lnTo>
                      <a:pt x="12008" y="4993"/>
                    </a:lnTo>
                    <a:lnTo>
                      <a:pt x="12178" y="4872"/>
                    </a:lnTo>
                    <a:lnTo>
                      <a:pt x="12349" y="4726"/>
                    </a:lnTo>
                    <a:lnTo>
                      <a:pt x="12349" y="4726"/>
                    </a:lnTo>
                    <a:lnTo>
                      <a:pt x="12617" y="4433"/>
                    </a:lnTo>
                    <a:lnTo>
                      <a:pt x="12836" y="4141"/>
                    </a:lnTo>
                    <a:lnTo>
                      <a:pt x="13031" y="3849"/>
                    </a:lnTo>
                    <a:lnTo>
                      <a:pt x="13177" y="3557"/>
                    </a:lnTo>
                    <a:lnTo>
                      <a:pt x="13274" y="3289"/>
                    </a:lnTo>
                    <a:lnTo>
                      <a:pt x="13372" y="3021"/>
                    </a:lnTo>
                    <a:lnTo>
                      <a:pt x="13396" y="2753"/>
                    </a:lnTo>
                    <a:lnTo>
                      <a:pt x="13420" y="2485"/>
                    </a:lnTo>
                    <a:lnTo>
                      <a:pt x="13396" y="2241"/>
                    </a:lnTo>
                    <a:lnTo>
                      <a:pt x="13347" y="1998"/>
                    </a:lnTo>
                    <a:lnTo>
                      <a:pt x="13274" y="1754"/>
                    </a:lnTo>
                    <a:lnTo>
                      <a:pt x="13201" y="1535"/>
                    </a:lnTo>
                    <a:lnTo>
                      <a:pt x="13079" y="1340"/>
                    </a:lnTo>
                    <a:lnTo>
                      <a:pt x="12958" y="1121"/>
                    </a:lnTo>
                    <a:lnTo>
                      <a:pt x="12812" y="951"/>
                    </a:lnTo>
                    <a:lnTo>
                      <a:pt x="12641" y="780"/>
                    </a:lnTo>
                    <a:lnTo>
                      <a:pt x="12641" y="780"/>
                    </a:lnTo>
                    <a:lnTo>
                      <a:pt x="12471" y="610"/>
                    </a:lnTo>
                    <a:lnTo>
                      <a:pt x="12300" y="463"/>
                    </a:lnTo>
                    <a:lnTo>
                      <a:pt x="12105" y="342"/>
                    </a:lnTo>
                    <a:lnTo>
                      <a:pt x="11886" y="220"/>
                    </a:lnTo>
                    <a:lnTo>
                      <a:pt x="11667" y="147"/>
                    </a:lnTo>
                    <a:lnTo>
                      <a:pt x="11423" y="74"/>
                    </a:lnTo>
                    <a:lnTo>
                      <a:pt x="11180" y="25"/>
                    </a:lnTo>
                    <a:lnTo>
                      <a:pt x="10936" y="1"/>
                    </a:lnTo>
                    <a:lnTo>
                      <a:pt x="10668" y="25"/>
                    </a:lnTo>
                    <a:lnTo>
                      <a:pt x="10400" y="49"/>
                    </a:lnTo>
                    <a:lnTo>
                      <a:pt x="10133" y="147"/>
                    </a:lnTo>
                    <a:lnTo>
                      <a:pt x="9865" y="244"/>
                    </a:lnTo>
                    <a:lnTo>
                      <a:pt x="9572" y="390"/>
                    </a:lnTo>
                    <a:lnTo>
                      <a:pt x="9280" y="585"/>
                    </a:lnTo>
                    <a:lnTo>
                      <a:pt x="8988" y="804"/>
                    </a:lnTo>
                    <a:lnTo>
                      <a:pt x="8696" y="1072"/>
                    </a:lnTo>
                    <a:lnTo>
                      <a:pt x="8696" y="1072"/>
                    </a:lnTo>
                    <a:lnTo>
                      <a:pt x="8452" y="1365"/>
                    </a:lnTo>
                    <a:lnTo>
                      <a:pt x="8257" y="1657"/>
                    </a:lnTo>
                    <a:lnTo>
                      <a:pt x="8062" y="1973"/>
                    </a:lnTo>
                    <a:lnTo>
                      <a:pt x="7892" y="2314"/>
                    </a:lnTo>
                    <a:lnTo>
                      <a:pt x="7770" y="2680"/>
                    </a:lnTo>
                    <a:lnTo>
                      <a:pt x="7648" y="3045"/>
                    </a:lnTo>
                    <a:lnTo>
                      <a:pt x="7551" y="3386"/>
                    </a:lnTo>
                    <a:lnTo>
                      <a:pt x="7478" y="3727"/>
                    </a:lnTo>
                    <a:lnTo>
                      <a:pt x="7380" y="4385"/>
                    </a:lnTo>
                    <a:lnTo>
                      <a:pt x="7307" y="4896"/>
                    </a:lnTo>
                    <a:lnTo>
                      <a:pt x="7283" y="5456"/>
                    </a:lnTo>
                    <a:lnTo>
                      <a:pt x="7283" y="5456"/>
                    </a:lnTo>
                    <a:lnTo>
                      <a:pt x="7283" y="5456"/>
                    </a:lnTo>
                    <a:lnTo>
                      <a:pt x="7283" y="5456"/>
                    </a:lnTo>
                    <a:lnTo>
                      <a:pt x="7283" y="5456"/>
                    </a:lnTo>
                    <a:lnTo>
                      <a:pt x="7259" y="4896"/>
                    </a:lnTo>
                    <a:lnTo>
                      <a:pt x="7186" y="4385"/>
                    </a:lnTo>
                    <a:lnTo>
                      <a:pt x="7088" y="3727"/>
                    </a:lnTo>
                    <a:lnTo>
                      <a:pt x="7015" y="3386"/>
                    </a:lnTo>
                    <a:lnTo>
                      <a:pt x="6918" y="3045"/>
                    </a:lnTo>
                    <a:lnTo>
                      <a:pt x="6796" y="2680"/>
                    </a:lnTo>
                    <a:lnTo>
                      <a:pt x="6674" y="2314"/>
                    </a:lnTo>
                    <a:lnTo>
                      <a:pt x="6504" y="1973"/>
                    </a:lnTo>
                    <a:lnTo>
                      <a:pt x="6309" y="1657"/>
                    </a:lnTo>
                    <a:lnTo>
                      <a:pt x="6114" y="1365"/>
                    </a:lnTo>
                    <a:lnTo>
                      <a:pt x="5870" y="1072"/>
                    </a:lnTo>
                    <a:lnTo>
                      <a:pt x="5870" y="1072"/>
                    </a:lnTo>
                    <a:lnTo>
                      <a:pt x="5578" y="804"/>
                    </a:lnTo>
                    <a:lnTo>
                      <a:pt x="5286" y="585"/>
                    </a:lnTo>
                    <a:lnTo>
                      <a:pt x="4994" y="390"/>
                    </a:lnTo>
                    <a:lnTo>
                      <a:pt x="4701" y="244"/>
                    </a:lnTo>
                    <a:lnTo>
                      <a:pt x="4433" y="147"/>
                    </a:lnTo>
                    <a:lnTo>
                      <a:pt x="4166" y="49"/>
                    </a:lnTo>
                    <a:lnTo>
                      <a:pt x="3898" y="25"/>
                    </a:lnTo>
                    <a:lnTo>
                      <a:pt x="3630" y="1"/>
                    </a:lnTo>
                    <a:lnTo>
                      <a:pt x="3386" y="25"/>
                    </a:lnTo>
                    <a:lnTo>
                      <a:pt x="3143" y="74"/>
                    </a:lnTo>
                    <a:lnTo>
                      <a:pt x="2899" y="147"/>
                    </a:lnTo>
                    <a:lnTo>
                      <a:pt x="2680" y="220"/>
                    </a:lnTo>
                    <a:lnTo>
                      <a:pt x="2461" y="342"/>
                    </a:lnTo>
                    <a:lnTo>
                      <a:pt x="2266" y="463"/>
                    </a:lnTo>
                    <a:lnTo>
                      <a:pt x="2095" y="610"/>
                    </a:lnTo>
                    <a:lnTo>
                      <a:pt x="1925" y="780"/>
                    </a:lnTo>
                    <a:lnTo>
                      <a:pt x="1925" y="780"/>
                    </a:lnTo>
                    <a:lnTo>
                      <a:pt x="1754" y="951"/>
                    </a:lnTo>
                    <a:lnTo>
                      <a:pt x="1608" y="1121"/>
                    </a:lnTo>
                    <a:lnTo>
                      <a:pt x="1487" y="1340"/>
                    </a:lnTo>
                    <a:lnTo>
                      <a:pt x="1365" y="1535"/>
                    </a:lnTo>
                    <a:lnTo>
                      <a:pt x="1292" y="1754"/>
                    </a:lnTo>
                    <a:lnTo>
                      <a:pt x="1219" y="1998"/>
                    </a:lnTo>
                    <a:lnTo>
                      <a:pt x="1170" y="2241"/>
                    </a:lnTo>
                    <a:lnTo>
                      <a:pt x="1146" y="2485"/>
                    </a:lnTo>
                    <a:lnTo>
                      <a:pt x="1170" y="2753"/>
                    </a:lnTo>
                    <a:lnTo>
                      <a:pt x="1194" y="3021"/>
                    </a:lnTo>
                    <a:lnTo>
                      <a:pt x="1292" y="3289"/>
                    </a:lnTo>
                    <a:lnTo>
                      <a:pt x="1389" y="3557"/>
                    </a:lnTo>
                    <a:lnTo>
                      <a:pt x="1535" y="3849"/>
                    </a:lnTo>
                    <a:lnTo>
                      <a:pt x="1730" y="4141"/>
                    </a:lnTo>
                    <a:lnTo>
                      <a:pt x="1949" y="4433"/>
                    </a:lnTo>
                    <a:lnTo>
                      <a:pt x="2217" y="4726"/>
                    </a:lnTo>
                    <a:lnTo>
                      <a:pt x="2217" y="4726"/>
                    </a:lnTo>
                    <a:lnTo>
                      <a:pt x="2388" y="4872"/>
                    </a:lnTo>
                    <a:lnTo>
                      <a:pt x="2558" y="4993"/>
                    </a:lnTo>
                    <a:lnTo>
                      <a:pt x="2923" y="5237"/>
                    </a:lnTo>
                    <a:lnTo>
                      <a:pt x="3337" y="5456"/>
                    </a:lnTo>
                    <a:lnTo>
                      <a:pt x="3752" y="5627"/>
                    </a:lnTo>
                    <a:lnTo>
                      <a:pt x="488" y="5627"/>
                    </a:lnTo>
                    <a:lnTo>
                      <a:pt x="488" y="5627"/>
                    </a:lnTo>
                    <a:lnTo>
                      <a:pt x="391" y="5627"/>
                    </a:lnTo>
                    <a:lnTo>
                      <a:pt x="317" y="5651"/>
                    </a:lnTo>
                    <a:lnTo>
                      <a:pt x="220" y="5700"/>
                    </a:lnTo>
                    <a:lnTo>
                      <a:pt x="147" y="5773"/>
                    </a:lnTo>
                    <a:lnTo>
                      <a:pt x="98" y="5822"/>
                    </a:lnTo>
                    <a:lnTo>
                      <a:pt x="50" y="5919"/>
                    </a:lnTo>
                    <a:lnTo>
                      <a:pt x="25" y="6016"/>
                    </a:lnTo>
                    <a:lnTo>
                      <a:pt x="1" y="6114"/>
                    </a:lnTo>
                    <a:lnTo>
                      <a:pt x="1" y="9572"/>
                    </a:lnTo>
                    <a:lnTo>
                      <a:pt x="5797" y="957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0" name="Shape 683">
                <a:extLst>
                  <a:ext uri="{FF2B5EF4-FFF2-40B4-BE49-F238E27FC236}">
                    <a16:creationId xmlns:a16="http://schemas.microsoft.com/office/drawing/2014/main" id="{8D168B33-B1A2-4BA5-89B1-09C134729139}"/>
                  </a:ext>
                </a:extLst>
              </p:cNvPr>
              <p:cNvSpPr/>
              <p:nvPr/>
            </p:nvSpPr>
            <p:spPr>
              <a:xfrm>
                <a:off x="2053375" y="5121275"/>
                <a:ext cx="176600" cy="25"/>
              </a:xfrm>
              <a:custGeom>
                <a:avLst/>
                <a:gdLst/>
                <a:ahLst/>
                <a:cxnLst/>
                <a:rect l="0" t="0" r="0" b="0"/>
                <a:pathLst>
                  <a:path w="7064" h="1" fill="none" extrusionOk="0">
                    <a:moveTo>
                      <a:pt x="1" y="1"/>
                    </a:moveTo>
                    <a:lnTo>
                      <a:pt x="706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1" name="Shape 684">
                <a:extLst>
                  <a:ext uri="{FF2B5EF4-FFF2-40B4-BE49-F238E27FC236}">
                    <a16:creationId xmlns:a16="http://schemas.microsoft.com/office/drawing/2014/main" id="{AB2C45DB-23C0-4C48-BA3D-99B1D3083B62}"/>
                  </a:ext>
                </a:extLst>
              </p:cNvPr>
              <p:cNvSpPr/>
              <p:nvPr/>
            </p:nvSpPr>
            <p:spPr>
              <a:xfrm>
                <a:off x="2104525" y="5121275"/>
                <a:ext cx="74300" cy="323350"/>
              </a:xfrm>
              <a:custGeom>
                <a:avLst/>
                <a:gdLst/>
                <a:ahLst/>
                <a:cxnLst/>
                <a:rect l="0" t="0" r="0" b="0"/>
                <a:pathLst>
                  <a:path w="2972" h="12934" fill="none" extrusionOk="0">
                    <a:moveTo>
                      <a:pt x="0" y="1"/>
                    </a:moveTo>
                    <a:lnTo>
                      <a:pt x="0" y="12933"/>
                    </a:lnTo>
                    <a:lnTo>
                      <a:pt x="2972" y="12933"/>
                    </a:lnTo>
                    <a:lnTo>
                      <a:pt x="2972"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2" name="Shape 685">
                <a:extLst>
                  <a:ext uri="{FF2B5EF4-FFF2-40B4-BE49-F238E27FC236}">
                    <a16:creationId xmlns:a16="http://schemas.microsoft.com/office/drawing/2014/main" id="{E9FBE59C-A0A8-4F3A-AF41-22DEA97862BE}"/>
                  </a:ext>
                </a:extLst>
              </p:cNvPr>
              <p:cNvSpPr/>
              <p:nvPr/>
            </p:nvSpPr>
            <p:spPr>
              <a:xfrm>
                <a:off x="2166625" y="5023850"/>
                <a:ext cx="85275" cy="85275"/>
              </a:xfrm>
              <a:custGeom>
                <a:avLst/>
                <a:gdLst/>
                <a:ahLst/>
                <a:cxnLst/>
                <a:rect l="0" t="0" r="0" b="0"/>
                <a:pathLst>
                  <a:path w="3411" h="3411" fill="none" extrusionOk="0">
                    <a:moveTo>
                      <a:pt x="902" y="659"/>
                    </a:moveTo>
                    <a:lnTo>
                      <a:pt x="902" y="659"/>
                    </a:lnTo>
                    <a:lnTo>
                      <a:pt x="1194" y="391"/>
                    </a:lnTo>
                    <a:lnTo>
                      <a:pt x="1486" y="196"/>
                    </a:lnTo>
                    <a:lnTo>
                      <a:pt x="1754" y="74"/>
                    </a:lnTo>
                    <a:lnTo>
                      <a:pt x="1900" y="50"/>
                    </a:lnTo>
                    <a:lnTo>
                      <a:pt x="2022" y="25"/>
                    </a:lnTo>
                    <a:lnTo>
                      <a:pt x="2144" y="1"/>
                    </a:lnTo>
                    <a:lnTo>
                      <a:pt x="2290" y="25"/>
                    </a:lnTo>
                    <a:lnTo>
                      <a:pt x="2412" y="50"/>
                    </a:lnTo>
                    <a:lnTo>
                      <a:pt x="2533" y="74"/>
                    </a:lnTo>
                    <a:lnTo>
                      <a:pt x="2655" y="123"/>
                    </a:lnTo>
                    <a:lnTo>
                      <a:pt x="2777" y="196"/>
                    </a:lnTo>
                    <a:lnTo>
                      <a:pt x="3021" y="391"/>
                    </a:lnTo>
                    <a:lnTo>
                      <a:pt x="3021" y="391"/>
                    </a:lnTo>
                    <a:lnTo>
                      <a:pt x="3215" y="634"/>
                    </a:lnTo>
                    <a:lnTo>
                      <a:pt x="3288" y="756"/>
                    </a:lnTo>
                    <a:lnTo>
                      <a:pt x="3337" y="878"/>
                    </a:lnTo>
                    <a:lnTo>
                      <a:pt x="3362" y="999"/>
                    </a:lnTo>
                    <a:lnTo>
                      <a:pt x="3386" y="1121"/>
                    </a:lnTo>
                    <a:lnTo>
                      <a:pt x="3410" y="1267"/>
                    </a:lnTo>
                    <a:lnTo>
                      <a:pt x="3386" y="1389"/>
                    </a:lnTo>
                    <a:lnTo>
                      <a:pt x="3362" y="1535"/>
                    </a:lnTo>
                    <a:lnTo>
                      <a:pt x="3337" y="1657"/>
                    </a:lnTo>
                    <a:lnTo>
                      <a:pt x="3215" y="1925"/>
                    </a:lnTo>
                    <a:lnTo>
                      <a:pt x="3021" y="2217"/>
                    </a:lnTo>
                    <a:lnTo>
                      <a:pt x="2753" y="2509"/>
                    </a:lnTo>
                    <a:lnTo>
                      <a:pt x="2753" y="2509"/>
                    </a:lnTo>
                    <a:lnTo>
                      <a:pt x="2631" y="2607"/>
                    </a:lnTo>
                    <a:lnTo>
                      <a:pt x="2509" y="2704"/>
                    </a:lnTo>
                    <a:lnTo>
                      <a:pt x="2192" y="2899"/>
                    </a:lnTo>
                    <a:lnTo>
                      <a:pt x="1827" y="3045"/>
                    </a:lnTo>
                    <a:lnTo>
                      <a:pt x="1462" y="3167"/>
                    </a:lnTo>
                    <a:lnTo>
                      <a:pt x="1072" y="3264"/>
                    </a:lnTo>
                    <a:lnTo>
                      <a:pt x="682" y="3338"/>
                    </a:lnTo>
                    <a:lnTo>
                      <a:pt x="317" y="3386"/>
                    </a:lnTo>
                    <a:lnTo>
                      <a:pt x="1" y="3411"/>
                    </a:lnTo>
                    <a:lnTo>
                      <a:pt x="1" y="3411"/>
                    </a:lnTo>
                    <a:lnTo>
                      <a:pt x="25" y="3094"/>
                    </a:lnTo>
                    <a:lnTo>
                      <a:pt x="98" y="2729"/>
                    </a:lnTo>
                    <a:lnTo>
                      <a:pt x="147" y="2339"/>
                    </a:lnTo>
                    <a:lnTo>
                      <a:pt x="244" y="1949"/>
                    </a:lnTo>
                    <a:lnTo>
                      <a:pt x="366" y="1584"/>
                    </a:lnTo>
                    <a:lnTo>
                      <a:pt x="512" y="1219"/>
                    </a:lnTo>
                    <a:lnTo>
                      <a:pt x="707" y="902"/>
                    </a:lnTo>
                    <a:lnTo>
                      <a:pt x="804" y="780"/>
                    </a:lnTo>
                    <a:lnTo>
                      <a:pt x="902" y="659"/>
                    </a:lnTo>
                    <a:lnTo>
                      <a:pt x="902" y="65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3" name="Shape 686">
                <a:extLst>
                  <a:ext uri="{FF2B5EF4-FFF2-40B4-BE49-F238E27FC236}">
                    <a16:creationId xmlns:a16="http://schemas.microsoft.com/office/drawing/2014/main" id="{A7B735D3-D0ED-4931-B28C-9356DD15F9F0}"/>
                  </a:ext>
                </a:extLst>
              </p:cNvPr>
              <p:cNvSpPr/>
              <p:nvPr/>
            </p:nvSpPr>
            <p:spPr>
              <a:xfrm>
                <a:off x="2031450" y="5023850"/>
                <a:ext cx="85275" cy="85275"/>
              </a:xfrm>
              <a:custGeom>
                <a:avLst/>
                <a:gdLst/>
                <a:ahLst/>
                <a:cxnLst/>
                <a:rect l="0" t="0" r="0" b="0"/>
                <a:pathLst>
                  <a:path w="3411" h="3411" fill="none" extrusionOk="0">
                    <a:moveTo>
                      <a:pt x="390" y="391"/>
                    </a:moveTo>
                    <a:lnTo>
                      <a:pt x="390" y="391"/>
                    </a:lnTo>
                    <a:lnTo>
                      <a:pt x="634" y="196"/>
                    </a:lnTo>
                    <a:lnTo>
                      <a:pt x="756" y="123"/>
                    </a:lnTo>
                    <a:lnTo>
                      <a:pt x="878" y="74"/>
                    </a:lnTo>
                    <a:lnTo>
                      <a:pt x="999" y="50"/>
                    </a:lnTo>
                    <a:lnTo>
                      <a:pt x="1121" y="25"/>
                    </a:lnTo>
                    <a:lnTo>
                      <a:pt x="1267" y="1"/>
                    </a:lnTo>
                    <a:lnTo>
                      <a:pt x="1389" y="25"/>
                    </a:lnTo>
                    <a:lnTo>
                      <a:pt x="1511" y="50"/>
                    </a:lnTo>
                    <a:lnTo>
                      <a:pt x="1657" y="74"/>
                    </a:lnTo>
                    <a:lnTo>
                      <a:pt x="1925" y="196"/>
                    </a:lnTo>
                    <a:lnTo>
                      <a:pt x="2217" y="391"/>
                    </a:lnTo>
                    <a:lnTo>
                      <a:pt x="2509" y="659"/>
                    </a:lnTo>
                    <a:lnTo>
                      <a:pt x="2509" y="659"/>
                    </a:lnTo>
                    <a:lnTo>
                      <a:pt x="2607" y="780"/>
                    </a:lnTo>
                    <a:lnTo>
                      <a:pt x="2704" y="902"/>
                    </a:lnTo>
                    <a:lnTo>
                      <a:pt x="2899" y="1219"/>
                    </a:lnTo>
                    <a:lnTo>
                      <a:pt x="3045" y="1584"/>
                    </a:lnTo>
                    <a:lnTo>
                      <a:pt x="3167" y="1949"/>
                    </a:lnTo>
                    <a:lnTo>
                      <a:pt x="3264" y="2339"/>
                    </a:lnTo>
                    <a:lnTo>
                      <a:pt x="3313" y="2729"/>
                    </a:lnTo>
                    <a:lnTo>
                      <a:pt x="3386" y="3094"/>
                    </a:lnTo>
                    <a:lnTo>
                      <a:pt x="3410" y="3411"/>
                    </a:lnTo>
                    <a:lnTo>
                      <a:pt x="3410" y="3411"/>
                    </a:lnTo>
                    <a:lnTo>
                      <a:pt x="3094" y="3386"/>
                    </a:lnTo>
                    <a:lnTo>
                      <a:pt x="2729" y="3338"/>
                    </a:lnTo>
                    <a:lnTo>
                      <a:pt x="2339" y="3264"/>
                    </a:lnTo>
                    <a:lnTo>
                      <a:pt x="1949" y="3167"/>
                    </a:lnTo>
                    <a:lnTo>
                      <a:pt x="1584" y="3045"/>
                    </a:lnTo>
                    <a:lnTo>
                      <a:pt x="1218" y="2899"/>
                    </a:lnTo>
                    <a:lnTo>
                      <a:pt x="902" y="2704"/>
                    </a:lnTo>
                    <a:lnTo>
                      <a:pt x="780" y="2607"/>
                    </a:lnTo>
                    <a:lnTo>
                      <a:pt x="658" y="2509"/>
                    </a:lnTo>
                    <a:lnTo>
                      <a:pt x="658" y="2509"/>
                    </a:lnTo>
                    <a:lnTo>
                      <a:pt x="390" y="2217"/>
                    </a:lnTo>
                    <a:lnTo>
                      <a:pt x="196" y="1925"/>
                    </a:lnTo>
                    <a:lnTo>
                      <a:pt x="74" y="1657"/>
                    </a:lnTo>
                    <a:lnTo>
                      <a:pt x="49" y="1535"/>
                    </a:lnTo>
                    <a:lnTo>
                      <a:pt x="25" y="1389"/>
                    </a:lnTo>
                    <a:lnTo>
                      <a:pt x="1" y="1267"/>
                    </a:lnTo>
                    <a:lnTo>
                      <a:pt x="25" y="1121"/>
                    </a:lnTo>
                    <a:lnTo>
                      <a:pt x="49" y="999"/>
                    </a:lnTo>
                    <a:lnTo>
                      <a:pt x="74" y="878"/>
                    </a:lnTo>
                    <a:lnTo>
                      <a:pt x="123" y="756"/>
                    </a:lnTo>
                    <a:lnTo>
                      <a:pt x="196" y="634"/>
                    </a:lnTo>
                    <a:lnTo>
                      <a:pt x="390" y="391"/>
                    </a:lnTo>
                    <a:lnTo>
                      <a:pt x="390" y="39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4" name="Shape 687">
                <a:extLst>
                  <a:ext uri="{FF2B5EF4-FFF2-40B4-BE49-F238E27FC236}">
                    <a16:creationId xmlns:a16="http://schemas.microsoft.com/office/drawing/2014/main" id="{50AAAEB3-6700-4B8B-B4B9-51E357D40EA0}"/>
                  </a:ext>
                </a:extLst>
              </p:cNvPr>
              <p:cNvSpPr/>
              <p:nvPr/>
            </p:nvSpPr>
            <p:spPr>
              <a:xfrm>
                <a:off x="1979100" y="5219925"/>
                <a:ext cx="125450" cy="224700"/>
              </a:xfrm>
              <a:custGeom>
                <a:avLst/>
                <a:gdLst/>
                <a:ahLst/>
                <a:cxnLst/>
                <a:rect l="0" t="0" r="0" b="0"/>
                <a:pathLst>
                  <a:path w="5018" h="8988" fill="none" extrusionOk="0">
                    <a:moveTo>
                      <a:pt x="0" y="0"/>
                    </a:moveTo>
                    <a:lnTo>
                      <a:pt x="0" y="8500"/>
                    </a:lnTo>
                    <a:lnTo>
                      <a:pt x="0" y="8500"/>
                    </a:lnTo>
                    <a:lnTo>
                      <a:pt x="25" y="8598"/>
                    </a:lnTo>
                    <a:lnTo>
                      <a:pt x="49" y="8695"/>
                    </a:lnTo>
                    <a:lnTo>
                      <a:pt x="98" y="8768"/>
                    </a:lnTo>
                    <a:lnTo>
                      <a:pt x="146" y="8841"/>
                    </a:lnTo>
                    <a:lnTo>
                      <a:pt x="219" y="8890"/>
                    </a:lnTo>
                    <a:lnTo>
                      <a:pt x="317" y="8938"/>
                    </a:lnTo>
                    <a:lnTo>
                      <a:pt x="390" y="8963"/>
                    </a:lnTo>
                    <a:lnTo>
                      <a:pt x="487" y="8987"/>
                    </a:lnTo>
                    <a:lnTo>
                      <a:pt x="5017" y="898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5" name="Shape 688">
                <a:extLst>
                  <a:ext uri="{FF2B5EF4-FFF2-40B4-BE49-F238E27FC236}">
                    <a16:creationId xmlns:a16="http://schemas.microsoft.com/office/drawing/2014/main" id="{693775A9-407C-4DE6-A0DE-6C9E5D13A430}"/>
                  </a:ext>
                </a:extLst>
              </p:cNvPr>
              <p:cNvSpPr/>
              <p:nvPr/>
            </p:nvSpPr>
            <p:spPr>
              <a:xfrm>
                <a:off x="2178800" y="5219925"/>
                <a:ext cx="125450" cy="224700"/>
              </a:xfrm>
              <a:custGeom>
                <a:avLst/>
                <a:gdLst/>
                <a:ahLst/>
                <a:cxnLst/>
                <a:rect l="0" t="0" r="0" b="0"/>
                <a:pathLst>
                  <a:path w="5018" h="8988" fill="none" extrusionOk="0">
                    <a:moveTo>
                      <a:pt x="1" y="8987"/>
                    </a:moveTo>
                    <a:lnTo>
                      <a:pt x="4531" y="8987"/>
                    </a:lnTo>
                    <a:lnTo>
                      <a:pt x="4531" y="8987"/>
                    </a:lnTo>
                    <a:lnTo>
                      <a:pt x="4628" y="8963"/>
                    </a:lnTo>
                    <a:lnTo>
                      <a:pt x="4701" y="8938"/>
                    </a:lnTo>
                    <a:lnTo>
                      <a:pt x="4799" y="8890"/>
                    </a:lnTo>
                    <a:lnTo>
                      <a:pt x="4872" y="8841"/>
                    </a:lnTo>
                    <a:lnTo>
                      <a:pt x="4920" y="8768"/>
                    </a:lnTo>
                    <a:lnTo>
                      <a:pt x="4969" y="8695"/>
                    </a:lnTo>
                    <a:lnTo>
                      <a:pt x="4993" y="8598"/>
                    </a:lnTo>
                    <a:lnTo>
                      <a:pt x="5018" y="8500"/>
                    </a:lnTo>
                    <a:lnTo>
                      <a:pt x="501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66" name="Shape 689">
              <a:extLst>
                <a:ext uri="{FF2B5EF4-FFF2-40B4-BE49-F238E27FC236}">
                  <a16:creationId xmlns:a16="http://schemas.microsoft.com/office/drawing/2014/main" id="{AA6B0B96-B548-4D1F-A93D-3B42713248DF}"/>
                </a:ext>
              </a:extLst>
            </p:cNvPr>
            <p:cNvGrpSpPr/>
            <p:nvPr/>
          </p:nvGrpSpPr>
          <p:grpSpPr>
            <a:xfrm>
              <a:off x="4930556" y="5517100"/>
              <a:ext cx="383108" cy="393725"/>
              <a:chOff x="2605025" y="4998300"/>
              <a:chExt cx="417700" cy="429275"/>
            </a:xfrm>
          </p:grpSpPr>
          <p:sp>
            <p:nvSpPr>
              <p:cNvPr id="267" name="Shape 690">
                <a:extLst>
                  <a:ext uri="{FF2B5EF4-FFF2-40B4-BE49-F238E27FC236}">
                    <a16:creationId xmlns:a16="http://schemas.microsoft.com/office/drawing/2014/main" id="{4A971462-3DE6-40E5-824F-460DD601607F}"/>
                  </a:ext>
                </a:extLst>
              </p:cNvPr>
              <p:cNvSpPr/>
              <p:nvPr/>
            </p:nvSpPr>
            <p:spPr>
              <a:xfrm>
                <a:off x="2819350" y="5216875"/>
                <a:ext cx="202150" cy="210700"/>
              </a:xfrm>
              <a:custGeom>
                <a:avLst/>
                <a:gdLst/>
                <a:ahLst/>
                <a:cxnLst/>
                <a:rect l="0" t="0" r="0" b="0"/>
                <a:pathLst>
                  <a:path w="8086" h="8428" fill="none" extrusionOk="0">
                    <a:moveTo>
                      <a:pt x="0" y="1851"/>
                    </a:moveTo>
                    <a:lnTo>
                      <a:pt x="5797" y="8135"/>
                    </a:lnTo>
                    <a:lnTo>
                      <a:pt x="5797" y="8135"/>
                    </a:lnTo>
                    <a:lnTo>
                      <a:pt x="5943" y="8257"/>
                    </a:lnTo>
                    <a:lnTo>
                      <a:pt x="6113" y="8354"/>
                    </a:lnTo>
                    <a:lnTo>
                      <a:pt x="6284" y="8403"/>
                    </a:lnTo>
                    <a:lnTo>
                      <a:pt x="6478" y="8427"/>
                    </a:lnTo>
                    <a:lnTo>
                      <a:pt x="6649" y="8403"/>
                    </a:lnTo>
                    <a:lnTo>
                      <a:pt x="6819" y="8354"/>
                    </a:lnTo>
                    <a:lnTo>
                      <a:pt x="6990" y="8257"/>
                    </a:lnTo>
                    <a:lnTo>
                      <a:pt x="7136" y="8135"/>
                    </a:lnTo>
                    <a:lnTo>
                      <a:pt x="7818" y="7453"/>
                    </a:lnTo>
                    <a:lnTo>
                      <a:pt x="7818" y="7453"/>
                    </a:lnTo>
                    <a:lnTo>
                      <a:pt x="7940" y="7307"/>
                    </a:lnTo>
                    <a:lnTo>
                      <a:pt x="8037" y="7136"/>
                    </a:lnTo>
                    <a:lnTo>
                      <a:pt x="8086" y="6966"/>
                    </a:lnTo>
                    <a:lnTo>
                      <a:pt x="8086" y="6795"/>
                    </a:lnTo>
                    <a:lnTo>
                      <a:pt x="8086" y="6601"/>
                    </a:lnTo>
                    <a:lnTo>
                      <a:pt x="8037" y="6430"/>
                    </a:lnTo>
                    <a:lnTo>
                      <a:pt x="7940" y="6260"/>
                    </a:lnTo>
                    <a:lnTo>
                      <a:pt x="7818" y="6114"/>
                    </a:lnTo>
                    <a:lnTo>
                      <a:pt x="170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8" name="Shape 691">
                <a:extLst>
                  <a:ext uri="{FF2B5EF4-FFF2-40B4-BE49-F238E27FC236}">
                    <a16:creationId xmlns:a16="http://schemas.microsoft.com/office/drawing/2014/main" id="{1B09371C-807A-4E0D-80E5-8851427416DF}"/>
                  </a:ext>
                </a:extLst>
              </p:cNvPr>
              <p:cNvSpPr/>
              <p:nvPr/>
            </p:nvSpPr>
            <p:spPr>
              <a:xfrm>
                <a:off x="2606225" y="4998300"/>
                <a:ext cx="203400" cy="207650"/>
              </a:xfrm>
              <a:custGeom>
                <a:avLst/>
                <a:gdLst/>
                <a:ahLst/>
                <a:cxnLst/>
                <a:rect l="0" t="0" r="0" b="0"/>
                <a:pathLst>
                  <a:path w="8136" h="8306" fill="none" extrusionOk="0">
                    <a:moveTo>
                      <a:pt x="8135" y="6649"/>
                    </a:moveTo>
                    <a:lnTo>
                      <a:pt x="4433" y="2947"/>
                    </a:lnTo>
                    <a:lnTo>
                      <a:pt x="1730" y="244"/>
                    </a:lnTo>
                    <a:lnTo>
                      <a:pt x="1730" y="244"/>
                    </a:lnTo>
                    <a:lnTo>
                      <a:pt x="1584" y="122"/>
                    </a:lnTo>
                    <a:lnTo>
                      <a:pt x="1413" y="49"/>
                    </a:lnTo>
                    <a:lnTo>
                      <a:pt x="1243" y="0"/>
                    </a:lnTo>
                    <a:lnTo>
                      <a:pt x="1048" y="0"/>
                    </a:lnTo>
                    <a:lnTo>
                      <a:pt x="878" y="0"/>
                    </a:lnTo>
                    <a:lnTo>
                      <a:pt x="683" y="49"/>
                    </a:lnTo>
                    <a:lnTo>
                      <a:pt x="512" y="122"/>
                    </a:lnTo>
                    <a:lnTo>
                      <a:pt x="390" y="244"/>
                    </a:lnTo>
                    <a:lnTo>
                      <a:pt x="390" y="244"/>
                    </a:lnTo>
                    <a:lnTo>
                      <a:pt x="269" y="365"/>
                    </a:lnTo>
                    <a:lnTo>
                      <a:pt x="171" y="511"/>
                    </a:lnTo>
                    <a:lnTo>
                      <a:pt x="98" y="682"/>
                    </a:lnTo>
                    <a:lnTo>
                      <a:pt x="50" y="852"/>
                    </a:lnTo>
                    <a:lnTo>
                      <a:pt x="1" y="1023"/>
                    </a:lnTo>
                    <a:lnTo>
                      <a:pt x="1" y="1218"/>
                    </a:lnTo>
                    <a:lnTo>
                      <a:pt x="1" y="1413"/>
                    </a:lnTo>
                    <a:lnTo>
                      <a:pt x="1" y="1607"/>
                    </a:lnTo>
                    <a:lnTo>
                      <a:pt x="74" y="2021"/>
                    </a:lnTo>
                    <a:lnTo>
                      <a:pt x="220" y="2484"/>
                    </a:lnTo>
                    <a:lnTo>
                      <a:pt x="390" y="2923"/>
                    </a:lnTo>
                    <a:lnTo>
                      <a:pt x="610" y="3385"/>
                    </a:lnTo>
                    <a:lnTo>
                      <a:pt x="853" y="3872"/>
                    </a:lnTo>
                    <a:lnTo>
                      <a:pt x="1121" y="4311"/>
                    </a:lnTo>
                    <a:lnTo>
                      <a:pt x="1413" y="4774"/>
                    </a:lnTo>
                    <a:lnTo>
                      <a:pt x="1706" y="5188"/>
                    </a:lnTo>
                    <a:lnTo>
                      <a:pt x="1998" y="5577"/>
                    </a:lnTo>
                    <a:lnTo>
                      <a:pt x="2290" y="5943"/>
                    </a:lnTo>
                    <a:lnTo>
                      <a:pt x="2582" y="6284"/>
                    </a:lnTo>
                    <a:lnTo>
                      <a:pt x="2850" y="6551"/>
                    </a:lnTo>
                    <a:lnTo>
                      <a:pt x="2850" y="6551"/>
                    </a:lnTo>
                    <a:lnTo>
                      <a:pt x="3070" y="6771"/>
                    </a:lnTo>
                    <a:lnTo>
                      <a:pt x="3313" y="6966"/>
                    </a:lnTo>
                    <a:lnTo>
                      <a:pt x="3557" y="7136"/>
                    </a:lnTo>
                    <a:lnTo>
                      <a:pt x="3800" y="7307"/>
                    </a:lnTo>
                    <a:lnTo>
                      <a:pt x="4312" y="7599"/>
                    </a:lnTo>
                    <a:lnTo>
                      <a:pt x="4823" y="7818"/>
                    </a:lnTo>
                    <a:lnTo>
                      <a:pt x="5310" y="8013"/>
                    </a:lnTo>
                    <a:lnTo>
                      <a:pt x="5724" y="8159"/>
                    </a:lnTo>
                    <a:lnTo>
                      <a:pt x="6333" y="830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9" name="Shape 692">
                <a:extLst>
                  <a:ext uri="{FF2B5EF4-FFF2-40B4-BE49-F238E27FC236}">
                    <a16:creationId xmlns:a16="http://schemas.microsoft.com/office/drawing/2014/main" id="{89CA92C6-3302-41D6-8101-9551B93968D7}"/>
                  </a:ext>
                </a:extLst>
              </p:cNvPr>
              <p:cNvSpPr/>
              <p:nvPr/>
            </p:nvSpPr>
            <p:spPr>
              <a:xfrm>
                <a:off x="2605025" y="5003775"/>
                <a:ext cx="417700" cy="417700"/>
              </a:xfrm>
              <a:custGeom>
                <a:avLst/>
                <a:gdLst/>
                <a:ahLst/>
                <a:cxnLst/>
                <a:rect l="0" t="0" r="0" b="0"/>
                <a:pathLst>
                  <a:path w="16708" h="16708" fill="none" extrusionOk="0">
                    <a:moveTo>
                      <a:pt x="13931" y="6820"/>
                    </a:moveTo>
                    <a:lnTo>
                      <a:pt x="13931" y="6820"/>
                    </a:lnTo>
                    <a:lnTo>
                      <a:pt x="14126" y="6625"/>
                    </a:lnTo>
                    <a:lnTo>
                      <a:pt x="14345" y="6357"/>
                    </a:lnTo>
                    <a:lnTo>
                      <a:pt x="14784" y="5797"/>
                    </a:lnTo>
                    <a:lnTo>
                      <a:pt x="15246" y="5139"/>
                    </a:lnTo>
                    <a:lnTo>
                      <a:pt x="15685" y="4482"/>
                    </a:lnTo>
                    <a:lnTo>
                      <a:pt x="16367" y="3386"/>
                    </a:lnTo>
                    <a:lnTo>
                      <a:pt x="16659" y="2923"/>
                    </a:lnTo>
                    <a:lnTo>
                      <a:pt x="16659" y="2923"/>
                    </a:lnTo>
                    <a:lnTo>
                      <a:pt x="16708" y="2825"/>
                    </a:lnTo>
                    <a:lnTo>
                      <a:pt x="16708" y="2728"/>
                    </a:lnTo>
                    <a:lnTo>
                      <a:pt x="16708" y="2655"/>
                    </a:lnTo>
                    <a:lnTo>
                      <a:pt x="16659" y="2582"/>
                    </a:lnTo>
                    <a:lnTo>
                      <a:pt x="16659" y="2582"/>
                    </a:lnTo>
                    <a:lnTo>
                      <a:pt x="16586" y="2533"/>
                    </a:lnTo>
                    <a:lnTo>
                      <a:pt x="16488" y="2533"/>
                    </a:lnTo>
                    <a:lnTo>
                      <a:pt x="16415" y="2533"/>
                    </a:lnTo>
                    <a:lnTo>
                      <a:pt x="16318" y="2582"/>
                    </a:lnTo>
                    <a:lnTo>
                      <a:pt x="13615" y="4944"/>
                    </a:lnTo>
                    <a:lnTo>
                      <a:pt x="13615" y="4944"/>
                    </a:lnTo>
                    <a:lnTo>
                      <a:pt x="13541" y="4993"/>
                    </a:lnTo>
                    <a:lnTo>
                      <a:pt x="13420" y="4993"/>
                    </a:lnTo>
                    <a:lnTo>
                      <a:pt x="13322" y="4969"/>
                    </a:lnTo>
                    <a:lnTo>
                      <a:pt x="13200" y="4871"/>
                    </a:lnTo>
                    <a:lnTo>
                      <a:pt x="13200" y="4871"/>
                    </a:lnTo>
                    <a:lnTo>
                      <a:pt x="13103" y="4749"/>
                    </a:lnTo>
                    <a:lnTo>
                      <a:pt x="13054" y="4628"/>
                    </a:lnTo>
                    <a:lnTo>
                      <a:pt x="13054" y="4530"/>
                    </a:lnTo>
                    <a:lnTo>
                      <a:pt x="13103" y="4433"/>
                    </a:lnTo>
                    <a:lnTo>
                      <a:pt x="13103" y="4433"/>
                    </a:lnTo>
                    <a:lnTo>
                      <a:pt x="15563" y="1486"/>
                    </a:lnTo>
                    <a:lnTo>
                      <a:pt x="15563" y="1486"/>
                    </a:lnTo>
                    <a:lnTo>
                      <a:pt x="15612" y="1388"/>
                    </a:lnTo>
                    <a:lnTo>
                      <a:pt x="15612" y="1315"/>
                    </a:lnTo>
                    <a:lnTo>
                      <a:pt x="15612" y="1218"/>
                    </a:lnTo>
                    <a:lnTo>
                      <a:pt x="15563" y="1145"/>
                    </a:lnTo>
                    <a:lnTo>
                      <a:pt x="15563" y="1145"/>
                    </a:lnTo>
                    <a:lnTo>
                      <a:pt x="15490" y="1096"/>
                    </a:lnTo>
                    <a:lnTo>
                      <a:pt x="15392" y="1096"/>
                    </a:lnTo>
                    <a:lnTo>
                      <a:pt x="15319" y="1096"/>
                    </a:lnTo>
                    <a:lnTo>
                      <a:pt x="15222" y="1145"/>
                    </a:lnTo>
                    <a:lnTo>
                      <a:pt x="15222" y="1145"/>
                    </a:lnTo>
                    <a:lnTo>
                      <a:pt x="12275" y="3605"/>
                    </a:lnTo>
                    <a:lnTo>
                      <a:pt x="12275" y="3605"/>
                    </a:lnTo>
                    <a:lnTo>
                      <a:pt x="12178" y="3653"/>
                    </a:lnTo>
                    <a:lnTo>
                      <a:pt x="12080" y="3653"/>
                    </a:lnTo>
                    <a:lnTo>
                      <a:pt x="11958" y="3605"/>
                    </a:lnTo>
                    <a:lnTo>
                      <a:pt x="11861" y="3507"/>
                    </a:lnTo>
                    <a:lnTo>
                      <a:pt x="11861" y="3507"/>
                    </a:lnTo>
                    <a:lnTo>
                      <a:pt x="11764" y="3386"/>
                    </a:lnTo>
                    <a:lnTo>
                      <a:pt x="11715" y="3288"/>
                    </a:lnTo>
                    <a:lnTo>
                      <a:pt x="11715" y="3166"/>
                    </a:lnTo>
                    <a:lnTo>
                      <a:pt x="11764" y="3093"/>
                    </a:lnTo>
                    <a:lnTo>
                      <a:pt x="14126" y="390"/>
                    </a:lnTo>
                    <a:lnTo>
                      <a:pt x="14126" y="390"/>
                    </a:lnTo>
                    <a:lnTo>
                      <a:pt x="14175" y="292"/>
                    </a:lnTo>
                    <a:lnTo>
                      <a:pt x="14175" y="219"/>
                    </a:lnTo>
                    <a:lnTo>
                      <a:pt x="14175" y="122"/>
                    </a:lnTo>
                    <a:lnTo>
                      <a:pt x="14126" y="49"/>
                    </a:lnTo>
                    <a:lnTo>
                      <a:pt x="14126" y="49"/>
                    </a:lnTo>
                    <a:lnTo>
                      <a:pt x="14053" y="0"/>
                    </a:lnTo>
                    <a:lnTo>
                      <a:pt x="13980" y="0"/>
                    </a:lnTo>
                    <a:lnTo>
                      <a:pt x="13882" y="0"/>
                    </a:lnTo>
                    <a:lnTo>
                      <a:pt x="13785" y="49"/>
                    </a:lnTo>
                    <a:lnTo>
                      <a:pt x="13785" y="49"/>
                    </a:lnTo>
                    <a:lnTo>
                      <a:pt x="13322" y="341"/>
                    </a:lnTo>
                    <a:lnTo>
                      <a:pt x="12226" y="1023"/>
                    </a:lnTo>
                    <a:lnTo>
                      <a:pt x="11569" y="1462"/>
                    </a:lnTo>
                    <a:lnTo>
                      <a:pt x="10911" y="1924"/>
                    </a:lnTo>
                    <a:lnTo>
                      <a:pt x="10351" y="2363"/>
                    </a:lnTo>
                    <a:lnTo>
                      <a:pt x="10083" y="2582"/>
                    </a:lnTo>
                    <a:lnTo>
                      <a:pt x="9888" y="2777"/>
                    </a:lnTo>
                    <a:lnTo>
                      <a:pt x="9888" y="2777"/>
                    </a:lnTo>
                    <a:lnTo>
                      <a:pt x="9766" y="2898"/>
                    </a:lnTo>
                    <a:lnTo>
                      <a:pt x="9669" y="3045"/>
                    </a:lnTo>
                    <a:lnTo>
                      <a:pt x="9572" y="3215"/>
                    </a:lnTo>
                    <a:lnTo>
                      <a:pt x="9499" y="3410"/>
                    </a:lnTo>
                    <a:lnTo>
                      <a:pt x="9377" y="3824"/>
                    </a:lnTo>
                    <a:lnTo>
                      <a:pt x="9304" y="4262"/>
                    </a:lnTo>
                    <a:lnTo>
                      <a:pt x="9255" y="4701"/>
                    </a:lnTo>
                    <a:lnTo>
                      <a:pt x="9279" y="5163"/>
                    </a:lnTo>
                    <a:lnTo>
                      <a:pt x="9328" y="5577"/>
                    </a:lnTo>
                    <a:lnTo>
                      <a:pt x="9352" y="5772"/>
                    </a:lnTo>
                    <a:lnTo>
                      <a:pt x="9425" y="5943"/>
                    </a:lnTo>
                    <a:lnTo>
                      <a:pt x="268" y="14418"/>
                    </a:lnTo>
                    <a:lnTo>
                      <a:pt x="268" y="14418"/>
                    </a:lnTo>
                    <a:lnTo>
                      <a:pt x="146" y="14564"/>
                    </a:lnTo>
                    <a:lnTo>
                      <a:pt x="73" y="14735"/>
                    </a:lnTo>
                    <a:lnTo>
                      <a:pt x="0" y="14905"/>
                    </a:lnTo>
                    <a:lnTo>
                      <a:pt x="0" y="15076"/>
                    </a:lnTo>
                    <a:lnTo>
                      <a:pt x="0" y="15271"/>
                    </a:lnTo>
                    <a:lnTo>
                      <a:pt x="73" y="15441"/>
                    </a:lnTo>
                    <a:lnTo>
                      <a:pt x="146" y="15612"/>
                    </a:lnTo>
                    <a:lnTo>
                      <a:pt x="268" y="15758"/>
                    </a:lnTo>
                    <a:lnTo>
                      <a:pt x="950" y="16440"/>
                    </a:lnTo>
                    <a:lnTo>
                      <a:pt x="950" y="16440"/>
                    </a:lnTo>
                    <a:lnTo>
                      <a:pt x="1096" y="16562"/>
                    </a:lnTo>
                    <a:lnTo>
                      <a:pt x="1267" y="16635"/>
                    </a:lnTo>
                    <a:lnTo>
                      <a:pt x="1437" y="16708"/>
                    </a:lnTo>
                    <a:lnTo>
                      <a:pt x="1632" y="16708"/>
                    </a:lnTo>
                    <a:lnTo>
                      <a:pt x="1802" y="16708"/>
                    </a:lnTo>
                    <a:lnTo>
                      <a:pt x="1973" y="16635"/>
                    </a:lnTo>
                    <a:lnTo>
                      <a:pt x="2143" y="16562"/>
                    </a:lnTo>
                    <a:lnTo>
                      <a:pt x="2289" y="16440"/>
                    </a:lnTo>
                    <a:lnTo>
                      <a:pt x="10765" y="7282"/>
                    </a:lnTo>
                    <a:lnTo>
                      <a:pt x="10765" y="7282"/>
                    </a:lnTo>
                    <a:lnTo>
                      <a:pt x="11130" y="7380"/>
                    </a:lnTo>
                    <a:lnTo>
                      <a:pt x="11544" y="7428"/>
                    </a:lnTo>
                    <a:lnTo>
                      <a:pt x="12007" y="7453"/>
                    </a:lnTo>
                    <a:lnTo>
                      <a:pt x="12445" y="7404"/>
                    </a:lnTo>
                    <a:lnTo>
                      <a:pt x="12884" y="7331"/>
                    </a:lnTo>
                    <a:lnTo>
                      <a:pt x="13298" y="7209"/>
                    </a:lnTo>
                    <a:lnTo>
                      <a:pt x="13493" y="7136"/>
                    </a:lnTo>
                    <a:lnTo>
                      <a:pt x="13663" y="7039"/>
                    </a:lnTo>
                    <a:lnTo>
                      <a:pt x="13809" y="6941"/>
                    </a:lnTo>
                    <a:lnTo>
                      <a:pt x="13931" y="6820"/>
                    </a:lnTo>
                    <a:lnTo>
                      <a:pt x="13931" y="682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70" name="Shape 693">
              <a:extLst>
                <a:ext uri="{FF2B5EF4-FFF2-40B4-BE49-F238E27FC236}">
                  <a16:creationId xmlns:a16="http://schemas.microsoft.com/office/drawing/2014/main" id="{FB859049-1C2C-4674-84BB-425C91DA78A4}"/>
                </a:ext>
              </a:extLst>
            </p:cNvPr>
            <p:cNvGrpSpPr/>
            <p:nvPr/>
          </p:nvGrpSpPr>
          <p:grpSpPr>
            <a:xfrm>
              <a:off x="5509668" y="5520448"/>
              <a:ext cx="457951" cy="381434"/>
              <a:chOff x="3236425" y="5001950"/>
              <a:chExt cx="499300" cy="415875"/>
            </a:xfrm>
          </p:grpSpPr>
          <p:sp>
            <p:nvSpPr>
              <p:cNvPr id="271" name="Shape 694">
                <a:extLst>
                  <a:ext uri="{FF2B5EF4-FFF2-40B4-BE49-F238E27FC236}">
                    <a16:creationId xmlns:a16="http://schemas.microsoft.com/office/drawing/2014/main" id="{3DC1B78B-073B-4269-A072-C147B6E68748}"/>
                  </a:ext>
                </a:extLst>
              </p:cNvPr>
              <p:cNvSpPr/>
              <p:nvPr/>
            </p:nvSpPr>
            <p:spPr>
              <a:xfrm>
                <a:off x="3236425" y="5309425"/>
                <a:ext cx="499300" cy="108400"/>
              </a:xfrm>
              <a:custGeom>
                <a:avLst/>
                <a:gdLst/>
                <a:ahLst/>
                <a:cxnLst/>
                <a:rect l="0" t="0" r="0" b="0"/>
                <a:pathLst>
                  <a:path w="19972" h="4336" fill="none" extrusionOk="0">
                    <a:moveTo>
                      <a:pt x="19533" y="0"/>
                    </a:moveTo>
                    <a:lnTo>
                      <a:pt x="439" y="0"/>
                    </a:lnTo>
                    <a:lnTo>
                      <a:pt x="439" y="0"/>
                    </a:lnTo>
                    <a:lnTo>
                      <a:pt x="365" y="0"/>
                    </a:lnTo>
                    <a:lnTo>
                      <a:pt x="268" y="25"/>
                    </a:lnTo>
                    <a:lnTo>
                      <a:pt x="195" y="73"/>
                    </a:lnTo>
                    <a:lnTo>
                      <a:pt x="122" y="122"/>
                    </a:lnTo>
                    <a:lnTo>
                      <a:pt x="73" y="195"/>
                    </a:lnTo>
                    <a:lnTo>
                      <a:pt x="49" y="268"/>
                    </a:lnTo>
                    <a:lnTo>
                      <a:pt x="25" y="341"/>
                    </a:lnTo>
                    <a:lnTo>
                      <a:pt x="0" y="439"/>
                    </a:lnTo>
                    <a:lnTo>
                      <a:pt x="0" y="439"/>
                    </a:lnTo>
                    <a:lnTo>
                      <a:pt x="25" y="512"/>
                    </a:lnTo>
                    <a:lnTo>
                      <a:pt x="49" y="585"/>
                    </a:lnTo>
                    <a:lnTo>
                      <a:pt x="73" y="658"/>
                    </a:lnTo>
                    <a:lnTo>
                      <a:pt x="122" y="731"/>
                    </a:lnTo>
                    <a:lnTo>
                      <a:pt x="195" y="780"/>
                    </a:lnTo>
                    <a:lnTo>
                      <a:pt x="268" y="828"/>
                    </a:lnTo>
                    <a:lnTo>
                      <a:pt x="365" y="853"/>
                    </a:lnTo>
                    <a:lnTo>
                      <a:pt x="439" y="853"/>
                    </a:lnTo>
                    <a:lnTo>
                      <a:pt x="439" y="853"/>
                    </a:lnTo>
                    <a:lnTo>
                      <a:pt x="487" y="877"/>
                    </a:lnTo>
                    <a:lnTo>
                      <a:pt x="560" y="902"/>
                    </a:lnTo>
                    <a:lnTo>
                      <a:pt x="706" y="1048"/>
                    </a:lnTo>
                    <a:lnTo>
                      <a:pt x="853" y="1242"/>
                    </a:lnTo>
                    <a:lnTo>
                      <a:pt x="1023" y="1486"/>
                    </a:lnTo>
                    <a:lnTo>
                      <a:pt x="1340" y="2022"/>
                    </a:lnTo>
                    <a:lnTo>
                      <a:pt x="1632" y="2509"/>
                    </a:lnTo>
                    <a:lnTo>
                      <a:pt x="1632" y="2509"/>
                    </a:lnTo>
                    <a:lnTo>
                      <a:pt x="1900" y="2996"/>
                    </a:lnTo>
                    <a:lnTo>
                      <a:pt x="2168" y="3459"/>
                    </a:lnTo>
                    <a:lnTo>
                      <a:pt x="2460" y="3873"/>
                    </a:lnTo>
                    <a:lnTo>
                      <a:pt x="2582" y="4043"/>
                    </a:lnTo>
                    <a:lnTo>
                      <a:pt x="2728" y="4214"/>
                    </a:lnTo>
                    <a:lnTo>
                      <a:pt x="2728" y="4214"/>
                    </a:lnTo>
                    <a:lnTo>
                      <a:pt x="2801" y="4263"/>
                    </a:lnTo>
                    <a:lnTo>
                      <a:pt x="2874" y="4287"/>
                    </a:lnTo>
                    <a:lnTo>
                      <a:pt x="2971" y="4311"/>
                    </a:lnTo>
                    <a:lnTo>
                      <a:pt x="3045" y="4336"/>
                    </a:lnTo>
                    <a:lnTo>
                      <a:pt x="16927" y="4336"/>
                    </a:lnTo>
                    <a:lnTo>
                      <a:pt x="16927" y="4336"/>
                    </a:lnTo>
                    <a:lnTo>
                      <a:pt x="17000" y="4311"/>
                    </a:lnTo>
                    <a:lnTo>
                      <a:pt x="17097" y="4287"/>
                    </a:lnTo>
                    <a:lnTo>
                      <a:pt x="17170" y="4263"/>
                    </a:lnTo>
                    <a:lnTo>
                      <a:pt x="17243" y="4214"/>
                    </a:lnTo>
                    <a:lnTo>
                      <a:pt x="17243" y="4214"/>
                    </a:lnTo>
                    <a:lnTo>
                      <a:pt x="17390" y="4043"/>
                    </a:lnTo>
                    <a:lnTo>
                      <a:pt x="17511" y="3873"/>
                    </a:lnTo>
                    <a:lnTo>
                      <a:pt x="17804" y="3459"/>
                    </a:lnTo>
                    <a:lnTo>
                      <a:pt x="18072" y="2996"/>
                    </a:lnTo>
                    <a:lnTo>
                      <a:pt x="18339" y="2509"/>
                    </a:lnTo>
                    <a:lnTo>
                      <a:pt x="18339" y="2509"/>
                    </a:lnTo>
                    <a:lnTo>
                      <a:pt x="18632" y="2022"/>
                    </a:lnTo>
                    <a:lnTo>
                      <a:pt x="18948" y="1486"/>
                    </a:lnTo>
                    <a:lnTo>
                      <a:pt x="19119" y="1242"/>
                    </a:lnTo>
                    <a:lnTo>
                      <a:pt x="19265" y="1048"/>
                    </a:lnTo>
                    <a:lnTo>
                      <a:pt x="19411" y="902"/>
                    </a:lnTo>
                    <a:lnTo>
                      <a:pt x="19484" y="877"/>
                    </a:lnTo>
                    <a:lnTo>
                      <a:pt x="19533" y="853"/>
                    </a:lnTo>
                    <a:lnTo>
                      <a:pt x="19533" y="853"/>
                    </a:lnTo>
                    <a:lnTo>
                      <a:pt x="19606" y="853"/>
                    </a:lnTo>
                    <a:lnTo>
                      <a:pt x="19703" y="828"/>
                    </a:lnTo>
                    <a:lnTo>
                      <a:pt x="19776" y="780"/>
                    </a:lnTo>
                    <a:lnTo>
                      <a:pt x="19849" y="731"/>
                    </a:lnTo>
                    <a:lnTo>
                      <a:pt x="19898" y="658"/>
                    </a:lnTo>
                    <a:lnTo>
                      <a:pt x="19922" y="585"/>
                    </a:lnTo>
                    <a:lnTo>
                      <a:pt x="19947" y="512"/>
                    </a:lnTo>
                    <a:lnTo>
                      <a:pt x="19971" y="439"/>
                    </a:lnTo>
                    <a:lnTo>
                      <a:pt x="19971" y="439"/>
                    </a:lnTo>
                    <a:lnTo>
                      <a:pt x="19947" y="341"/>
                    </a:lnTo>
                    <a:lnTo>
                      <a:pt x="19922" y="268"/>
                    </a:lnTo>
                    <a:lnTo>
                      <a:pt x="19898" y="195"/>
                    </a:lnTo>
                    <a:lnTo>
                      <a:pt x="19825" y="122"/>
                    </a:lnTo>
                    <a:lnTo>
                      <a:pt x="19776" y="73"/>
                    </a:lnTo>
                    <a:lnTo>
                      <a:pt x="19703" y="25"/>
                    </a:lnTo>
                    <a:lnTo>
                      <a:pt x="19606" y="0"/>
                    </a:lnTo>
                    <a:lnTo>
                      <a:pt x="19533" y="0"/>
                    </a:lnTo>
                    <a:lnTo>
                      <a:pt x="19533"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2" name="Shape 695">
                <a:extLst>
                  <a:ext uri="{FF2B5EF4-FFF2-40B4-BE49-F238E27FC236}">
                    <a16:creationId xmlns:a16="http://schemas.microsoft.com/office/drawing/2014/main" id="{0C4BDC98-2EEC-4595-A606-3CA94D8D665F}"/>
                  </a:ext>
                </a:extLst>
              </p:cNvPr>
              <p:cNvSpPr/>
              <p:nvPr/>
            </p:nvSpPr>
            <p:spPr>
              <a:xfrm>
                <a:off x="3294875" y="5330725"/>
                <a:ext cx="382400" cy="25"/>
              </a:xfrm>
              <a:custGeom>
                <a:avLst/>
                <a:gdLst/>
                <a:ahLst/>
                <a:cxnLst/>
                <a:rect l="0" t="0" r="0" b="0"/>
                <a:pathLst>
                  <a:path w="15296" h="1" fill="none" extrusionOk="0">
                    <a:moveTo>
                      <a:pt x="0" y="1"/>
                    </a:moveTo>
                    <a:lnTo>
                      <a:pt x="1529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3" name="Shape 696">
                <a:extLst>
                  <a:ext uri="{FF2B5EF4-FFF2-40B4-BE49-F238E27FC236}">
                    <a16:creationId xmlns:a16="http://schemas.microsoft.com/office/drawing/2014/main" id="{BDF49CC2-4DFE-42F0-8C69-0A9BF28CA894}"/>
                  </a:ext>
                </a:extLst>
              </p:cNvPr>
              <p:cNvSpPr/>
              <p:nvPr/>
            </p:nvSpPr>
            <p:spPr>
              <a:xfrm>
                <a:off x="3280250" y="5162675"/>
                <a:ext cx="411625" cy="140075"/>
              </a:xfrm>
              <a:custGeom>
                <a:avLst/>
                <a:gdLst/>
                <a:ahLst/>
                <a:cxnLst/>
                <a:rect l="0" t="0" r="0" b="0"/>
                <a:pathLst>
                  <a:path w="16465" h="5603" fill="none" extrusionOk="0">
                    <a:moveTo>
                      <a:pt x="16465" y="5602"/>
                    </a:moveTo>
                    <a:lnTo>
                      <a:pt x="16465" y="5602"/>
                    </a:lnTo>
                    <a:lnTo>
                      <a:pt x="16392" y="5408"/>
                    </a:lnTo>
                    <a:lnTo>
                      <a:pt x="16294" y="5237"/>
                    </a:lnTo>
                    <a:lnTo>
                      <a:pt x="16075" y="4921"/>
                    </a:lnTo>
                    <a:lnTo>
                      <a:pt x="15807" y="4628"/>
                    </a:lnTo>
                    <a:lnTo>
                      <a:pt x="15490" y="4385"/>
                    </a:lnTo>
                    <a:lnTo>
                      <a:pt x="15320" y="4287"/>
                    </a:lnTo>
                    <a:lnTo>
                      <a:pt x="15149" y="4190"/>
                    </a:lnTo>
                    <a:lnTo>
                      <a:pt x="14979" y="4092"/>
                    </a:lnTo>
                    <a:lnTo>
                      <a:pt x="14784" y="4044"/>
                    </a:lnTo>
                    <a:lnTo>
                      <a:pt x="14589" y="3971"/>
                    </a:lnTo>
                    <a:lnTo>
                      <a:pt x="14394" y="3946"/>
                    </a:lnTo>
                    <a:lnTo>
                      <a:pt x="14175" y="3922"/>
                    </a:lnTo>
                    <a:lnTo>
                      <a:pt x="13980" y="3898"/>
                    </a:lnTo>
                    <a:lnTo>
                      <a:pt x="13980" y="3898"/>
                    </a:lnTo>
                    <a:lnTo>
                      <a:pt x="13737" y="3922"/>
                    </a:lnTo>
                    <a:lnTo>
                      <a:pt x="13518" y="3946"/>
                    </a:lnTo>
                    <a:lnTo>
                      <a:pt x="13518" y="3946"/>
                    </a:lnTo>
                    <a:lnTo>
                      <a:pt x="13420" y="3532"/>
                    </a:lnTo>
                    <a:lnTo>
                      <a:pt x="13299" y="3143"/>
                    </a:lnTo>
                    <a:lnTo>
                      <a:pt x="13128" y="2753"/>
                    </a:lnTo>
                    <a:lnTo>
                      <a:pt x="12933" y="2388"/>
                    </a:lnTo>
                    <a:lnTo>
                      <a:pt x="12714" y="2047"/>
                    </a:lnTo>
                    <a:lnTo>
                      <a:pt x="12470" y="1706"/>
                    </a:lnTo>
                    <a:lnTo>
                      <a:pt x="12178" y="1413"/>
                    </a:lnTo>
                    <a:lnTo>
                      <a:pt x="11886" y="1121"/>
                    </a:lnTo>
                    <a:lnTo>
                      <a:pt x="11545" y="878"/>
                    </a:lnTo>
                    <a:lnTo>
                      <a:pt x="11204" y="658"/>
                    </a:lnTo>
                    <a:lnTo>
                      <a:pt x="10839" y="464"/>
                    </a:lnTo>
                    <a:lnTo>
                      <a:pt x="10449" y="293"/>
                    </a:lnTo>
                    <a:lnTo>
                      <a:pt x="10059" y="171"/>
                    </a:lnTo>
                    <a:lnTo>
                      <a:pt x="9645" y="74"/>
                    </a:lnTo>
                    <a:lnTo>
                      <a:pt x="9207" y="25"/>
                    </a:lnTo>
                    <a:lnTo>
                      <a:pt x="8768" y="1"/>
                    </a:lnTo>
                    <a:lnTo>
                      <a:pt x="8768" y="1"/>
                    </a:lnTo>
                    <a:lnTo>
                      <a:pt x="8452" y="1"/>
                    </a:lnTo>
                    <a:lnTo>
                      <a:pt x="8135" y="50"/>
                    </a:lnTo>
                    <a:lnTo>
                      <a:pt x="7819" y="98"/>
                    </a:lnTo>
                    <a:lnTo>
                      <a:pt x="7502" y="171"/>
                    </a:lnTo>
                    <a:lnTo>
                      <a:pt x="7210" y="269"/>
                    </a:lnTo>
                    <a:lnTo>
                      <a:pt x="6918" y="366"/>
                    </a:lnTo>
                    <a:lnTo>
                      <a:pt x="6625" y="512"/>
                    </a:lnTo>
                    <a:lnTo>
                      <a:pt x="6357" y="658"/>
                    </a:lnTo>
                    <a:lnTo>
                      <a:pt x="6089" y="805"/>
                    </a:lnTo>
                    <a:lnTo>
                      <a:pt x="5846" y="999"/>
                    </a:lnTo>
                    <a:lnTo>
                      <a:pt x="5602" y="1170"/>
                    </a:lnTo>
                    <a:lnTo>
                      <a:pt x="5383" y="1389"/>
                    </a:lnTo>
                    <a:lnTo>
                      <a:pt x="5188" y="1608"/>
                    </a:lnTo>
                    <a:lnTo>
                      <a:pt x="4993" y="1852"/>
                    </a:lnTo>
                    <a:lnTo>
                      <a:pt x="4799" y="2095"/>
                    </a:lnTo>
                    <a:lnTo>
                      <a:pt x="4628" y="2363"/>
                    </a:lnTo>
                    <a:lnTo>
                      <a:pt x="4628" y="2363"/>
                    </a:lnTo>
                    <a:lnTo>
                      <a:pt x="4360" y="2266"/>
                    </a:lnTo>
                    <a:lnTo>
                      <a:pt x="4092" y="2217"/>
                    </a:lnTo>
                    <a:lnTo>
                      <a:pt x="3824" y="2193"/>
                    </a:lnTo>
                    <a:lnTo>
                      <a:pt x="3532" y="2168"/>
                    </a:lnTo>
                    <a:lnTo>
                      <a:pt x="3532" y="2168"/>
                    </a:lnTo>
                    <a:lnTo>
                      <a:pt x="3191" y="2193"/>
                    </a:lnTo>
                    <a:lnTo>
                      <a:pt x="2850" y="2242"/>
                    </a:lnTo>
                    <a:lnTo>
                      <a:pt x="2509" y="2339"/>
                    </a:lnTo>
                    <a:lnTo>
                      <a:pt x="2193" y="2436"/>
                    </a:lnTo>
                    <a:lnTo>
                      <a:pt x="1876" y="2582"/>
                    </a:lnTo>
                    <a:lnTo>
                      <a:pt x="1584" y="2753"/>
                    </a:lnTo>
                    <a:lnTo>
                      <a:pt x="1316" y="2948"/>
                    </a:lnTo>
                    <a:lnTo>
                      <a:pt x="1072" y="3167"/>
                    </a:lnTo>
                    <a:lnTo>
                      <a:pt x="853" y="3411"/>
                    </a:lnTo>
                    <a:lnTo>
                      <a:pt x="634" y="3678"/>
                    </a:lnTo>
                    <a:lnTo>
                      <a:pt x="463" y="3971"/>
                    </a:lnTo>
                    <a:lnTo>
                      <a:pt x="317" y="4263"/>
                    </a:lnTo>
                    <a:lnTo>
                      <a:pt x="196" y="4580"/>
                    </a:lnTo>
                    <a:lnTo>
                      <a:pt x="98" y="4896"/>
                    </a:lnTo>
                    <a:lnTo>
                      <a:pt x="25" y="5237"/>
                    </a:lnTo>
                    <a:lnTo>
                      <a:pt x="1" y="560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4" name="Shape 697">
                <a:extLst>
                  <a:ext uri="{FF2B5EF4-FFF2-40B4-BE49-F238E27FC236}">
                    <a16:creationId xmlns:a16="http://schemas.microsoft.com/office/drawing/2014/main" id="{A2D72252-1F79-4347-B93C-F82B010568C7}"/>
                  </a:ext>
                </a:extLst>
              </p:cNvPr>
              <p:cNvSpPr/>
              <p:nvPr/>
            </p:nvSpPr>
            <p:spPr>
              <a:xfrm>
                <a:off x="3471450" y="5001950"/>
                <a:ext cx="17075" cy="114475"/>
              </a:xfrm>
              <a:custGeom>
                <a:avLst/>
                <a:gdLst/>
                <a:ahLst/>
                <a:cxnLst/>
                <a:rect l="0" t="0" r="0" b="0"/>
                <a:pathLst>
                  <a:path w="683" h="4579" fill="none" extrusionOk="0">
                    <a:moveTo>
                      <a:pt x="682" y="0"/>
                    </a:moveTo>
                    <a:lnTo>
                      <a:pt x="682" y="0"/>
                    </a:lnTo>
                    <a:lnTo>
                      <a:pt x="658" y="171"/>
                    </a:lnTo>
                    <a:lnTo>
                      <a:pt x="609" y="317"/>
                    </a:lnTo>
                    <a:lnTo>
                      <a:pt x="512" y="439"/>
                    </a:lnTo>
                    <a:lnTo>
                      <a:pt x="414" y="585"/>
                    </a:lnTo>
                    <a:lnTo>
                      <a:pt x="414" y="585"/>
                    </a:lnTo>
                    <a:lnTo>
                      <a:pt x="268" y="731"/>
                    </a:lnTo>
                    <a:lnTo>
                      <a:pt x="146" y="950"/>
                    </a:lnTo>
                    <a:lnTo>
                      <a:pt x="73" y="1072"/>
                    </a:lnTo>
                    <a:lnTo>
                      <a:pt x="49" y="1194"/>
                    </a:lnTo>
                    <a:lnTo>
                      <a:pt x="0" y="1364"/>
                    </a:lnTo>
                    <a:lnTo>
                      <a:pt x="0" y="1535"/>
                    </a:lnTo>
                    <a:lnTo>
                      <a:pt x="0" y="1535"/>
                    </a:lnTo>
                    <a:lnTo>
                      <a:pt x="0" y="1705"/>
                    </a:lnTo>
                    <a:lnTo>
                      <a:pt x="49" y="1851"/>
                    </a:lnTo>
                    <a:lnTo>
                      <a:pt x="73" y="1997"/>
                    </a:lnTo>
                    <a:lnTo>
                      <a:pt x="146" y="2095"/>
                    </a:lnTo>
                    <a:lnTo>
                      <a:pt x="268" y="2314"/>
                    </a:lnTo>
                    <a:lnTo>
                      <a:pt x="414" y="2484"/>
                    </a:lnTo>
                    <a:lnTo>
                      <a:pt x="414" y="2484"/>
                    </a:lnTo>
                    <a:lnTo>
                      <a:pt x="512" y="2606"/>
                    </a:lnTo>
                    <a:lnTo>
                      <a:pt x="609" y="2728"/>
                    </a:lnTo>
                    <a:lnTo>
                      <a:pt x="658" y="2874"/>
                    </a:lnTo>
                    <a:lnTo>
                      <a:pt x="682" y="3045"/>
                    </a:lnTo>
                    <a:lnTo>
                      <a:pt x="682" y="3045"/>
                    </a:lnTo>
                    <a:lnTo>
                      <a:pt x="658" y="3239"/>
                    </a:lnTo>
                    <a:lnTo>
                      <a:pt x="609" y="3385"/>
                    </a:lnTo>
                    <a:lnTo>
                      <a:pt x="512" y="3507"/>
                    </a:lnTo>
                    <a:lnTo>
                      <a:pt x="414" y="3629"/>
                    </a:lnTo>
                    <a:lnTo>
                      <a:pt x="414" y="3629"/>
                    </a:lnTo>
                    <a:lnTo>
                      <a:pt x="268" y="3800"/>
                    </a:lnTo>
                    <a:lnTo>
                      <a:pt x="146" y="3994"/>
                    </a:lnTo>
                    <a:lnTo>
                      <a:pt x="73" y="4116"/>
                    </a:lnTo>
                    <a:lnTo>
                      <a:pt x="49" y="4262"/>
                    </a:lnTo>
                    <a:lnTo>
                      <a:pt x="0" y="4408"/>
                    </a:lnTo>
                    <a:lnTo>
                      <a:pt x="0"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5" name="Shape 698">
                <a:extLst>
                  <a:ext uri="{FF2B5EF4-FFF2-40B4-BE49-F238E27FC236}">
                    <a16:creationId xmlns:a16="http://schemas.microsoft.com/office/drawing/2014/main" id="{3EACD88C-B7CF-48C3-8CB9-942CBA45CA25}"/>
                  </a:ext>
                </a:extLst>
              </p:cNvPr>
              <p:cNvSpPr/>
              <p:nvPr/>
            </p:nvSpPr>
            <p:spPr>
              <a:xfrm>
                <a:off x="3427600" y="5001950"/>
                <a:ext cx="17075" cy="114475"/>
              </a:xfrm>
              <a:custGeom>
                <a:avLst/>
                <a:gdLst/>
                <a:ahLst/>
                <a:cxnLst/>
                <a:rect l="0" t="0" r="0" b="0"/>
                <a:pathLst>
                  <a:path w="683" h="4579" fill="none" extrusionOk="0">
                    <a:moveTo>
                      <a:pt x="683" y="0"/>
                    </a:moveTo>
                    <a:lnTo>
                      <a:pt x="683" y="0"/>
                    </a:lnTo>
                    <a:lnTo>
                      <a:pt x="658" y="171"/>
                    </a:lnTo>
                    <a:lnTo>
                      <a:pt x="609" y="317"/>
                    </a:lnTo>
                    <a:lnTo>
                      <a:pt x="536" y="439"/>
                    </a:lnTo>
                    <a:lnTo>
                      <a:pt x="415" y="585"/>
                    </a:lnTo>
                    <a:lnTo>
                      <a:pt x="415" y="585"/>
                    </a:lnTo>
                    <a:lnTo>
                      <a:pt x="269" y="731"/>
                    </a:lnTo>
                    <a:lnTo>
                      <a:pt x="147" y="950"/>
                    </a:lnTo>
                    <a:lnTo>
                      <a:pt x="98" y="1072"/>
                    </a:lnTo>
                    <a:lnTo>
                      <a:pt x="49" y="1194"/>
                    </a:lnTo>
                    <a:lnTo>
                      <a:pt x="25" y="1364"/>
                    </a:lnTo>
                    <a:lnTo>
                      <a:pt x="1" y="1535"/>
                    </a:lnTo>
                    <a:lnTo>
                      <a:pt x="1" y="1535"/>
                    </a:lnTo>
                    <a:lnTo>
                      <a:pt x="25" y="1705"/>
                    </a:lnTo>
                    <a:lnTo>
                      <a:pt x="49" y="1851"/>
                    </a:lnTo>
                    <a:lnTo>
                      <a:pt x="98" y="1997"/>
                    </a:lnTo>
                    <a:lnTo>
                      <a:pt x="147" y="2095"/>
                    </a:lnTo>
                    <a:lnTo>
                      <a:pt x="269" y="2314"/>
                    </a:lnTo>
                    <a:lnTo>
                      <a:pt x="415" y="2484"/>
                    </a:lnTo>
                    <a:lnTo>
                      <a:pt x="415" y="2484"/>
                    </a:lnTo>
                    <a:lnTo>
                      <a:pt x="536" y="2606"/>
                    </a:lnTo>
                    <a:lnTo>
                      <a:pt x="609" y="2728"/>
                    </a:lnTo>
                    <a:lnTo>
                      <a:pt x="658" y="2874"/>
                    </a:lnTo>
                    <a:lnTo>
                      <a:pt x="683" y="3045"/>
                    </a:lnTo>
                    <a:lnTo>
                      <a:pt x="683" y="3045"/>
                    </a:lnTo>
                    <a:lnTo>
                      <a:pt x="658" y="3239"/>
                    </a:lnTo>
                    <a:lnTo>
                      <a:pt x="609" y="3385"/>
                    </a:lnTo>
                    <a:lnTo>
                      <a:pt x="536" y="3507"/>
                    </a:lnTo>
                    <a:lnTo>
                      <a:pt x="415" y="3629"/>
                    </a:lnTo>
                    <a:lnTo>
                      <a:pt x="415" y="3629"/>
                    </a:lnTo>
                    <a:lnTo>
                      <a:pt x="269" y="3800"/>
                    </a:lnTo>
                    <a:lnTo>
                      <a:pt x="147" y="3994"/>
                    </a:lnTo>
                    <a:lnTo>
                      <a:pt x="98" y="4116"/>
                    </a:lnTo>
                    <a:lnTo>
                      <a:pt x="49" y="4262"/>
                    </a:lnTo>
                    <a:lnTo>
                      <a:pt x="25" y="4408"/>
                    </a:lnTo>
                    <a:lnTo>
                      <a:pt x="1"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6" name="Shape 699">
                <a:extLst>
                  <a:ext uri="{FF2B5EF4-FFF2-40B4-BE49-F238E27FC236}">
                    <a16:creationId xmlns:a16="http://schemas.microsoft.com/office/drawing/2014/main" id="{A7F95B05-5533-4ABA-8F99-22559D52E4FF}"/>
                  </a:ext>
                </a:extLst>
              </p:cNvPr>
              <p:cNvSpPr/>
              <p:nvPr/>
            </p:nvSpPr>
            <p:spPr>
              <a:xfrm>
                <a:off x="3515275" y="5001950"/>
                <a:ext cx="16475" cy="114475"/>
              </a:xfrm>
              <a:custGeom>
                <a:avLst/>
                <a:gdLst/>
                <a:ahLst/>
                <a:cxnLst/>
                <a:rect l="0" t="0" r="0" b="0"/>
                <a:pathLst>
                  <a:path w="659" h="4579" fill="none" extrusionOk="0">
                    <a:moveTo>
                      <a:pt x="658" y="0"/>
                    </a:moveTo>
                    <a:lnTo>
                      <a:pt x="658" y="0"/>
                    </a:lnTo>
                    <a:lnTo>
                      <a:pt x="658" y="171"/>
                    </a:lnTo>
                    <a:lnTo>
                      <a:pt x="585" y="317"/>
                    </a:lnTo>
                    <a:lnTo>
                      <a:pt x="512" y="439"/>
                    </a:lnTo>
                    <a:lnTo>
                      <a:pt x="390" y="585"/>
                    </a:lnTo>
                    <a:lnTo>
                      <a:pt x="390" y="585"/>
                    </a:lnTo>
                    <a:lnTo>
                      <a:pt x="269" y="731"/>
                    </a:lnTo>
                    <a:lnTo>
                      <a:pt x="122" y="950"/>
                    </a:lnTo>
                    <a:lnTo>
                      <a:pt x="74" y="1072"/>
                    </a:lnTo>
                    <a:lnTo>
                      <a:pt x="25" y="1194"/>
                    </a:lnTo>
                    <a:lnTo>
                      <a:pt x="1" y="1364"/>
                    </a:lnTo>
                    <a:lnTo>
                      <a:pt x="1" y="1535"/>
                    </a:lnTo>
                    <a:lnTo>
                      <a:pt x="1" y="1535"/>
                    </a:lnTo>
                    <a:lnTo>
                      <a:pt x="1" y="1705"/>
                    </a:lnTo>
                    <a:lnTo>
                      <a:pt x="25" y="1851"/>
                    </a:lnTo>
                    <a:lnTo>
                      <a:pt x="74" y="1997"/>
                    </a:lnTo>
                    <a:lnTo>
                      <a:pt x="122" y="2095"/>
                    </a:lnTo>
                    <a:lnTo>
                      <a:pt x="269" y="2314"/>
                    </a:lnTo>
                    <a:lnTo>
                      <a:pt x="390" y="2484"/>
                    </a:lnTo>
                    <a:lnTo>
                      <a:pt x="390" y="2484"/>
                    </a:lnTo>
                    <a:lnTo>
                      <a:pt x="512" y="2606"/>
                    </a:lnTo>
                    <a:lnTo>
                      <a:pt x="585" y="2728"/>
                    </a:lnTo>
                    <a:lnTo>
                      <a:pt x="658" y="2874"/>
                    </a:lnTo>
                    <a:lnTo>
                      <a:pt x="658" y="3045"/>
                    </a:lnTo>
                    <a:lnTo>
                      <a:pt x="658" y="3045"/>
                    </a:lnTo>
                    <a:lnTo>
                      <a:pt x="658" y="3239"/>
                    </a:lnTo>
                    <a:lnTo>
                      <a:pt x="585" y="3385"/>
                    </a:lnTo>
                    <a:lnTo>
                      <a:pt x="512" y="3507"/>
                    </a:lnTo>
                    <a:lnTo>
                      <a:pt x="390" y="3629"/>
                    </a:lnTo>
                    <a:lnTo>
                      <a:pt x="390" y="3629"/>
                    </a:lnTo>
                    <a:lnTo>
                      <a:pt x="269" y="3800"/>
                    </a:lnTo>
                    <a:lnTo>
                      <a:pt x="122" y="3994"/>
                    </a:lnTo>
                    <a:lnTo>
                      <a:pt x="74" y="4116"/>
                    </a:lnTo>
                    <a:lnTo>
                      <a:pt x="25" y="4262"/>
                    </a:lnTo>
                    <a:lnTo>
                      <a:pt x="1" y="4408"/>
                    </a:lnTo>
                    <a:lnTo>
                      <a:pt x="1" y="45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77" name="Shape 700">
              <a:extLst>
                <a:ext uri="{FF2B5EF4-FFF2-40B4-BE49-F238E27FC236}">
                  <a16:creationId xmlns:a16="http://schemas.microsoft.com/office/drawing/2014/main" id="{746219D4-3343-4A71-80D0-83FB58507C74}"/>
                </a:ext>
              </a:extLst>
            </p:cNvPr>
            <p:cNvGrpSpPr/>
            <p:nvPr/>
          </p:nvGrpSpPr>
          <p:grpSpPr>
            <a:xfrm>
              <a:off x="6180912" y="5500889"/>
              <a:ext cx="348507" cy="414958"/>
              <a:chOff x="3968275" y="4980625"/>
              <a:chExt cx="379975" cy="452425"/>
            </a:xfrm>
          </p:grpSpPr>
          <p:sp>
            <p:nvSpPr>
              <p:cNvPr id="278" name="Shape 701">
                <a:extLst>
                  <a:ext uri="{FF2B5EF4-FFF2-40B4-BE49-F238E27FC236}">
                    <a16:creationId xmlns:a16="http://schemas.microsoft.com/office/drawing/2014/main" id="{3E23772F-01A5-4519-94DE-4999DCAE7755}"/>
                  </a:ext>
                </a:extLst>
              </p:cNvPr>
              <p:cNvSpPr/>
              <p:nvPr/>
            </p:nvSpPr>
            <p:spPr>
              <a:xfrm>
                <a:off x="4168000" y="4980625"/>
                <a:ext cx="85875" cy="102325"/>
              </a:xfrm>
              <a:custGeom>
                <a:avLst/>
                <a:gdLst/>
                <a:ahLst/>
                <a:cxnLst/>
                <a:rect l="0" t="0" r="0" b="0"/>
                <a:pathLst>
                  <a:path w="3435" h="4093" fill="none" extrusionOk="0">
                    <a:moveTo>
                      <a:pt x="317" y="1486"/>
                    </a:moveTo>
                    <a:lnTo>
                      <a:pt x="317" y="1486"/>
                    </a:lnTo>
                    <a:lnTo>
                      <a:pt x="487" y="1292"/>
                    </a:lnTo>
                    <a:lnTo>
                      <a:pt x="682" y="1097"/>
                    </a:lnTo>
                    <a:lnTo>
                      <a:pt x="901" y="951"/>
                    </a:lnTo>
                    <a:lnTo>
                      <a:pt x="1145" y="780"/>
                    </a:lnTo>
                    <a:lnTo>
                      <a:pt x="1388" y="658"/>
                    </a:lnTo>
                    <a:lnTo>
                      <a:pt x="1632" y="537"/>
                    </a:lnTo>
                    <a:lnTo>
                      <a:pt x="2143" y="317"/>
                    </a:lnTo>
                    <a:lnTo>
                      <a:pt x="2631" y="171"/>
                    </a:lnTo>
                    <a:lnTo>
                      <a:pt x="3020" y="74"/>
                    </a:lnTo>
                    <a:lnTo>
                      <a:pt x="3386" y="1"/>
                    </a:lnTo>
                    <a:lnTo>
                      <a:pt x="3386" y="1"/>
                    </a:lnTo>
                    <a:lnTo>
                      <a:pt x="3410" y="366"/>
                    </a:lnTo>
                    <a:lnTo>
                      <a:pt x="3434" y="780"/>
                    </a:lnTo>
                    <a:lnTo>
                      <a:pt x="3434" y="1267"/>
                    </a:lnTo>
                    <a:lnTo>
                      <a:pt x="3410" y="1827"/>
                    </a:lnTo>
                    <a:lnTo>
                      <a:pt x="3386" y="2095"/>
                    </a:lnTo>
                    <a:lnTo>
                      <a:pt x="3312" y="2363"/>
                    </a:lnTo>
                    <a:lnTo>
                      <a:pt x="3264" y="2655"/>
                    </a:lnTo>
                    <a:lnTo>
                      <a:pt x="3166" y="2899"/>
                    </a:lnTo>
                    <a:lnTo>
                      <a:pt x="3045" y="3143"/>
                    </a:lnTo>
                    <a:lnTo>
                      <a:pt x="2923" y="3362"/>
                    </a:lnTo>
                    <a:lnTo>
                      <a:pt x="2923" y="3362"/>
                    </a:lnTo>
                    <a:lnTo>
                      <a:pt x="2752" y="3557"/>
                    </a:lnTo>
                    <a:lnTo>
                      <a:pt x="2582" y="3703"/>
                    </a:lnTo>
                    <a:lnTo>
                      <a:pt x="2387" y="3824"/>
                    </a:lnTo>
                    <a:lnTo>
                      <a:pt x="2192" y="3922"/>
                    </a:lnTo>
                    <a:lnTo>
                      <a:pt x="1997" y="3995"/>
                    </a:lnTo>
                    <a:lnTo>
                      <a:pt x="1778" y="4044"/>
                    </a:lnTo>
                    <a:lnTo>
                      <a:pt x="1583" y="4092"/>
                    </a:lnTo>
                    <a:lnTo>
                      <a:pt x="1388" y="4092"/>
                    </a:lnTo>
                    <a:lnTo>
                      <a:pt x="1047" y="4092"/>
                    </a:lnTo>
                    <a:lnTo>
                      <a:pt x="755" y="4044"/>
                    </a:lnTo>
                    <a:lnTo>
                      <a:pt x="487" y="3995"/>
                    </a:lnTo>
                    <a:lnTo>
                      <a:pt x="487" y="3995"/>
                    </a:lnTo>
                    <a:lnTo>
                      <a:pt x="341" y="3751"/>
                    </a:lnTo>
                    <a:lnTo>
                      <a:pt x="219" y="3483"/>
                    </a:lnTo>
                    <a:lnTo>
                      <a:pt x="98" y="3143"/>
                    </a:lnTo>
                    <a:lnTo>
                      <a:pt x="49" y="2972"/>
                    </a:lnTo>
                    <a:lnTo>
                      <a:pt x="25" y="2753"/>
                    </a:lnTo>
                    <a:lnTo>
                      <a:pt x="0" y="2558"/>
                    </a:lnTo>
                    <a:lnTo>
                      <a:pt x="0" y="2339"/>
                    </a:lnTo>
                    <a:lnTo>
                      <a:pt x="25" y="2120"/>
                    </a:lnTo>
                    <a:lnTo>
                      <a:pt x="98" y="1900"/>
                    </a:lnTo>
                    <a:lnTo>
                      <a:pt x="195" y="1706"/>
                    </a:lnTo>
                    <a:lnTo>
                      <a:pt x="317" y="1486"/>
                    </a:lnTo>
                    <a:lnTo>
                      <a:pt x="317" y="148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9" name="Shape 702">
                <a:extLst>
                  <a:ext uri="{FF2B5EF4-FFF2-40B4-BE49-F238E27FC236}">
                    <a16:creationId xmlns:a16="http://schemas.microsoft.com/office/drawing/2014/main" id="{964877C8-CD7E-478A-950E-1CAC278FB44A}"/>
                  </a:ext>
                </a:extLst>
              </p:cNvPr>
              <p:cNvSpPr/>
              <p:nvPr/>
            </p:nvSpPr>
            <p:spPr>
              <a:xfrm>
                <a:off x="3968275" y="5043350"/>
                <a:ext cx="379975" cy="389700"/>
              </a:xfrm>
              <a:custGeom>
                <a:avLst/>
                <a:gdLst/>
                <a:ahLst/>
                <a:cxnLst/>
                <a:rect l="0" t="0" r="0" b="0"/>
                <a:pathLst>
                  <a:path w="15199" h="15588" fill="none" extrusionOk="0">
                    <a:moveTo>
                      <a:pt x="7965" y="2679"/>
                    </a:moveTo>
                    <a:lnTo>
                      <a:pt x="7965" y="2679"/>
                    </a:lnTo>
                    <a:lnTo>
                      <a:pt x="7478" y="2655"/>
                    </a:lnTo>
                    <a:lnTo>
                      <a:pt x="6942" y="2606"/>
                    </a:lnTo>
                    <a:lnTo>
                      <a:pt x="5822" y="2509"/>
                    </a:lnTo>
                    <a:lnTo>
                      <a:pt x="5261" y="2484"/>
                    </a:lnTo>
                    <a:lnTo>
                      <a:pt x="4726" y="2509"/>
                    </a:lnTo>
                    <a:lnTo>
                      <a:pt x="4482" y="2533"/>
                    </a:lnTo>
                    <a:lnTo>
                      <a:pt x="4239" y="2582"/>
                    </a:lnTo>
                    <a:lnTo>
                      <a:pt x="4019" y="2655"/>
                    </a:lnTo>
                    <a:lnTo>
                      <a:pt x="3825" y="2728"/>
                    </a:lnTo>
                    <a:lnTo>
                      <a:pt x="3825" y="2728"/>
                    </a:lnTo>
                    <a:lnTo>
                      <a:pt x="3410" y="2947"/>
                    </a:lnTo>
                    <a:lnTo>
                      <a:pt x="2996" y="3166"/>
                    </a:lnTo>
                    <a:lnTo>
                      <a:pt x="2631" y="3434"/>
                    </a:lnTo>
                    <a:lnTo>
                      <a:pt x="2266" y="3702"/>
                    </a:lnTo>
                    <a:lnTo>
                      <a:pt x="1925" y="4019"/>
                    </a:lnTo>
                    <a:lnTo>
                      <a:pt x="1608" y="4335"/>
                    </a:lnTo>
                    <a:lnTo>
                      <a:pt x="1316" y="4676"/>
                    </a:lnTo>
                    <a:lnTo>
                      <a:pt x="1072" y="5042"/>
                    </a:lnTo>
                    <a:lnTo>
                      <a:pt x="829" y="5431"/>
                    </a:lnTo>
                    <a:lnTo>
                      <a:pt x="610" y="5845"/>
                    </a:lnTo>
                    <a:lnTo>
                      <a:pt x="439" y="6284"/>
                    </a:lnTo>
                    <a:lnTo>
                      <a:pt x="293" y="6722"/>
                    </a:lnTo>
                    <a:lnTo>
                      <a:pt x="171" y="7185"/>
                    </a:lnTo>
                    <a:lnTo>
                      <a:pt x="74" y="7672"/>
                    </a:lnTo>
                    <a:lnTo>
                      <a:pt x="25" y="8184"/>
                    </a:lnTo>
                    <a:lnTo>
                      <a:pt x="1" y="8695"/>
                    </a:lnTo>
                    <a:lnTo>
                      <a:pt x="1" y="8695"/>
                    </a:lnTo>
                    <a:lnTo>
                      <a:pt x="25" y="9231"/>
                    </a:lnTo>
                    <a:lnTo>
                      <a:pt x="74" y="9767"/>
                    </a:lnTo>
                    <a:lnTo>
                      <a:pt x="171" y="10278"/>
                    </a:lnTo>
                    <a:lnTo>
                      <a:pt x="293" y="10765"/>
                    </a:lnTo>
                    <a:lnTo>
                      <a:pt x="464" y="11277"/>
                    </a:lnTo>
                    <a:lnTo>
                      <a:pt x="658" y="11739"/>
                    </a:lnTo>
                    <a:lnTo>
                      <a:pt x="878" y="12202"/>
                    </a:lnTo>
                    <a:lnTo>
                      <a:pt x="1121" y="12641"/>
                    </a:lnTo>
                    <a:lnTo>
                      <a:pt x="1389" y="13055"/>
                    </a:lnTo>
                    <a:lnTo>
                      <a:pt x="1706" y="13469"/>
                    </a:lnTo>
                    <a:lnTo>
                      <a:pt x="2022" y="13834"/>
                    </a:lnTo>
                    <a:lnTo>
                      <a:pt x="2388" y="14199"/>
                    </a:lnTo>
                    <a:lnTo>
                      <a:pt x="2753" y="14540"/>
                    </a:lnTo>
                    <a:lnTo>
                      <a:pt x="3143" y="14832"/>
                    </a:lnTo>
                    <a:lnTo>
                      <a:pt x="3581" y="15125"/>
                    </a:lnTo>
                    <a:lnTo>
                      <a:pt x="4019" y="15368"/>
                    </a:lnTo>
                    <a:lnTo>
                      <a:pt x="4019" y="15368"/>
                    </a:lnTo>
                    <a:lnTo>
                      <a:pt x="4214" y="15466"/>
                    </a:lnTo>
                    <a:lnTo>
                      <a:pt x="4409" y="15539"/>
                    </a:lnTo>
                    <a:lnTo>
                      <a:pt x="4628" y="15587"/>
                    </a:lnTo>
                    <a:lnTo>
                      <a:pt x="4847" y="15587"/>
                    </a:lnTo>
                    <a:lnTo>
                      <a:pt x="5042" y="15587"/>
                    </a:lnTo>
                    <a:lnTo>
                      <a:pt x="5261" y="15587"/>
                    </a:lnTo>
                    <a:lnTo>
                      <a:pt x="5724" y="15514"/>
                    </a:lnTo>
                    <a:lnTo>
                      <a:pt x="6650" y="15320"/>
                    </a:lnTo>
                    <a:lnTo>
                      <a:pt x="7112" y="15246"/>
                    </a:lnTo>
                    <a:lnTo>
                      <a:pt x="7356" y="15222"/>
                    </a:lnTo>
                    <a:lnTo>
                      <a:pt x="7600" y="15222"/>
                    </a:lnTo>
                    <a:lnTo>
                      <a:pt x="7600" y="15222"/>
                    </a:lnTo>
                    <a:lnTo>
                      <a:pt x="7843" y="15222"/>
                    </a:lnTo>
                    <a:lnTo>
                      <a:pt x="8087" y="15246"/>
                    </a:lnTo>
                    <a:lnTo>
                      <a:pt x="8574" y="15320"/>
                    </a:lnTo>
                    <a:lnTo>
                      <a:pt x="9524" y="15514"/>
                    </a:lnTo>
                    <a:lnTo>
                      <a:pt x="9962" y="15563"/>
                    </a:lnTo>
                    <a:lnTo>
                      <a:pt x="10181" y="15587"/>
                    </a:lnTo>
                    <a:lnTo>
                      <a:pt x="10400" y="15587"/>
                    </a:lnTo>
                    <a:lnTo>
                      <a:pt x="10620" y="15563"/>
                    </a:lnTo>
                    <a:lnTo>
                      <a:pt x="10839" y="15514"/>
                    </a:lnTo>
                    <a:lnTo>
                      <a:pt x="11034" y="15441"/>
                    </a:lnTo>
                    <a:lnTo>
                      <a:pt x="11253" y="15344"/>
                    </a:lnTo>
                    <a:lnTo>
                      <a:pt x="11253" y="15344"/>
                    </a:lnTo>
                    <a:lnTo>
                      <a:pt x="11691" y="15100"/>
                    </a:lnTo>
                    <a:lnTo>
                      <a:pt x="12081" y="14808"/>
                    </a:lnTo>
                    <a:lnTo>
                      <a:pt x="12495" y="14491"/>
                    </a:lnTo>
                    <a:lnTo>
                      <a:pt x="12860" y="14175"/>
                    </a:lnTo>
                    <a:lnTo>
                      <a:pt x="13201" y="13810"/>
                    </a:lnTo>
                    <a:lnTo>
                      <a:pt x="13518" y="13420"/>
                    </a:lnTo>
                    <a:lnTo>
                      <a:pt x="13834" y="13030"/>
                    </a:lnTo>
                    <a:lnTo>
                      <a:pt x="14102" y="12616"/>
                    </a:lnTo>
                    <a:lnTo>
                      <a:pt x="14346" y="12178"/>
                    </a:lnTo>
                    <a:lnTo>
                      <a:pt x="14565" y="11715"/>
                    </a:lnTo>
                    <a:lnTo>
                      <a:pt x="14760" y="11252"/>
                    </a:lnTo>
                    <a:lnTo>
                      <a:pt x="14906" y="10765"/>
                    </a:lnTo>
                    <a:lnTo>
                      <a:pt x="15028" y="10254"/>
                    </a:lnTo>
                    <a:lnTo>
                      <a:pt x="15125" y="9742"/>
                    </a:lnTo>
                    <a:lnTo>
                      <a:pt x="15174" y="9231"/>
                    </a:lnTo>
                    <a:lnTo>
                      <a:pt x="15198" y="8695"/>
                    </a:lnTo>
                    <a:lnTo>
                      <a:pt x="15198" y="8695"/>
                    </a:lnTo>
                    <a:lnTo>
                      <a:pt x="15174" y="8159"/>
                    </a:lnTo>
                    <a:lnTo>
                      <a:pt x="15125" y="7648"/>
                    </a:lnTo>
                    <a:lnTo>
                      <a:pt x="15028" y="7161"/>
                    </a:lnTo>
                    <a:lnTo>
                      <a:pt x="14906" y="6674"/>
                    </a:lnTo>
                    <a:lnTo>
                      <a:pt x="14736" y="6235"/>
                    </a:lnTo>
                    <a:lnTo>
                      <a:pt x="14565" y="5797"/>
                    </a:lnTo>
                    <a:lnTo>
                      <a:pt x="14346" y="5383"/>
                    </a:lnTo>
                    <a:lnTo>
                      <a:pt x="14102" y="4993"/>
                    </a:lnTo>
                    <a:lnTo>
                      <a:pt x="13810" y="4603"/>
                    </a:lnTo>
                    <a:lnTo>
                      <a:pt x="13518" y="4262"/>
                    </a:lnTo>
                    <a:lnTo>
                      <a:pt x="13177" y="3946"/>
                    </a:lnTo>
                    <a:lnTo>
                      <a:pt x="12836" y="3629"/>
                    </a:lnTo>
                    <a:lnTo>
                      <a:pt x="12471" y="3361"/>
                    </a:lnTo>
                    <a:lnTo>
                      <a:pt x="12056" y="3093"/>
                    </a:lnTo>
                    <a:lnTo>
                      <a:pt x="11642" y="2850"/>
                    </a:lnTo>
                    <a:lnTo>
                      <a:pt x="11228" y="2655"/>
                    </a:lnTo>
                    <a:lnTo>
                      <a:pt x="11228" y="2655"/>
                    </a:lnTo>
                    <a:lnTo>
                      <a:pt x="11034" y="2582"/>
                    </a:lnTo>
                    <a:lnTo>
                      <a:pt x="10863" y="2533"/>
                    </a:lnTo>
                    <a:lnTo>
                      <a:pt x="10668" y="2509"/>
                    </a:lnTo>
                    <a:lnTo>
                      <a:pt x="10498" y="2484"/>
                    </a:lnTo>
                    <a:lnTo>
                      <a:pt x="10084" y="2484"/>
                    </a:lnTo>
                    <a:lnTo>
                      <a:pt x="9670" y="2509"/>
                    </a:lnTo>
                    <a:lnTo>
                      <a:pt x="8817" y="2606"/>
                    </a:lnTo>
                    <a:lnTo>
                      <a:pt x="8403" y="2655"/>
                    </a:lnTo>
                    <a:lnTo>
                      <a:pt x="7965" y="2679"/>
                    </a:lnTo>
                    <a:lnTo>
                      <a:pt x="7965" y="2679"/>
                    </a:lnTo>
                    <a:lnTo>
                      <a:pt x="6357"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0" name="Shape 703">
                <a:extLst>
                  <a:ext uri="{FF2B5EF4-FFF2-40B4-BE49-F238E27FC236}">
                    <a16:creationId xmlns:a16="http://schemas.microsoft.com/office/drawing/2014/main" id="{7D2A49A0-5D1B-4932-BCDB-424080CE7B04}"/>
                  </a:ext>
                </a:extLst>
              </p:cNvPr>
              <p:cNvSpPr/>
              <p:nvPr/>
            </p:nvSpPr>
            <p:spPr>
              <a:xfrm>
                <a:off x="4031000" y="5150500"/>
                <a:ext cx="54200" cy="61525"/>
              </a:xfrm>
              <a:custGeom>
                <a:avLst/>
                <a:gdLst/>
                <a:ahLst/>
                <a:cxnLst/>
                <a:rect l="0" t="0" r="0" b="0"/>
                <a:pathLst>
                  <a:path w="2168" h="2461" fill="none" extrusionOk="0">
                    <a:moveTo>
                      <a:pt x="2168" y="1"/>
                    </a:moveTo>
                    <a:lnTo>
                      <a:pt x="2168" y="1"/>
                    </a:lnTo>
                    <a:lnTo>
                      <a:pt x="1900" y="49"/>
                    </a:lnTo>
                    <a:lnTo>
                      <a:pt x="1656" y="123"/>
                    </a:lnTo>
                    <a:lnTo>
                      <a:pt x="1437" y="220"/>
                    </a:lnTo>
                    <a:lnTo>
                      <a:pt x="1218" y="342"/>
                    </a:lnTo>
                    <a:lnTo>
                      <a:pt x="1048" y="488"/>
                    </a:lnTo>
                    <a:lnTo>
                      <a:pt x="877" y="634"/>
                    </a:lnTo>
                    <a:lnTo>
                      <a:pt x="731" y="780"/>
                    </a:lnTo>
                    <a:lnTo>
                      <a:pt x="585" y="951"/>
                    </a:lnTo>
                    <a:lnTo>
                      <a:pt x="487" y="1121"/>
                    </a:lnTo>
                    <a:lnTo>
                      <a:pt x="366" y="1316"/>
                    </a:lnTo>
                    <a:lnTo>
                      <a:pt x="220" y="1681"/>
                    </a:lnTo>
                    <a:lnTo>
                      <a:pt x="98" y="2071"/>
                    </a:lnTo>
                    <a:lnTo>
                      <a:pt x="0" y="246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81" name="Shape 704">
              <a:extLst>
                <a:ext uri="{FF2B5EF4-FFF2-40B4-BE49-F238E27FC236}">
                  <a16:creationId xmlns:a16="http://schemas.microsoft.com/office/drawing/2014/main" id="{76EBCAA6-B4EA-4710-97DB-8E8BCE6D2B59}"/>
                </a:ext>
              </a:extLst>
            </p:cNvPr>
            <p:cNvGrpSpPr/>
            <p:nvPr/>
          </p:nvGrpSpPr>
          <p:grpSpPr>
            <a:xfrm>
              <a:off x="7987497" y="5593594"/>
              <a:ext cx="441213" cy="240165"/>
              <a:chOff x="5937975" y="5081700"/>
              <a:chExt cx="481050" cy="261850"/>
            </a:xfrm>
          </p:grpSpPr>
          <p:sp>
            <p:nvSpPr>
              <p:cNvPr id="282" name="Shape 705">
                <a:extLst>
                  <a:ext uri="{FF2B5EF4-FFF2-40B4-BE49-F238E27FC236}">
                    <a16:creationId xmlns:a16="http://schemas.microsoft.com/office/drawing/2014/main" id="{6FF2F75D-C063-43D3-A265-B524887F4990}"/>
                  </a:ext>
                </a:extLst>
              </p:cNvPr>
              <p:cNvSpPr/>
              <p:nvPr/>
            </p:nvSpPr>
            <p:spPr>
              <a:xfrm>
                <a:off x="6104200" y="5081700"/>
                <a:ext cx="314825" cy="215575"/>
              </a:xfrm>
              <a:custGeom>
                <a:avLst/>
                <a:gdLst/>
                <a:ahLst/>
                <a:cxnLst/>
                <a:rect l="0" t="0" r="0" b="0"/>
                <a:pathLst>
                  <a:path w="12593" h="8623" fill="none" extrusionOk="0">
                    <a:moveTo>
                      <a:pt x="5481" y="8622"/>
                    </a:moveTo>
                    <a:lnTo>
                      <a:pt x="5481" y="8622"/>
                    </a:lnTo>
                    <a:lnTo>
                      <a:pt x="6017" y="8574"/>
                    </a:lnTo>
                    <a:lnTo>
                      <a:pt x="6382" y="8525"/>
                    </a:lnTo>
                    <a:lnTo>
                      <a:pt x="6796" y="8452"/>
                    </a:lnTo>
                    <a:lnTo>
                      <a:pt x="7234" y="8354"/>
                    </a:lnTo>
                    <a:lnTo>
                      <a:pt x="7697" y="8257"/>
                    </a:lnTo>
                    <a:lnTo>
                      <a:pt x="8184" y="8086"/>
                    </a:lnTo>
                    <a:lnTo>
                      <a:pt x="8671" y="7892"/>
                    </a:lnTo>
                    <a:lnTo>
                      <a:pt x="9134" y="7648"/>
                    </a:lnTo>
                    <a:lnTo>
                      <a:pt x="9353" y="7526"/>
                    </a:lnTo>
                    <a:lnTo>
                      <a:pt x="9597" y="7356"/>
                    </a:lnTo>
                    <a:lnTo>
                      <a:pt x="9792" y="7185"/>
                    </a:lnTo>
                    <a:lnTo>
                      <a:pt x="9986" y="7015"/>
                    </a:lnTo>
                    <a:lnTo>
                      <a:pt x="10181" y="6820"/>
                    </a:lnTo>
                    <a:lnTo>
                      <a:pt x="10376" y="6601"/>
                    </a:lnTo>
                    <a:lnTo>
                      <a:pt x="10522" y="6357"/>
                    </a:lnTo>
                    <a:lnTo>
                      <a:pt x="10668" y="6114"/>
                    </a:lnTo>
                    <a:lnTo>
                      <a:pt x="10814" y="5846"/>
                    </a:lnTo>
                    <a:lnTo>
                      <a:pt x="10912" y="5554"/>
                    </a:lnTo>
                    <a:lnTo>
                      <a:pt x="11009" y="5261"/>
                    </a:lnTo>
                    <a:lnTo>
                      <a:pt x="11082" y="4945"/>
                    </a:lnTo>
                    <a:lnTo>
                      <a:pt x="11131" y="4579"/>
                    </a:lnTo>
                    <a:lnTo>
                      <a:pt x="11155" y="4214"/>
                    </a:lnTo>
                    <a:lnTo>
                      <a:pt x="11155" y="4214"/>
                    </a:lnTo>
                    <a:lnTo>
                      <a:pt x="11155" y="3873"/>
                    </a:lnTo>
                    <a:lnTo>
                      <a:pt x="11131" y="3435"/>
                    </a:lnTo>
                    <a:lnTo>
                      <a:pt x="11131" y="2972"/>
                    </a:lnTo>
                    <a:lnTo>
                      <a:pt x="11131" y="2753"/>
                    </a:lnTo>
                    <a:lnTo>
                      <a:pt x="11180" y="2582"/>
                    </a:lnTo>
                    <a:lnTo>
                      <a:pt x="12032" y="2607"/>
                    </a:lnTo>
                    <a:lnTo>
                      <a:pt x="11594" y="2120"/>
                    </a:lnTo>
                    <a:lnTo>
                      <a:pt x="11594" y="2120"/>
                    </a:lnTo>
                    <a:lnTo>
                      <a:pt x="11764" y="2046"/>
                    </a:lnTo>
                    <a:lnTo>
                      <a:pt x="11935" y="1973"/>
                    </a:lnTo>
                    <a:lnTo>
                      <a:pt x="12300" y="1827"/>
                    </a:lnTo>
                    <a:lnTo>
                      <a:pt x="12568" y="1730"/>
                    </a:lnTo>
                    <a:lnTo>
                      <a:pt x="12592" y="1681"/>
                    </a:lnTo>
                    <a:lnTo>
                      <a:pt x="12592" y="1657"/>
                    </a:lnTo>
                    <a:lnTo>
                      <a:pt x="12568" y="1632"/>
                    </a:lnTo>
                    <a:lnTo>
                      <a:pt x="12568" y="1632"/>
                    </a:lnTo>
                    <a:lnTo>
                      <a:pt x="12203" y="1511"/>
                    </a:lnTo>
                    <a:lnTo>
                      <a:pt x="11789" y="1389"/>
                    </a:lnTo>
                    <a:lnTo>
                      <a:pt x="11302" y="1267"/>
                    </a:lnTo>
                    <a:lnTo>
                      <a:pt x="11302" y="1267"/>
                    </a:lnTo>
                    <a:lnTo>
                      <a:pt x="11082" y="1024"/>
                    </a:lnTo>
                    <a:lnTo>
                      <a:pt x="10863" y="780"/>
                    </a:lnTo>
                    <a:lnTo>
                      <a:pt x="10547" y="512"/>
                    </a:lnTo>
                    <a:lnTo>
                      <a:pt x="10352" y="390"/>
                    </a:lnTo>
                    <a:lnTo>
                      <a:pt x="10157" y="269"/>
                    </a:lnTo>
                    <a:lnTo>
                      <a:pt x="9938" y="171"/>
                    </a:lnTo>
                    <a:lnTo>
                      <a:pt x="9719" y="98"/>
                    </a:lnTo>
                    <a:lnTo>
                      <a:pt x="9475" y="25"/>
                    </a:lnTo>
                    <a:lnTo>
                      <a:pt x="9231" y="1"/>
                    </a:lnTo>
                    <a:lnTo>
                      <a:pt x="8964" y="25"/>
                    </a:lnTo>
                    <a:lnTo>
                      <a:pt x="8696" y="74"/>
                    </a:lnTo>
                    <a:lnTo>
                      <a:pt x="8696" y="74"/>
                    </a:lnTo>
                    <a:lnTo>
                      <a:pt x="8501" y="122"/>
                    </a:lnTo>
                    <a:lnTo>
                      <a:pt x="8306" y="171"/>
                    </a:lnTo>
                    <a:lnTo>
                      <a:pt x="8111" y="269"/>
                    </a:lnTo>
                    <a:lnTo>
                      <a:pt x="7916" y="366"/>
                    </a:lnTo>
                    <a:lnTo>
                      <a:pt x="7746" y="488"/>
                    </a:lnTo>
                    <a:lnTo>
                      <a:pt x="7575" y="610"/>
                    </a:lnTo>
                    <a:lnTo>
                      <a:pt x="7405" y="756"/>
                    </a:lnTo>
                    <a:lnTo>
                      <a:pt x="7283" y="926"/>
                    </a:lnTo>
                    <a:lnTo>
                      <a:pt x="7137" y="1097"/>
                    </a:lnTo>
                    <a:lnTo>
                      <a:pt x="7039" y="1267"/>
                    </a:lnTo>
                    <a:lnTo>
                      <a:pt x="6942" y="1462"/>
                    </a:lnTo>
                    <a:lnTo>
                      <a:pt x="6845" y="1657"/>
                    </a:lnTo>
                    <a:lnTo>
                      <a:pt x="6796" y="1876"/>
                    </a:lnTo>
                    <a:lnTo>
                      <a:pt x="6747" y="2095"/>
                    </a:lnTo>
                    <a:lnTo>
                      <a:pt x="6723" y="2339"/>
                    </a:lnTo>
                    <a:lnTo>
                      <a:pt x="6723" y="2558"/>
                    </a:lnTo>
                    <a:lnTo>
                      <a:pt x="1" y="4360"/>
                    </a:lnTo>
                    <a:lnTo>
                      <a:pt x="1" y="4360"/>
                    </a:lnTo>
                    <a:lnTo>
                      <a:pt x="318" y="4579"/>
                    </a:lnTo>
                    <a:lnTo>
                      <a:pt x="634" y="4799"/>
                    </a:lnTo>
                    <a:lnTo>
                      <a:pt x="951" y="5018"/>
                    </a:lnTo>
                    <a:lnTo>
                      <a:pt x="1267" y="5188"/>
                    </a:lnTo>
                    <a:lnTo>
                      <a:pt x="1608" y="5359"/>
                    </a:lnTo>
                    <a:lnTo>
                      <a:pt x="1925" y="5481"/>
                    </a:lnTo>
                    <a:lnTo>
                      <a:pt x="2266" y="5602"/>
                    </a:lnTo>
                    <a:lnTo>
                      <a:pt x="2583" y="5724"/>
                    </a:lnTo>
                    <a:lnTo>
                      <a:pt x="2923" y="5797"/>
                    </a:lnTo>
                    <a:lnTo>
                      <a:pt x="3264" y="5846"/>
                    </a:lnTo>
                    <a:lnTo>
                      <a:pt x="3581" y="5895"/>
                    </a:lnTo>
                    <a:lnTo>
                      <a:pt x="3922" y="5919"/>
                    </a:lnTo>
                    <a:lnTo>
                      <a:pt x="4263" y="5919"/>
                    </a:lnTo>
                    <a:lnTo>
                      <a:pt x="4604" y="5895"/>
                    </a:lnTo>
                    <a:lnTo>
                      <a:pt x="4945" y="5846"/>
                    </a:lnTo>
                    <a:lnTo>
                      <a:pt x="5286" y="5797"/>
                    </a:lnTo>
                    <a:lnTo>
                      <a:pt x="5286" y="5797"/>
                    </a:lnTo>
                    <a:lnTo>
                      <a:pt x="5603" y="5700"/>
                    </a:lnTo>
                    <a:lnTo>
                      <a:pt x="5919" y="5627"/>
                    </a:lnTo>
                    <a:lnTo>
                      <a:pt x="6455" y="5407"/>
                    </a:lnTo>
                    <a:lnTo>
                      <a:pt x="6942" y="5188"/>
                    </a:lnTo>
                    <a:lnTo>
                      <a:pt x="7356" y="4969"/>
                    </a:lnTo>
                    <a:lnTo>
                      <a:pt x="7697" y="4750"/>
                    </a:lnTo>
                    <a:lnTo>
                      <a:pt x="7941" y="4579"/>
                    </a:lnTo>
                    <a:lnTo>
                      <a:pt x="8160" y="4409"/>
                    </a:lnTo>
                    <a:lnTo>
                      <a:pt x="8160" y="4409"/>
                    </a:lnTo>
                    <a:lnTo>
                      <a:pt x="8233" y="4360"/>
                    </a:lnTo>
                    <a:lnTo>
                      <a:pt x="8330" y="4336"/>
                    </a:lnTo>
                    <a:lnTo>
                      <a:pt x="8428" y="4360"/>
                    </a:lnTo>
                    <a:lnTo>
                      <a:pt x="8501" y="440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3" name="Shape 706">
                <a:extLst>
                  <a:ext uri="{FF2B5EF4-FFF2-40B4-BE49-F238E27FC236}">
                    <a16:creationId xmlns:a16="http://schemas.microsoft.com/office/drawing/2014/main" id="{B5864253-5780-46F7-B25D-7CAF383105E4}"/>
                  </a:ext>
                </a:extLst>
              </p:cNvPr>
              <p:cNvSpPr/>
              <p:nvPr/>
            </p:nvSpPr>
            <p:spPr>
              <a:xfrm>
                <a:off x="5937975" y="5210175"/>
                <a:ext cx="333700" cy="133375"/>
              </a:xfrm>
              <a:custGeom>
                <a:avLst/>
                <a:gdLst/>
                <a:ahLst/>
                <a:cxnLst/>
                <a:rect l="0" t="0" r="0" b="0"/>
                <a:pathLst>
                  <a:path w="13348" h="5335" fill="none" extrusionOk="0">
                    <a:moveTo>
                      <a:pt x="7819" y="1"/>
                    </a:moveTo>
                    <a:lnTo>
                      <a:pt x="318" y="2533"/>
                    </a:lnTo>
                    <a:lnTo>
                      <a:pt x="318" y="2533"/>
                    </a:lnTo>
                    <a:lnTo>
                      <a:pt x="245" y="2582"/>
                    </a:lnTo>
                    <a:lnTo>
                      <a:pt x="147" y="2631"/>
                    </a:lnTo>
                    <a:lnTo>
                      <a:pt x="98" y="2704"/>
                    </a:lnTo>
                    <a:lnTo>
                      <a:pt x="50" y="2777"/>
                    </a:lnTo>
                    <a:lnTo>
                      <a:pt x="1" y="2874"/>
                    </a:lnTo>
                    <a:lnTo>
                      <a:pt x="1" y="2972"/>
                    </a:lnTo>
                    <a:lnTo>
                      <a:pt x="1" y="3045"/>
                    </a:lnTo>
                    <a:lnTo>
                      <a:pt x="25" y="3142"/>
                    </a:lnTo>
                    <a:lnTo>
                      <a:pt x="25" y="3142"/>
                    </a:lnTo>
                    <a:lnTo>
                      <a:pt x="98" y="3288"/>
                    </a:lnTo>
                    <a:lnTo>
                      <a:pt x="196" y="3386"/>
                    </a:lnTo>
                    <a:lnTo>
                      <a:pt x="318" y="3459"/>
                    </a:lnTo>
                    <a:lnTo>
                      <a:pt x="488" y="3483"/>
                    </a:lnTo>
                    <a:lnTo>
                      <a:pt x="488" y="3483"/>
                    </a:lnTo>
                    <a:lnTo>
                      <a:pt x="610" y="3459"/>
                    </a:lnTo>
                    <a:lnTo>
                      <a:pt x="269" y="3629"/>
                    </a:lnTo>
                    <a:lnTo>
                      <a:pt x="269" y="3629"/>
                    </a:lnTo>
                    <a:lnTo>
                      <a:pt x="171" y="3678"/>
                    </a:lnTo>
                    <a:lnTo>
                      <a:pt x="123" y="3751"/>
                    </a:lnTo>
                    <a:lnTo>
                      <a:pt x="50" y="3824"/>
                    </a:lnTo>
                    <a:lnTo>
                      <a:pt x="25" y="3922"/>
                    </a:lnTo>
                    <a:lnTo>
                      <a:pt x="1" y="3995"/>
                    </a:lnTo>
                    <a:lnTo>
                      <a:pt x="1" y="4092"/>
                    </a:lnTo>
                    <a:lnTo>
                      <a:pt x="1" y="4190"/>
                    </a:lnTo>
                    <a:lnTo>
                      <a:pt x="50" y="4287"/>
                    </a:lnTo>
                    <a:lnTo>
                      <a:pt x="50" y="4287"/>
                    </a:lnTo>
                    <a:lnTo>
                      <a:pt x="123" y="4409"/>
                    </a:lnTo>
                    <a:lnTo>
                      <a:pt x="220" y="4482"/>
                    </a:lnTo>
                    <a:lnTo>
                      <a:pt x="342" y="4531"/>
                    </a:lnTo>
                    <a:lnTo>
                      <a:pt x="488" y="4555"/>
                    </a:lnTo>
                    <a:lnTo>
                      <a:pt x="488" y="4555"/>
                    </a:lnTo>
                    <a:lnTo>
                      <a:pt x="586" y="4555"/>
                    </a:lnTo>
                    <a:lnTo>
                      <a:pt x="683" y="4506"/>
                    </a:lnTo>
                    <a:lnTo>
                      <a:pt x="853" y="4433"/>
                    </a:lnTo>
                    <a:lnTo>
                      <a:pt x="853" y="4433"/>
                    </a:lnTo>
                    <a:lnTo>
                      <a:pt x="780" y="4555"/>
                    </a:lnTo>
                    <a:lnTo>
                      <a:pt x="756" y="4701"/>
                    </a:lnTo>
                    <a:lnTo>
                      <a:pt x="780" y="4847"/>
                    </a:lnTo>
                    <a:lnTo>
                      <a:pt x="829" y="4993"/>
                    </a:lnTo>
                    <a:lnTo>
                      <a:pt x="829" y="4993"/>
                    </a:lnTo>
                    <a:lnTo>
                      <a:pt x="926" y="5091"/>
                    </a:lnTo>
                    <a:lnTo>
                      <a:pt x="1024" y="5139"/>
                    </a:lnTo>
                    <a:lnTo>
                      <a:pt x="1121" y="5188"/>
                    </a:lnTo>
                    <a:lnTo>
                      <a:pt x="1243" y="5212"/>
                    </a:lnTo>
                    <a:lnTo>
                      <a:pt x="1243" y="5212"/>
                    </a:lnTo>
                    <a:lnTo>
                      <a:pt x="1389" y="5188"/>
                    </a:lnTo>
                    <a:lnTo>
                      <a:pt x="1511" y="5115"/>
                    </a:lnTo>
                    <a:lnTo>
                      <a:pt x="6065" y="2144"/>
                    </a:lnTo>
                    <a:lnTo>
                      <a:pt x="6065" y="2144"/>
                    </a:lnTo>
                    <a:lnTo>
                      <a:pt x="6528" y="2363"/>
                    </a:lnTo>
                    <a:lnTo>
                      <a:pt x="7088" y="2582"/>
                    </a:lnTo>
                    <a:lnTo>
                      <a:pt x="7770" y="2826"/>
                    </a:lnTo>
                    <a:lnTo>
                      <a:pt x="8501" y="3045"/>
                    </a:lnTo>
                    <a:lnTo>
                      <a:pt x="9280" y="3240"/>
                    </a:lnTo>
                    <a:lnTo>
                      <a:pt x="10060" y="3386"/>
                    </a:lnTo>
                    <a:lnTo>
                      <a:pt x="10425" y="3435"/>
                    </a:lnTo>
                    <a:lnTo>
                      <a:pt x="10790" y="3483"/>
                    </a:lnTo>
                    <a:lnTo>
                      <a:pt x="11156" y="3483"/>
                    </a:lnTo>
                    <a:lnTo>
                      <a:pt x="11497" y="3483"/>
                    </a:lnTo>
                    <a:lnTo>
                      <a:pt x="12178" y="5188"/>
                    </a:lnTo>
                    <a:lnTo>
                      <a:pt x="12178" y="5188"/>
                    </a:lnTo>
                    <a:lnTo>
                      <a:pt x="12227" y="5237"/>
                    </a:lnTo>
                    <a:lnTo>
                      <a:pt x="12276" y="5286"/>
                    </a:lnTo>
                    <a:lnTo>
                      <a:pt x="12349" y="5310"/>
                    </a:lnTo>
                    <a:lnTo>
                      <a:pt x="12422" y="5334"/>
                    </a:lnTo>
                    <a:lnTo>
                      <a:pt x="13347" y="533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4" name="Shape 707">
                <a:extLst>
                  <a:ext uri="{FF2B5EF4-FFF2-40B4-BE49-F238E27FC236}">
                    <a16:creationId xmlns:a16="http://schemas.microsoft.com/office/drawing/2014/main" id="{12355CD1-374B-47FD-BEA2-08A445B67A6F}"/>
                  </a:ext>
                </a:extLst>
              </p:cNvPr>
              <p:cNvSpPr/>
              <p:nvPr/>
            </p:nvSpPr>
            <p:spPr>
              <a:xfrm>
                <a:off x="6352025" y="5109100"/>
                <a:ext cx="19500" cy="18900"/>
              </a:xfrm>
              <a:custGeom>
                <a:avLst/>
                <a:gdLst/>
                <a:ahLst/>
                <a:cxnLst/>
                <a:rect l="0" t="0" r="0" b="0"/>
                <a:pathLst>
                  <a:path w="780" h="756" extrusionOk="0">
                    <a:moveTo>
                      <a:pt x="317" y="1"/>
                    </a:moveTo>
                    <a:lnTo>
                      <a:pt x="244" y="25"/>
                    </a:lnTo>
                    <a:lnTo>
                      <a:pt x="122" y="98"/>
                    </a:lnTo>
                    <a:lnTo>
                      <a:pt x="49" y="220"/>
                    </a:lnTo>
                    <a:lnTo>
                      <a:pt x="25" y="293"/>
                    </a:lnTo>
                    <a:lnTo>
                      <a:pt x="0" y="390"/>
                    </a:lnTo>
                    <a:lnTo>
                      <a:pt x="25" y="463"/>
                    </a:lnTo>
                    <a:lnTo>
                      <a:pt x="49" y="536"/>
                    </a:lnTo>
                    <a:lnTo>
                      <a:pt x="122" y="658"/>
                    </a:lnTo>
                    <a:lnTo>
                      <a:pt x="244" y="731"/>
                    </a:lnTo>
                    <a:lnTo>
                      <a:pt x="317" y="756"/>
                    </a:lnTo>
                    <a:lnTo>
                      <a:pt x="463" y="756"/>
                    </a:lnTo>
                    <a:lnTo>
                      <a:pt x="536" y="731"/>
                    </a:lnTo>
                    <a:lnTo>
                      <a:pt x="658" y="658"/>
                    </a:lnTo>
                    <a:lnTo>
                      <a:pt x="755" y="536"/>
                    </a:lnTo>
                    <a:lnTo>
                      <a:pt x="780" y="463"/>
                    </a:lnTo>
                    <a:lnTo>
                      <a:pt x="780" y="390"/>
                    </a:lnTo>
                    <a:lnTo>
                      <a:pt x="780" y="293"/>
                    </a:lnTo>
                    <a:lnTo>
                      <a:pt x="755" y="220"/>
                    </a:lnTo>
                    <a:lnTo>
                      <a:pt x="658" y="98"/>
                    </a:lnTo>
                    <a:lnTo>
                      <a:pt x="536" y="25"/>
                    </a:lnTo>
                    <a:lnTo>
                      <a:pt x="463" y="1"/>
                    </a:lnTo>
                    <a:close/>
                  </a:path>
                </a:pathLst>
              </a:custGeom>
              <a:noFill/>
              <a:ln w="9525" cap="flat"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85" name="Shape 708">
              <a:extLst>
                <a:ext uri="{FF2B5EF4-FFF2-40B4-BE49-F238E27FC236}">
                  <a16:creationId xmlns:a16="http://schemas.microsoft.com/office/drawing/2014/main" id="{BD047704-FEE2-4951-B1F5-5E038A62575C}"/>
                </a:ext>
              </a:extLst>
            </p:cNvPr>
            <p:cNvGrpSpPr/>
            <p:nvPr/>
          </p:nvGrpSpPr>
          <p:grpSpPr>
            <a:xfrm>
              <a:off x="8662112" y="5547252"/>
              <a:ext cx="316658" cy="364123"/>
              <a:chOff x="6673500" y="5031175"/>
              <a:chExt cx="345250" cy="397000"/>
            </a:xfrm>
          </p:grpSpPr>
          <p:sp>
            <p:nvSpPr>
              <p:cNvPr id="286" name="Shape 709">
                <a:extLst>
                  <a:ext uri="{FF2B5EF4-FFF2-40B4-BE49-F238E27FC236}">
                    <a16:creationId xmlns:a16="http://schemas.microsoft.com/office/drawing/2014/main" id="{AFA1877C-96FD-4BF1-8C10-02DD42866BBF}"/>
                  </a:ext>
                </a:extLst>
              </p:cNvPr>
              <p:cNvSpPr/>
              <p:nvPr/>
            </p:nvSpPr>
            <p:spPr>
              <a:xfrm>
                <a:off x="6731950" y="5031175"/>
                <a:ext cx="105375" cy="147375"/>
              </a:xfrm>
              <a:custGeom>
                <a:avLst/>
                <a:gdLst/>
                <a:ahLst/>
                <a:cxnLst/>
                <a:rect l="0" t="0" r="0" b="0"/>
                <a:pathLst>
                  <a:path w="4215" h="5895" fill="none" extrusionOk="0">
                    <a:moveTo>
                      <a:pt x="2436" y="5894"/>
                    </a:moveTo>
                    <a:lnTo>
                      <a:pt x="2436" y="5894"/>
                    </a:lnTo>
                    <a:lnTo>
                      <a:pt x="2656" y="5845"/>
                    </a:lnTo>
                    <a:lnTo>
                      <a:pt x="2850" y="5772"/>
                    </a:lnTo>
                    <a:lnTo>
                      <a:pt x="3045" y="5699"/>
                    </a:lnTo>
                    <a:lnTo>
                      <a:pt x="3216" y="5577"/>
                    </a:lnTo>
                    <a:lnTo>
                      <a:pt x="3386" y="5456"/>
                    </a:lnTo>
                    <a:lnTo>
                      <a:pt x="3532" y="5285"/>
                    </a:lnTo>
                    <a:lnTo>
                      <a:pt x="3678" y="5115"/>
                    </a:lnTo>
                    <a:lnTo>
                      <a:pt x="3800" y="4920"/>
                    </a:lnTo>
                    <a:lnTo>
                      <a:pt x="3922" y="4725"/>
                    </a:lnTo>
                    <a:lnTo>
                      <a:pt x="4019" y="4506"/>
                    </a:lnTo>
                    <a:lnTo>
                      <a:pt x="4092" y="4262"/>
                    </a:lnTo>
                    <a:lnTo>
                      <a:pt x="4141" y="4019"/>
                    </a:lnTo>
                    <a:lnTo>
                      <a:pt x="4190" y="3775"/>
                    </a:lnTo>
                    <a:lnTo>
                      <a:pt x="4214" y="3507"/>
                    </a:lnTo>
                    <a:lnTo>
                      <a:pt x="4190" y="3239"/>
                    </a:lnTo>
                    <a:lnTo>
                      <a:pt x="4166" y="2971"/>
                    </a:lnTo>
                    <a:lnTo>
                      <a:pt x="4166" y="2971"/>
                    </a:lnTo>
                    <a:lnTo>
                      <a:pt x="4044" y="1876"/>
                    </a:lnTo>
                    <a:lnTo>
                      <a:pt x="3946" y="1364"/>
                    </a:lnTo>
                    <a:lnTo>
                      <a:pt x="3825" y="901"/>
                    </a:lnTo>
                    <a:lnTo>
                      <a:pt x="3727" y="682"/>
                    </a:lnTo>
                    <a:lnTo>
                      <a:pt x="3654" y="512"/>
                    </a:lnTo>
                    <a:lnTo>
                      <a:pt x="3532" y="341"/>
                    </a:lnTo>
                    <a:lnTo>
                      <a:pt x="3411" y="219"/>
                    </a:lnTo>
                    <a:lnTo>
                      <a:pt x="3264" y="122"/>
                    </a:lnTo>
                    <a:lnTo>
                      <a:pt x="3118" y="49"/>
                    </a:lnTo>
                    <a:lnTo>
                      <a:pt x="2923" y="0"/>
                    </a:lnTo>
                    <a:lnTo>
                      <a:pt x="2729" y="25"/>
                    </a:lnTo>
                    <a:lnTo>
                      <a:pt x="2729" y="25"/>
                    </a:lnTo>
                    <a:lnTo>
                      <a:pt x="2509" y="73"/>
                    </a:lnTo>
                    <a:lnTo>
                      <a:pt x="2266" y="146"/>
                    </a:lnTo>
                    <a:lnTo>
                      <a:pt x="2022" y="268"/>
                    </a:lnTo>
                    <a:lnTo>
                      <a:pt x="1779" y="414"/>
                    </a:lnTo>
                    <a:lnTo>
                      <a:pt x="1535" y="609"/>
                    </a:lnTo>
                    <a:lnTo>
                      <a:pt x="1316" y="804"/>
                    </a:lnTo>
                    <a:lnTo>
                      <a:pt x="1072" y="1023"/>
                    </a:lnTo>
                    <a:lnTo>
                      <a:pt x="853" y="1267"/>
                    </a:lnTo>
                    <a:lnTo>
                      <a:pt x="658" y="1535"/>
                    </a:lnTo>
                    <a:lnTo>
                      <a:pt x="488" y="1802"/>
                    </a:lnTo>
                    <a:lnTo>
                      <a:pt x="317" y="2095"/>
                    </a:lnTo>
                    <a:lnTo>
                      <a:pt x="196" y="2363"/>
                    </a:lnTo>
                    <a:lnTo>
                      <a:pt x="98" y="2655"/>
                    </a:lnTo>
                    <a:lnTo>
                      <a:pt x="25" y="2947"/>
                    </a:lnTo>
                    <a:lnTo>
                      <a:pt x="1" y="3239"/>
                    </a:lnTo>
                    <a:lnTo>
                      <a:pt x="1" y="3507"/>
                    </a:lnTo>
                    <a:lnTo>
                      <a:pt x="1" y="3507"/>
                    </a:lnTo>
                    <a:lnTo>
                      <a:pt x="50" y="3775"/>
                    </a:lnTo>
                    <a:lnTo>
                      <a:pt x="123" y="4043"/>
                    </a:lnTo>
                    <a:lnTo>
                      <a:pt x="196" y="4287"/>
                    </a:lnTo>
                    <a:lnTo>
                      <a:pt x="293" y="4530"/>
                    </a:lnTo>
                    <a:lnTo>
                      <a:pt x="415" y="4749"/>
                    </a:lnTo>
                    <a:lnTo>
                      <a:pt x="561" y="4944"/>
                    </a:lnTo>
                    <a:lnTo>
                      <a:pt x="707" y="5139"/>
                    </a:lnTo>
                    <a:lnTo>
                      <a:pt x="853" y="5310"/>
                    </a:lnTo>
                    <a:lnTo>
                      <a:pt x="1024" y="5456"/>
                    </a:lnTo>
                    <a:lnTo>
                      <a:pt x="1219" y="5602"/>
                    </a:lnTo>
                    <a:lnTo>
                      <a:pt x="1389" y="5699"/>
                    </a:lnTo>
                    <a:lnTo>
                      <a:pt x="1584" y="5797"/>
                    </a:lnTo>
                    <a:lnTo>
                      <a:pt x="1803" y="5845"/>
                    </a:lnTo>
                    <a:lnTo>
                      <a:pt x="1998" y="5894"/>
                    </a:lnTo>
                    <a:lnTo>
                      <a:pt x="2217" y="5894"/>
                    </a:lnTo>
                    <a:lnTo>
                      <a:pt x="2436" y="5894"/>
                    </a:lnTo>
                    <a:lnTo>
                      <a:pt x="2436" y="589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7" name="Shape 710">
                <a:extLst>
                  <a:ext uri="{FF2B5EF4-FFF2-40B4-BE49-F238E27FC236}">
                    <a16:creationId xmlns:a16="http://schemas.microsoft.com/office/drawing/2014/main" id="{D4DCD2A0-311A-4E9F-912E-A7BD1BF41972}"/>
                  </a:ext>
                </a:extLst>
              </p:cNvPr>
              <p:cNvSpPr/>
              <p:nvPr/>
            </p:nvSpPr>
            <p:spPr>
              <a:xfrm>
                <a:off x="6673500" y="5146850"/>
                <a:ext cx="84050" cy="116925"/>
              </a:xfrm>
              <a:custGeom>
                <a:avLst/>
                <a:gdLst/>
                <a:ahLst/>
                <a:cxnLst/>
                <a:rect l="0" t="0" r="0" b="0"/>
                <a:pathLst>
                  <a:path w="3362" h="4677" fill="none" extrusionOk="0">
                    <a:moveTo>
                      <a:pt x="2875" y="4579"/>
                    </a:moveTo>
                    <a:lnTo>
                      <a:pt x="2875" y="4579"/>
                    </a:lnTo>
                    <a:lnTo>
                      <a:pt x="3021" y="4482"/>
                    </a:lnTo>
                    <a:lnTo>
                      <a:pt x="3143" y="4385"/>
                    </a:lnTo>
                    <a:lnTo>
                      <a:pt x="3240" y="4287"/>
                    </a:lnTo>
                    <a:lnTo>
                      <a:pt x="3313" y="4141"/>
                    </a:lnTo>
                    <a:lnTo>
                      <a:pt x="3362" y="3995"/>
                    </a:lnTo>
                    <a:lnTo>
                      <a:pt x="3362" y="3849"/>
                    </a:lnTo>
                    <a:lnTo>
                      <a:pt x="3362" y="3678"/>
                    </a:lnTo>
                    <a:lnTo>
                      <a:pt x="3337" y="3508"/>
                    </a:lnTo>
                    <a:lnTo>
                      <a:pt x="3240" y="3118"/>
                    </a:lnTo>
                    <a:lnTo>
                      <a:pt x="3069" y="2704"/>
                    </a:lnTo>
                    <a:lnTo>
                      <a:pt x="2704" y="1803"/>
                    </a:lnTo>
                    <a:lnTo>
                      <a:pt x="2704" y="1803"/>
                    </a:lnTo>
                    <a:lnTo>
                      <a:pt x="2363" y="950"/>
                    </a:lnTo>
                    <a:lnTo>
                      <a:pt x="2193" y="609"/>
                    </a:lnTo>
                    <a:lnTo>
                      <a:pt x="2022" y="342"/>
                    </a:lnTo>
                    <a:lnTo>
                      <a:pt x="1949" y="220"/>
                    </a:lnTo>
                    <a:lnTo>
                      <a:pt x="1852" y="122"/>
                    </a:lnTo>
                    <a:lnTo>
                      <a:pt x="1730" y="74"/>
                    </a:lnTo>
                    <a:lnTo>
                      <a:pt x="1633" y="25"/>
                    </a:lnTo>
                    <a:lnTo>
                      <a:pt x="1486" y="1"/>
                    </a:lnTo>
                    <a:lnTo>
                      <a:pt x="1365" y="1"/>
                    </a:lnTo>
                    <a:lnTo>
                      <a:pt x="1194" y="25"/>
                    </a:lnTo>
                    <a:lnTo>
                      <a:pt x="1024" y="98"/>
                    </a:lnTo>
                    <a:lnTo>
                      <a:pt x="1024" y="98"/>
                    </a:lnTo>
                    <a:lnTo>
                      <a:pt x="853" y="171"/>
                    </a:lnTo>
                    <a:lnTo>
                      <a:pt x="707" y="269"/>
                    </a:lnTo>
                    <a:lnTo>
                      <a:pt x="561" y="390"/>
                    </a:lnTo>
                    <a:lnTo>
                      <a:pt x="439" y="536"/>
                    </a:lnTo>
                    <a:lnTo>
                      <a:pt x="317" y="683"/>
                    </a:lnTo>
                    <a:lnTo>
                      <a:pt x="220" y="853"/>
                    </a:lnTo>
                    <a:lnTo>
                      <a:pt x="147" y="1048"/>
                    </a:lnTo>
                    <a:lnTo>
                      <a:pt x="74" y="1243"/>
                    </a:lnTo>
                    <a:lnTo>
                      <a:pt x="49" y="1438"/>
                    </a:lnTo>
                    <a:lnTo>
                      <a:pt x="1" y="1657"/>
                    </a:lnTo>
                    <a:lnTo>
                      <a:pt x="1" y="1876"/>
                    </a:lnTo>
                    <a:lnTo>
                      <a:pt x="1" y="2095"/>
                    </a:lnTo>
                    <a:lnTo>
                      <a:pt x="25" y="2339"/>
                    </a:lnTo>
                    <a:lnTo>
                      <a:pt x="74" y="2558"/>
                    </a:lnTo>
                    <a:lnTo>
                      <a:pt x="147" y="2801"/>
                    </a:lnTo>
                    <a:lnTo>
                      <a:pt x="220" y="3045"/>
                    </a:lnTo>
                    <a:lnTo>
                      <a:pt x="220" y="3045"/>
                    </a:lnTo>
                    <a:lnTo>
                      <a:pt x="342" y="3264"/>
                    </a:lnTo>
                    <a:lnTo>
                      <a:pt x="439" y="3483"/>
                    </a:lnTo>
                    <a:lnTo>
                      <a:pt x="585" y="3678"/>
                    </a:lnTo>
                    <a:lnTo>
                      <a:pt x="731" y="3849"/>
                    </a:lnTo>
                    <a:lnTo>
                      <a:pt x="878" y="4019"/>
                    </a:lnTo>
                    <a:lnTo>
                      <a:pt x="1048" y="4165"/>
                    </a:lnTo>
                    <a:lnTo>
                      <a:pt x="1219" y="4311"/>
                    </a:lnTo>
                    <a:lnTo>
                      <a:pt x="1389" y="4409"/>
                    </a:lnTo>
                    <a:lnTo>
                      <a:pt x="1559" y="4506"/>
                    </a:lnTo>
                    <a:lnTo>
                      <a:pt x="1754" y="4579"/>
                    </a:lnTo>
                    <a:lnTo>
                      <a:pt x="1949" y="4628"/>
                    </a:lnTo>
                    <a:lnTo>
                      <a:pt x="2120" y="4677"/>
                    </a:lnTo>
                    <a:lnTo>
                      <a:pt x="2314" y="4677"/>
                    </a:lnTo>
                    <a:lnTo>
                      <a:pt x="2509" y="4677"/>
                    </a:lnTo>
                    <a:lnTo>
                      <a:pt x="2680" y="4628"/>
                    </a:lnTo>
                    <a:lnTo>
                      <a:pt x="2875" y="4579"/>
                    </a:lnTo>
                    <a:lnTo>
                      <a:pt x="2875" y="457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8" name="Shape 711">
                <a:extLst>
                  <a:ext uri="{FF2B5EF4-FFF2-40B4-BE49-F238E27FC236}">
                    <a16:creationId xmlns:a16="http://schemas.microsoft.com/office/drawing/2014/main" id="{5179D2B3-1FF2-4C22-9540-599E7BBD2757}"/>
                  </a:ext>
                </a:extLst>
              </p:cNvPr>
              <p:cNvSpPr/>
              <p:nvPr/>
            </p:nvSpPr>
            <p:spPr>
              <a:xfrm>
                <a:off x="6859225" y="5033600"/>
                <a:ext cx="105350" cy="144950"/>
              </a:xfrm>
              <a:custGeom>
                <a:avLst/>
                <a:gdLst/>
                <a:ahLst/>
                <a:cxnLst/>
                <a:rect l="0" t="0" r="0" b="0"/>
                <a:pathLst>
                  <a:path w="4214" h="5798" fill="none" extrusionOk="0">
                    <a:moveTo>
                      <a:pt x="1778" y="5797"/>
                    </a:moveTo>
                    <a:lnTo>
                      <a:pt x="1778" y="5797"/>
                    </a:lnTo>
                    <a:lnTo>
                      <a:pt x="1997" y="5797"/>
                    </a:lnTo>
                    <a:lnTo>
                      <a:pt x="2216" y="5797"/>
                    </a:lnTo>
                    <a:lnTo>
                      <a:pt x="2411" y="5748"/>
                    </a:lnTo>
                    <a:lnTo>
                      <a:pt x="2630" y="5700"/>
                    </a:lnTo>
                    <a:lnTo>
                      <a:pt x="2825" y="5602"/>
                    </a:lnTo>
                    <a:lnTo>
                      <a:pt x="2996" y="5505"/>
                    </a:lnTo>
                    <a:lnTo>
                      <a:pt x="3191" y="5359"/>
                    </a:lnTo>
                    <a:lnTo>
                      <a:pt x="3361" y="5213"/>
                    </a:lnTo>
                    <a:lnTo>
                      <a:pt x="3507" y="5042"/>
                    </a:lnTo>
                    <a:lnTo>
                      <a:pt x="3653" y="4847"/>
                    </a:lnTo>
                    <a:lnTo>
                      <a:pt x="3799" y="4652"/>
                    </a:lnTo>
                    <a:lnTo>
                      <a:pt x="3921" y="4433"/>
                    </a:lnTo>
                    <a:lnTo>
                      <a:pt x="4019" y="4190"/>
                    </a:lnTo>
                    <a:lnTo>
                      <a:pt x="4092" y="3946"/>
                    </a:lnTo>
                    <a:lnTo>
                      <a:pt x="4165" y="3678"/>
                    </a:lnTo>
                    <a:lnTo>
                      <a:pt x="4213" y="3410"/>
                    </a:lnTo>
                    <a:lnTo>
                      <a:pt x="4213" y="3410"/>
                    </a:lnTo>
                    <a:lnTo>
                      <a:pt x="4213" y="3142"/>
                    </a:lnTo>
                    <a:lnTo>
                      <a:pt x="4189" y="2850"/>
                    </a:lnTo>
                    <a:lnTo>
                      <a:pt x="4116" y="2582"/>
                    </a:lnTo>
                    <a:lnTo>
                      <a:pt x="4019" y="2290"/>
                    </a:lnTo>
                    <a:lnTo>
                      <a:pt x="3897" y="2022"/>
                    </a:lnTo>
                    <a:lnTo>
                      <a:pt x="3726" y="1730"/>
                    </a:lnTo>
                    <a:lnTo>
                      <a:pt x="3556" y="1486"/>
                    </a:lnTo>
                    <a:lnTo>
                      <a:pt x="3361" y="1218"/>
                    </a:lnTo>
                    <a:lnTo>
                      <a:pt x="3142" y="999"/>
                    </a:lnTo>
                    <a:lnTo>
                      <a:pt x="2898" y="780"/>
                    </a:lnTo>
                    <a:lnTo>
                      <a:pt x="2679" y="585"/>
                    </a:lnTo>
                    <a:lnTo>
                      <a:pt x="2436" y="415"/>
                    </a:lnTo>
                    <a:lnTo>
                      <a:pt x="2192" y="269"/>
                    </a:lnTo>
                    <a:lnTo>
                      <a:pt x="1948" y="147"/>
                    </a:lnTo>
                    <a:lnTo>
                      <a:pt x="1705" y="74"/>
                    </a:lnTo>
                    <a:lnTo>
                      <a:pt x="1486" y="25"/>
                    </a:lnTo>
                    <a:lnTo>
                      <a:pt x="1486" y="25"/>
                    </a:lnTo>
                    <a:lnTo>
                      <a:pt x="1291" y="1"/>
                    </a:lnTo>
                    <a:lnTo>
                      <a:pt x="1096" y="49"/>
                    </a:lnTo>
                    <a:lnTo>
                      <a:pt x="950" y="98"/>
                    </a:lnTo>
                    <a:lnTo>
                      <a:pt x="804" y="195"/>
                    </a:lnTo>
                    <a:lnTo>
                      <a:pt x="682" y="317"/>
                    </a:lnTo>
                    <a:lnTo>
                      <a:pt x="585" y="463"/>
                    </a:lnTo>
                    <a:lnTo>
                      <a:pt x="487" y="658"/>
                    </a:lnTo>
                    <a:lnTo>
                      <a:pt x="390" y="853"/>
                    </a:lnTo>
                    <a:lnTo>
                      <a:pt x="268" y="1291"/>
                    </a:lnTo>
                    <a:lnTo>
                      <a:pt x="170" y="1803"/>
                    </a:lnTo>
                    <a:lnTo>
                      <a:pt x="49" y="2874"/>
                    </a:lnTo>
                    <a:lnTo>
                      <a:pt x="49" y="2874"/>
                    </a:lnTo>
                    <a:lnTo>
                      <a:pt x="0" y="3142"/>
                    </a:lnTo>
                    <a:lnTo>
                      <a:pt x="0" y="3410"/>
                    </a:lnTo>
                    <a:lnTo>
                      <a:pt x="24" y="3678"/>
                    </a:lnTo>
                    <a:lnTo>
                      <a:pt x="73" y="3922"/>
                    </a:lnTo>
                    <a:lnTo>
                      <a:pt x="122" y="4165"/>
                    </a:lnTo>
                    <a:lnTo>
                      <a:pt x="195" y="4409"/>
                    </a:lnTo>
                    <a:lnTo>
                      <a:pt x="292" y="4628"/>
                    </a:lnTo>
                    <a:lnTo>
                      <a:pt x="414" y="4823"/>
                    </a:lnTo>
                    <a:lnTo>
                      <a:pt x="536" y="5018"/>
                    </a:lnTo>
                    <a:lnTo>
                      <a:pt x="682" y="5188"/>
                    </a:lnTo>
                    <a:lnTo>
                      <a:pt x="828" y="5359"/>
                    </a:lnTo>
                    <a:lnTo>
                      <a:pt x="999" y="5480"/>
                    </a:lnTo>
                    <a:lnTo>
                      <a:pt x="1169" y="5602"/>
                    </a:lnTo>
                    <a:lnTo>
                      <a:pt x="1364" y="5675"/>
                    </a:lnTo>
                    <a:lnTo>
                      <a:pt x="1583" y="5748"/>
                    </a:lnTo>
                    <a:lnTo>
                      <a:pt x="1778" y="5797"/>
                    </a:lnTo>
                    <a:lnTo>
                      <a:pt x="1778" y="579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9" name="Shape 712">
                <a:extLst>
                  <a:ext uri="{FF2B5EF4-FFF2-40B4-BE49-F238E27FC236}">
                    <a16:creationId xmlns:a16="http://schemas.microsoft.com/office/drawing/2014/main" id="{32DEE4BF-432A-49D5-BFE5-2441A57E5DC8}"/>
                  </a:ext>
                </a:extLst>
              </p:cNvPr>
              <p:cNvSpPr/>
              <p:nvPr/>
            </p:nvSpPr>
            <p:spPr>
              <a:xfrm>
                <a:off x="6931675" y="5150500"/>
                <a:ext cx="87075" cy="115725"/>
              </a:xfrm>
              <a:custGeom>
                <a:avLst/>
                <a:gdLst/>
                <a:ahLst/>
                <a:cxnLst/>
                <a:rect l="0" t="0" r="0" b="0"/>
                <a:pathLst>
                  <a:path w="3483" h="4629" fill="none" extrusionOk="0">
                    <a:moveTo>
                      <a:pt x="2558" y="98"/>
                    </a:moveTo>
                    <a:lnTo>
                      <a:pt x="2558" y="98"/>
                    </a:lnTo>
                    <a:lnTo>
                      <a:pt x="2387" y="49"/>
                    </a:lnTo>
                    <a:lnTo>
                      <a:pt x="2241" y="1"/>
                    </a:lnTo>
                    <a:lnTo>
                      <a:pt x="2095" y="1"/>
                    </a:lnTo>
                    <a:lnTo>
                      <a:pt x="1973" y="1"/>
                    </a:lnTo>
                    <a:lnTo>
                      <a:pt x="1851" y="49"/>
                    </a:lnTo>
                    <a:lnTo>
                      <a:pt x="1729" y="98"/>
                    </a:lnTo>
                    <a:lnTo>
                      <a:pt x="1632" y="196"/>
                    </a:lnTo>
                    <a:lnTo>
                      <a:pt x="1535" y="293"/>
                    </a:lnTo>
                    <a:lnTo>
                      <a:pt x="1364" y="561"/>
                    </a:lnTo>
                    <a:lnTo>
                      <a:pt x="1169" y="902"/>
                    </a:lnTo>
                    <a:lnTo>
                      <a:pt x="780" y="1730"/>
                    </a:lnTo>
                    <a:lnTo>
                      <a:pt x="780" y="1730"/>
                    </a:lnTo>
                    <a:lnTo>
                      <a:pt x="366" y="2607"/>
                    </a:lnTo>
                    <a:lnTo>
                      <a:pt x="195" y="2996"/>
                    </a:lnTo>
                    <a:lnTo>
                      <a:pt x="73" y="3386"/>
                    </a:lnTo>
                    <a:lnTo>
                      <a:pt x="25" y="3557"/>
                    </a:lnTo>
                    <a:lnTo>
                      <a:pt x="0" y="3727"/>
                    </a:lnTo>
                    <a:lnTo>
                      <a:pt x="25" y="3898"/>
                    </a:lnTo>
                    <a:lnTo>
                      <a:pt x="49" y="4044"/>
                    </a:lnTo>
                    <a:lnTo>
                      <a:pt x="98" y="4165"/>
                    </a:lnTo>
                    <a:lnTo>
                      <a:pt x="195" y="4287"/>
                    </a:lnTo>
                    <a:lnTo>
                      <a:pt x="317" y="4385"/>
                    </a:lnTo>
                    <a:lnTo>
                      <a:pt x="463" y="4482"/>
                    </a:lnTo>
                    <a:lnTo>
                      <a:pt x="463" y="4482"/>
                    </a:lnTo>
                    <a:lnTo>
                      <a:pt x="633" y="4555"/>
                    </a:lnTo>
                    <a:lnTo>
                      <a:pt x="828" y="4604"/>
                    </a:lnTo>
                    <a:lnTo>
                      <a:pt x="1023" y="4628"/>
                    </a:lnTo>
                    <a:lnTo>
                      <a:pt x="1194" y="4628"/>
                    </a:lnTo>
                    <a:lnTo>
                      <a:pt x="1388" y="4604"/>
                    </a:lnTo>
                    <a:lnTo>
                      <a:pt x="1583" y="4555"/>
                    </a:lnTo>
                    <a:lnTo>
                      <a:pt x="1778" y="4482"/>
                    </a:lnTo>
                    <a:lnTo>
                      <a:pt x="1949" y="4409"/>
                    </a:lnTo>
                    <a:lnTo>
                      <a:pt x="2143" y="4312"/>
                    </a:lnTo>
                    <a:lnTo>
                      <a:pt x="2314" y="4190"/>
                    </a:lnTo>
                    <a:lnTo>
                      <a:pt x="2484" y="4044"/>
                    </a:lnTo>
                    <a:lnTo>
                      <a:pt x="2655" y="3873"/>
                    </a:lnTo>
                    <a:lnTo>
                      <a:pt x="2801" y="3703"/>
                    </a:lnTo>
                    <a:lnTo>
                      <a:pt x="2947" y="3508"/>
                    </a:lnTo>
                    <a:lnTo>
                      <a:pt x="3069" y="3313"/>
                    </a:lnTo>
                    <a:lnTo>
                      <a:pt x="3191" y="3094"/>
                    </a:lnTo>
                    <a:lnTo>
                      <a:pt x="3191" y="3094"/>
                    </a:lnTo>
                    <a:lnTo>
                      <a:pt x="3288" y="2875"/>
                    </a:lnTo>
                    <a:lnTo>
                      <a:pt x="3361" y="2631"/>
                    </a:lnTo>
                    <a:lnTo>
                      <a:pt x="3410" y="2412"/>
                    </a:lnTo>
                    <a:lnTo>
                      <a:pt x="3459" y="2168"/>
                    </a:lnTo>
                    <a:lnTo>
                      <a:pt x="3483" y="1949"/>
                    </a:lnTo>
                    <a:lnTo>
                      <a:pt x="3483" y="1730"/>
                    </a:lnTo>
                    <a:lnTo>
                      <a:pt x="3459" y="1511"/>
                    </a:lnTo>
                    <a:lnTo>
                      <a:pt x="3434" y="1316"/>
                    </a:lnTo>
                    <a:lnTo>
                      <a:pt x="3386" y="1121"/>
                    </a:lnTo>
                    <a:lnTo>
                      <a:pt x="3313" y="926"/>
                    </a:lnTo>
                    <a:lnTo>
                      <a:pt x="3239" y="756"/>
                    </a:lnTo>
                    <a:lnTo>
                      <a:pt x="3118" y="585"/>
                    </a:lnTo>
                    <a:lnTo>
                      <a:pt x="2996" y="439"/>
                    </a:lnTo>
                    <a:lnTo>
                      <a:pt x="2874" y="317"/>
                    </a:lnTo>
                    <a:lnTo>
                      <a:pt x="2728" y="196"/>
                    </a:lnTo>
                    <a:lnTo>
                      <a:pt x="2558" y="98"/>
                    </a:lnTo>
                    <a:lnTo>
                      <a:pt x="2558" y="9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0" name="Shape 713">
                <a:extLst>
                  <a:ext uri="{FF2B5EF4-FFF2-40B4-BE49-F238E27FC236}">
                    <a16:creationId xmlns:a16="http://schemas.microsoft.com/office/drawing/2014/main" id="{5BC73492-BEF0-40D8-9EE1-85E6DC853F48}"/>
                  </a:ext>
                </a:extLst>
              </p:cNvPr>
              <p:cNvSpPr/>
              <p:nvPr/>
            </p:nvSpPr>
            <p:spPr>
              <a:xfrm>
                <a:off x="6715525" y="5180350"/>
                <a:ext cx="263050" cy="247825"/>
              </a:xfrm>
              <a:custGeom>
                <a:avLst/>
                <a:gdLst/>
                <a:ahLst/>
                <a:cxnLst/>
                <a:rect l="0" t="0" r="0" b="0"/>
                <a:pathLst>
                  <a:path w="10522" h="9913" fill="none" extrusionOk="0">
                    <a:moveTo>
                      <a:pt x="8135" y="3191"/>
                    </a:moveTo>
                    <a:lnTo>
                      <a:pt x="8135" y="3191"/>
                    </a:lnTo>
                    <a:lnTo>
                      <a:pt x="8037" y="2923"/>
                    </a:lnTo>
                    <a:lnTo>
                      <a:pt x="7940" y="2655"/>
                    </a:lnTo>
                    <a:lnTo>
                      <a:pt x="7794" y="2119"/>
                    </a:lnTo>
                    <a:lnTo>
                      <a:pt x="7721" y="1851"/>
                    </a:lnTo>
                    <a:lnTo>
                      <a:pt x="7623" y="1608"/>
                    </a:lnTo>
                    <a:lnTo>
                      <a:pt x="7502" y="1340"/>
                    </a:lnTo>
                    <a:lnTo>
                      <a:pt x="7355" y="1120"/>
                    </a:lnTo>
                    <a:lnTo>
                      <a:pt x="7355" y="1120"/>
                    </a:lnTo>
                    <a:lnTo>
                      <a:pt x="7161" y="853"/>
                    </a:lnTo>
                    <a:lnTo>
                      <a:pt x="6941" y="633"/>
                    </a:lnTo>
                    <a:lnTo>
                      <a:pt x="6698" y="463"/>
                    </a:lnTo>
                    <a:lnTo>
                      <a:pt x="6430" y="292"/>
                    </a:lnTo>
                    <a:lnTo>
                      <a:pt x="6162" y="171"/>
                    </a:lnTo>
                    <a:lnTo>
                      <a:pt x="5870" y="73"/>
                    </a:lnTo>
                    <a:lnTo>
                      <a:pt x="5578" y="25"/>
                    </a:lnTo>
                    <a:lnTo>
                      <a:pt x="5285" y="0"/>
                    </a:lnTo>
                    <a:lnTo>
                      <a:pt x="5285" y="0"/>
                    </a:lnTo>
                    <a:lnTo>
                      <a:pt x="5261" y="0"/>
                    </a:lnTo>
                    <a:lnTo>
                      <a:pt x="5261" y="0"/>
                    </a:lnTo>
                    <a:lnTo>
                      <a:pt x="5237" y="0"/>
                    </a:lnTo>
                    <a:lnTo>
                      <a:pt x="5237" y="0"/>
                    </a:lnTo>
                    <a:lnTo>
                      <a:pt x="4944" y="25"/>
                    </a:lnTo>
                    <a:lnTo>
                      <a:pt x="4652" y="73"/>
                    </a:lnTo>
                    <a:lnTo>
                      <a:pt x="4360" y="171"/>
                    </a:lnTo>
                    <a:lnTo>
                      <a:pt x="4092" y="292"/>
                    </a:lnTo>
                    <a:lnTo>
                      <a:pt x="3824" y="463"/>
                    </a:lnTo>
                    <a:lnTo>
                      <a:pt x="3580" y="633"/>
                    </a:lnTo>
                    <a:lnTo>
                      <a:pt x="3361" y="853"/>
                    </a:lnTo>
                    <a:lnTo>
                      <a:pt x="3166" y="1120"/>
                    </a:lnTo>
                    <a:lnTo>
                      <a:pt x="3166" y="1120"/>
                    </a:lnTo>
                    <a:lnTo>
                      <a:pt x="3020" y="1340"/>
                    </a:lnTo>
                    <a:lnTo>
                      <a:pt x="2898" y="1608"/>
                    </a:lnTo>
                    <a:lnTo>
                      <a:pt x="2801" y="1851"/>
                    </a:lnTo>
                    <a:lnTo>
                      <a:pt x="2728" y="2119"/>
                    </a:lnTo>
                    <a:lnTo>
                      <a:pt x="2558" y="2655"/>
                    </a:lnTo>
                    <a:lnTo>
                      <a:pt x="2484" y="2923"/>
                    </a:lnTo>
                    <a:lnTo>
                      <a:pt x="2387" y="3191"/>
                    </a:lnTo>
                    <a:lnTo>
                      <a:pt x="2387" y="3191"/>
                    </a:lnTo>
                    <a:lnTo>
                      <a:pt x="2241" y="3434"/>
                    </a:lnTo>
                    <a:lnTo>
                      <a:pt x="2095" y="3678"/>
                    </a:lnTo>
                    <a:lnTo>
                      <a:pt x="1900" y="3897"/>
                    </a:lnTo>
                    <a:lnTo>
                      <a:pt x="1729" y="4092"/>
                    </a:lnTo>
                    <a:lnTo>
                      <a:pt x="1315" y="4457"/>
                    </a:lnTo>
                    <a:lnTo>
                      <a:pt x="901" y="4847"/>
                    </a:lnTo>
                    <a:lnTo>
                      <a:pt x="901" y="4847"/>
                    </a:lnTo>
                    <a:lnTo>
                      <a:pt x="707" y="5066"/>
                    </a:lnTo>
                    <a:lnTo>
                      <a:pt x="512" y="5310"/>
                    </a:lnTo>
                    <a:lnTo>
                      <a:pt x="366" y="5553"/>
                    </a:lnTo>
                    <a:lnTo>
                      <a:pt x="244" y="5821"/>
                    </a:lnTo>
                    <a:lnTo>
                      <a:pt x="146" y="6113"/>
                    </a:lnTo>
                    <a:lnTo>
                      <a:pt x="73" y="6405"/>
                    </a:lnTo>
                    <a:lnTo>
                      <a:pt x="25" y="6722"/>
                    </a:lnTo>
                    <a:lnTo>
                      <a:pt x="0" y="7014"/>
                    </a:lnTo>
                    <a:lnTo>
                      <a:pt x="0" y="7014"/>
                    </a:lnTo>
                    <a:lnTo>
                      <a:pt x="25" y="7307"/>
                    </a:lnTo>
                    <a:lnTo>
                      <a:pt x="49" y="7599"/>
                    </a:lnTo>
                    <a:lnTo>
                      <a:pt x="122" y="7867"/>
                    </a:lnTo>
                    <a:lnTo>
                      <a:pt x="219" y="8135"/>
                    </a:lnTo>
                    <a:lnTo>
                      <a:pt x="317" y="8403"/>
                    </a:lnTo>
                    <a:lnTo>
                      <a:pt x="439" y="8622"/>
                    </a:lnTo>
                    <a:lnTo>
                      <a:pt x="609" y="8865"/>
                    </a:lnTo>
                    <a:lnTo>
                      <a:pt x="780" y="9060"/>
                    </a:lnTo>
                    <a:lnTo>
                      <a:pt x="950" y="9255"/>
                    </a:lnTo>
                    <a:lnTo>
                      <a:pt x="1145" y="9401"/>
                    </a:lnTo>
                    <a:lnTo>
                      <a:pt x="1364" y="9547"/>
                    </a:lnTo>
                    <a:lnTo>
                      <a:pt x="1608" y="9669"/>
                    </a:lnTo>
                    <a:lnTo>
                      <a:pt x="1851" y="9766"/>
                    </a:lnTo>
                    <a:lnTo>
                      <a:pt x="2095" y="9840"/>
                    </a:lnTo>
                    <a:lnTo>
                      <a:pt x="2363" y="9888"/>
                    </a:lnTo>
                    <a:lnTo>
                      <a:pt x="2606" y="9913"/>
                    </a:lnTo>
                    <a:lnTo>
                      <a:pt x="2606" y="9913"/>
                    </a:lnTo>
                    <a:lnTo>
                      <a:pt x="2972" y="9888"/>
                    </a:lnTo>
                    <a:lnTo>
                      <a:pt x="3337" y="9791"/>
                    </a:lnTo>
                    <a:lnTo>
                      <a:pt x="3678" y="9669"/>
                    </a:lnTo>
                    <a:lnTo>
                      <a:pt x="3994" y="9474"/>
                    </a:lnTo>
                    <a:lnTo>
                      <a:pt x="3994" y="9474"/>
                    </a:lnTo>
                    <a:lnTo>
                      <a:pt x="4141" y="9377"/>
                    </a:lnTo>
                    <a:lnTo>
                      <a:pt x="4287" y="9304"/>
                    </a:lnTo>
                    <a:lnTo>
                      <a:pt x="4433" y="9279"/>
                    </a:lnTo>
                    <a:lnTo>
                      <a:pt x="4579" y="9231"/>
                    </a:lnTo>
                    <a:lnTo>
                      <a:pt x="4896" y="9206"/>
                    </a:lnTo>
                    <a:lnTo>
                      <a:pt x="5261" y="9206"/>
                    </a:lnTo>
                    <a:lnTo>
                      <a:pt x="5261" y="9206"/>
                    </a:lnTo>
                    <a:lnTo>
                      <a:pt x="5626" y="9206"/>
                    </a:lnTo>
                    <a:lnTo>
                      <a:pt x="5943" y="9231"/>
                    </a:lnTo>
                    <a:lnTo>
                      <a:pt x="6089" y="9279"/>
                    </a:lnTo>
                    <a:lnTo>
                      <a:pt x="6235" y="9304"/>
                    </a:lnTo>
                    <a:lnTo>
                      <a:pt x="6381" y="9377"/>
                    </a:lnTo>
                    <a:lnTo>
                      <a:pt x="6527" y="9474"/>
                    </a:lnTo>
                    <a:lnTo>
                      <a:pt x="6527" y="9474"/>
                    </a:lnTo>
                    <a:lnTo>
                      <a:pt x="6844" y="9669"/>
                    </a:lnTo>
                    <a:lnTo>
                      <a:pt x="7185" y="9791"/>
                    </a:lnTo>
                    <a:lnTo>
                      <a:pt x="7550" y="9888"/>
                    </a:lnTo>
                    <a:lnTo>
                      <a:pt x="7916" y="9913"/>
                    </a:lnTo>
                    <a:lnTo>
                      <a:pt x="7916" y="9913"/>
                    </a:lnTo>
                    <a:lnTo>
                      <a:pt x="8184" y="9888"/>
                    </a:lnTo>
                    <a:lnTo>
                      <a:pt x="8427" y="9840"/>
                    </a:lnTo>
                    <a:lnTo>
                      <a:pt x="8671" y="9766"/>
                    </a:lnTo>
                    <a:lnTo>
                      <a:pt x="8914" y="9669"/>
                    </a:lnTo>
                    <a:lnTo>
                      <a:pt x="9158" y="9547"/>
                    </a:lnTo>
                    <a:lnTo>
                      <a:pt x="9377" y="9401"/>
                    </a:lnTo>
                    <a:lnTo>
                      <a:pt x="9572" y="9255"/>
                    </a:lnTo>
                    <a:lnTo>
                      <a:pt x="9742" y="9060"/>
                    </a:lnTo>
                    <a:lnTo>
                      <a:pt x="9913" y="8865"/>
                    </a:lnTo>
                    <a:lnTo>
                      <a:pt x="10083" y="8622"/>
                    </a:lnTo>
                    <a:lnTo>
                      <a:pt x="10205" y="8403"/>
                    </a:lnTo>
                    <a:lnTo>
                      <a:pt x="10302" y="8135"/>
                    </a:lnTo>
                    <a:lnTo>
                      <a:pt x="10400" y="7867"/>
                    </a:lnTo>
                    <a:lnTo>
                      <a:pt x="10473" y="7599"/>
                    </a:lnTo>
                    <a:lnTo>
                      <a:pt x="10497" y="7307"/>
                    </a:lnTo>
                    <a:lnTo>
                      <a:pt x="10522" y="7014"/>
                    </a:lnTo>
                    <a:lnTo>
                      <a:pt x="10522" y="7014"/>
                    </a:lnTo>
                    <a:lnTo>
                      <a:pt x="10497" y="6722"/>
                    </a:lnTo>
                    <a:lnTo>
                      <a:pt x="10449" y="6405"/>
                    </a:lnTo>
                    <a:lnTo>
                      <a:pt x="10375" y="6113"/>
                    </a:lnTo>
                    <a:lnTo>
                      <a:pt x="10278" y="5821"/>
                    </a:lnTo>
                    <a:lnTo>
                      <a:pt x="10156" y="5553"/>
                    </a:lnTo>
                    <a:lnTo>
                      <a:pt x="10010" y="5310"/>
                    </a:lnTo>
                    <a:lnTo>
                      <a:pt x="9815" y="5066"/>
                    </a:lnTo>
                    <a:lnTo>
                      <a:pt x="9620" y="4847"/>
                    </a:lnTo>
                    <a:lnTo>
                      <a:pt x="9620" y="4847"/>
                    </a:lnTo>
                    <a:lnTo>
                      <a:pt x="9206" y="4457"/>
                    </a:lnTo>
                    <a:lnTo>
                      <a:pt x="8792" y="4092"/>
                    </a:lnTo>
                    <a:lnTo>
                      <a:pt x="8622" y="3897"/>
                    </a:lnTo>
                    <a:lnTo>
                      <a:pt x="8427" y="3678"/>
                    </a:lnTo>
                    <a:lnTo>
                      <a:pt x="8281" y="3434"/>
                    </a:lnTo>
                    <a:lnTo>
                      <a:pt x="8135" y="3191"/>
                    </a:lnTo>
                    <a:lnTo>
                      <a:pt x="8135" y="319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291" name="Shape 714">
              <a:extLst>
                <a:ext uri="{FF2B5EF4-FFF2-40B4-BE49-F238E27FC236}">
                  <a16:creationId xmlns:a16="http://schemas.microsoft.com/office/drawing/2014/main" id="{3F40221E-4873-4C36-B3B9-27C223592DD3}"/>
                </a:ext>
              </a:extLst>
            </p:cNvPr>
            <p:cNvGrpSpPr/>
            <p:nvPr/>
          </p:nvGrpSpPr>
          <p:grpSpPr>
            <a:xfrm>
              <a:off x="6143514" y="1209184"/>
              <a:ext cx="423327" cy="377536"/>
              <a:chOff x="3927500" y="301425"/>
              <a:chExt cx="461550" cy="411625"/>
            </a:xfrm>
          </p:grpSpPr>
          <p:sp>
            <p:nvSpPr>
              <p:cNvPr id="292" name="Shape 715">
                <a:extLst>
                  <a:ext uri="{FF2B5EF4-FFF2-40B4-BE49-F238E27FC236}">
                    <a16:creationId xmlns:a16="http://schemas.microsoft.com/office/drawing/2014/main" id="{84FA304D-AFA6-490C-B196-AE60C7471B8D}"/>
                  </a:ext>
                </a:extLst>
              </p:cNvPr>
              <p:cNvSpPr/>
              <p:nvPr/>
            </p:nvSpPr>
            <p:spPr>
              <a:xfrm>
                <a:off x="4080925" y="302050"/>
                <a:ext cx="154075" cy="411000"/>
              </a:xfrm>
              <a:custGeom>
                <a:avLst/>
                <a:gdLst/>
                <a:ahLst/>
                <a:cxnLst/>
                <a:rect l="0" t="0" r="0" b="0"/>
                <a:pathLst>
                  <a:path w="6163" h="16440" fill="none" extrusionOk="0">
                    <a:moveTo>
                      <a:pt x="6162" y="3118"/>
                    </a:moveTo>
                    <a:lnTo>
                      <a:pt x="0" y="0"/>
                    </a:lnTo>
                    <a:lnTo>
                      <a:pt x="0" y="13322"/>
                    </a:lnTo>
                    <a:lnTo>
                      <a:pt x="6162" y="16440"/>
                    </a:lnTo>
                    <a:lnTo>
                      <a:pt x="6162" y="311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3" name="Shape 716">
                <a:extLst>
                  <a:ext uri="{FF2B5EF4-FFF2-40B4-BE49-F238E27FC236}">
                    <a16:creationId xmlns:a16="http://schemas.microsoft.com/office/drawing/2014/main" id="{95179275-D934-4E03-9A91-4BB66F44D587}"/>
                  </a:ext>
                </a:extLst>
              </p:cNvPr>
              <p:cNvSpPr/>
              <p:nvPr/>
            </p:nvSpPr>
            <p:spPr>
              <a:xfrm>
                <a:off x="3927500" y="301425"/>
                <a:ext cx="153450" cy="406150"/>
              </a:xfrm>
              <a:custGeom>
                <a:avLst/>
                <a:gdLst/>
                <a:ahLst/>
                <a:cxnLst/>
                <a:rect l="0" t="0" r="0" b="0"/>
                <a:pathLst>
                  <a:path w="6138" h="16246" fill="none" extrusionOk="0">
                    <a:moveTo>
                      <a:pt x="6137" y="1"/>
                    </a:moveTo>
                    <a:lnTo>
                      <a:pt x="536" y="2850"/>
                    </a:lnTo>
                    <a:lnTo>
                      <a:pt x="536" y="2850"/>
                    </a:lnTo>
                    <a:lnTo>
                      <a:pt x="414" y="2899"/>
                    </a:lnTo>
                    <a:lnTo>
                      <a:pt x="317" y="2997"/>
                    </a:lnTo>
                    <a:lnTo>
                      <a:pt x="219" y="3094"/>
                    </a:lnTo>
                    <a:lnTo>
                      <a:pt x="146" y="3216"/>
                    </a:lnTo>
                    <a:lnTo>
                      <a:pt x="73" y="3313"/>
                    </a:lnTo>
                    <a:lnTo>
                      <a:pt x="24" y="3435"/>
                    </a:lnTo>
                    <a:lnTo>
                      <a:pt x="0" y="3557"/>
                    </a:lnTo>
                    <a:lnTo>
                      <a:pt x="0" y="3679"/>
                    </a:lnTo>
                    <a:lnTo>
                      <a:pt x="0" y="15880"/>
                    </a:lnTo>
                    <a:lnTo>
                      <a:pt x="0" y="15880"/>
                    </a:lnTo>
                    <a:lnTo>
                      <a:pt x="0" y="16002"/>
                    </a:lnTo>
                    <a:lnTo>
                      <a:pt x="49" y="16075"/>
                    </a:lnTo>
                    <a:lnTo>
                      <a:pt x="97" y="16148"/>
                    </a:lnTo>
                    <a:lnTo>
                      <a:pt x="170" y="16197"/>
                    </a:lnTo>
                    <a:lnTo>
                      <a:pt x="244" y="16221"/>
                    </a:lnTo>
                    <a:lnTo>
                      <a:pt x="341" y="16246"/>
                    </a:lnTo>
                    <a:lnTo>
                      <a:pt x="463" y="16221"/>
                    </a:lnTo>
                    <a:lnTo>
                      <a:pt x="560" y="16173"/>
                    </a:lnTo>
                    <a:lnTo>
                      <a:pt x="6137" y="13323"/>
                    </a:lnTo>
                    <a:lnTo>
                      <a:pt x="6137"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4" name="Shape 717">
                <a:extLst>
                  <a:ext uri="{FF2B5EF4-FFF2-40B4-BE49-F238E27FC236}">
                    <a16:creationId xmlns:a16="http://schemas.microsoft.com/office/drawing/2014/main" id="{3B163ECD-9917-47C8-A966-C7562AD5EE4A}"/>
                  </a:ext>
                </a:extLst>
              </p:cNvPr>
              <p:cNvSpPr/>
              <p:nvPr/>
            </p:nvSpPr>
            <p:spPr>
              <a:xfrm>
                <a:off x="4234975" y="306925"/>
                <a:ext cx="154075" cy="405525"/>
              </a:xfrm>
              <a:custGeom>
                <a:avLst/>
                <a:gdLst/>
                <a:ahLst/>
                <a:cxnLst/>
                <a:rect l="0" t="0" r="0" b="0"/>
                <a:pathLst>
                  <a:path w="6163" h="16221" fill="none" extrusionOk="0">
                    <a:moveTo>
                      <a:pt x="5578" y="49"/>
                    </a:moveTo>
                    <a:lnTo>
                      <a:pt x="0" y="2898"/>
                    </a:lnTo>
                    <a:lnTo>
                      <a:pt x="0" y="16221"/>
                    </a:lnTo>
                    <a:lnTo>
                      <a:pt x="5626" y="13371"/>
                    </a:lnTo>
                    <a:lnTo>
                      <a:pt x="5626" y="13371"/>
                    </a:lnTo>
                    <a:lnTo>
                      <a:pt x="5724" y="13322"/>
                    </a:lnTo>
                    <a:lnTo>
                      <a:pt x="5845" y="13225"/>
                    </a:lnTo>
                    <a:lnTo>
                      <a:pt x="5918" y="13127"/>
                    </a:lnTo>
                    <a:lnTo>
                      <a:pt x="6016" y="13030"/>
                    </a:lnTo>
                    <a:lnTo>
                      <a:pt x="6065" y="12908"/>
                    </a:lnTo>
                    <a:lnTo>
                      <a:pt x="6113" y="12786"/>
                    </a:lnTo>
                    <a:lnTo>
                      <a:pt x="6138" y="12665"/>
                    </a:lnTo>
                    <a:lnTo>
                      <a:pt x="6162" y="12543"/>
                    </a:lnTo>
                    <a:lnTo>
                      <a:pt x="6162" y="341"/>
                    </a:lnTo>
                    <a:lnTo>
                      <a:pt x="6162" y="341"/>
                    </a:lnTo>
                    <a:lnTo>
                      <a:pt x="6138" y="219"/>
                    </a:lnTo>
                    <a:lnTo>
                      <a:pt x="6113" y="146"/>
                    </a:lnTo>
                    <a:lnTo>
                      <a:pt x="6065" y="73"/>
                    </a:lnTo>
                    <a:lnTo>
                      <a:pt x="5992" y="24"/>
                    </a:lnTo>
                    <a:lnTo>
                      <a:pt x="5894" y="0"/>
                    </a:lnTo>
                    <a:lnTo>
                      <a:pt x="5797" y="0"/>
                    </a:lnTo>
                    <a:lnTo>
                      <a:pt x="5699" y="0"/>
                    </a:lnTo>
                    <a:lnTo>
                      <a:pt x="5578" y="49"/>
                    </a:lnTo>
                    <a:lnTo>
                      <a:pt x="5578" y="4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5" name="Shape 718">
                <a:extLst>
                  <a:ext uri="{FF2B5EF4-FFF2-40B4-BE49-F238E27FC236}">
                    <a16:creationId xmlns:a16="http://schemas.microsoft.com/office/drawing/2014/main" id="{A2B65DDC-A8F1-4553-BF6E-DE6659A02DFC}"/>
                  </a:ext>
                </a:extLst>
              </p:cNvPr>
              <p:cNvSpPr/>
              <p:nvPr/>
            </p:nvSpPr>
            <p:spPr>
              <a:xfrm>
                <a:off x="4295850" y="442075"/>
                <a:ext cx="46300" cy="26225"/>
              </a:xfrm>
              <a:custGeom>
                <a:avLst/>
                <a:gdLst/>
                <a:ahLst/>
                <a:cxnLst/>
                <a:rect l="0" t="0" r="0" b="0"/>
                <a:pathLst>
                  <a:path w="1852" h="1049" fill="none" extrusionOk="0">
                    <a:moveTo>
                      <a:pt x="1" y="1"/>
                    </a:moveTo>
                    <a:lnTo>
                      <a:pt x="1852" y="104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6" name="Shape 719">
                <a:extLst>
                  <a:ext uri="{FF2B5EF4-FFF2-40B4-BE49-F238E27FC236}">
                    <a16:creationId xmlns:a16="http://schemas.microsoft.com/office/drawing/2014/main" id="{1A0CE18E-ABFD-421C-889D-8DD7C50CE4F8}"/>
                  </a:ext>
                </a:extLst>
              </p:cNvPr>
              <p:cNvSpPr/>
              <p:nvPr/>
            </p:nvSpPr>
            <p:spPr>
              <a:xfrm>
                <a:off x="4296475" y="415900"/>
                <a:ext cx="45075" cy="78575"/>
              </a:xfrm>
              <a:custGeom>
                <a:avLst/>
                <a:gdLst/>
                <a:ahLst/>
                <a:cxnLst/>
                <a:rect l="0" t="0" r="0" b="0"/>
                <a:pathLst>
                  <a:path w="1803" h="3143" fill="none" extrusionOk="0">
                    <a:moveTo>
                      <a:pt x="1802" y="1"/>
                    </a:moveTo>
                    <a:lnTo>
                      <a:pt x="0" y="314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7" name="Shape 720">
                <a:extLst>
                  <a:ext uri="{FF2B5EF4-FFF2-40B4-BE49-F238E27FC236}">
                    <a16:creationId xmlns:a16="http://schemas.microsoft.com/office/drawing/2014/main" id="{B1C2130B-A1F5-4165-A8FB-111E7DE3483E}"/>
                  </a:ext>
                </a:extLst>
              </p:cNvPr>
              <p:cNvSpPr/>
              <p:nvPr/>
            </p:nvSpPr>
            <p:spPr>
              <a:xfrm>
                <a:off x="3968275" y="590050"/>
                <a:ext cx="25" cy="6100"/>
              </a:xfrm>
              <a:custGeom>
                <a:avLst/>
                <a:gdLst/>
                <a:ahLst/>
                <a:cxnLst/>
                <a:rect l="0" t="0" r="0" b="0"/>
                <a:pathLst>
                  <a:path w="1" h="244" fill="none" extrusionOk="0">
                    <a:moveTo>
                      <a:pt x="1" y="244"/>
                    </a:moveTo>
                    <a:lnTo>
                      <a:pt x="1" y="244"/>
                    </a:ln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8" name="Shape 721">
                <a:extLst>
                  <a:ext uri="{FF2B5EF4-FFF2-40B4-BE49-F238E27FC236}">
                    <a16:creationId xmlns:a16="http://schemas.microsoft.com/office/drawing/2014/main" id="{93183CE3-BF79-40A3-B006-70F64FBCF07D}"/>
                  </a:ext>
                </a:extLst>
              </p:cNvPr>
              <p:cNvSpPr/>
              <p:nvPr/>
            </p:nvSpPr>
            <p:spPr>
              <a:xfrm>
                <a:off x="3970725" y="558375"/>
                <a:ext cx="1850" cy="12200"/>
              </a:xfrm>
              <a:custGeom>
                <a:avLst/>
                <a:gdLst/>
                <a:ahLst/>
                <a:cxnLst/>
                <a:rect l="0" t="0" r="0" b="0"/>
                <a:pathLst>
                  <a:path w="74" h="488" fill="none" extrusionOk="0">
                    <a:moveTo>
                      <a:pt x="0" y="488"/>
                    </a:moveTo>
                    <a:lnTo>
                      <a:pt x="7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9" name="Shape 722">
                <a:extLst>
                  <a:ext uri="{FF2B5EF4-FFF2-40B4-BE49-F238E27FC236}">
                    <a16:creationId xmlns:a16="http://schemas.microsoft.com/office/drawing/2014/main" id="{1321F46C-F932-4DE5-B1BD-0C226EA54A2F}"/>
                  </a:ext>
                </a:extLst>
              </p:cNvPr>
              <p:cNvSpPr/>
              <p:nvPr/>
            </p:nvSpPr>
            <p:spPr>
              <a:xfrm>
                <a:off x="3976200" y="527325"/>
                <a:ext cx="3675" cy="12200"/>
              </a:xfrm>
              <a:custGeom>
                <a:avLst/>
                <a:gdLst/>
                <a:ahLst/>
                <a:cxnLst/>
                <a:rect l="0" t="0" r="0" b="0"/>
                <a:pathLst>
                  <a:path w="147" h="488" fill="none" extrusionOk="0">
                    <a:moveTo>
                      <a:pt x="0" y="488"/>
                    </a:moveTo>
                    <a:lnTo>
                      <a:pt x="98" y="147"/>
                    </a:lnTo>
                    <a:lnTo>
                      <a:pt x="147"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0" name="Shape 723">
                <a:extLst>
                  <a:ext uri="{FF2B5EF4-FFF2-40B4-BE49-F238E27FC236}">
                    <a16:creationId xmlns:a16="http://schemas.microsoft.com/office/drawing/2014/main" id="{A7CEBB8D-A189-4262-A520-A2F57FC99C93}"/>
                  </a:ext>
                </a:extLst>
              </p:cNvPr>
              <p:cNvSpPr/>
              <p:nvPr/>
            </p:nvSpPr>
            <p:spPr>
              <a:xfrm>
                <a:off x="3985950" y="498100"/>
                <a:ext cx="4875" cy="10975"/>
              </a:xfrm>
              <a:custGeom>
                <a:avLst/>
                <a:gdLst/>
                <a:ahLst/>
                <a:cxnLst/>
                <a:rect l="0" t="0" r="0" b="0"/>
                <a:pathLst>
                  <a:path w="195" h="439" fill="none" extrusionOk="0">
                    <a:moveTo>
                      <a:pt x="0" y="439"/>
                    </a:moveTo>
                    <a:lnTo>
                      <a:pt x="195" y="25"/>
                    </a:lnTo>
                    <a:lnTo>
                      <a:pt x="19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1" name="Shape 724">
                <a:extLst>
                  <a:ext uri="{FF2B5EF4-FFF2-40B4-BE49-F238E27FC236}">
                    <a16:creationId xmlns:a16="http://schemas.microsoft.com/office/drawing/2014/main" id="{D1BC0500-81C0-4DEF-AA6E-E3595FD6A452}"/>
                  </a:ext>
                </a:extLst>
              </p:cNvPr>
              <p:cNvSpPr/>
              <p:nvPr/>
            </p:nvSpPr>
            <p:spPr>
              <a:xfrm>
                <a:off x="4000550" y="471300"/>
                <a:ext cx="7325" cy="9775"/>
              </a:xfrm>
              <a:custGeom>
                <a:avLst/>
                <a:gdLst/>
                <a:ahLst/>
                <a:cxnLst/>
                <a:rect l="0" t="0" r="0" b="0"/>
                <a:pathLst>
                  <a:path w="293" h="391" fill="none" extrusionOk="0">
                    <a:moveTo>
                      <a:pt x="1" y="391"/>
                    </a:moveTo>
                    <a:lnTo>
                      <a:pt x="74" y="269"/>
                    </a:lnTo>
                    <a:lnTo>
                      <a:pt x="29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2" name="Shape 725">
                <a:extLst>
                  <a:ext uri="{FF2B5EF4-FFF2-40B4-BE49-F238E27FC236}">
                    <a16:creationId xmlns:a16="http://schemas.microsoft.com/office/drawing/2014/main" id="{D572A256-DC72-4284-A789-95DBF21F9A71}"/>
                  </a:ext>
                </a:extLst>
              </p:cNvPr>
              <p:cNvSpPr/>
              <p:nvPr/>
            </p:nvSpPr>
            <p:spPr>
              <a:xfrm>
                <a:off x="4021250" y="450600"/>
                <a:ext cx="10375" cy="6725"/>
              </a:xfrm>
              <a:custGeom>
                <a:avLst/>
                <a:gdLst/>
                <a:ahLst/>
                <a:cxnLst/>
                <a:rect l="0" t="0" r="0" b="0"/>
                <a:pathLst>
                  <a:path w="415" h="269" fill="none" extrusionOk="0">
                    <a:moveTo>
                      <a:pt x="1" y="269"/>
                    </a:moveTo>
                    <a:lnTo>
                      <a:pt x="25" y="244"/>
                    </a:lnTo>
                    <a:lnTo>
                      <a:pt x="220" y="123"/>
                    </a:lnTo>
                    <a:lnTo>
                      <a:pt x="41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3" name="Shape 726">
                <a:extLst>
                  <a:ext uri="{FF2B5EF4-FFF2-40B4-BE49-F238E27FC236}">
                    <a16:creationId xmlns:a16="http://schemas.microsoft.com/office/drawing/2014/main" id="{2A5788BE-BC66-4021-BA60-389FA2926766}"/>
                  </a:ext>
                </a:extLst>
              </p:cNvPr>
              <p:cNvSpPr/>
              <p:nvPr/>
            </p:nvSpPr>
            <p:spPr>
              <a:xfrm>
                <a:off x="4049250" y="440250"/>
                <a:ext cx="11600" cy="2475"/>
              </a:xfrm>
              <a:custGeom>
                <a:avLst/>
                <a:gdLst/>
                <a:ahLst/>
                <a:cxnLst/>
                <a:rect l="0" t="0" r="0" b="0"/>
                <a:pathLst>
                  <a:path w="464" h="99" fill="none" extrusionOk="0">
                    <a:moveTo>
                      <a:pt x="1" y="98"/>
                    </a:moveTo>
                    <a:lnTo>
                      <a:pt x="220" y="50"/>
                    </a:lnTo>
                    <a:lnTo>
                      <a:pt x="464" y="1"/>
                    </a:lnTo>
                    <a:lnTo>
                      <a:pt x="464"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4" name="Shape 727">
                <a:extLst>
                  <a:ext uri="{FF2B5EF4-FFF2-40B4-BE49-F238E27FC236}">
                    <a16:creationId xmlns:a16="http://schemas.microsoft.com/office/drawing/2014/main" id="{D29C5128-8C70-4359-B794-7D3DE23B3288}"/>
                  </a:ext>
                </a:extLst>
              </p:cNvPr>
              <p:cNvSpPr/>
              <p:nvPr/>
            </p:nvSpPr>
            <p:spPr>
              <a:xfrm>
                <a:off x="4080325" y="439650"/>
                <a:ext cx="12200" cy="1850"/>
              </a:xfrm>
              <a:custGeom>
                <a:avLst/>
                <a:gdLst/>
                <a:ahLst/>
                <a:cxnLst/>
                <a:rect l="0" t="0" r="0" b="0"/>
                <a:pathLst>
                  <a:path w="488" h="74" fill="none" extrusionOk="0">
                    <a:moveTo>
                      <a:pt x="0" y="0"/>
                    </a:moveTo>
                    <a:lnTo>
                      <a:pt x="146" y="0"/>
                    </a:lnTo>
                    <a:lnTo>
                      <a:pt x="463" y="74"/>
                    </a:lnTo>
                    <a:lnTo>
                      <a:pt x="487" y="7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5" name="Shape 728">
                <a:extLst>
                  <a:ext uri="{FF2B5EF4-FFF2-40B4-BE49-F238E27FC236}">
                    <a16:creationId xmlns:a16="http://schemas.microsoft.com/office/drawing/2014/main" id="{BF4AD1ED-E628-4CD3-98C0-24665EB51D41}"/>
                  </a:ext>
                </a:extLst>
              </p:cNvPr>
              <p:cNvSpPr/>
              <p:nvPr/>
            </p:nvSpPr>
            <p:spPr>
              <a:xfrm>
                <a:off x="4110150" y="450000"/>
                <a:ext cx="9150" cy="7950"/>
              </a:xfrm>
              <a:custGeom>
                <a:avLst/>
                <a:gdLst/>
                <a:ahLst/>
                <a:cxnLst/>
                <a:rect l="0" t="0" r="0" b="0"/>
                <a:pathLst>
                  <a:path w="366" h="318" fill="none" extrusionOk="0">
                    <a:moveTo>
                      <a:pt x="0" y="1"/>
                    </a:moveTo>
                    <a:lnTo>
                      <a:pt x="98" y="74"/>
                    </a:lnTo>
                    <a:lnTo>
                      <a:pt x="317" y="268"/>
                    </a:lnTo>
                    <a:lnTo>
                      <a:pt x="366" y="31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6" name="Shape 729">
                <a:extLst>
                  <a:ext uri="{FF2B5EF4-FFF2-40B4-BE49-F238E27FC236}">
                    <a16:creationId xmlns:a16="http://schemas.microsoft.com/office/drawing/2014/main" id="{4DCF3FE3-3B8C-43C5-A878-B65540C684A0}"/>
                  </a:ext>
                </a:extLst>
              </p:cNvPr>
              <p:cNvSpPr/>
              <p:nvPr/>
            </p:nvSpPr>
            <p:spPr>
              <a:xfrm>
                <a:off x="4130250" y="473750"/>
                <a:ext cx="4900" cy="10975"/>
              </a:xfrm>
              <a:custGeom>
                <a:avLst/>
                <a:gdLst/>
                <a:ahLst/>
                <a:cxnLst/>
                <a:rect l="0" t="0" r="0" b="0"/>
                <a:pathLst>
                  <a:path w="196" h="439" fill="none" extrusionOk="0">
                    <a:moveTo>
                      <a:pt x="0" y="0"/>
                    </a:moveTo>
                    <a:lnTo>
                      <a:pt x="25" y="73"/>
                    </a:lnTo>
                    <a:lnTo>
                      <a:pt x="171" y="366"/>
                    </a:lnTo>
                    <a:lnTo>
                      <a:pt x="195" y="43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7" name="Shape 730">
                <a:extLst>
                  <a:ext uri="{FF2B5EF4-FFF2-40B4-BE49-F238E27FC236}">
                    <a16:creationId xmlns:a16="http://schemas.microsoft.com/office/drawing/2014/main" id="{A83134DF-1AB5-43EE-BBF2-23C6BE858B33}"/>
                  </a:ext>
                </a:extLst>
              </p:cNvPr>
              <p:cNvSpPr/>
              <p:nvPr/>
            </p:nvSpPr>
            <p:spPr>
              <a:xfrm>
                <a:off x="4141800" y="502975"/>
                <a:ext cx="3700" cy="11600"/>
              </a:xfrm>
              <a:custGeom>
                <a:avLst/>
                <a:gdLst/>
                <a:ahLst/>
                <a:cxnLst/>
                <a:rect l="0" t="0" r="0" b="0"/>
                <a:pathLst>
                  <a:path w="148" h="464" fill="none" extrusionOk="0">
                    <a:moveTo>
                      <a:pt x="1" y="0"/>
                    </a:moveTo>
                    <a:lnTo>
                      <a:pt x="147" y="4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8" name="Shape 731">
                <a:extLst>
                  <a:ext uri="{FF2B5EF4-FFF2-40B4-BE49-F238E27FC236}">
                    <a16:creationId xmlns:a16="http://schemas.microsoft.com/office/drawing/2014/main" id="{CC789D8E-1A8A-4FC6-9CD2-2B1F2E282369}"/>
                  </a:ext>
                </a:extLst>
              </p:cNvPr>
              <p:cNvSpPr/>
              <p:nvPr/>
            </p:nvSpPr>
            <p:spPr>
              <a:xfrm>
                <a:off x="4150950" y="533425"/>
                <a:ext cx="3675" cy="11575"/>
              </a:xfrm>
              <a:custGeom>
                <a:avLst/>
                <a:gdLst/>
                <a:ahLst/>
                <a:cxnLst/>
                <a:rect l="0" t="0" r="0" b="0"/>
                <a:pathLst>
                  <a:path w="147" h="463" fill="none" extrusionOk="0">
                    <a:moveTo>
                      <a:pt x="0" y="0"/>
                    </a:moveTo>
                    <a:lnTo>
                      <a:pt x="146" y="4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9" name="Shape 732">
                <a:extLst>
                  <a:ext uri="{FF2B5EF4-FFF2-40B4-BE49-F238E27FC236}">
                    <a16:creationId xmlns:a16="http://schemas.microsoft.com/office/drawing/2014/main" id="{F6D74E19-7367-45DB-82F4-25C7853E09F1}"/>
                  </a:ext>
                </a:extLst>
              </p:cNvPr>
              <p:cNvSpPr/>
              <p:nvPr/>
            </p:nvSpPr>
            <p:spPr>
              <a:xfrm>
                <a:off x="4160675" y="563850"/>
                <a:ext cx="4900" cy="11000"/>
              </a:xfrm>
              <a:custGeom>
                <a:avLst/>
                <a:gdLst/>
                <a:ahLst/>
                <a:cxnLst/>
                <a:rect l="0" t="0" r="0" b="0"/>
                <a:pathLst>
                  <a:path w="196" h="440" fill="none" extrusionOk="0">
                    <a:moveTo>
                      <a:pt x="1" y="1"/>
                    </a:moveTo>
                    <a:lnTo>
                      <a:pt x="50" y="123"/>
                    </a:lnTo>
                    <a:lnTo>
                      <a:pt x="196" y="415"/>
                    </a:lnTo>
                    <a:lnTo>
                      <a:pt x="196" y="43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0" name="Shape 733">
                <a:extLst>
                  <a:ext uri="{FF2B5EF4-FFF2-40B4-BE49-F238E27FC236}">
                    <a16:creationId xmlns:a16="http://schemas.microsoft.com/office/drawing/2014/main" id="{F247CFF4-1F02-4A28-8954-5AC1F01FE738}"/>
                  </a:ext>
                </a:extLst>
              </p:cNvPr>
              <p:cNvSpPr/>
              <p:nvPr/>
            </p:nvSpPr>
            <p:spPr>
              <a:xfrm>
                <a:off x="4175300" y="591875"/>
                <a:ext cx="7325" cy="9150"/>
              </a:xfrm>
              <a:custGeom>
                <a:avLst/>
                <a:gdLst/>
                <a:ahLst/>
                <a:cxnLst/>
                <a:rect l="0" t="0" r="0" b="0"/>
                <a:pathLst>
                  <a:path w="293" h="366" fill="none" extrusionOk="0">
                    <a:moveTo>
                      <a:pt x="0" y="0"/>
                    </a:moveTo>
                    <a:lnTo>
                      <a:pt x="98" y="146"/>
                    </a:lnTo>
                    <a:lnTo>
                      <a:pt x="293" y="36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1" name="Shape 734">
                <a:extLst>
                  <a:ext uri="{FF2B5EF4-FFF2-40B4-BE49-F238E27FC236}">
                    <a16:creationId xmlns:a16="http://schemas.microsoft.com/office/drawing/2014/main" id="{DF50532F-AC3C-4AFD-ABB2-E9CC776F00AD}"/>
                  </a:ext>
                </a:extLst>
              </p:cNvPr>
              <p:cNvSpPr/>
              <p:nvPr/>
            </p:nvSpPr>
            <p:spPr>
              <a:xfrm>
                <a:off x="4198425" y="613175"/>
                <a:ext cx="11000" cy="4900"/>
              </a:xfrm>
              <a:custGeom>
                <a:avLst/>
                <a:gdLst/>
                <a:ahLst/>
                <a:cxnLst/>
                <a:rect l="0" t="0" r="0" b="0"/>
                <a:pathLst>
                  <a:path w="440" h="196" fill="none" extrusionOk="0">
                    <a:moveTo>
                      <a:pt x="1" y="1"/>
                    </a:moveTo>
                    <a:lnTo>
                      <a:pt x="171" y="98"/>
                    </a:lnTo>
                    <a:lnTo>
                      <a:pt x="439" y="19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2" name="Shape 735">
                <a:extLst>
                  <a:ext uri="{FF2B5EF4-FFF2-40B4-BE49-F238E27FC236}">
                    <a16:creationId xmlns:a16="http://schemas.microsoft.com/office/drawing/2014/main" id="{102057CA-1DF9-44DF-BAD2-D3A885B1822D}"/>
                  </a:ext>
                </a:extLst>
              </p:cNvPr>
              <p:cNvSpPr/>
              <p:nvPr/>
            </p:nvSpPr>
            <p:spPr>
              <a:xfrm>
                <a:off x="4228275" y="621100"/>
                <a:ext cx="12200" cy="625"/>
              </a:xfrm>
              <a:custGeom>
                <a:avLst/>
                <a:gdLst/>
                <a:ahLst/>
                <a:cxnLst/>
                <a:rect l="0" t="0" r="0" b="0"/>
                <a:pathLst>
                  <a:path w="488" h="25" fill="none" extrusionOk="0">
                    <a:moveTo>
                      <a:pt x="0" y="0"/>
                    </a:moveTo>
                    <a:lnTo>
                      <a:pt x="49" y="25"/>
                    </a:lnTo>
                    <a:lnTo>
                      <a:pt x="487" y="0"/>
                    </a:lnTo>
                    <a:lnTo>
                      <a:pt x="487"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3" name="Shape 736">
                <a:extLst>
                  <a:ext uri="{FF2B5EF4-FFF2-40B4-BE49-F238E27FC236}">
                    <a16:creationId xmlns:a16="http://schemas.microsoft.com/office/drawing/2014/main" id="{3FD13664-54F1-4E1C-AE9B-B82FEAF6BBFF}"/>
                  </a:ext>
                </a:extLst>
              </p:cNvPr>
              <p:cNvSpPr/>
              <p:nvPr/>
            </p:nvSpPr>
            <p:spPr>
              <a:xfrm>
                <a:off x="4259925" y="616225"/>
                <a:ext cx="11600" cy="3075"/>
              </a:xfrm>
              <a:custGeom>
                <a:avLst/>
                <a:gdLst/>
                <a:ahLst/>
                <a:cxnLst/>
                <a:rect l="0" t="0" r="0" b="0"/>
                <a:pathLst>
                  <a:path w="464" h="123" fill="none" extrusionOk="0">
                    <a:moveTo>
                      <a:pt x="1" y="122"/>
                    </a:moveTo>
                    <a:lnTo>
                      <a:pt x="196" y="73"/>
                    </a:lnTo>
                    <a:lnTo>
                      <a:pt x="464" y="0"/>
                    </a:lnTo>
                    <a:lnTo>
                      <a:pt x="46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4" name="Shape 737">
                <a:extLst>
                  <a:ext uri="{FF2B5EF4-FFF2-40B4-BE49-F238E27FC236}">
                    <a16:creationId xmlns:a16="http://schemas.microsoft.com/office/drawing/2014/main" id="{DB91F077-ED68-4AD7-A519-9C8AE300B2C1}"/>
                  </a:ext>
                </a:extLst>
              </p:cNvPr>
              <p:cNvSpPr/>
              <p:nvPr/>
            </p:nvSpPr>
            <p:spPr>
              <a:xfrm>
                <a:off x="4289775" y="602225"/>
                <a:ext cx="10375" cy="6725"/>
              </a:xfrm>
              <a:custGeom>
                <a:avLst/>
                <a:gdLst/>
                <a:ahLst/>
                <a:cxnLst/>
                <a:rect l="0" t="0" r="0" b="0"/>
                <a:pathLst>
                  <a:path w="415" h="269" fill="none" extrusionOk="0">
                    <a:moveTo>
                      <a:pt x="0" y="268"/>
                    </a:moveTo>
                    <a:lnTo>
                      <a:pt x="195" y="146"/>
                    </a:lnTo>
                    <a:lnTo>
                      <a:pt x="390" y="0"/>
                    </a:lnTo>
                    <a:lnTo>
                      <a:pt x="41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5" name="Shape 738">
                <a:extLst>
                  <a:ext uri="{FF2B5EF4-FFF2-40B4-BE49-F238E27FC236}">
                    <a16:creationId xmlns:a16="http://schemas.microsoft.com/office/drawing/2014/main" id="{ADCC2721-9686-4499-9CF7-74482C53B865}"/>
                  </a:ext>
                </a:extLst>
              </p:cNvPr>
              <p:cNvSpPr/>
              <p:nvPr/>
            </p:nvSpPr>
            <p:spPr>
              <a:xfrm>
                <a:off x="4313525" y="577875"/>
                <a:ext cx="6100" cy="10375"/>
              </a:xfrm>
              <a:custGeom>
                <a:avLst/>
                <a:gdLst/>
                <a:ahLst/>
                <a:cxnLst/>
                <a:rect l="0" t="0" r="0" b="0"/>
                <a:pathLst>
                  <a:path w="244" h="415" fill="none" extrusionOk="0">
                    <a:moveTo>
                      <a:pt x="0" y="414"/>
                    </a:moveTo>
                    <a:lnTo>
                      <a:pt x="24" y="365"/>
                    </a:lnTo>
                    <a:lnTo>
                      <a:pt x="146" y="195"/>
                    </a:lnTo>
                    <a:lnTo>
                      <a:pt x="24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6" name="Shape 739">
                <a:extLst>
                  <a:ext uri="{FF2B5EF4-FFF2-40B4-BE49-F238E27FC236}">
                    <a16:creationId xmlns:a16="http://schemas.microsoft.com/office/drawing/2014/main" id="{9D9AB220-FDCB-40BE-9E48-DC89778D1762}"/>
                  </a:ext>
                </a:extLst>
              </p:cNvPr>
              <p:cNvSpPr/>
              <p:nvPr/>
            </p:nvSpPr>
            <p:spPr>
              <a:xfrm>
                <a:off x="4326300" y="547425"/>
                <a:ext cx="2450" cy="12200"/>
              </a:xfrm>
              <a:custGeom>
                <a:avLst/>
                <a:gdLst/>
                <a:ahLst/>
                <a:cxnLst/>
                <a:rect l="0" t="0" r="0" b="0"/>
                <a:pathLst>
                  <a:path w="98" h="488" fill="none" extrusionOk="0">
                    <a:moveTo>
                      <a:pt x="0" y="487"/>
                    </a:moveTo>
                    <a:lnTo>
                      <a:pt x="49" y="293"/>
                    </a:lnTo>
                    <a:lnTo>
                      <a:pt x="9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7" name="Shape 740">
                <a:extLst>
                  <a:ext uri="{FF2B5EF4-FFF2-40B4-BE49-F238E27FC236}">
                    <a16:creationId xmlns:a16="http://schemas.microsoft.com/office/drawing/2014/main" id="{E2AA5647-D3F3-4168-8B2B-9754B6496DC3}"/>
                  </a:ext>
                </a:extLst>
              </p:cNvPr>
              <p:cNvSpPr/>
              <p:nvPr/>
            </p:nvSpPr>
            <p:spPr>
              <a:xfrm>
                <a:off x="4329350" y="515750"/>
                <a:ext cx="625" cy="12200"/>
              </a:xfrm>
              <a:custGeom>
                <a:avLst/>
                <a:gdLst/>
                <a:ahLst/>
                <a:cxnLst/>
                <a:rect l="0" t="0" r="0" b="0"/>
                <a:pathLst>
                  <a:path w="25" h="488" fill="none" extrusionOk="0">
                    <a:moveTo>
                      <a:pt x="25" y="488"/>
                    </a:moveTo>
                    <a:lnTo>
                      <a:pt x="25" y="464"/>
                    </a:lnTo>
                    <a:lnTo>
                      <a:pt x="25" y="123"/>
                    </a:ln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8" name="Shape 741">
                <a:extLst>
                  <a:ext uri="{FF2B5EF4-FFF2-40B4-BE49-F238E27FC236}">
                    <a16:creationId xmlns:a16="http://schemas.microsoft.com/office/drawing/2014/main" id="{4A400AAB-8532-4681-B8BA-A21225025802}"/>
                  </a:ext>
                </a:extLst>
              </p:cNvPr>
              <p:cNvSpPr/>
              <p:nvPr/>
            </p:nvSpPr>
            <p:spPr>
              <a:xfrm>
                <a:off x="4325075" y="488975"/>
                <a:ext cx="1250" cy="6100"/>
              </a:xfrm>
              <a:custGeom>
                <a:avLst/>
                <a:gdLst/>
                <a:ahLst/>
                <a:cxnLst/>
                <a:rect l="0" t="0" r="0" b="0"/>
                <a:pathLst>
                  <a:path w="50" h="244" fill="none" extrusionOk="0">
                    <a:moveTo>
                      <a:pt x="49" y="244"/>
                    </a:moveTo>
                    <a:lnTo>
                      <a:pt x="49" y="244"/>
                    </a:ln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19" name="Shape 742">
              <a:extLst>
                <a:ext uri="{FF2B5EF4-FFF2-40B4-BE49-F238E27FC236}">
                  <a16:creationId xmlns:a16="http://schemas.microsoft.com/office/drawing/2014/main" id="{502C46A3-6CD8-4DCE-B911-EF21A3B34C95}"/>
                </a:ext>
              </a:extLst>
            </p:cNvPr>
            <p:cNvGrpSpPr/>
            <p:nvPr/>
          </p:nvGrpSpPr>
          <p:grpSpPr>
            <a:xfrm>
              <a:off x="8639779" y="1216453"/>
              <a:ext cx="363022" cy="363022"/>
              <a:chOff x="6649150" y="309350"/>
              <a:chExt cx="395800" cy="395800"/>
            </a:xfrm>
          </p:grpSpPr>
          <p:sp>
            <p:nvSpPr>
              <p:cNvPr id="320" name="Shape 743">
                <a:extLst>
                  <a:ext uri="{FF2B5EF4-FFF2-40B4-BE49-F238E27FC236}">
                    <a16:creationId xmlns:a16="http://schemas.microsoft.com/office/drawing/2014/main" id="{47A4AEF5-9836-48E5-B12A-1BB07A3531F8}"/>
                  </a:ext>
                </a:extLst>
              </p:cNvPr>
              <p:cNvSpPr/>
              <p:nvPr/>
            </p:nvSpPr>
            <p:spPr>
              <a:xfrm>
                <a:off x="6649150" y="309350"/>
                <a:ext cx="395800" cy="395800"/>
              </a:xfrm>
              <a:custGeom>
                <a:avLst/>
                <a:gdLst/>
                <a:ahLst/>
                <a:cxnLst/>
                <a:rect l="0" t="0" r="0" b="0"/>
                <a:pathLst>
                  <a:path w="15832" h="15832" fill="none" extrusionOk="0">
                    <a:moveTo>
                      <a:pt x="7916" y="1"/>
                    </a:moveTo>
                    <a:lnTo>
                      <a:pt x="7916" y="1"/>
                    </a:lnTo>
                    <a:lnTo>
                      <a:pt x="7502" y="25"/>
                    </a:lnTo>
                    <a:lnTo>
                      <a:pt x="7112" y="49"/>
                    </a:lnTo>
                    <a:lnTo>
                      <a:pt x="6723" y="98"/>
                    </a:lnTo>
                    <a:lnTo>
                      <a:pt x="6333" y="171"/>
                    </a:lnTo>
                    <a:lnTo>
                      <a:pt x="5943" y="244"/>
                    </a:lnTo>
                    <a:lnTo>
                      <a:pt x="5553" y="366"/>
                    </a:lnTo>
                    <a:lnTo>
                      <a:pt x="5188" y="488"/>
                    </a:lnTo>
                    <a:lnTo>
                      <a:pt x="4847" y="634"/>
                    </a:lnTo>
                    <a:lnTo>
                      <a:pt x="4482" y="780"/>
                    </a:lnTo>
                    <a:lnTo>
                      <a:pt x="4141" y="950"/>
                    </a:lnTo>
                    <a:lnTo>
                      <a:pt x="3824" y="1145"/>
                    </a:lnTo>
                    <a:lnTo>
                      <a:pt x="3483" y="1364"/>
                    </a:lnTo>
                    <a:lnTo>
                      <a:pt x="3191" y="1584"/>
                    </a:lnTo>
                    <a:lnTo>
                      <a:pt x="2874" y="1803"/>
                    </a:lnTo>
                    <a:lnTo>
                      <a:pt x="2607" y="2071"/>
                    </a:lnTo>
                    <a:lnTo>
                      <a:pt x="2314" y="2314"/>
                    </a:lnTo>
                    <a:lnTo>
                      <a:pt x="2071" y="2607"/>
                    </a:lnTo>
                    <a:lnTo>
                      <a:pt x="1803" y="2874"/>
                    </a:lnTo>
                    <a:lnTo>
                      <a:pt x="1584" y="3191"/>
                    </a:lnTo>
                    <a:lnTo>
                      <a:pt x="1364" y="3483"/>
                    </a:lnTo>
                    <a:lnTo>
                      <a:pt x="1145" y="3824"/>
                    </a:lnTo>
                    <a:lnTo>
                      <a:pt x="950" y="4141"/>
                    </a:lnTo>
                    <a:lnTo>
                      <a:pt x="780" y="4482"/>
                    </a:lnTo>
                    <a:lnTo>
                      <a:pt x="634" y="4847"/>
                    </a:lnTo>
                    <a:lnTo>
                      <a:pt x="488" y="5188"/>
                    </a:lnTo>
                    <a:lnTo>
                      <a:pt x="366" y="5553"/>
                    </a:lnTo>
                    <a:lnTo>
                      <a:pt x="244" y="5943"/>
                    </a:lnTo>
                    <a:lnTo>
                      <a:pt x="171" y="6333"/>
                    </a:lnTo>
                    <a:lnTo>
                      <a:pt x="98" y="6722"/>
                    </a:lnTo>
                    <a:lnTo>
                      <a:pt x="49" y="7112"/>
                    </a:lnTo>
                    <a:lnTo>
                      <a:pt x="25" y="7502"/>
                    </a:lnTo>
                    <a:lnTo>
                      <a:pt x="1" y="7916"/>
                    </a:lnTo>
                    <a:lnTo>
                      <a:pt x="1" y="7916"/>
                    </a:lnTo>
                    <a:lnTo>
                      <a:pt x="25" y="8330"/>
                    </a:lnTo>
                    <a:lnTo>
                      <a:pt x="49" y="8720"/>
                    </a:lnTo>
                    <a:lnTo>
                      <a:pt x="98" y="9109"/>
                    </a:lnTo>
                    <a:lnTo>
                      <a:pt x="171" y="9499"/>
                    </a:lnTo>
                    <a:lnTo>
                      <a:pt x="244" y="9889"/>
                    </a:lnTo>
                    <a:lnTo>
                      <a:pt x="366" y="10278"/>
                    </a:lnTo>
                    <a:lnTo>
                      <a:pt x="488" y="10644"/>
                    </a:lnTo>
                    <a:lnTo>
                      <a:pt x="634" y="10985"/>
                    </a:lnTo>
                    <a:lnTo>
                      <a:pt x="780" y="11350"/>
                    </a:lnTo>
                    <a:lnTo>
                      <a:pt x="950" y="11691"/>
                    </a:lnTo>
                    <a:lnTo>
                      <a:pt x="1145" y="12008"/>
                    </a:lnTo>
                    <a:lnTo>
                      <a:pt x="1364" y="12348"/>
                    </a:lnTo>
                    <a:lnTo>
                      <a:pt x="1584" y="12641"/>
                    </a:lnTo>
                    <a:lnTo>
                      <a:pt x="1803" y="12957"/>
                    </a:lnTo>
                    <a:lnTo>
                      <a:pt x="2071" y="13225"/>
                    </a:lnTo>
                    <a:lnTo>
                      <a:pt x="2314" y="13518"/>
                    </a:lnTo>
                    <a:lnTo>
                      <a:pt x="2607" y="13761"/>
                    </a:lnTo>
                    <a:lnTo>
                      <a:pt x="2874" y="14029"/>
                    </a:lnTo>
                    <a:lnTo>
                      <a:pt x="3191" y="14248"/>
                    </a:lnTo>
                    <a:lnTo>
                      <a:pt x="3483" y="14467"/>
                    </a:lnTo>
                    <a:lnTo>
                      <a:pt x="3824" y="14687"/>
                    </a:lnTo>
                    <a:lnTo>
                      <a:pt x="4141" y="14881"/>
                    </a:lnTo>
                    <a:lnTo>
                      <a:pt x="4482" y="15052"/>
                    </a:lnTo>
                    <a:lnTo>
                      <a:pt x="4847" y="15198"/>
                    </a:lnTo>
                    <a:lnTo>
                      <a:pt x="5188" y="15344"/>
                    </a:lnTo>
                    <a:lnTo>
                      <a:pt x="5553" y="15466"/>
                    </a:lnTo>
                    <a:lnTo>
                      <a:pt x="5943" y="15588"/>
                    </a:lnTo>
                    <a:lnTo>
                      <a:pt x="6333" y="15661"/>
                    </a:lnTo>
                    <a:lnTo>
                      <a:pt x="6723" y="15734"/>
                    </a:lnTo>
                    <a:lnTo>
                      <a:pt x="7112" y="15783"/>
                    </a:lnTo>
                    <a:lnTo>
                      <a:pt x="7502" y="15807"/>
                    </a:lnTo>
                    <a:lnTo>
                      <a:pt x="7916" y="15831"/>
                    </a:lnTo>
                    <a:lnTo>
                      <a:pt x="7916" y="15831"/>
                    </a:lnTo>
                    <a:lnTo>
                      <a:pt x="8330" y="15807"/>
                    </a:lnTo>
                    <a:lnTo>
                      <a:pt x="8720" y="15783"/>
                    </a:lnTo>
                    <a:lnTo>
                      <a:pt x="9109" y="15734"/>
                    </a:lnTo>
                    <a:lnTo>
                      <a:pt x="9499" y="15661"/>
                    </a:lnTo>
                    <a:lnTo>
                      <a:pt x="9889" y="15588"/>
                    </a:lnTo>
                    <a:lnTo>
                      <a:pt x="10278" y="15466"/>
                    </a:lnTo>
                    <a:lnTo>
                      <a:pt x="10644" y="15344"/>
                    </a:lnTo>
                    <a:lnTo>
                      <a:pt x="10985" y="15198"/>
                    </a:lnTo>
                    <a:lnTo>
                      <a:pt x="11350" y="15052"/>
                    </a:lnTo>
                    <a:lnTo>
                      <a:pt x="11691" y="14881"/>
                    </a:lnTo>
                    <a:lnTo>
                      <a:pt x="12008" y="14687"/>
                    </a:lnTo>
                    <a:lnTo>
                      <a:pt x="12349" y="14467"/>
                    </a:lnTo>
                    <a:lnTo>
                      <a:pt x="12641" y="14248"/>
                    </a:lnTo>
                    <a:lnTo>
                      <a:pt x="12957" y="14029"/>
                    </a:lnTo>
                    <a:lnTo>
                      <a:pt x="13225" y="13761"/>
                    </a:lnTo>
                    <a:lnTo>
                      <a:pt x="13518" y="13518"/>
                    </a:lnTo>
                    <a:lnTo>
                      <a:pt x="13761" y="13225"/>
                    </a:lnTo>
                    <a:lnTo>
                      <a:pt x="14029" y="12957"/>
                    </a:lnTo>
                    <a:lnTo>
                      <a:pt x="14248" y="12641"/>
                    </a:lnTo>
                    <a:lnTo>
                      <a:pt x="14467" y="12348"/>
                    </a:lnTo>
                    <a:lnTo>
                      <a:pt x="14687" y="12008"/>
                    </a:lnTo>
                    <a:lnTo>
                      <a:pt x="14881" y="11691"/>
                    </a:lnTo>
                    <a:lnTo>
                      <a:pt x="15052" y="11350"/>
                    </a:lnTo>
                    <a:lnTo>
                      <a:pt x="15198" y="10985"/>
                    </a:lnTo>
                    <a:lnTo>
                      <a:pt x="15344" y="10644"/>
                    </a:lnTo>
                    <a:lnTo>
                      <a:pt x="15466" y="10278"/>
                    </a:lnTo>
                    <a:lnTo>
                      <a:pt x="15588" y="9889"/>
                    </a:lnTo>
                    <a:lnTo>
                      <a:pt x="15661" y="9499"/>
                    </a:lnTo>
                    <a:lnTo>
                      <a:pt x="15734" y="9109"/>
                    </a:lnTo>
                    <a:lnTo>
                      <a:pt x="15783" y="8720"/>
                    </a:lnTo>
                    <a:lnTo>
                      <a:pt x="15807" y="8330"/>
                    </a:lnTo>
                    <a:lnTo>
                      <a:pt x="15831" y="7916"/>
                    </a:lnTo>
                    <a:lnTo>
                      <a:pt x="15831" y="7916"/>
                    </a:lnTo>
                    <a:lnTo>
                      <a:pt x="15807" y="7502"/>
                    </a:lnTo>
                    <a:lnTo>
                      <a:pt x="15783" y="7112"/>
                    </a:lnTo>
                    <a:lnTo>
                      <a:pt x="15734" y="6722"/>
                    </a:lnTo>
                    <a:lnTo>
                      <a:pt x="15661" y="6333"/>
                    </a:lnTo>
                    <a:lnTo>
                      <a:pt x="15588" y="5943"/>
                    </a:lnTo>
                    <a:lnTo>
                      <a:pt x="15466" y="5553"/>
                    </a:lnTo>
                    <a:lnTo>
                      <a:pt x="15344" y="5188"/>
                    </a:lnTo>
                    <a:lnTo>
                      <a:pt x="15198" y="4847"/>
                    </a:lnTo>
                    <a:lnTo>
                      <a:pt x="15052" y="4482"/>
                    </a:lnTo>
                    <a:lnTo>
                      <a:pt x="14881" y="4141"/>
                    </a:lnTo>
                    <a:lnTo>
                      <a:pt x="14687" y="3824"/>
                    </a:lnTo>
                    <a:lnTo>
                      <a:pt x="14467" y="3483"/>
                    </a:lnTo>
                    <a:lnTo>
                      <a:pt x="14248" y="3191"/>
                    </a:lnTo>
                    <a:lnTo>
                      <a:pt x="14029" y="2874"/>
                    </a:lnTo>
                    <a:lnTo>
                      <a:pt x="13761" y="2607"/>
                    </a:lnTo>
                    <a:lnTo>
                      <a:pt x="13518" y="2314"/>
                    </a:lnTo>
                    <a:lnTo>
                      <a:pt x="13225" y="2071"/>
                    </a:lnTo>
                    <a:lnTo>
                      <a:pt x="12957" y="1803"/>
                    </a:lnTo>
                    <a:lnTo>
                      <a:pt x="12641" y="1584"/>
                    </a:lnTo>
                    <a:lnTo>
                      <a:pt x="12349" y="1364"/>
                    </a:lnTo>
                    <a:lnTo>
                      <a:pt x="12008" y="1145"/>
                    </a:lnTo>
                    <a:lnTo>
                      <a:pt x="11691" y="950"/>
                    </a:lnTo>
                    <a:lnTo>
                      <a:pt x="11350" y="780"/>
                    </a:lnTo>
                    <a:lnTo>
                      <a:pt x="10985" y="634"/>
                    </a:lnTo>
                    <a:lnTo>
                      <a:pt x="10644" y="488"/>
                    </a:lnTo>
                    <a:lnTo>
                      <a:pt x="10278" y="366"/>
                    </a:lnTo>
                    <a:lnTo>
                      <a:pt x="9889" y="244"/>
                    </a:lnTo>
                    <a:lnTo>
                      <a:pt x="9499" y="171"/>
                    </a:lnTo>
                    <a:lnTo>
                      <a:pt x="9109" y="98"/>
                    </a:lnTo>
                    <a:lnTo>
                      <a:pt x="8720" y="49"/>
                    </a:lnTo>
                    <a:lnTo>
                      <a:pt x="8330" y="25"/>
                    </a:lnTo>
                    <a:lnTo>
                      <a:pt x="7916" y="1"/>
                    </a:lnTo>
                    <a:lnTo>
                      <a:pt x="7916"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1" name="Shape 744">
                <a:extLst>
                  <a:ext uri="{FF2B5EF4-FFF2-40B4-BE49-F238E27FC236}">
                    <a16:creationId xmlns:a16="http://schemas.microsoft.com/office/drawing/2014/main" id="{23763B87-C66E-4D36-AECE-445111C04F76}"/>
                  </a:ext>
                </a:extLst>
              </p:cNvPr>
              <p:cNvSpPr/>
              <p:nvPr/>
            </p:nvSpPr>
            <p:spPr>
              <a:xfrm>
                <a:off x="6673500" y="333700"/>
                <a:ext cx="347100" cy="347100"/>
              </a:xfrm>
              <a:custGeom>
                <a:avLst/>
                <a:gdLst/>
                <a:ahLst/>
                <a:cxnLst/>
                <a:rect l="0" t="0" r="0" b="0"/>
                <a:pathLst>
                  <a:path w="13884" h="13884" fill="none" extrusionOk="0">
                    <a:moveTo>
                      <a:pt x="6942" y="13883"/>
                    </a:moveTo>
                    <a:lnTo>
                      <a:pt x="6942" y="13883"/>
                    </a:lnTo>
                    <a:lnTo>
                      <a:pt x="6577" y="13883"/>
                    </a:lnTo>
                    <a:lnTo>
                      <a:pt x="6236" y="13834"/>
                    </a:lnTo>
                    <a:lnTo>
                      <a:pt x="5895" y="13810"/>
                    </a:lnTo>
                    <a:lnTo>
                      <a:pt x="5554" y="13737"/>
                    </a:lnTo>
                    <a:lnTo>
                      <a:pt x="5213" y="13664"/>
                    </a:lnTo>
                    <a:lnTo>
                      <a:pt x="4872" y="13566"/>
                    </a:lnTo>
                    <a:lnTo>
                      <a:pt x="4555" y="13469"/>
                    </a:lnTo>
                    <a:lnTo>
                      <a:pt x="4239" y="13323"/>
                    </a:lnTo>
                    <a:lnTo>
                      <a:pt x="3946" y="13201"/>
                    </a:lnTo>
                    <a:lnTo>
                      <a:pt x="3630" y="13031"/>
                    </a:lnTo>
                    <a:lnTo>
                      <a:pt x="3337" y="12884"/>
                    </a:lnTo>
                    <a:lnTo>
                      <a:pt x="3069" y="12690"/>
                    </a:lnTo>
                    <a:lnTo>
                      <a:pt x="2802" y="12495"/>
                    </a:lnTo>
                    <a:lnTo>
                      <a:pt x="2534" y="12300"/>
                    </a:lnTo>
                    <a:lnTo>
                      <a:pt x="2290" y="12081"/>
                    </a:lnTo>
                    <a:lnTo>
                      <a:pt x="2047" y="11837"/>
                    </a:lnTo>
                    <a:lnTo>
                      <a:pt x="1803" y="11594"/>
                    </a:lnTo>
                    <a:lnTo>
                      <a:pt x="1584" y="11350"/>
                    </a:lnTo>
                    <a:lnTo>
                      <a:pt x="1389" y="11082"/>
                    </a:lnTo>
                    <a:lnTo>
                      <a:pt x="1194" y="10814"/>
                    </a:lnTo>
                    <a:lnTo>
                      <a:pt x="999" y="10546"/>
                    </a:lnTo>
                    <a:lnTo>
                      <a:pt x="853" y="10254"/>
                    </a:lnTo>
                    <a:lnTo>
                      <a:pt x="683" y="9938"/>
                    </a:lnTo>
                    <a:lnTo>
                      <a:pt x="561" y="9645"/>
                    </a:lnTo>
                    <a:lnTo>
                      <a:pt x="415" y="9329"/>
                    </a:lnTo>
                    <a:lnTo>
                      <a:pt x="317" y="9012"/>
                    </a:lnTo>
                    <a:lnTo>
                      <a:pt x="220" y="8671"/>
                    </a:lnTo>
                    <a:lnTo>
                      <a:pt x="147" y="8330"/>
                    </a:lnTo>
                    <a:lnTo>
                      <a:pt x="74" y="7989"/>
                    </a:lnTo>
                    <a:lnTo>
                      <a:pt x="49" y="7648"/>
                    </a:lnTo>
                    <a:lnTo>
                      <a:pt x="1" y="7307"/>
                    </a:lnTo>
                    <a:lnTo>
                      <a:pt x="1" y="6942"/>
                    </a:lnTo>
                    <a:lnTo>
                      <a:pt x="1" y="6942"/>
                    </a:lnTo>
                    <a:lnTo>
                      <a:pt x="1" y="6577"/>
                    </a:lnTo>
                    <a:lnTo>
                      <a:pt x="49" y="6236"/>
                    </a:lnTo>
                    <a:lnTo>
                      <a:pt x="74" y="5895"/>
                    </a:lnTo>
                    <a:lnTo>
                      <a:pt x="147" y="5554"/>
                    </a:lnTo>
                    <a:lnTo>
                      <a:pt x="220" y="5213"/>
                    </a:lnTo>
                    <a:lnTo>
                      <a:pt x="317" y="4872"/>
                    </a:lnTo>
                    <a:lnTo>
                      <a:pt x="415" y="4555"/>
                    </a:lnTo>
                    <a:lnTo>
                      <a:pt x="561" y="4238"/>
                    </a:lnTo>
                    <a:lnTo>
                      <a:pt x="683" y="3946"/>
                    </a:lnTo>
                    <a:lnTo>
                      <a:pt x="853" y="3630"/>
                    </a:lnTo>
                    <a:lnTo>
                      <a:pt x="999" y="3337"/>
                    </a:lnTo>
                    <a:lnTo>
                      <a:pt x="1194" y="3069"/>
                    </a:lnTo>
                    <a:lnTo>
                      <a:pt x="1389" y="2802"/>
                    </a:lnTo>
                    <a:lnTo>
                      <a:pt x="1584" y="2534"/>
                    </a:lnTo>
                    <a:lnTo>
                      <a:pt x="1803" y="2290"/>
                    </a:lnTo>
                    <a:lnTo>
                      <a:pt x="2047" y="2047"/>
                    </a:lnTo>
                    <a:lnTo>
                      <a:pt x="2290" y="1803"/>
                    </a:lnTo>
                    <a:lnTo>
                      <a:pt x="2534" y="1584"/>
                    </a:lnTo>
                    <a:lnTo>
                      <a:pt x="2802" y="1389"/>
                    </a:lnTo>
                    <a:lnTo>
                      <a:pt x="3069" y="1194"/>
                    </a:lnTo>
                    <a:lnTo>
                      <a:pt x="3337" y="999"/>
                    </a:lnTo>
                    <a:lnTo>
                      <a:pt x="3630" y="853"/>
                    </a:lnTo>
                    <a:lnTo>
                      <a:pt x="3946" y="683"/>
                    </a:lnTo>
                    <a:lnTo>
                      <a:pt x="4239" y="561"/>
                    </a:lnTo>
                    <a:lnTo>
                      <a:pt x="4555" y="415"/>
                    </a:lnTo>
                    <a:lnTo>
                      <a:pt x="4872" y="317"/>
                    </a:lnTo>
                    <a:lnTo>
                      <a:pt x="5213" y="220"/>
                    </a:lnTo>
                    <a:lnTo>
                      <a:pt x="5554" y="147"/>
                    </a:lnTo>
                    <a:lnTo>
                      <a:pt x="5895" y="74"/>
                    </a:lnTo>
                    <a:lnTo>
                      <a:pt x="6236" y="49"/>
                    </a:lnTo>
                    <a:lnTo>
                      <a:pt x="6577" y="1"/>
                    </a:lnTo>
                    <a:lnTo>
                      <a:pt x="6942" y="1"/>
                    </a:lnTo>
                    <a:lnTo>
                      <a:pt x="6942" y="1"/>
                    </a:lnTo>
                    <a:lnTo>
                      <a:pt x="7307" y="1"/>
                    </a:lnTo>
                    <a:lnTo>
                      <a:pt x="7648" y="49"/>
                    </a:lnTo>
                    <a:lnTo>
                      <a:pt x="7989" y="74"/>
                    </a:lnTo>
                    <a:lnTo>
                      <a:pt x="8330" y="147"/>
                    </a:lnTo>
                    <a:lnTo>
                      <a:pt x="8671" y="220"/>
                    </a:lnTo>
                    <a:lnTo>
                      <a:pt x="9012" y="317"/>
                    </a:lnTo>
                    <a:lnTo>
                      <a:pt x="9329" y="415"/>
                    </a:lnTo>
                    <a:lnTo>
                      <a:pt x="9645" y="561"/>
                    </a:lnTo>
                    <a:lnTo>
                      <a:pt x="9938" y="683"/>
                    </a:lnTo>
                    <a:lnTo>
                      <a:pt x="10254" y="853"/>
                    </a:lnTo>
                    <a:lnTo>
                      <a:pt x="10546" y="999"/>
                    </a:lnTo>
                    <a:lnTo>
                      <a:pt x="10814" y="1194"/>
                    </a:lnTo>
                    <a:lnTo>
                      <a:pt x="11082" y="1389"/>
                    </a:lnTo>
                    <a:lnTo>
                      <a:pt x="11350" y="1584"/>
                    </a:lnTo>
                    <a:lnTo>
                      <a:pt x="11594" y="1803"/>
                    </a:lnTo>
                    <a:lnTo>
                      <a:pt x="11837" y="2047"/>
                    </a:lnTo>
                    <a:lnTo>
                      <a:pt x="12081" y="2290"/>
                    </a:lnTo>
                    <a:lnTo>
                      <a:pt x="12300" y="2534"/>
                    </a:lnTo>
                    <a:lnTo>
                      <a:pt x="12495" y="2802"/>
                    </a:lnTo>
                    <a:lnTo>
                      <a:pt x="12690" y="3069"/>
                    </a:lnTo>
                    <a:lnTo>
                      <a:pt x="12885" y="3337"/>
                    </a:lnTo>
                    <a:lnTo>
                      <a:pt x="13031" y="3630"/>
                    </a:lnTo>
                    <a:lnTo>
                      <a:pt x="13201" y="3946"/>
                    </a:lnTo>
                    <a:lnTo>
                      <a:pt x="13323" y="4238"/>
                    </a:lnTo>
                    <a:lnTo>
                      <a:pt x="13469" y="4555"/>
                    </a:lnTo>
                    <a:lnTo>
                      <a:pt x="13566" y="4872"/>
                    </a:lnTo>
                    <a:lnTo>
                      <a:pt x="13664" y="5213"/>
                    </a:lnTo>
                    <a:lnTo>
                      <a:pt x="13737" y="5554"/>
                    </a:lnTo>
                    <a:lnTo>
                      <a:pt x="13810" y="5895"/>
                    </a:lnTo>
                    <a:lnTo>
                      <a:pt x="13834" y="6236"/>
                    </a:lnTo>
                    <a:lnTo>
                      <a:pt x="13883" y="6577"/>
                    </a:lnTo>
                    <a:lnTo>
                      <a:pt x="13883" y="6942"/>
                    </a:lnTo>
                    <a:lnTo>
                      <a:pt x="13883" y="6942"/>
                    </a:lnTo>
                    <a:lnTo>
                      <a:pt x="13883" y="7307"/>
                    </a:lnTo>
                    <a:lnTo>
                      <a:pt x="13834" y="7648"/>
                    </a:lnTo>
                    <a:lnTo>
                      <a:pt x="13810" y="7989"/>
                    </a:lnTo>
                    <a:lnTo>
                      <a:pt x="13737" y="8330"/>
                    </a:lnTo>
                    <a:lnTo>
                      <a:pt x="13664" y="8671"/>
                    </a:lnTo>
                    <a:lnTo>
                      <a:pt x="13566" y="9012"/>
                    </a:lnTo>
                    <a:lnTo>
                      <a:pt x="13469" y="9329"/>
                    </a:lnTo>
                    <a:lnTo>
                      <a:pt x="13323" y="9645"/>
                    </a:lnTo>
                    <a:lnTo>
                      <a:pt x="13201" y="9938"/>
                    </a:lnTo>
                    <a:lnTo>
                      <a:pt x="13031" y="10254"/>
                    </a:lnTo>
                    <a:lnTo>
                      <a:pt x="12885" y="10546"/>
                    </a:lnTo>
                    <a:lnTo>
                      <a:pt x="12690" y="10814"/>
                    </a:lnTo>
                    <a:lnTo>
                      <a:pt x="12495" y="11082"/>
                    </a:lnTo>
                    <a:lnTo>
                      <a:pt x="12300" y="11350"/>
                    </a:lnTo>
                    <a:lnTo>
                      <a:pt x="12081" y="11594"/>
                    </a:lnTo>
                    <a:lnTo>
                      <a:pt x="11837" y="11837"/>
                    </a:lnTo>
                    <a:lnTo>
                      <a:pt x="11594" y="12081"/>
                    </a:lnTo>
                    <a:lnTo>
                      <a:pt x="11350" y="12300"/>
                    </a:lnTo>
                    <a:lnTo>
                      <a:pt x="11082" y="12495"/>
                    </a:lnTo>
                    <a:lnTo>
                      <a:pt x="10814" y="12690"/>
                    </a:lnTo>
                    <a:lnTo>
                      <a:pt x="10546" y="12884"/>
                    </a:lnTo>
                    <a:lnTo>
                      <a:pt x="10254" y="13031"/>
                    </a:lnTo>
                    <a:lnTo>
                      <a:pt x="9938" y="13201"/>
                    </a:lnTo>
                    <a:lnTo>
                      <a:pt x="9645" y="13323"/>
                    </a:lnTo>
                    <a:lnTo>
                      <a:pt x="9329" y="13469"/>
                    </a:lnTo>
                    <a:lnTo>
                      <a:pt x="9012" y="13566"/>
                    </a:lnTo>
                    <a:lnTo>
                      <a:pt x="8671" y="13664"/>
                    </a:lnTo>
                    <a:lnTo>
                      <a:pt x="8330" y="13737"/>
                    </a:lnTo>
                    <a:lnTo>
                      <a:pt x="7989" y="13810"/>
                    </a:lnTo>
                    <a:lnTo>
                      <a:pt x="7648" y="13834"/>
                    </a:lnTo>
                    <a:lnTo>
                      <a:pt x="7307" y="13883"/>
                    </a:lnTo>
                    <a:lnTo>
                      <a:pt x="6942" y="13883"/>
                    </a:lnTo>
                    <a:lnTo>
                      <a:pt x="6942" y="1388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2" name="Shape 745">
                <a:extLst>
                  <a:ext uri="{FF2B5EF4-FFF2-40B4-BE49-F238E27FC236}">
                    <a16:creationId xmlns:a16="http://schemas.microsoft.com/office/drawing/2014/main" id="{D5176383-4344-4A2A-A15A-CB948ABB30C8}"/>
                  </a:ext>
                </a:extLst>
              </p:cNvPr>
              <p:cNvSpPr/>
              <p:nvPr/>
            </p:nvSpPr>
            <p:spPr>
              <a:xfrm>
                <a:off x="6848850" y="397625"/>
                <a:ext cx="54825" cy="169300"/>
              </a:xfrm>
              <a:custGeom>
                <a:avLst/>
                <a:gdLst/>
                <a:ahLst/>
                <a:cxnLst/>
                <a:rect l="0" t="0" r="0" b="0"/>
                <a:pathLst>
                  <a:path w="2193" h="6772" fill="none" extrusionOk="0">
                    <a:moveTo>
                      <a:pt x="1" y="1"/>
                    </a:moveTo>
                    <a:lnTo>
                      <a:pt x="1" y="4580"/>
                    </a:lnTo>
                    <a:lnTo>
                      <a:pt x="2193" y="677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3" name="Shape 746">
                <a:extLst>
                  <a:ext uri="{FF2B5EF4-FFF2-40B4-BE49-F238E27FC236}">
                    <a16:creationId xmlns:a16="http://schemas.microsoft.com/office/drawing/2014/main" id="{064ED72F-418E-4ECE-83B4-3467DC000332}"/>
                  </a:ext>
                </a:extLst>
              </p:cNvPr>
              <p:cNvSpPr/>
              <p:nvPr/>
            </p:nvSpPr>
            <p:spPr>
              <a:xfrm>
                <a:off x="6847025" y="333700"/>
                <a:ext cx="25" cy="29250"/>
              </a:xfrm>
              <a:custGeom>
                <a:avLst/>
                <a:gdLst/>
                <a:ahLst/>
                <a:cxnLst/>
                <a:rect l="0" t="0" r="0" b="0"/>
                <a:pathLst>
                  <a:path w="1" h="1170" fill="none" extrusionOk="0">
                    <a:moveTo>
                      <a:pt x="1" y="1170"/>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4" name="Shape 747">
                <a:extLst>
                  <a:ext uri="{FF2B5EF4-FFF2-40B4-BE49-F238E27FC236}">
                    <a16:creationId xmlns:a16="http://schemas.microsoft.com/office/drawing/2014/main" id="{4538AA5F-338C-44E8-A58E-EE4C078BA44B}"/>
                  </a:ext>
                </a:extLst>
              </p:cNvPr>
              <p:cNvSpPr/>
              <p:nvPr/>
            </p:nvSpPr>
            <p:spPr>
              <a:xfrm>
                <a:off x="6760575" y="356850"/>
                <a:ext cx="25" cy="25"/>
              </a:xfrm>
              <a:custGeom>
                <a:avLst/>
                <a:gdLst/>
                <a:ahLst/>
                <a:cxnLst/>
                <a:rect l="0" t="0" r="0" b="0"/>
                <a:pathLst>
                  <a:path w="1" h="1" fill="none" extrusionOk="0">
                    <a:moveTo>
                      <a:pt x="1" y="0"/>
                    </a:move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5" name="Shape 748">
                <a:extLst>
                  <a:ext uri="{FF2B5EF4-FFF2-40B4-BE49-F238E27FC236}">
                    <a16:creationId xmlns:a16="http://schemas.microsoft.com/office/drawing/2014/main" id="{4E4F6DE5-E33B-4D68-A934-10E034ED3B02}"/>
                  </a:ext>
                </a:extLst>
              </p:cNvPr>
              <p:cNvSpPr/>
              <p:nvPr/>
            </p:nvSpPr>
            <p:spPr>
              <a:xfrm>
                <a:off x="6760575" y="356850"/>
                <a:ext cx="14025" cy="24975"/>
              </a:xfrm>
              <a:custGeom>
                <a:avLst/>
                <a:gdLst/>
                <a:ahLst/>
                <a:cxnLst/>
                <a:rect l="0" t="0" r="0" b="0"/>
                <a:pathLst>
                  <a:path w="561" h="999" fill="none" extrusionOk="0">
                    <a:moveTo>
                      <a:pt x="1" y="0"/>
                    </a:moveTo>
                    <a:lnTo>
                      <a:pt x="561" y="99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6" name="Shape 749">
                <a:extLst>
                  <a:ext uri="{FF2B5EF4-FFF2-40B4-BE49-F238E27FC236}">
                    <a16:creationId xmlns:a16="http://schemas.microsoft.com/office/drawing/2014/main" id="{C93E04A5-DA88-469C-BADD-2CDCBF1CE34C}"/>
                  </a:ext>
                </a:extLst>
              </p:cNvPr>
              <p:cNvSpPr/>
              <p:nvPr/>
            </p:nvSpPr>
            <p:spPr>
              <a:xfrm>
                <a:off x="6696650" y="420775"/>
                <a:ext cx="25" cy="25"/>
              </a:xfrm>
              <a:custGeom>
                <a:avLst/>
                <a:gdLst/>
                <a:ahLst/>
                <a:cxnLst/>
                <a:rect l="0" t="0" r="0" b="0"/>
                <a:pathLst>
                  <a:path w="1" h="1" fill="none" extrusionOk="0">
                    <a:moveTo>
                      <a:pt x="0"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7" name="Shape 750">
                <a:extLst>
                  <a:ext uri="{FF2B5EF4-FFF2-40B4-BE49-F238E27FC236}">
                    <a16:creationId xmlns:a16="http://schemas.microsoft.com/office/drawing/2014/main" id="{D92CDFE0-8F5A-4B18-A722-F378A3C74241}"/>
                  </a:ext>
                </a:extLst>
              </p:cNvPr>
              <p:cNvSpPr/>
              <p:nvPr/>
            </p:nvSpPr>
            <p:spPr>
              <a:xfrm>
                <a:off x="6696650" y="420775"/>
                <a:ext cx="24975" cy="14025"/>
              </a:xfrm>
              <a:custGeom>
                <a:avLst/>
                <a:gdLst/>
                <a:ahLst/>
                <a:cxnLst/>
                <a:rect l="0" t="0" r="0" b="0"/>
                <a:pathLst>
                  <a:path w="999" h="561" fill="none" extrusionOk="0">
                    <a:moveTo>
                      <a:pt x="0" y="0"/>
                    </a:moveTo>
                    <a:lnTo>
                      <a:pt x="999" y="56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8" name="Shape 751">
                <a:extLst>
                  <a:ext uri="{FF2B5EF4-FFF2-40B4-BE49-F238E27FC236}">
                    <a16:creationId xmlns:a16="http://schemas.microsoft.com/office/drawing/2014/main" id="{83D4CE09-2B80-44A2-BB28-66092263BBB8}"/>
                  </a:ext>
                </a:extLst>
              </p:cNvPr>
              <p:cNvSpPr/>
              <p:nvPr/>
            </p:nvSpPr>
            <p:spPr>
              <a:xfrm>
                <a:off x="6673500" y="507225"/>
                <a:ext cx="29250" cy="25"/>
              </a:xfrm>
              <a:custGeom>
                <a:avLst/>
                <a:gdLst/>
                <a:ahLst/>
                <a:cxnLst/>
                <a:rect l="0" t="0" r="0" b="0"/>
                <a:pathLst>
                  <a:path w="1170" h="1" fill="none" extrusionOk="0">
                    <a:moveTo>
                      <a:pt x="1" y="1"/>
                    </a:moveTo>
                    <a:lnTo>
                      <a:pt x="117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29" name="Shape 752">
                <a:extLst>
                  <a:ext uri="{FF2B5EF4-FFF2-40B4-BE49-F238E27FC236}">
                    <a16:creationId xmlns:a16="http://schemas.microsoft.com/office/drawing/2014/main" id="{294E9B7D-6073-4E05-A925-DBF49359223F}"/>
                  </a:ext>
                </a:extLst>
              </p:cNvPr>
              <p:cNvSpPr/>
              <p:nvPr/>
            </p:nvSpPr>
            <p:spPr>
              <a:xfrm>
                <a:off x="6696650" y="593700"/>
                <a:ext cx="25" cy="25"/>
              </a:xfrm>
              <a:custGeom>
                <a:avLst/>
                <a:gdLst/>
                <a:ahLst/>
                <a:cxnLst/>
                <a:rect l="0" t="0" r="0" b="0"/>
                <a:pathLst>
                  <a:path w="1" h="1" fill="none" extrusionOk="0">
                    <a:moveTo>
                      <a:pt x="0"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0" name="Shape 753">
                <a:extLst>
                  <a:ext uri="{FF2B5EF4-FFF2-40B4-BE49-F238E27FC236}">
                    <a16:creationId xmlns:a16="http://schemas.microsoft.com/office/drawing/2014/main" id="{F3571E4D-AAA0-4420-B65E-9E56A692CB8C}"/>
                  </a:ext>
                </a:extLst>
              </p:cNvPr>
              <p:cNvSpPr/>
              <p:nvPr/>
            </p:nvSpPr>
            <p:spPr>
              <a:xfrm>
                <a:off x="6696650" y="579700"/>
                <a:ext cx="24975" cy="14025"/>
              </a:xfrm>
              <a:custGeom>
                <a:avLst/>
                <a:gdLst/>
                <a:ahLst/>
                <a:cxnLst/>
                <a:rect l="0" t="0" r="0" b="0"/>
                <a:pathLst>
                  <a:path w="999" h="561" fill="none" extrusionOk="0">
                    <a:moveTo>
                      <a:pt x="0" y="560"/>
                    </a:moveTo>
                    <a:lnTo>
                      <a:pt x="999"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1" name="Shape 754">
                <a:extLst>
                  <a:ext uri="{FF2B5EF4-FFF2-40B4-BE49-F238E27FC236}">
                    <a16:creationId xmlns:a16="http://schemas.microsoft.com/office/drawing/2014/main" id="{13E5FD2F-75FE-48BB-9D41-5DE4CB8AC186}"/>
                  </a:ext>
                </a:extLst>
              </p:cNvPr>
              <p:cNvSpPr/>
              <p:nvPr/>
            </p:nvSpPr>
            <p:spPr>
              <a:xfrm>
                <a:off x="6760575" y="632675"/>
                <a:ext cx="14025" cy="24975"/>
              </a:xfrm>
              <a:custGeom>
                <a:avLst/>
                <a:gdLst/>
                <a:ahLst/>
                <a:cxnLst/>
                <a:rect l="0" t="0" r="0" b="0"/>
                <a:pathLst>
                  <a:path w="561" h="999" fill="none" extrusionOk="0">
                    <a:moveTo>
                      <a:pt x="1" y="999"/>
                    </a:moveTo>
                    <a:lnTo>
                      <a:pt x="56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2" name="Shape 755">
                <a:extLst>
                  <a:ext uri="{FF2B5EF4-FFF2-40B4-BE49-F238E27FC236}">
                    <a16:creationId xmlns:a16="http://schemas.microsoft.com/office/drawing/2014/main" id="{1608BAC6-9ADA-4A55-8B6F-9D9BBE1C4690}"/>
                  </a:ext>
                </a:extLst>
              </p:cNvPr>
              <p:cNvSpPr/>
              <p:nvPr/>
            </p:nvSpPr>
            <p:spPr>
              <a:xfrm>
                <a:off x="6760575" y="657625"/>
                <a:ext cx="25" cy="25"/>
              </a:xfrm>
              <a:custGeom>
                <a:avLst/>
                <a:gdLst/>
                <a:ahLst/>
                <a:cxnLst/>
                <a:rect l="0" t="0" r="0" b="0"/>
                <a:pathLst>
                  <a:path w="1" h="1" fill="none" extrusionOk="0">
                    <a:moveTo>
                      <a:pt x="1" y="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3" name="Shape 756">
                <a:extLst>
                  <a:ext uri="{FF2B5EF4-FFF2-40B4-BE49-F238E27FC236}">
                    <a16:creationId xmlns:a16="http://schemas.microsoft.com/office/drawing/2014/main" id="{49E181E2-E738-4DBA-A000-A0296A884410}"/>
                  </a:ext>
                </a:extLst>
              </p:cNvPr>
              <p:cNvSpPr/>
              <p:nvPr/>
            </p:nvSpPr>
            <p:spPr>
              <a:xfrm>
                <a:off x="6847025" y="651550"/>
                <a:ext cx="25" cy="29250"/>
              </a:xfrm>
              <a:custGeom>
                <a:avLst/>
                <a:gdLst/>
                <a:ahLst/>
                <a:cxnLst/>
                <a:rect l="0" t="0" r="0" b="0"/>
                <a:pathLst>
                  <a:path w="1" h="1170" fill="none" extrusionOk="0">
                    <a:moveTo>
                      <a:pt x="1" y="0"/>
                    </a:moveTo>
                    <a:lnTo>
                      <a:pt x="1" y="116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4" name="Shape 757">
                <a:extLst>
                  <a:ext uri="{FF2B5EF4-FFF2-40B4-BE49-F238E27FC236}">
                    <a16:creationId xmlns:a16="http://schemas.microsoft.com/office/drawing/2014/main" id="{8E263923-78E4-435F-B484-6A267E5EA210}"/>
                  </a:ext>
                </a:extLst>
              </p:cNvPr>
              <p:cNvSpPr/>
              <p:nvPr/>
            </p:nvSpPr>
            <p:spPr>
              <a:xfrm>
                <a:off x="6919500" y="632675"/>
                <a:ext cx="14025" cy="24975"/>
              </a:xfrm>
              <a:custGeom>
                <a:avLst/>
                <a:gdLst/>
                <a:ahLst/>
                <a:cxnLst/>
                <a:rect l="0" t="0" r="0" b="0"/>
                <a:pathLst>
                  <a:path w="561" h="999" fill="none" extrusionOk="0">
                    <a:moveTo>
                      <a:pt x="560" y="999"/>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5" name="Shape 758">
                <a:extLst>
                  <a:ext uri="{FF2B5EF4-FFF2-40B4-BE49-F238E27FC236}">
                    <a16:creationId xmlns:a16="http://schemas.microsoft.com/office/drawing/2014/main" id="{D90A4B31-EA32-4B34-AB38-1F36508DB099}"/>
                  </a:ext>
                </a:extLst>
              </p:cNvPr>
              <p:cNvSpPr/>
              <p:nvPr/>
            </p:nvSpPr>
            <p:spPr>
              <a:xfrm>
                <a:off x="6933500" y="657625"/>
                <a:ext cx="25" cy="25"/>
              </a:xfrm>
              <a:custGeom>
                <a:avLst/>
                <a:gdLst/>
                <a:ahLst/>
                <a:cxnLst/>
                <a:rect l="0" t="0" r="0" b="0"/>
                <a:pathLst>
                  <a:path w="1" h="1" fill="none" extrusionOk="0">
                    <a:moveTo>
                      <a:pt x="0"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6" name="Shape 759">
                <a:extLst>
                  <a:ext uri="{FF2B5EF4-FFF2-40B4-BE49-F238E27FC236}">
                    <a16:creationId xmlns:a16="http://schemas.microsoft.com/office/drawing/2014/main" id="{D6A1A6DE-92F7-4DD4-ACAA-9CD6584757A3}"/>
                  </a:ext>
                </a:extLst>
              </p:cNvPr>
              <p:cNvSpPr/>
              <p:nvPr/>
            </p:nvSpPr>
            <p:spPr>
              <a:xfrm>
                <a:off x="6972475" y="579700"/>
                <a:ext cx="24975" cy="14025"/>
              </a:xfrm>
              <a:custGeom>
                <a:avLst/>
                <a:gdLst/>
                <a:ahLst/>
                <a:cxnLst/>
                <a:rect l="0" t="0" r="0" b="0"/>
                <a:pathLst>
                  <a:path w="999" h="561" fill="none" extrusionOk="0">
                    <a:moveTo>
                      <a:pt x="999" y="56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7" name="Shape 760">
                <a:extLst>
                  <a:ext uri="{FF2B5EF4-FFF2-40B4-BE49-F238E27FC236}">
                    <a16:creationId xmlns:a16="http://schemas.microsoft.com/office/drawing/2014/main" id="{CCD244E5-C677-4D96-8CF8-5C79DD204178}"/>
                  </a:ext>
                </a:extLst>
              </p:cNvPr>
              <p:cNvSpPr/>
              <p:nvPr/>
            </p:nvSpPr>
            <p:spPr>
              <a:xfrm>
                <a:off x="6997425" y="593700"/>
                <a:ext cx="25" cy="25"/>
              </a:xfrm>
              <a:custGeom>
                <a:avLst/>
                <a:gdLst/>
                <a:ahLst/>
                <a:cxnLst/>
                <a:rect l="0" t="0" r="0" b="0"/>
                <a:pathLst>
                  <a:path w="1" h="1" fill="none" extrusionOk="0">
                    <a:moveTo>
                      <a:pt x="1" y="0"/>
                    </a:move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8" name="Shape 761">
                <a:extLst>
                  <a:ext uri="{FF2B5EF4-FFF2-40B4-BE49-F238E27FC236}">
                    <a16:creationId xmlns:a16="http://schemas.microsoft.com/office/drawing/2014/main" id="{61AE4D55-BD22-48B4-A7E0-AC6465B7CCF1}"/>
                  </a:ext>
                </a:extLst>
              </p:cNvPr>
              <p:cNvSpPr/>
              <p:nvPr/>
            </p:nvSpPr>
            <p:spPr>
              <a:xfrm>
                <a:off x="6991350" y="507225"/>
                <a:ext cx="29250" cy="25"/>
              </a:xfrm>
              <a:custGeom>
                <a:avLst/>
                <a:gdLst/>
                <a:ahLst/>
                <a:cxnLst/>
                <a:rect l="0" t="0" r="0" b="0"/>
                <a:pathLst>
                  <a:path w="1170" h="1" fill="none" extrusionOk="0">
                    <a:moveTo>
                      <a:pt x="1169" y="1"/>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39" name="Shape 762">
                <a:extLst>
                  <a:ext uri="{FF2B5EF4-FFF2-40B4-BE49-F238E27FC236}">
                    <a16:creationId xmlns:a16="http://schemas.microsoft.com/office/drawing/2014/main" id="{F2DDDA7B-AD71-41BE-BC05-50B8C846D7B6}"/>
                  </a:ext>
                </a:extLst>
              </p:cNvPr>
              <p:cNvSpPr/>
              <p:nvPr/>
            </p:nvSpPr>
            <p:spPr>
              <a:xfrm>
                <a:off x="6972475" y="420775"/>
                <a:ext cx="24975" cy="14025"/>
              </a:xfrm>
              <a:custGeom>
                <a:avLst/>
                <a:gdLst/>
                <a:ahLst/>
                <a:cxnLst/>
                <a:rect l="0" t="0" r="0" b="0"/>
                <a:pathLst>
                  <a:path w="999" h="561" fill="none" extrusionOk="0">
                    <a:moveTo>
                      <a:pt x="0" y="561"/>
                    </a:moveTo>
                    <a:lnTo>
                      <a:pt x="999"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0" name="Shape 763">
                <a:extLst>
                  <a:ext uri="{FF2B5EF4-FFF2-40B4-BE49-F238E27FC236}">
                    <a16:creationId xmlns:a16="http://schemas.microsoft.com/office/drawing/2014/main" id="{0B9381A9-083C-433C-A5C9-FBB0F7FBED91}"/>
                  </a:ext>
                </a:extLst>
              </p:cNvPr>
              <p:cNvSpPr/>
              <p:nvPr/>
            </p:nvSpPr>
            <p:spPr>
              <a:xfrm>
                <a:off x="6997425" y="420775"/>
                <a:ext cx="25" cy="25"/>
              </a:xfrm>
              <a:custGeom>
                <a:avLst/>
                <a:gdLst/>
                <a:ahLst/>
                <a:cxnLst/>
                <a:rect l="0" t="0" r="0" b="0"/>
                <a:pathLst>
                  <a:path w="1" h="1" fill="none" extrusionOk="0">
                    <a:moveTo>
                      <a:pt x="1" y="0"/>
                    </a:move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1" name="Shape 764">
                <a:extLst>
                  <a:ext uri="{FF2B5EF4-FFF2-40B4-BE49-F238E27FC236}">
                    <a16:creationId xmlns:a16="http://schemas.microsoft.com/office/drawing/2014/main" id="{F7369E9A-7C28-434F-A9D3-DF0E0D0FD9B1}"/>
                  </a:ext>
                </a:extLst>
              </p:cNvPr>
              <p:cNvSpPr/>
              <p:nvPr/>
            </p:nvSpPr>
            <p:spPr>
              <a:xfrm>
                <a:off x="6919500" y="356850"/>
                <a:ext cx="14025" cy="24975"/>
              </a:xfrm>
              <a:custGeom>
                <a:avLst/>
                <a:gdLst/>
                <a:ahLst/>
                <a:cxnLst/>
                <a:rect l="0" t="0" r="0" b="0"/>
                <a:pathLst>
                  <a:path w="561" h="999" fill="none" extrusionOk="0">
                    <a:moveTo>
                      <a:pt x="560" y="0"/>
                    </a:moveTo>
                    <a:lnTo>
                      <a:pt x="0" y="99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2" name="Shape 765">
                <a:extLst>
                  <a:ext uri="{FF2B5EF4-FFF2-40B4-BE49-F238E27FC236}">
                    <a16:creationId xmlns:a16="http://schemas.microsoft.com/office/drawing/2014/main" id="{7858C7E8-2E0F-4D4B-9269-77767C357085}"/>
                  </a:ext>
                </a:extLst>
              </p:cNvPr>
              <p:cNvSpPr/>
              <p:nvPr/>
            </p:nvSpPr>
            <p:spPr>
              <a:xfrm>
                <a:off x="6933500" y="356850"/>
                <a:ext cx="25" cy="25"/>
              </a:xfrm>
              <a:custGeom>
                <a:avLst/>
                <a:gdLst/>
                <a:ahLst/>
                <a:cxnLst/>
                <a:rect l="0" t="0" r="0" b="0"/>
                <a:pathLst>
                  <a:path w="1" h="1" fill="none" extrusionOk="0">
                    <a:moveTo>
                      <a:pt x="0" y="0"/>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43" name="Shape 766">
              <a:extLst>
                <a:ext uri="{FF2B5EF4-FFF2-40B4-BE49-F238E27FC236}">
                  <a16:creationId xmlns:a16="http://schemas.microsoft.com/office/drawing/2014/main" id="{17B0F03B-4CC9-4DE3-AD30-E472B3A28AB8}"/>
                </a:ext>
              </a:extLst>
            </p:cNvPr>
            <p:cNvGrpSpPr/>
            <p:nvPr/>
          </p:nvGrpSpPr>
          <p:grpSpPr>
            <a:xfrm>
              <a:off x="8020447" y="1224822"/>
              <a:ext cx="368617" cy="349058"/>
              <a:chOff x="5973900" y="318475"/>
              <a:chExt cx="401900" cy="380575"/>
            </a:xfrm>
          </p:grpSpPr>
          <p:sp>
            <p:nvSpPr>
              <p:cNvPr id="344" name="Shape 767">
                <a:extLst>
                  <a:ext uri="{FF2B5EF4-FFF2-40B4-BE49-F238E27FC236}">
                    <a16:creationId xmlns:a16="http://schemas.microsoft.com/office/drawing/2014/main" id="{43747CC2-B917-4F05-BFD1-46867FEED3DA}"/>
                  </a:ext>
                </a:extLst>
              </p:cNvPr>
              <p:cNvSpPr/>
              <p:nvPr/>
            </p:nvSpPr>
            <p:spPr>
              <a:xfrm>
                <a:off x="5973900" y="337975"/>
                <a:ext cx="401900" cy="67000"/>
              </a:xfrm>
              <a:custGeom>
                <a:avLst/>
                <a:gdLst/>
                <a:ahLst/>
                <a:cxnLst/>
                <a:rect l="0" t="0" r="0" b="0"/>
                <a:pathLst>
                  <a:path w="16076" h="2680" fill="none" extrusionOk="0">
                    <a:moveTo>
                      <a:pt x="16075" y="2679"/>
                    </a:moveTo>
                    <a:lnTo>
                      <a:pt x="16075" y="0"/>
                    </a:lnTo>
                    <a:lnTo>
                      <a:pt x="1" y="0"/>
                    </a:lnTo>
                    <a:lnTo>
                      <a:pt x="1" y="267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5" name="Shape 768">
                <a:extLst>
                  <a:ext uri="{FF2B5EF4-FFF2-40B4-BE49-F238E27FC236}">
                    <a16:creationId xmlns:a16="http://schemas.microsoft.com/office/drawing/2014/main" id="{91D75B6F-9D14-47E0-9D14-DB6878C273D1}"/>
                  </a:ext>
                </a:extLst>
              </p:cNvPr>
              <p:cNvSpPr/>
              <p:nvPr/>
            </p:nvSpPr>
            <p:spPr>
              <a:xfrm>
                <a:off x="6024450" y="348325"/>
                <a:ext cx="45075" cy="45075"/>
              </a:xfrm>
              <a:custGeom>
                <a:avLst/>
                <a:gdLst/>
                <a:ahLst/>
                <a:cxnLst/>
                <a:rect l="0" t="0" r="0" b="0"/>
                <a:pathLst>
                  <a:path w="1803" h="1803" fill="none" extrusionOk="0">
                    <a:moveTo>
                      <a:pt x="902" y="1803"/>
                    </a:moveTo>
                    <a:lnTo>
                      <a:pt x="902" y="1803"/>
                    </a:lnTo>
                    <a:lnTo>
                      <a:pt x="731" y="1778"/>
                    </a:lnTo>
                    <a:lnTo>
                      <a:pt x="561" y="1729"/>
                    </a:lnTo>
                    <a:lnTo>
                      <a:pt x="390" y="1632"/>
                    </a:lnTo>
                    <a:lnTo>
                      <a:pt x="268" y="1535"/>
                    </a:lnTo>
                    <a:lnTo>
                      <a:pt x="147" y="1388"/>
                    </a:lnTo>
                    <a:lnTo>
                      <a:pt x="73" y="1242"/>
                    </a:lnTo>
                    <a:lnTo>
                      <a:pt x="25" y="1072"/>
                    </a:lnTo>
                    <a:lnTo>
                      <a:pt x="0" y="901"/>
                    </a:lnTo>
                    <a:lnTo>
                      <a:pt x="0" y="901"/>
                    </a:lnTo>
                    <a:lnTo>
                      <a:pt x="25" y="707"/>
                    </a:lnTo>
                    <a:lnTo>
                      <a:pt x="73" y="536"/>
                    </a:lnTo>
                    <a:lnTo>
                      <a:pt x="147" y="390"/>
                    </a:lnTo>
                    <a:lnTo>
                      <a:pt x="268" y="244"/>
                    </a:lnTo>
                    <a:lnTo>
                      <a:pt x="390" y="146"/>
                    </a:lnTo>
                    <a:lnTo>
                      <a:pt x="561" y="49"/>
                    </a:lnTo>
                    <a:lnTo>
                      <a:pt x="731" y="0"/>
                    </a:lnTo>
                    <a:lnTo>
                      <a:pt x="902" y="0"/>
                    </a:lnTo>
                    <a:lnTo>
                      <a:pt x="902" y="0"/>
                    </a:lnTo>
                    <a:lnTo>
                      <a:pt x="1072" y="0"/>
                    </a:lnTo>
                    <a:lnTo>
                      <a:pt x="1242" y="49"/>
                    </a:lnTo>
                    <a:lnTo>
                      <a:pt x="1413" y="146"/>
                    </a:lnTo>
                    <a:lnTo>
                      <a:pt x="1535" y="244"/>
                    </a:lnTo>
                    <a:lnTo>
                      <a:pt x="1657" y="390"/>
                    </a:lnTo>
                    <a:lnTo>
                      <a:pt x="1730" y="536"/>
                    </a:lnTo>
                    <a:lnTo>
                      <a:pt x="1778" y="707"/>
                    </a:lnTo>
                    <a:lnTo>
                      <a:pt x="1803" y="901"/>
                    </a:lnTo>
                    <a:lnTo>
                      <a:pt x="1803" y="901"/>
                    </a:lnTo>
                    <a:lnTo>
                      <a:pt x="1778" y="1072"/>
                    </a:lnTo>
                    <a:lnTo>
                      <a:pt x="1730" y="1242"/>
                    </a:lnTo>
                    <a:lnTo>
                      <a:pt x="1657" y="1388"/>
                    </a:lnTo>
                    <a:lnTo>
                      <a:pt x="1535" y="1535"/>
                    </a:lnTo>
                    <a:lnTo>
                      <a:pt x="1413" y="1632"/>
                    </a:lnTo>
                    <a:lnTo>
                      <a:pt x="1242" y="1729"/>
                    </a:lnTo>
                    <a:lnTo>
                      <a:pt x="1072" y="1778"/>
                    </a:lnTo>
                    <a:lnTo>
                      <a:pt x="902" y="1803"/>
                    </a:lnTo>
                    <a:lnTo>
                      <a:pt x="902" y="180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6" name="Shape 769">
                <a:extLst>
                  <a:ext uri="{FF2B5EF4-FFF2-40B4-BE49-F238E27FC236}">
                    <a16:creationId xmlns:a16="http://schemas.microsoft.com/office/drawing/2014/main" id="{A580FDD9-852F-4E64-B930-5FA3BE7E3C6C}"/>
                  </a:ext>
                </a:extLst>
              </p:cNvPr>
              <p:cNvSpPr/>
              <p:nvPr/>
            </p:nvSpPr>
            <p:spPr>
              <a:xfrm>
                <a:off x="6280175" y="348325"/>
                <a:ext cx="45075" cy="45075"/>
              </a:xfrm>
              <a:custGeom>
                <a:avLst/>
                <a:gdLst/>
                <a:ahLst/>
                <a:cxnLst/>
                <a:rect l="0" t="0" r="0" b="0"/>
                <a:pathLst>
                  <a:path w="1803" h="1803" fill="none" extrusionOk="0">
                    <a:moveTo>
                      <a:pt x="902" y="1803"/>
                    </a:moveTo>
                    <a:lnTo>
                      <a:pt x="902" y="1803"/>
                    </a:lnTo>
                    <a:lnTo>
                      <a:pt x="731" y="1778"/>
                    </a:lnTo>
                    <a:lnTo>
                      <a:pt x="561" y="1729"/>
                    </a:lnTo>
                    <a:lnTo>
                      <a:pt x="390" y="1632"/>
                    </a:lnTo>
                    <a:lnTo>
                      <a:pt x="268" y="1535"/>
                    </a:lnTo>
                    <a:lnTo>
                      <a:pt x="147" y="1388"/>
                    </a:lnTo>
                    <a:lnTo>
                      <a:pt x="74" y="1242"/>
                    </a:lnTo>
                    <a:lnTo>
                      <a:pt x="25" y="1072"/>
                    </a:lnTo>
                    <a:lnTo>
                      <a:pt x="0" y="901"/>
                    </a:lnTo>
                    <a:lnTo>
                      <a:pt x="0" y="901"/>
                    </a:lnTo>
                    <a:lnTo>
                      <a:pt x="25" y="707"/>
                    </a:lnTo>
                    <a:lnTo>
                      <a:pt x="74" y="536"/>
                    </a:lnTo>
                    <a:lnTo>
                      <a:pt x="147" y="390"/>
                    </a:lnTo>
                    <a:lnTo>
                      <a:pt x="268" y="244"/>
                    </a:lnTo>
                    <a:lnTo>
                      <a:pt x="390" y="146"/>
                    </a:lnTo>
                    <a:lnTo>
                      <a:pt x="561" y="49"/>
                    </a:lnTo>
                    <a:lnTo>
                      <a:pt x="731" y="0"/>
                    </a:lnTo>
                    <a:lnTo>
                      <a:pt x="902" y="0"/>
                    </a:lnTo>
                    <a:lnTo>
                      <a:pt x="902" y="0"/>
                    </a:lnTo>
                    <a:lnTo>
                      <a:pt x="1072" y="0"/>
                    </a:lnTo>
                    <a:lnTo>
                      <a:pt x="1243" y="49"/>
                    </a:lnTo>
                    <a:lnTo>
                      <a:pt x="1413" y="146"/>
                    </a:lnTo>
                    <a:lnTo>
                      <a:pt x="1535" y="244"/>
                    </a:lnTo>
                    <a:lnTo>
                      <a:pt x="1657" y="390"/>
                    </a:lnTo>
                    <a:lnTo>
                      <a:pt x="1730" y="536"/>
                    </a:lnTo>
                    <a:lnTo>
                      <a:pt x="1778" y="707"/>
                    </a:lnTo>
                    <a:lnTo>
                      <a:pt x="1803" y="901"/>
                    </a:lnTo>
                    <a:lnTo>
                      <a:pt x="1803" y="901"/>
                    </a:lnTo>
                    <a:lnTo>
                      <a:pt x="1778" y="1072"/>
                    </a:lnTo>
                    <a:lnTo>
                      <a:pt x="1730" y="1242"/>
                    </a:lnTo>
                    <a:lnTo>
                      <a:pt x="1657" y="1388"/>
                    </a:lnTo>
                    <a:lnTo>
                      <a:pt x="1535" y="1535"/>
                    </a:lnTo>
                    <a:lnTo>
                      <a:pt x="1413" y="1632"/>
                    </a:lnTo>
                    <a:lnTo>
                      <a:pt x="1243" y="1729"/>
                    </a:lnTo>
                    <a:lnTo>
                      <a:pt x="1072" y="1778"/>
                    </a:lnTo>
                    <a:lnTo>
                      <a:pt x="902" y="1803"/>
                    </a:lnTo>
                    <a:lnTo>
                      <a:pt x="902" y="180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7" name="Shape 770">
                <a:extLst>
                  <a:ext uri="{FF2B5EF4-FFF2-40B4-BE49-F238E27FC236}">
                    <a16:creationId xmlns:a16="http://schemas.microsoft.com/office/drawing/2014/main" id="{4CF99157-6633-4C02-A33E-502B5B9C9F7B}"/>
                  </a:ext>
                </a:extLst>
              </p:cNvPr>
              <p:cNvSpPr/>
              <p:nvPr/>
            </p:nvSpPr>
            <p:spPr>
              <a:xfrm>
                <a:off x="5973900" y="667375"/>
                <a:ext cx="401900" cy="31675"/>
              </a:xfrm>
              <a:custGeom>
                <a:avLst/>
                <a:gdLst/>
                <a:ahLst/>
                <a:cxnLst/>
                <a:rect l="0" t="0" r="0" b="0"/>
                <a:pathLst>
                  <a:path w="16076" h="1267" fill="none" extrusionOk="0">
                    <a:moveTo>
                      <a:pt x="1" y="0"/>
                    </a:moveTo>
                    <a:lnTo>
                      <a:pt x="1" y="487"/>
                    </a:lnTo>
                    <a:lnTo>
                      <a:pt x="1" y="487"/>
                    </a:lnTo>
                    <a:lnTo>
                      <a:pt x="25" y="658"/>
                    </a:lnTo>
                    <a:lnTo>
                      <a:pt x="74" y="804"/>
                    </a:lnTo>
                    <a:lnTo>
                      <a:pt x="147" y="926"/>
                    </a:lnTo>
                    <a:lnTo>
                      <a:pt x="220" y="1048"/>
                    </a:lnTo>
                    <a:lnTo>
                      <a:pt x="342" y="1145"/>
                    </a:lnTo>
                    <a:lnTo>
                      <a:pt x="488" y="1218"/>
                    </a:lnTo>
                    <a:lnTo>
                      <a:pt x="634" y="1267"/>
                    </a:lnTo>
                    <a:lnTo>
                      <a:pt x="780" y="1267"/>
                    </a:lnTo>
                    <a:lnTo>
                      <a:pt x="15296" y="1267"/>
                    </a:lnTo>
                    <a:lnTo>
                      <a:pt x="15296" y="1267"/>
                    </a:lnTo>
                    <a:lnTo>
                      <a:pt x="15442" y="1267"/>
                    </a:lnTo>
                    <a:lnTo>
                      <a:pt x="15588" y="1218"/>
                    </a:lnTo>
                    <a:lnTo>
                      <a:pt x="15734" y="1145"/>
                    </a:lnTo>
                    <a:lnTo>
                      <a:pt x="15856" y="1048"/>
                    </a:lnTo>
                    <a:lnTo>
                      <a:pt x="15929" y="926"/>
                    </a:lnTo>
                    <a:lnTo>
                      <a:pt x="16002" y="804"/>
                    </a:lnTo>
                    <a:lnTo>
                      <a:pt x="16051" y="658"/>
                    </a:lnTo>
                    <a:lnTo>
                      <a:pt x="16075" y="487"/>
                    </a:lnTo>
                    <a:lnTo>
                      <a:pt x="16075"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8" name="Shape 771">
                <a:extLst>
                  <a:ext uri="{FF2B5EF4-FFF2-40B4-BE49-F238E27FC236}">
                    <a16:creationId xmlns:a16="http://schemas.microsoft.com/office/drawing/2014/main" id="{A7B0A04E-C1D5-411B-9955-FF3A49BF7500}"/>
                  </a:ext>
                </a:extLst>
              </p:cNvPr>
              <p:cNvSpPr/>
              <p:nvPr/>
            </p:nvSpPr>
            <p:spPr>
              <a:xfrm>
                <a:off x="6302700" y="318475"/>
                <a:ext cx="28650" cy="63350"/>
              </a:xfrm>
              <a:custGeom>
                <a:avLst/>
                <a:gdLst/>
                <a:ahLst/>
                <a:cxnLst/>
                <a:rect l="0" t="0" r="0" b="0"/>
                <a:pathLst>
                  <a:path w="1146" h="2534" fill="none" extrusionOk="0">
                    <a:moveTo>
                      <a:pt x="634" y="2534"/>
                    </a:moveTo>
                    <a:lnTo>
                      <a:pt x="488" y="2534"/>
                    </a:lnTo>
                    <a:lnTo>
                      <a:pt x="488" y="2534"/>
                    </a:lnTo>
                    <a:lnTo>
                      <a:pt x="390" y="2534"/>
                    </a:lnTo>
                    <a:lnTo>
                      <a:pt x="293" y="2485"/>
                    </a:lnTo>
                    <a:lnTo>
                      <a:pt x="220" y="2461"/>
                    </a:lnTo>
                    <a:lnTo>
                      <a:pt x="147" y="2388"/>
                    </a:lnTo>
                    <a:lnTo>
                      <a:pt x="74" y="2315"/>
                    </a:lnTo>
                    <a:lnTo>
                      <a:pt x="49" y="2242"/>
                    </a:lnTo>
                    <a:lnTo>
                      <a:pt x="1" y="2144"/>
                    </a:lnTo>
                    <a:lnTo>
                      <a:pt x="1" y="2047"/>
                    </a:lnTo>
                    <a:lnTo>
                      <a:pt x="1" y="488"/>
                    </a:lnTo>
                    <a:lnTo>
                      <a:pt x="1" y="488"/>
                    </a:lnTo>
                    <a:lnTo>
                      <a:pt x="1" y="391"/>
                    </a:lnTo>
                    <a:lnTo>
                      <a:pt x="49" y="293"/>
                    </a:lnTo>
                    <a:lnTo>
                      <a:pt x="74" y="220"/>
                    </a:lnTo>
                    <a:lnTo>
                      <a:pt x="147" y="147"/>
                    </a:lnTo>
                    <a:lnTo>
                      <a:pt x="220" y="74"/>
                    </a:lnTo>
                    <a:lnTo>
                      <a:pt x="293" y="50"/>
                    </a:lnTo>
                    <a:lnTo>
                      <a:pt x="390" y="1"/>
                    </a:lnTo>
                    <a:lnTo>
                      <a:pt x="488" y="1"/>
                    </a:lnTo>
                    <a:lnTo>
                      <a:pt x="683" y="1"/>
                    </a:lnTo>
                    <a:lnTo>
                      <a:pt x="683" y="1"/>
                    </a:lnTo>
                    <a:lnTo>
                      <a:pt x="780" y="1"/>
                    </a:lnTo>
                    <a:lnTo>
                      <a:pt x="877" y="50"/>
                    </a:lnTo>
                    <a:lnTo>
                      <a:pt x="950" y="74"/>
                    </a:lnTo>
                    <a:lnTo>
                      <a:pt x="1024" y="147"/>
                    </a:lnTo>
                    <a:lnTo>
                      <a:pt x="1072" y="220"/>
                    </a:lnTo>
                    <a:lnTo>
                      <a:pt x="1121" y="293"/>
                    </a:lnTo>
                    <a:lnTo>
                      <a:pt x="1145" y="391"/>
                    </a:lnTo>
                    <a:lnTo>
                      <a:pt x="1145" y="48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49" name="Shape 772">
                <a:extLst>
                  <a:ext uri="{FF2B5EF4-FFF2-40B4-BE49-F238E27FC236}">
                    <a16:creationId xmlns:a16="http://schemas.microsoft.com/office/drawing/2014/main" id="{CB19A968-15AD-4DC7-8413-98ABE15D5171}"/>
                  </a:ext>
                </a:extLst>
              </p:cNvPr>
              <p:cNvSpPr/>
              <p:nvPr/>
            </p:nvSpPr>
            <p:spPr>
              <a:xfrm>
                <a:off x="6046975" y="318475"/>
                <a:ext cx="28650" cy="63350"/>
              </a:xfrm>
              <a:custGeom>
                <a:avLst/>
                <a:gdLst/>
                <a:ahLst/>
                <a:cxnLst/>
                <a:rect l="0" t="0" r="0" b="0"/>
                <a:pathLst>
                  <a:path w="1146" h="2534" fill="none" extrusionOk="0">
                    <a:moveTo>
                      <a:pt x="634" y="2534"/>
                    </a:moveTo>
                    <a:lnTo>
                      <a:pt x="488" y="2534"/>
                    </a:lnTo>
                    <a:lnTo>
                      <a:pt x="488" y="2534"/>
                    </a:lnTo>
                    <a:lnTo>
                      <a:pt x="390" y="2534"/>
                    </a:lnTo>
                    <a:lnTo>
                      <a:pt x="293" y="2485"/>
                    </a:lnTo>
                    <a:lnTo>
                      <a:pt x="220" y="2461"/>
                    </a:lnTo>
                    <a:lnTo>
                      <a:pt x="147" y="2388"/>
                    </a:lnTo>
                    <a:lnTo>
                      <a:pt x="74" y="2315"/>
                    </a:lnTo>
                    <a:lnTo>
                      <a:pt x="49" y="2242"/>
                    </a:lnTo>
                    <a:lnTo>
                      <a:pt x="1" y="2144"/>
                    </a:lnTo>
                    <a:lnTo>
                      <a:pt x="1" y="2047"/>
                    </a:lnTo>
                    <a:lnTo>
                      <a:pt x="1" y="488"/>
                    </a:lnTo>
                    <a:lnTo>
                      <a:pt x="1" y="488"/>
                    </a:lnTo>
                    <a:lnTo>
                      <a:pt x="1" y="391"/>
                    </a:lnTo>
                    <a:lnTo>
                      <a:pt x="49" y="293"/>
                    </a:lnTo>
                    <a:lnTo>
                      <a:pt x="74" y="220"/>
                    </a:lnTo>
                    <a:lnTo>
                      <a:pt x="147" y="147"/>
                    </a:lnTo>
                    <a:lnTo>
                      <a:pt x="220" y="74"/>
                    </a:lnTo>
                    <a:lnTo>
                      <a:pt x="293" y="50"/>
                    </a:lnTo>
                    <a:lnTo>
                      <a:pt x="390" y="1"/>
                    </a:lnTo>
                    <a:lnTo>
                      <a:pt x="488" y="1"/>
                    </a:lnTo>
                    <a:lnTo>
                      <a:pt x="682" y="1"/>
                    </a:lnTo>
                    <a:lnTo>
                      <a:pt x="682" y="1"/>
                    </a:lnTo>
                    <a:lnTo>
                      <a:pt x="780" y="1"/>
                    </a:lnTo>
                    <a:lnTo>
                      <a:pt x="877" y="50"/>
                    </a:lnTo>
                    <a:lnTo>
                      <a:pt x="950" y="74"/>
                    </a:lnTo>
                    <a:lnTo>
                      <a:pt x="1023" y="147"/>
                    </a:lnTo>
                    <a:lnTo>
                      <a:pt x="1072" y="220"/>
                    </a:lnTo>
                    <a:lnTo>
                      <a:pt x="1121" y="293"/>
                    </a:lnTo>
                    <a:lnTo>
                      <a:pt x="1145" y="391"/>
                    </a:lnTo>
                    <a:lnTo>
                      <a:pt x="1145" y="48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0" name="Shape 773">
                <a:extLst>
                  <a:ext uri="{FF2B5EF4-FFF2-40B4-BE49-F238E27FC236}">
                    <a16:creationId xmlns:a16="http://schemas.microsoft.com/office/drawing/2014/main" id="{6DE39770-2C70-46D8-AB1F-7C10B6B09799}"/>
                  </a:ext>
                </a:extLst>
              </p:cNvPr>
              <p:cNvSpPr/>
              <p:nvPr/>
            </p:nvSpPr>
            <p:spPr>
              <a:xfrm>
                <a:off x="5973900" y="407375"/>
                <a:ext cx="401900" cy="272200"/>
              </a:xfrm>
              <a:custGeom>
                <a:avLst/>
                <a:gdLst/>
                <a:ahLst/>
                <a:cxnLst/>
                <a:rect l="0" t="0" r="0" b="0"/>
                <a:pathLst>
                  <a:path w="16076" h="10888" fill="none" extrusionOk="0">
                    <a:moveTo>
                      <a:pt x="1" y="1"/>
                    </a:moveTo>
                    <a:lnTo>
                      <a:pt x="1" y="10303"/>
                    </a:lnTo>
                    <a:lnTo>
                      <a:pt x="1" y="10303"/>
                    </a:lnTo>
                    <a:lnTo>
                      <a:pt x="25" y="10400"/>
                    </a:lnTo>
                    <a:lnTo>
                      <a:pt x="74" y="10498"/>
                    </a:lnTo>
                    <a:lnTo>
                      <a:pt x="147" y="10595"/>
                    </a:lnTo>
                    <a:lnTo>
                      <a:pt x="220" y="10693"/>
                    </a:lnTo>
                    <a:lnTo>
                      <a:pt x="342" y="10766"/>
                    </a:lnTo>
                    <a:lnTo>
                      <a:pt x="488" y="10839"/>
                    </a:lnTo>
                    <a:lnTo>
                      <a:pt x="634" y="10887"/>
                    </a:lnTo>
                    <a:lnTo>
                      <a:pt x="780" y="10887"/>
                    </a:lnTo>
                    <a:lnTo>
                      <a:pt x="15296" y="10887"/>
                    </a:lnTo>
                    <a:lnTo>
                      <a:pt x="15296" y="10887"/>
                    </a:lnTo>
                    <a:lnTo>
                      <a:pt x="15442" y="10887"/>
                    </a:lnTo>
                    <a:lnTo>
                      <a:pt x="15588" y="10839"/>
                    </a:lnTo>
                    <a:lnTo>
                      <a:pt x="15734" y="10766"/>
                    </a:lnTo>
                    <a:lnTo>
                      <a:pt x="15856" y="10668"/>
                    </a:lnTo>
                    <a:lnTo>
                      <a:pt x="15929" y="10546"/>
                    </a:lnTo>
                    <a:lnTo>
                      <a:pt x="16002" y="10425"/>
                    </a:lnTo>
                    <a:lnTo>
                      <a:pt x="16051" y="10278"/>
                    </a:lnTo>
                    <a:lnTo>
                      <a:pt x="16075" y="10108"/>
                    </a:lnTo>
                    <a:lnTo>
                      <a:pt x="16075" y="1"/>
                    </a:lnTo>
                    <a:lnTo>
                      <a:pt x="1"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1" name="Shape 774">
                <a:extLst>
                  <a:ext uri="{FF2B5EF4-FFF2-40B4-BE49-F238E27FC236}">
                    <a16:creationId xmlns:a16="http://schemas.microsoft.com/office/drawing/2014/main" id="{993977FD-70FA-4F76-85E7-BAA873200309}"/>
                  </a:ext>
                </a:extLst>
              </p:cNvPr>
              <p:cNvSpPr/>
              <p:nvPr/>
            </p:nvSpPr>
            <p:spPr>
              <a:xfrm>
                <a:off x="6024450" y="456100"/>
                <a:ext cx="300800" cy="175375"/>
              </a:xfrm>
              <a:custGeom>
                <a:avLst/>
                <a:gdLst/>
                <a:ahLst/>
                <a:cxnLst/>
                <a:rect l="0" t="0" r="0" b="0"/>
                <a:pathLst>
                  <a:path w="12032" h="7015" fill="none" extrusionOk="0">
                    <a:moveTo>
                      <a:pt x="0" y="0"/>
                    </a:moveTo>
                    <a:lnTo>
                      <a:pt x="12032" y="0"/>
                    </a:lnTo>
                    <a:lnTo>
                      <a:pt x="12032" y="7014"/>
                    </a:lnTo>
                    <a:lnTo>
                      <a:pt x="0" y="7014"/>
                    </a:lnTo>
                    <a:lnTo>
                      <a:pt x="0"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2" name="Shape 775">
                <a:extLst>
                  <a:ext uri="{FF2B5EF4-FFF2-40B4-BE49-F238E27FC236}">
                    <a16:creationId xmlns:a16="http://schemas.microsoft.com/office/drawing/2014/main" id="{BF47F31E-8BD3-42A4-BD78-5755C67A3790}"/>
                  </a:ext>
                </a:extLst>
              </p:cNvPr>
              <p:cNvSpPr/>
              <p:nvPr/>
            </p:nvSpPr>
            <p:spPr>
              <a:xfrm>
                <a:off x="6024450" y="573000"/>
                <a:ext cx="300800" cy="25"/>
              </a:xfrm>
              <a:custGeom>
                <a:avLst/>
                <a:gdLst/>
                <a:ahLst/>
                <a:cxnLst/>
                <a:rect l="0" t="0" r="0" b="0"/>
                <a:pathLst>
                  <a:path w="12032" h="1" fill="none" extrusionOk="0">
                    <a:moveTo>
                      <a:pt x="0" y="0"/>
                    </a:moveTo>
                    <a:lnTo>
                      <a:pt x="12032"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3" name="Shape 776">
                <a:extLst>
                  <a:ext uri="{FF2B5EF4-FFF2-40B4-BE49-F238E27FC236}">
                    <a16:creationId xmlns:a16="http://schemas.microsoft.com/office/drawing/2014/main" id="{3025B691-5BC1-4D15-8E61-5C1636CAB3ED}"/>
                  </a:ext>
                </a:extLst>
              </p:cNvPr>
              <p:cNvSpPr/>
              <p:nvPr/>
            </p:nvSpPr>
            <p:spPr>
              <a:xfrm>
                <a:off x="6024450" y="514550"/>
                <a:ext cx="300800" cy="25"/>
              </a:xfrm>
              <a:custGeom>
                <a:avLst/>
                <a:gdLst/>
                <a:ahLst/>
                <a:cxnLst/>
                <a:rect l="0" t="0" r="0" b="0"/>
                <a:pathLst>
                  <a:path w="12032" h="1" fill="none" extrusionOk="0">
                    <a:moveTo>
                      <a:pt x="0" y="0"/>
                    </a:moveTo>
                    <a:lnTo>
                      <a:pt x="12032"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4" name="Shape 777">
                <a:extLst>
                  <a:ext uri="{FF2B5EF4-FFF2-40B4-BE49-F238E27FC236}">
                    <a16:creationId xmlns:a16="http://schemas.microsoft.com/office/drawing/2014/main" id="{431D3EA8-4D05-4DDC-BFE4-753CBFDB37F8}"/>
                  </a:ext>
                </a:extLst>
              </p:cNvPr>
              <p:cNvSpPr/>
              <p:nvPr/>
            </p:nvSpPr>
            <p:spPr>
              <a:xfrm>
                <a:off x="6264950" y="456100"/>
                <a:ext cx="25" cy="175375"/>
              </a:xfrm>
              <a:custGeom>
                <a:avLst/>
                <a:gdLst/>
                <a:ahLst/>
                <a:cxnLst/>
                <a:rect l="0" t="0" r="0" b="0"/>
                <a:pathLst>
                  <a:path w="1" h="7015" fill="none" extrusionOk="0">
                    <a:moveTo>
                      <a:pt x="1" y="0"/>
                    </a:moveTo>
                    <a:lnTo>
                      <a:pt x="1" y="701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5" name="Shape 778">
                <a:extLst>
                  <a:ext uri="{FF2B5EF4-FFF2-40B4-BE49-F238E27FC236}">
                    <a16:creationId xmlns:a16="http://schemas.microsoft.com/office/drawing/2014/main" id="{F076D801-CCEF-4B8E-96CA-86005E55D6C8}"/>
                  </a:ext>
                </a:extLst>
              </p:cNvPr>
              <p:cNvSpPr/>
              <p:nvPr/>
            </p:nvSpPr>
            <p:spPr>
              <a:xfrm>
                <a:off x="6204675" y="456100"/>
                <a:ext cx="25" cy="175375"/>
              </a:xfrm>
              <a:custGeom>
                <a:avLst/>
                <a:gdLst/>
                <a:ahLst/>
                <a:cxnLst/>
                <a:rect l="0" t="0" r="0" b="0"/>
                <a:pathLst>
                  <a:path w="1" h="7015" fill="none" extrusionOk="0">
                    <a:moveTo>
                      <a:pt x="0" y="0"/>
                    </a:moveTo>
                    <a:lnTo>
                      <a:pt x="0" y="701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6" name="Shape 779">
                <a:extLst>
                  <a:ext uri="{FF2B5EF4-FFF2-40B4-BE49-F238E27FC236}">
                    <a16:creationId xmlns:a16="http://schemas.microsoft.com/office/drawing/2014/main" id="{531A2B63-AEA5-46F7-B080-6BC81670F33C}"/>
                  </a:ext>
                </a:extLst>
              </p:cNvPr>
              <p:cNvSpPr/>
              <p:nvPr/>
            </p:nvSpPr>
            <p:spPr>
              <a:xfrm>
                <a:off x="6145000" y="456100"/>
                <a:ext cx="25" cy="175375"/>
              </a:xfrm>
              <a:custGeom>
                <a:avLst/>
                <a:gdLst/>
                <a:ahLst/>
                <a:cxnLst/>
                <a:rect l="0" t="0" r="0" b="0"/>
                <a:pathLst>
                  <a:path w="1" h="7015" fill="none" extrusionOk="0">
                    <a:moveTo>
                      <a:pt x="1" y="0"/>
                    </a:moveTo>
                    <a:lnTo>
                      <a:pt x="1" y="701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57" name="Shape 780">
                <a:extLst>
                  <a:ext uri="{FF2B5EF4-FFF2-40B4-BE49-F238E27FC236}">
                    <a16:creationId xmlns:a16="http://schemas.microsoft.com/office/drawing/2014/main" id="{07DE4C8B-BCEF-4A3A-9ED9-556A0FFF6CC0}"/>
                  </a:ext>
                </a:extLst>
              </p:cNvPr>
              <p:cNvSpPr/>
              <p:nvPr/>
            </p:nvSpPr>
            <p:spPr>
              <a:xfrm>
                <a:off x="6084725" y="456100"/>
                <a:ext cx="25" cy="175375"/>
              </a:xfrm>
              <a:custGeom>
                <a:avLst/>
                <a:gdLst/>
                <a:ahLst/>
                <a:cxnLst/>
                <a:rect l="0" t="0" r="0" b="0"/>
                <a:pathLst>
                  <a:path w="1" h="7015" fill="none" extrusionOk="0">
                    <a:moveTo>
                      <a:pt x="1" y="0"/>
                    </a:moveTo>
                    <a:lnTo>
                      <a:pt x="1" y="701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58" name="Shape 781">
              <a:extLst>
                <a:ext uri="{FF2B5EF4-FFF2-40B4-BE49-F238E27FC236}">
                  <a16:creationId xmlns:a16="http://schemas.microsoft.com/office/drawing/2014/main" id="{C241E19C-A2D9-480B-BE1D-4C7CA9C94ADB}"/>
                </a:ext>
              </a:extLst>
            </p:cNvPr>
            <p:cNvGrpSpPr/>
            <p:nvPr/>
          </p:nvGrpSpPr>
          <p:grpSpPr>
            <a:xfrm>
              <a:off x="3704757" y="1784948"/>
              <a:ext cx="374166" cy="456277"/>
              <a:chOff x="1268550" y="929175"/>
              <a:chExt cx="407950" cy="497475"/>
            </a:xfrm>
          </p:grpSpPr>
          <p:sp>
            <p:nvSpPr>
              <p:cNvPr id="359" name="Shape 782">
                <a:extLst>
                  <a:ext uri="{FF2B5EF4-FFF2-40B4-BE49-F238E27FC236}">
                    <a16:creationId xmlns:a16="http://schemas.microsoft.com/office/drawing/2014/main" id="{369544C4-1720-400B-8BE7-122F579BFBA4}"/>
                  </a:ext>
                </a:extLst>
              </p:cNvPr>
              <p:cNvSpPr/>
              <p:nvPr/>
            </p:nvSpPr>
            <p:spPr>
              <a:xfrm>
                <a:off x="1268550" y="953550"/>
                <a:ext cx="387250" cy="473100"/>
              </a:xfrm>
              <a:custGeom>
                <a:avLst/>
                <a:gdLst/>
                <a:ahLst/>
                <a:cxnLst/>
                <a:rect l="0" t="0" r="0" b="0"/>
                <a:pathLst>
                  <a:path w="15490" h="18924" fill="none" extrusionOk="0">
                    <a:moveTo>
                      <a:pt x="15490" y="17828"/>
                    </a:moveTo>
                    <a:lnTo>
                      <a:pt x="15490" y="17828"/>
                    </a:lnTo>
                    <a:lnTo>
                      <a:pt x="15465" y="17998"/>
                    </a:lnTo>
                    <a:lnTo>
                      <a:pt x="15417" y="18169"/>
                    </a:lnTo>
                    <a:lnTo>
                      <a:pt x="15319" y="18364"/>
                    </a:lnTo>
                    <a:lnTo>
                      <a:pt x="15197" y="18534"/>
                    </a:lnTo>
                    <a:lnTo>
                      <a:pt x="15051" y="18680"/>
                    </a:lnTo>
                    <a:lnTo>
                      <a:pt x="14881" y="18802"/>
                    </a:lnTo>
                    <a:lnTo>
                      <a:pt x="14735" y="18900"/>
                    </a:lnTo>
                    <a:lnTo>
                      <a:pt x="14564" y="18924"/>
                    </a:lnTo>
                    <a:lnTo>
                      <a:pt x="1023" y="18924"/>
                    </a:lnTo>
                    <a:lnTo>
                      <a:pt x="1023" y="18924"/>
                    </a:lnTo>
                    <a:lnTo>
                      <a:pt x="852" y="18900"/>
                    </a:lnTo>
                    <a:lnTo>
                      <a:pt x="682" y="18802"/>
                    </a:lnTo>
                    <a:lnTo>
                      <a:pt x="511" y="18680"/>
                    </a:lnTo>
                    <a:lnTo>
                      <a:pt x="341" y="18534"/>
                    </a:lnTo>
                    <a:lnTo>
                      <a:pt x="219" y="18364"/>
                    </a:lnTo>
                    <a:lnTo>
                      <a:pt x="97" y="18169"/>
                    </a:lnTo>
                    <a:lnTo>
                      <a:pt x="24" y="17998"/>
                    </a:lnTo>
                    <a:lnTo>
                      <a:pt x="0" y="17828"/>
                    </a:lnTo>
                    <a:lnTo>
                      <a:pt x="0" y="877"/>
                    </a:lnTo>
                    <a:lnTo>
                      <a:pt x="0" y="877"/>
                    </a:lnTo>
                    <a:lnTo>
                      <a:pt x="24" y="706"/>
                    </a:lnTo>
                    <a:lnTo>
                      <a:pt x="97" y="560"/>
                    </a:lnTo>
                    <a:lnTo>
                      <a:pt x="195" y="414"/>
                    </a:lnTo>
                    <a:lnTo>
                      <a:pt x="341" y="268"/>
                    </a:lnTo>
                    <a:lnTo>
                      <a:pt x="487" y="171"/>
                    </a:lnTo>
                    <a:lnTo>
                      <a:pt x="658" y="73"/>
                    </a:lnTo>
                    <a:lnTo>
                      <a:pt x="828" y="24"/>
                    </a:lnTo>
                    <a:lnTo>
                      <a:pt x="97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0" name="Shape 783">
                <a:extLst>
                  <a:ext uri="{FF2B5EF4-FFF2-40B4-BE49-F238E27FC236}">
                    <a16:creationId xmlns:a16="http://schemas.microsoft.com/office/drawing/2014/main" id="{3086891E-F76B-40B6-BCBD-F9F8E4E1F37D}"/>
                  </a:ext>
                </a:extLst>
              </p:cNvPr>
              <p:cNvSpPr/>
              <p:nvPr/>
            </p:nvSpPr>
            <p:spPr>
              <a:xfrm>
                <a:off x="1298975" y="929175"/>
                <a:ext cx="377525" cy="462775"/>
              </a:xfrm>
              <a:custGeom>
                <a:avLst/>
                <a:gdLst/>
                <a:ahLst/>
                <a:cxnLst/>
                <a:rect l="0" t="0" r="0" b="0"/>
                <a:pathLst>
                  <a:path w="15101" h="18511" fill="none" extrusionOk="0">
                    <a:moveTo>
                      <a:pt x="15101" y="3362"/>
                    </a:moveTo>
                    <a:lnTo>
                      <a:pt x="15101" y="17731"/>
                    </a:lnTo>
                    <a:lnTo>
                      <a:pt x="15101" y="17731"/>
                    </a:lnTo>
                    <a:lnTo>
                      <a:pt x="15076" y="17877"/>
                    </a:lnTo>
                    <a:lnTo>
                      <a:pt x="15028" y="18024"/>
                    </a:lnTo>
                    <a:lnTo>
                      <a:pt x="14979" y="18145"/>
                    </a:lnTo>
                    <a:lnTo>
                      <a:pt x="14882" y="18267"/>
                    </a:lnTo>
                    <a:lnTo>
                      <a:pt x="14760" y="18365"/>
                    </a:lnTo>
                    <a:lnTo>
                      <a:pt x="14614" y="18438"/>
                    </a:lnTo>
                    <a:lnTo>
                      <a:pt x="14468" y="18486"/>
                    </a:lnTo>
                    <a:lnTo>
                      <a:pt x="14321" y="18511"/>
                    </a:lnTo>
                    <a:lnTo>
                      <a:pt x="780" y="18511"/>
                    </a:lnTo>
                    <a:lnTo>
                      <a:pt x="780" y="18511"/>
                    </a:lnTo>
                    <a:lnTo>
                      <a:pt x="634" y="18486"/>
                    </a:lnTo>
                    <a:lnTo>
                      <a:pt x="488" y="18438"/>
                    </a:lnTo>
                    <a:lnTo>
                      <a:pt x="342" y="18365"/>
                    </a:lnTo>
                    <a:lnTo>
                      <a:pt x="220" y="18267"/>
                    </a:lnTo>
                    <a:lnTo>
                      <a:pt x="123" y="18145"/>
                    </a:lnTo>
                    <a:lnTo>
                      <a:pt x="74" y="18024"/>
                    </a:lnTo>
                    <a:lnTo>
                      <a:pt x="25" y="17877"/>
                    </a:lnTo>
                    <a:lnTo>
                      <a:pt x="1" y="17731"/>
                    </a:lnTo>
                    <a:lnTo>
                      <a:pt x="1" y="780"/>
                    </a:lnTo>
                    <a:lnTo>
                      <a:pt x="1" y="780"/>
                    </a:lnTo>
                    <a:lnTo>
                      <a:pt x="25" y="610"/>
                    </a:lnTo>
                    <a:lnTo>
                      <a:pt x="74" y="464"/>
                    </a:lnTo>
                    <a:lnTo>
                      <a:pt x="123" y="342"/>
                    </a:lnTo>
                    <a:lnTo>
                      <a:pt x="220" y="220"/>
                    </a:lnTo>
                    <a:lnTo>
                      <a:pt x="342" y="123"/>
                    </a:lnTo>
                    <a:lnTo>
                      <a:pt x="488" y="50"/>
                    </a:lnTo>
                    <a:lnTo>
                      <a:pt x="634" y="1"/>
                    </a:lnTo>
                    <a:lnTo>
                      <a:pt x="780" y="1"/>
                    </a:lnTo>
                    <a:lnTo>
                      <a:pt x="1174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1" name="Shape 784">
                <a:extLst>
                  <a:ext uri="{FF2B5EF4-FFF2-40B4-BE49-F238E27FC236}">
                    <a16:creationId xmlns:a16="http://schemas.microsoft.com/office/drawing/2014/main" id="{8834823D-364B-4D73-A129-E2F4DE657EC2}"/>
                  </a:ext>
                </a:extLst>
              </p:cNvPr>
              <p:cNvSpPr/>
              <p:nvPr/>
            </p:nvSpPr>
            <p:spPr>
              <a:xfrm>
                <a:off x="1592450" y="929175"/>
                <a:ext cx="84050" cy="84050"/>
              </a:xfrm>
              <a:custGeom>
                <a:avLst/>
                <a:gdLst/>
                <a:ahLst/>
                <a:cxnLst/>
                <a:rect l="0" t="0" r="0" b="0"/>
                <a:pathLst>
                  <a:path w="3362" h="3362" fill="none" extrusionOk="0">
                    <a:moveTo>
                      <a:pt x="1" y="2582"/>
                    </a:moveTo>
                    <a:lnTo>
                      <a:pt x="1" y="1"/>
                    </a:lnTo>
                    <a:lnTo>
                      <a:pt x="3362" y="3362"/>
                    </a:lnTo>
                    <a:lnTo>
                      <a:pt x="780" y="3362"/>
                    </a:lnTo>
                    <a:lnTo>
                      <a:pt x="780" y="3362"/>
                    </a:lnTo>
                    <a:lnTo>
                      <a:pt x="610" y="3337"/>
                    </a:lnTo>
                    <a:lnTo>
                      <a:pt x="464" y="3289"/>
                    </a:lnTo>
                    <a:lnTo>
                      <a:pt x="342" y="3216"/>
                    </a:lnTo>
                    <a:lnTo>
                      <a:pt x="220" y="3118"/>
                    </a:lnTo>
                    <a:lnTo>
                      <a:pt x="123" y="3021"/>
                    </a:lnTo>
                    <a:lnTo>
                      <a:pt x="50" y="2875"/>
                    </a:lnTo>
                    <a:lnTo>
                      <a:pt x="1" y="2729"/>
                    </a:lnTo>
                    <a:lnTo>
                      <a:pt x="1" y="2582"/>
                    </a:lnTo>
                    <a:lnTo>
                      <a:pt x="1" y="258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62" name="Shape 785">
              <a:extLst>
                <a:ext uri="{FF2B5EF4-FFF2-40B4-BE49-F238E27FC236}">
                  <a16:creationId xmlns:a16="http://schemas.microsoft.com/office/drawing/2014/main" id="{C2325DF7-0E52-47F0-9591-28BC568F2E9F}"/>
                </a:ext>
              </a:extLst>
            </p:cNvPr>
            <p:cNvGrpSpPr/>
            <p:nvPr/>
          </p:nvGrpSpPr>
          <p:grpSpPr>
            <a:xfrm>
              <a:off x="8600133" y="1802261"/>
              <a:ext cx="442314" cy="424451"/>
              <a:chOff x="6605925" y="948050"/>
              <a:chExt cx="482250" cy="462775"/>
            </a:xfrm>
          </p:grpSpPr>
          <p:sp>
            <p:nvSpPr>
              <p:cNvPr id="363" name="Shape 786">
                <a:extLst>
                  <a:ext uri="{FF2B5EF4-FFF2-40B4-BE49-F238E27FC236}">
                    <a16:creationId xmlns:a16="http://schemas.microsoft.com/office/drawing/2014/main" id="{8C78A730-C75D-4DC0-8619-7DE98A6D07F3}"/>
                  </a:ext>
                </a:extLst>
              </p:cNvPr>
              <p:cNvSpPr/>
              <p:nvPr/>
            </p:nvSpPr>
            <p:spPr>
              <a:xfrm>
                <a:off x="6847025" y="1209875"/>
                <a:ext cx="60325" cy="200950"/>
              </a:xfrm>
              <a:custGeom>
                <a:avLst/>
                <a:gdLst/>
                <a:ahLst/>
                <a:cxnLst/>
                <a:rect l="0" t="0" r="0" b="0"/>
                <a:pathLst>
                  <a:path w="2413" h="8038" fill="none" extrusionOk="0">
                    <a:moveTo>
                      <a:pt x="2412" y="6820"/>
                    </a:moveTo>
                    <a:lnTo>
                      <a:pt x="2412" y="6820"/>
                    </a:lnTo>
                    <a:lnTo>
                      <a:pt x="2388" y="7063"/>
                    </a:lnTo>
                    <a:lnTo>
                      <a:pt x="2315" y="7283"/>
                    </a:lnTo>
                    <a:lnTo>
                      <a:pt x="2217" y="7502"/>
                    </a:lnTo>
                    <a:lnTo>
                      <a:pt x="2071" y="7672"/>
                    </a:lnTo>
                    <a:lnTo>
                      <a:pt x="1876" y="7818"/>
                    </a:lnTo>
                    <a:lnTo>
                      <a:pt x="1681" y="7940"/>
                    </a:lnTo>
                    <a:lnTo>
                      <a:pt x="1462" y="8013"/>
                    </a:lnTo>
                    <a:lnTo>
                      <a:pt x="1219" y="8038"/>
                    </a:lnTo>
                    <a:lnTo>
                      <a:pt x="1219" y="8038"/>
                    </a:lnTo>
                    <a:lnTo>
                      <a:pt x="975" y="8013"/>
                    </a:lnTo>
                    <a:lnTo>
                      <a:pt x="732" y="7940"/>
                    </a:lnTo>
                    <a:lnTo>
                      <a:pt x="537" y="7818"/>
                    </a:lnTo>
                    <a:lnTo>
                      <a:pt x="366" y="7672"/>
                    </a:lnTo>
                    <a:lnTo>
                      <a:pt x="196" y="7502"/>
                    </a:lnTo>
                    <a:lnTo>
                      <a:pt x="98" y="7283"/>
                    </a:lnTo>
                    <a:lnTo>
                      <a:pt x="25" y="7063"/>
                    </a:lnTo>
                    <a:lnTo>
                      <a:pt x="1" y="6820"/>
                    </a:ln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4" name="Shape 787">
                <a:extLst>
                  <a:ext uri="{FF2B5EF4-FFF2-40B4-BE49-F238E27FC236}">
                    <a16:creationId xmlns:a16="http://schemas.microsoft.com/office/drawing/2014/main" id="{3ED26018-08C0-4097-B577-48BDB4C793BC}"/>
                  </a:ext>
                </a:extLst>
              </p:cNvPr>
              <p:cNvSpPr/>
              <p:nvPr/>
            </p:nvSpPr>
            <p:spPr>
              <a:xfrm>
                <a:off x="6605925" y="971800"/>
                <a:ext cx="482250" cy="228350"/>
              </a:xfrm>
              <a:custGeom>
                <a:avLst/>
                <a:gdLst/>
                <a:ahLst/>
                <a:cxnLst/>
                <a:rect l="0" t="0" r="0" b="0"/>
                <a:pathLst>
                  <a:path w="19290" h="9134" fill="none" extrusionOk="0">
                    <a:moveTo>
                      <a:pt x="4993" y="8817"/>
                    </a:moveTo>
                    <a:lnTo>
                      <a:pt x="4993" y="8817"/>
                    </a:lnTo>
                    <a:lnTo>
                      <a:pt x="5212" y="8671"/>
                    </a:lnTo>
                    <a:lnTo>
                      <a:pt x="5456" y="8501"/>
                    </a:lnTo>
                    <a:lnTo>
                      <a:pt x="5748" y="8330"/>
                    </a:lnTo>
                    <a:lnTo>
                      <a:pt x="6040" y="8184"/>
                    </a:lnTo>
                    <a:lnTo>
                      <a:pt x="6357" y="8038"/>
                    </a:lnTo>
                    <a:lnTo>
                      <a:pt x="6674" y="7940"/>
                    </a:lnTo>
                    <a:lnTo>
                      <a:pt x="6990" y="7867"/>
                    </a:lnTo>
                    <a:lnTo>
                      <a:pt x="7307" y="7843"/>
                    </a:lnTo>
                    <a:lnTo>
                      <a:pt x="7307" y="7843"/>
                    </a:lnTo>
                    <a:lnTo>
                      <a:pt x="7623" y="7867"/>
                    </a:lnTo>
                    <a:lnTo>
                      <a:pt x="7916" y="7892"/>
                    </a:lnTo>
                    <a:lnTo>
                      <a:pt x="8184" y="7940"/>
                    </a:lnTo>
                    <a:lnTo>
                      <a:pt x="8452" y="8038"/>
                    </a:lnTo>
                    <a:lnTo>
                      <a:pt x="8719" y="8135"/>
                    </a:lnTo>
                    <a:lnTo>
                      <a:pt x="8963" y="8257"/>
                    </a:lnTo>
                    <a:lnTo>
                      <a:pt x="9182" y="8379"/>
                    </a:lnTo>
                    <a:lnTo>
                      <a:pt x="9401" y="8525"/>
                    </a:lnTo>
                    <a:lnTo>
                      <a:pt x="9888" y="8525"/>
                    </a:lnTo>
                    <a:lnTo>
                      <a:pt x="9888" y="8525"/>
                    </a:lnTo>
                    <a:lnTo>
                      <a:pt x="10108" y="8379"/>
                    </a:lnTo>
                    <a:lnTo>
                      <a:pt x="10327" y="8257"/>
                    </a:lnTo>
                    <a:lnTo>
                      <a:pt x="10570" y="8135"/>
                    </a:lnTo>
                    <a:lnTo>
                      <a:pt x="10838" y="8038"/>
                    </a:lnTo>
                    <a:lnTo>
                      <a:pt x="11106" y="7940"/>
                    </a:lnTo>
                    <a:lnTo>
                      <a:pt x="11374" y="7892"/>
                    </a:lnTo>
                    <a:lnTo>
                      <a:pt x="11666" y="7867"/>
                    </a:lnTo>
                    <a:lnTo>
                      <a:pt x="11983" y="7843"/>
                    </a:lnTo>
                    <a:lnTo>
                      <a:pt x="11983" y="7843"/>
                    </a:lnTo>
                    <a:lnTo>
                      <a:pt x="12300" y="7867"/>
                    </a:lnTo>
                    <a:lnTo>
                      <a:pt x="12616" y="7940"/>
                    </a:lnTo>
                    <a:lnTo>
                      <a:pt x="12933" y="8038"/>
                    </a:lnTo>
                    <a:lnTo>
                      <a:pt x="13249" y="8184"/>
                    </a:lnTo>
                    <a:lnTo>
                      <a:pt x="13542" y="8330"/>
                    </a:lnTo>
                    <a:lnTo>
                      <a:pt x="13834" y="8501"/>
                    </a:lnTo>
                    <a:lnTo>
                      <a:pt x="14078" y="8671"/>
                    </a:lnTo>
                    <a:lnTo>
                      <a:pt x="14297" y="8817"/>
                    </a:lnTo>
                    <a:lnTo>
                      <a:pt x="14297" y="8817"/>
                    </a:lnTo>
                    <a:lnTo>
                      <a:pt x="14516" y="8647"/>
                    </a:lnTo>
                    <a:lnTo>
                      <a:pt x="14784" y="8476"/>
                    </a:lnTo>
                    <a:lnTo>
                      <a:pt x="15052" y="8330"/>
                    </a:lnTo>
                    <a:lnTo>
                      <a:pt x="15368" y="8184"/>
                    </a:lnTo>
                    <a:lnTo>
                      <a:pt x="15685" y="8038"/>
                    </a:lnTo>
                    <a:lnTo>
                      <a:pt x="16002" y="7940"/>
                    </a:lnTo>
                    <a:lnTo>
                      <a:pt x="16343" y="7867"/>
                    </a:lnTo>
                    <a:lnTo>
                      <a:pt x="16659" y="7843"/>
                    </a:lnTo>
                    <a:lnTo>
                      <a:pt x="16659" y="7843"/>
                    </a:lnTo>
                    <a:lnTo>
                      <a:pt x="17073" y="7867"/>
                    </a:lnTo>
                    <a:lnTo>
                      <a:pt x="17487" y="7940"/>
                    </a:lnTo>
                    <a:lnTo>
                      <a:pt x="17853" y="8062"/>
                    </a:lnTo>
                    <a:lnTo>
                      <a:pt x="18218" y="8208"/>
                    </a:lnTo>
                    <a:lnTo>
                      <a:pt x="18534" y="8379"/>
                    </a:lnTo>
                    <a:lnTo>
                      <a:pt x="18827" y="8598"/>
                    </a:lnTo>
                    <a:lnTo>
                      <a:pt x="19095" y="8866"/>
                    </a:lnTo>
                    <a:lnTo>
                      <a:pt x="19289" y="9134"/>
                    </a:lnTo>
                    <a:lnTo>
                      <a:pt x="19289" y="9134"/>
                    </a:lnTo>
                    <a:lnTo>
                      <a:pt x="19265" y="8695"/>
                    </a:lnTo>
                    <a:lnTo>
                      <a:pt x="19192" y="8233"/>
                    </a:lnTo>
                    <a:lnTo>
                      <a:pt x="19119" y="7819"/>
                    </a:lnTo>
                    <a:lnTo>
                      <a:pt x="19046" y="7380"/>
                    </a:lnTo>
                    <a:lnTo>
                      <a:pt x="18924" y="6942"/>
                    </a:lnTo>
                    <a:lnTo>
                      <a:pt x="18802" y="6528"/>
                    </a:lnTo>
                    <a:lnTo>
                      <a:pt x="18632" y="6114"/>
                    </a:lnTo>
                    <a:lnTo>
                      <a:pt x="18486" y="5724"/>
                    </a:lnTo>
                    <a:lnTo>
                      <a:pt x="18291" y="5334"/>
                    </a:lnTo>
                    <a:lnTo>
                      <a:pt x="18072" y="4945"/>
                    </a:lnTo>
                    <a:lnTo>
                      <a:pt x="17853" y="4555"/>
                    </a:lnTo>
                    <a:lnTo>
                      <a:pt x="17609" y="4190"/>
                    </a:lnTo>
                    <a:lnTo>
                      <a:pt x="17365" y="3824"/>
                    </a:lnTo>
                    <a:lnTo>
                      <a:pt x="17073" y="3483"/>
                    </a:lnTo>
                    <a:lnTo>
                      <a:pt x="16781" y="3143"/>
                    </a:lnTo>
                    <a:lnTo>
                      <a:pt x="16464" y="2826"/>
                    </a:lnTo>
                    <a:lnTo>
                      <a:pt x="16464" y="2826"/>
                    </a:lnTo>
                    <a:lnTo>
                      <a:pt x="16148" y="2509"/>
                    </a:lnTo>
                    <a:lnTo>
                      <a:pt x="15831" y="2217"/>
                    </a:lnTo>
                    <a:lnTo>
                      <a:pt x="15490" y="1949"/>
                    </a:lnTo>
                    <a:lnTo>
                      <a:pt x="15125" y="1706"/>
                    </a:lnTo>
                    <a:lnTo>
                      <a:pt x="14759" y="1462"/>
                    </a:lnTo>
                    <a:lnTo>
                      <a:pt x="14394" y="1243"/>
                    </a:lnTo>
                    <a:lnTo>
                      <a:pt x="14004" y="1024"/>
                    </a:lnTo>
                    <a:lnTo>
                      <a:pt x="13615" y="853"/>
                    </a:lnTo>
                    <a:lnTo>
                      <a:pt x="13225" y="683"/>
                    </a:lnTo>
                    <a:lnTo>
                      <a:pt x="12811" y="512"/>
                    </a:lnTo>
                    <a:lnTo>
                      <a:pt x="12397" y="390"/>
                    </a:lnTo>
                    <a:lnTo>
                      <a:pt x="11983" y="269"/>
                    </a:lnTo>
                    <a:lnTo>
                      <a:pt x="11545" y="171"/>
                    </a:lnTo>
                    <a:lnTo>
                      <a:pt x="11131" y="98"/>
                    </a:lnTo>
                    <a:lnTo>
                      <a:pt x="10692" y="49"/>
                    </a:lnTo>
                    <a:lnTo>
                      <a:pt x="10254" y="1"/>
                    </a:lnTo>
                    <a:lnTo>
                      <a:pt x="9036" y="1"/>
                    </a:lnTo>
                    <a:lnTo>
                      <a:pt x="9036" y="1"/>
                    </a:lnTo>
                    <a:lnTo>
                      <a:pt x="8598" y="49"/>
                    </a:lnTo>
                    <a:lnTo>
                      <a:pt x="8159" y="98"/>
                    </a:lnTo>
                    <a:lnTo>
                      <a:pt x="7745" y="171"/>
                    </a:lnTo>
                    <a:lnTo>
                      <a:pt x="7307" y="269"/>
                    </a:lnTo>
                    <a:lnTo>
                      <a:pt x="6893" y="390"/>
                    </a:lnTo>
                    <a:lnTo>
                      <a:pt x="6479" y="512"/>
                    </a:lnTo>
                    <a:lnTo>
                      <a:pt x="6065" y="683"/>
                    </a:lnTo>
                    <a:lnTo>
                      <a:pt x="5675" y="853"/>
                    </a:lnTo>
                    <a:lnTo>
                      <a:pt x="5285" y="1024"/>
                    </a:lnTo>
                    <a:lnTo>
                      <a:pt x="4896" y="1243"/>
                    </a:lnTo>
                    <a:lnTo>
                      <a:pt x="4530" y="1462"/>
                    </a:lnTo>
                    <a:lnTo>
                      <a:pt x="4165" y="1706"/>
                    </a:lnTo>
                    <a:lnTo>
                      <a:pt x="3800" y="1949"/>
                    </a:lnTo>
                    <a:lnTo>
                      <a:pt x="3459" y="2217"/>
                    </a:lnTo>
                    <a:lnTo>
                      <a:pt x="3142" y="2509"/>
                    </a:lnTo>
                    <a:lnTo>
                      <a:pt x="2826" y="2826"/>
                    </a:lnTo>
                    <a:lnTo>
                      <a:pt x="2826" y="2826"/>
                    </a:lnTo>
                    <a:lnTo>
                      <a:pt x="2509" y="3143"/>
                    </a:lnTo>
                    <a:lnTo>
                      <a:pt x="2217" y="3483"/>
                    </a:lnTo>
                    <a:lnTo>
                      <a:pt x="1924" y="3824"/>
                    </a:lnTo>
                    <a:lnTo>
                      <a:pt x="1681" y="4190"/>
                    </a:lnTo>
                    <a:lnTo>
                      <a:pt x="1437" y="4555"/>
                    </a:lnTo>
                    <a:lnTo>
                      <a:pt x="1218" y="4945"/>
                    </a:lnTo>
                    <a:lnTo>
                      <a:pt x="999" y="5334"/>
                    </a:lnTo>
                    <a:lnTo>
                      <a:pt x="804" y="5724"/>
                    </a:lnTo>
                    <a:lnTo>
                      <a:pt x="658" y="6114"/>
                    </a:lnTo>
                    <a:lnTo>
                      <a:pt x="487" y="6528"/>
                    </a:lnTo>
                    <a:lnTo>
                      <a:pt x="366" y="6942"/>
                    </a:lnTo>
                    <a:lnTo>
                      <a:pt x="244" y="7380"/>
                    </a:lnTo>
                    <a:lnTo>
                      <a:pt x="171" y="7819"/>
                    </a:lnTo>
                    <a:lnTo>
                      <a:pt x="98" y="8233"/>
                    </a:lnTo>
                    <a:lnTo>
                      <a:pt x="25" y="8695"/>
                    </a:lnTo>
                    <a:lnTo>
                      <a:pt x="0" y="9134"/>
                    </a:lnTo>
                    <a:lnTo>
                      <a:pt x="0" y="9134"/>
                    </a:lnTo>
                    <a:lnTo>
                      <a:pt x="195" y="8866"/>
                    </a:lnTo>
                    <a:lnTo>
                      <a:pt x="463" y="8598"/>
                    </a:lnTo>
                    <a:lnTo>
                      <a:pt x="755" y="8379"/>
                    </a:lnTo>
                    <a:lnTo>
                      <a:pt x="1072" y="8208"/>
                    </a:lnTo>
                    <a:lnTo>
                      <a:pt x="1437" y="8062"/>
                    </a:lnTo>
                    <a:lnTo>
                      <a:pt x="1803" y="7940"/>
                    </a:lnTo>
                    <a:lnTo>
                      <a:pt x="2217" y="7867"/>
                    </a:lnTo>
                    <a:lnTo>
                      <a:pt x="2631" y="7843"/>
                    </a:lnTo>
                    <a:lnTo>
                      <a:pt x="2631" y="7843"/>
                    </a:lnTo>
                    <a:lnTo>
                      <a:pt x="2947" y="7867"/>
                    </a:lnTo>
                    <a:lnTo>
                      <a:pt x="3288" y="7940"/>
                    </a:lnTo>
                    <a:lnTo>
                      <a:pt x="3605" y="8038"/>
                    </a:lnTo>
                    <a:lnTo>
                      <a:pt x="3922" y="8184"/>
                    </a:lnTo>
                    <a:lnTo>
                      <a:pt x="4238" y="8330"/>
                    </a:lnTo>
                    <a:lnTo>
                      <a:pt x="4506" y="8476"/>
                    </a:lnTo>
                    <a:lnTo>
                      <a:pt x="4774" y="8647"/>
                    </a:lnTo>
                    <a:lnTo>
                      <a:pt x="4993" y="8817"/>
                    </a:lnTo>
                    <a:lnTo>
                      <a:pt x="4993" y="881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5" name="Shape 788">
                <a:extLst>
                  <a:ext uri="{FF2B5EF4-FFF2-40B4-BE49-F238E27FC236}">
                    <a16:creationId xmlns:a16="http://schemas.microsoft.com/office/drawing/2014/main" id="{ED1CB734-A3CE-4F12-80BF-4EDA37A52AFF}"/>
                  </a:ext>
                </a:extLst>
              </p:cNvPr>
              <p:cNvSpPr/>
              <p:nvPr/>
            </p:nvSpPr>
            <p:spPr>
              <a:xfrm>
                <a:off x="6847025" y="948050"/>
                <a:ext cx="25" cy="23775"/>
              </a:xfrm>
              <a:custGeom>
                <a:avLst/>
                <a:gdLst/>
                <a:ahLst/>
                <a:cxnLst/>
                <a:rect l="0" t="0" r="0" b="0"/>
                <a:pathLst>
                  <a:path w="1" h="951" fill="none" extrusionOk="0">
                    <a:moveTo>
                      <a:pt x="1" y="95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6" name="Shape 789">
                <a:extLst>
                  <a:ext uri="{FF2B5EF4-FFF2-40B4-BE49-F238E27FC236}">
                    <a16:creationId xmlns:a16="http://schemas.microsoft.com/office/drawing/2014/main" id="{EF00A334-AF96-45DE-BD5D-8E864E1FEEA0}"/>
                  </a:ext>
                </a:extLst>
              </p:cNvPr>
              <p:cNvSpPr/>
              <p:nvPr/>
            </p:nvSpPr>
            <p:spPr>
              <a:xfrm>
                <a:off x="6847025" y="1001025"/>
                <a:ext cx="25" cy="183900"/>
              </a:xfrm>
              <a:custGeom>
                <a:avLst/>
                <a:gdLst/>
                <a:ahLst/>
                <a:cxnLst/>
                <a:rect l="0" t="0" r="0" b="0"/>
                <a:pathLst>
                  <a:path w="1" h="7356" fill="none" extrusionOk="0">
                    <a:moveTo>
                      <a:pt x="1" y="1"/>
                    </a:moveTo>
                    <a:lnTo>
                      <a:pt x="1" y="735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7" name="Shape 790">
                <a:extLst>
                  <a:ext uri="{FF2B5EF4-FFF2-40B4-BE49-F238E27FC236}">
                    <a16:creationId xmlns:a16="http://schemas.microsoft.com/office/drawing/2014/main" id="{5278D7E9-EF0D-4CE6-93B4-DD0153AF6A9C}"/>
                  </a:ext>
                </a:extLst>
              </p:cNvPr>
              <p:cNvSpPr/>
              <p:nvPr/>
            </p:nvSpPr>
            <p:spPr>
              <a:xfrm>
                <a:off x="6872000" y="994325"/>
                <a:ext cx="85275" cy="190600"/>
              </a:xfrm>
              <a:custGeom>
                <a:avLst/>
                <a:gdLst/>
                <a:ahLst/>
                <a:cxnLst/>
                <a:rect l="0" t="0" r="0" b="0"/>
                <a:pathLst>
                  <a:path w="3411" h="7624" fill="none" extrusionOk="0">
                    <a:moveTo>
                      <a:pt x="3410" y="7624"/>
                    </a:moveTo>
                    <a:lnTo>
                      <a:pt x="3410" y="7624"/>
                    </a:lnTo>
                    <a:lnTo>
                      <a:pt x="3337" y="7112"/>
                    </a:lnTo>
                    <a:lnTo>
                      <a:pt x="3215" y="6406"/>
                    </a:lnTo>
                    <a:lnTo>
                      <a:pt x="3142" y="5968"/>
                    </a:lnTo>
                    <a:lnTo>
                      <a:pt x="3020" y="5505"/>
                    </a:lnTo>
                    <a:lnTo>
                      <a:pt x="2874" y="4994"/>
                    </a:lnTo>
                    <a:lnTo>
                      <a:pt x="2704" y="4482"/>
                    </a:lnTo>
                    <a:lnTo>
                      <a:pt x="2509" y="3922"/>
                    </a:lnTo>
                    <a:lnTo>
                      <a:pt x="2265" y="3362"/>
                    </a:lnTo>
                    <a:lnTo>
                      <a:pt x="1998" y="2802"/>
                    </a:lnTo>
                    <a:lnTo>
                      <a:pt x="1681" y="2217"/>
                    </a:lnTo>
                    <a:lnTo>
                      <a:pt x="1340" y="1633"/>
                    </a:lnTo>
                    <a:lnTo>
                      <a:pt x="950" y="1072"/>
                    </a:lnTo>
                    <a:lnTo>
                      <a:pt x="488" y="512"/>
                    </a:ln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68" name="Shape 791">
                <a:extLst>
                  <a:ext uri="{FF2B5EF4-FFF2-40B4-BE49-F238E27FC236}">
                    <a16:creationId xmlns:a16="http://schemas.microsoft.com/office/drawing/2014/main" id="{D6D73519-C1A6-4D9E-8259-317B1F86F7AA}"/>
                  </a:ext>
                </a:extLst>
              </p:cNvPr>
              <p:cNvSpPr/>
              <p:nvPr/>
            </p:nvSpPr>
            <p:spPr>
              <a:xfrm>
                <a:off x="6736825" y="994325"/>
                <a:ext cx="85275" cy="190600"/>
              </a:xfrm>
              <a:custGeom>
                <a:avLst/>
                <a:gdLst/>
                <a:ahLst/>
                <a:cxnLst/>
                <a:rect l="0" t="0" r="0" b="0"/>
                <a:pathLst>
                  <a:path w="3411" h="7624" fill="none" extrusionOk="0">
                    <a:moveTo>
                      <a:pt x="3410" y="1"/>
                    </a:moveTo>
                    <a:lnTo>
                      <a:pt x="3410" y="1"/>
                    </a:lnTo>
                    <a:lnTo>
                      <a:pt x="2923" y="512"/>
                    </a:lnTo>
                    <a:lnTo>
                      <a:pt x="2461" y="1072"/>
                    </a:lnTo>
                    <a:lnTo>
                      <a:pt x="2071" y="1633"/>
                    </a:lnTo>
                    <a:lnTo>
                      <a:pt x="1706" y="2217"/>
                    </a:lnTo>
                    <a:lnTo>
                      <a:pt x="1413" y="2802"/>
                    </a:lnTo>
                    <a:lnTo>
                      <a:pt x="1121" y="3362"/>
                    </a:lnTo>
                    <a:lnTo>
                      <a:pt x="902" y="3922"/>
                    </a:lnTo>
                    <a:lnTo>
                      <a:pt x="707" y="4482"/>
                    </a:lnTo>
                    <a:lnTo>
                      <a:pt x="536" y="4994"/>
                    </a:lnTo>
                    <a:lnTo>
                      <a:pt x="390" y="5505"/>
                    </a:lnTo>
                    <a:lnTo>
                      <a:pt x="269" y="5968"/>
                    </a:lnTo>
                    <a:lnTo>
                      <a:pt x="171" y="6406"/>
                    </a:lnTo>
                    <a:lnTo>
                      <a:pt x="49" y="7112"/>
                    </a:lnTo>
                    <a:lnTo>
                      <a:pt x="1" y="762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69" name="Shape 792">
              <a:extLst>
                <a:ext uri="{FF2B5EF4-FFF2-40B4-BE49-F238E27FC236}">
                  <a16:creationId xmlns:a16="http://schemas.microsoft.com/office/drawing/2014/main" id="{C6B928BD-45CF-486E-A0EC-48F46BA77B45}"/>
                </a:ext>
              </a:extLst>
            </p:cNvPr>
            <p:cNvGrpSpPr/>
            <p:nvPr/>
          </p:nvGrpSpPr>
          <p:grpSpPr>
            <a:xfrm>
              <a:off x="8703454" y="3059335"/>
              <a:ext cx="235671" cy="373639"/>
              <a:chOff x="6718575" y="2318625"/>
              <a:chExt cx="256950" cy="407375"/>
            </a:xfrm>
          </p:grpSpPr>
          <p:sp>
            <p:nvSpPr>
              <p:cNvPr id="370" name="Shape 793">
                <a:extLst>
                  <a:ext uri="{FF2B5EF4-FFF2-40B4-BE49-F238E27FC236}">
                    <a16:creationId xmlns:a16="http://schemas.microsoft.com/office/drawing/2014/main" id="{0641EFC1-AD0D-46E5-AC68-D4A19C1BE654}"/>
                  </a:ext>
                </a:extLst>
              </p:cNvPr>
              <p:cNvSpPr/>
              <p:nvPr/>
            </p:nvSpPr>
            <p:spPr>
              <a:xfrm>
                <a:off x="6795900" y="2673600"/>
                <a:ext cx="102300" cy="22550"/>
              </a:xfrm>
              <a:custGeom>
                <a:avLst/>
                <a:gdLst/>
                <a:ahLst/>
                <a:cxnLst/>
                <a:rect l="0" t="0" r="0" b="0"/>
                <a:pathLst>
                  <a:path w="4092" h="902" fill="none" extrusionOk="0">
                    <a:moveTo>
                      <a:pt x="4092" y="902"/>
                    </a:moveTo>
                    <a:lnTo>
                      <a:pt x="4092" y="1"/>
                    </a:lnTo>
                    <a:lnTo>
                      <a:pt x="0" y="1"/>
                    </a:lnTo>
                    <a:lnTo>
                      <a:pt x="0" y="902"/>
                    </a:lnTo>
                    <a:lnTo>
                      <a:pt x="4092" y="90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1" name="Shape 794">
                <a:extLst>
                  <a:ext uri="{FF2B5EF4-FFF2-40B4-BE49-F238E27FC236}">
                    <a16:creationId xmlns:a16="http://schemas.microsoft.com/office/drawing/2014/main" id="{0687A952-41A5-431D-8E30-94FD338C2FB8}"/>
                  </a:ext>
                </a:extLst>
              </p:cNvPr>
              <p:cNvSpPr/>
              <p:nvPr/>
            </p:nvSpPr>
            <p:spPr>
              <a:xfrm>
                <a:off x="6795900" y="2650475"/>
                <a:ext cx="102300" cy="22550"/>
              </a:xfrm>
              <a:custGeom>
                <a:avLst/>
                <a:gdLst/>
                <a:ahLst/>
                <a:cxnLst/>
                <a:rect l="0" t="0" r="0" b="0"/>
                <a:pathLst>
                  <a:path w="4092" h="902" fill="none" extrusionOk="0">
                    <a:moveTo>
                      <a:pt x="4092" y="901"/>
                    </a:moveTo>
                    <a:lnTo>
                      <a:pt x="4092" y="0"/>
                    </a:lnTo>
                    <a:lnTo>
                      <a:pt x="0" y="0"/>
                    </a:lnTo>
                    <a:lnTo>
                      <a:pt x="0" y="901"/>
                    </a:lnTo>
                    <a:lnTo>
                      <a:pt x="4092" y="90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2" name="Shape 795">
                <a:extLst>
                  <a:ext uri="{FF2B5EF4-FFF2-40B4-BE49-F238E27FC236}">
                    <a16:creationId xmlns:a16="http://schemas.microsoft.com/office/drawing/2014/main" id="{E2CCCE41-7F6A-4290-9055-CA3B3D978265}"/>
                  </a:ext>
                </a:extLst>
              </p:cNvPr>
              <p:cNvSpPr/>
              <p:nvPr/>
            </p:nvSpPr>
            <p:spPr>
              <a:xfrm>
                <a:off x="6795900" y="2696125"/>
                <a:ext cx="102300" cy="29875"/>
              </a:xfrm>
              <a:custGeom>
                <a:avLst/>
                <a:gdLst/>
                <a:ahLst/>
                <a:cxnLst/>
                <a:rect l="0" t="0" r="0" b="0"/>
                <a:pathLst>
                  <a:path w="4092" h="1195" fill="none" extrusionOk="0">
                    <a:moveTo>
                      <a:pt x="0" y="1"/>
                    </a:moveTo>
                    <a:lnTo>
                      <a:pt x="0" y="171"/>
                    </a:lnTo>
                    <a:lnTo>
                      <a:pt x="0" y="171"/>
                    </a:lnTo>
                    <a:lnTo>
                      <a:pt x="24" y="318"/>
                    </a:lnTo>
                    <a:lnTo>
                      <a:pt x="98" y="464"/>
                    </a:lnTo>
                    <a:lnTo>
                      <a:pt x="195" y="585"/>
                    </a:lnTo>
                    <a:lnTo>
                      <a:pt x="341" y="659"/>
                    </a:lnTo>
                    <a:lnTo>
                      <a:pt x="1875" y="1170"/>
                    </a:lnTo>
                    <a:lnTo>
                      <a:pt x="1875" y="1170"/>
                    </a:lnTo>
                    <a:lnTo>
                      <a:pt x="2046" y="1194"/>
                    </a:lnTo>
                    <a:lnTo>
                      <a:pt x="2046" y="1194"/>
                    </a:lnTo>
                    <a:lnTo>
                      <a:pt x="2216" y="1170"/>
                    </a:lnTo>
                    <a:lnTo>
                      <a:pt x="3751" y="659"/>
                    </a:lnTo>
                    <a:lnTo>
                      <a:pt x="3751" y="659"/>
                    </a:lnTo>
                    <a:lnTo>
                      <a:pt x="3897" y="585"/>
                    </a:lnTo>
                    <a:lnTo>
                      <a:pt x="3994" y="464"/>
                    </a:lnTo>
                    <a:lnTo>
                      <a:pt x="4067" y="318"/>
                    </a:lnTo>
                    <a:lnTo>
                      <a:pt x="4092" y="171"/>
                    </a:lnTo>
                    <a:lnTo>
                      <a:pt x="4092" y="1"/>
                    </a:lnTo>
                    <a:lnTo>
                      <a:pt x="0"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3" name="Shape 796">
                <a:extLst>
                  <a:ext uri="{FF2B5EF4-FFF2-40B4-BE49-F238E27FC236}">
                    <a16:creationId xmlns:a16="http://schemas.microsoft.com/office/drawing/2014/main" id="{98224A19-8898-4095-9426-62ED76183883}"/>
                  </a:ext>
                </a:extLst>
              </p:cNvPr>
              <p:cNvSpPr/>
              <p:nvPr/>
            </p:nvSpPr>
            <p:spPr>
              <a:xfrm>
                <a:off x="6784925" y="2459275"/>
                <a:ext cx="35350" cy="166875"/>
              </a:xfrm>
              <a:custGeom>
                <a:avLst/>
                <a:gdLst/>
                <a:ahLst/>
                <a:cxnLst/>
                <a:rect l="0" t="0" r="0" b="0"/>
                <a:pathLst>
                  <a:path w="1414" h="6675" fill="none" extrusionOk="0">
                    <a:moveTo>
                      <a:pt x="1413" y="6674"/>
                    </a:moveTo>
                    <a:lnTo>
                      <a:pt x="1413" y="6674"/>
                    </a:lnTo>
                    <a:lnTo>
                      <a:pt x="585" y="2850"/>
                    </a:ln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4" name="Shape 797">
                <a:extLst>
                  <a:ext uri="{FF2B5EF4-FFF2-40B4-BE49-F238E27FC236}">
                    <a16:creationId xmlns:a16="http://schemas.microsoft.com/office/drawing/2014/main" id="{E9AF6CE2-AE77-4320-8ACF-630F95835518}"/>
                  </a:ext>
                </a:extLst>
              </p:cNvPr>
              <p:cNvSpPr/>
              <p:nvPr/>
            </p:nvSpPr>
            <p:spPr>
              <a:xfrm>
                <a:off x="6718575" y="2318625"/>
                <a:ext cx="256950" cy="307525"/>
              </a:xfrm>
              <a:custGeom>
                <a:avLst/>
                <a:gdLst/>
                <a:ahLst/>
                <a:cxnLst/>
                <a:rect l="0" t="0" r="0" b="0"/>
                <a:pathLst>
                  <a:path w="10278" h="12301" fill="none" extrusionOk="0">
                    <a:moveTo>
                      <a:pt x="7185" y="12300"/>
                    </a:moveTo>
                    <a:lnTo>
                      <a:pt x="7185" y="12300"/>
                    </a:lnTo>
                    <a:lnTo>
                      <a:pt x="7307" y="11764"/>
                    </a:lnTo>
                    <a:lnTo>
                      <a:pt x="7477" y="11253"/>
                    </a:lnTo>
                    <a:lnTo>
                      <a:pt x="7672" y="10766"/>
                    </a:lnTo>
                    <a:lnTo>
                      <a:pt x="7891" y="10327"/>
                    </a:lnTo>
                    <a:lnTo>
                      <a:pt x="8135" y="9913"/>
                    </a:lnTo>
                    <a:lnTo>
                      <a:pt x="8378" y="9499"/>
                    </a:lnTo>
                    <a:lnTo>
                      <a:pt x="8914" y="8720"/>
                    </a:lnTo>
                    <a:lnTo>
                      <a:pt x="9182" y="8330"/>
                    </a:lnTo>
                    <a:lnTo>
                      <a:pt x="9425" y="7941"/>
                    </a:lnTo>
                    <a:lnTo>
                      <a:pt x="9645" y="7551"/>
                    </a:lnTo>
                    <a:lnTo>
                      <a:pt x="9864" y="7113"/>
                    </a:lnTo>
                    <a:lnTo>
                      <a:pt x="10034" y="6674"/>
                    </a:lnTo>
                    <a:lnTo>
                      <a:pt x="10156" y="6187"/>
                    </a:lnTo>
                    <a:lnTo>
                      <a:pt x="10229" y="5676"/>
                    </a:lnTo>
                    <a:lnTo>
                      <a:pt x="10253" y="5408"/>
                    </a:lnTo>
                    <a:lnTo>
                      <a:pt x="10278" y="5140"/>
                    </a:lnTo>
                    <a:lnTo>
                      <a:pt x="10278" y="5140"/>
                    </a:lnTo>
                    <a:lnTo>
                      <a:pt x="10229" y="4604"/>
                    </a:lnTo>
                    <a:lnTo>
                      <a:pt x="10156" y="4093"/>
                    </a:lnTo>
                    <a:lnTo>
                      <a:pt x="10034" y="3605"/>
                    </a:lnTo>
                    <a:lnTo>
                      <a:pt x="9864" y="3143"/>
                    </a:lnTo>
                    <a:lnTo>
                      <a:pt x="9645" y="2680"/>
                    </a:lnTo>
                    <a:lnTo>
                      <a:pt x="9401" y="2266"/>
                    </a:lnTo>
                    <a:lnTo>
                      <a:pt x="9084" y="1876"/>
                    </a:lnTo>
                    <a:lnTo>
                      <a:pt x="8768" y="1511"/>
                    </a:lnTo>
                    <a:lnTo>
                      <a:pt x="8402" y="1170"/>
                    </a:lnTo>
                    <a:lnTo>
                      <a:pt x="8013" y="878"/>
                    </a:lnTo>
                    <a:lnTo>
                      <a:pt x="7574" y="634"/>
                    </a:lnTo>
                    <a:lnTo>
                      <a:pt x="7136" y="415"/>
                    </a:lnTo>
                    <a:lnTo>
                      <a:pt x="6673" y="244"/>
                    </a:lnTo>
                    <a:lnTo>
                      <a:pt x="6162" y="98"/>
                    </a:lnTo>
                    <a:lnTo>
                      <a:pt x="5675" y="25"/>
                    </a:lnTo>
                    <a:lnTo>
                      <a:pt x="5139" y="1"/>
                    </a:lnTo>
                    <a:lnTo>
                      <a:pt x="5139" y="1"/>
                    </a:lnTo>
                    <a:lnTo>
                      <a:pt x="4603" y="25"/>
                    </a:lnTo>
                    <a:lnTo>
                      <a:pt x="4116" y="98"/>
                    </a:lnTo>
                    <a:lnTo>
                      <a:pt x="3605" y="244"/>
                    </a:lnTo>
                    <a:lnTo>
                      <a:pt x="3142" y="415"/>
                    </a:lnTo>
                    <a:lnTo>
                      <a:pt x="2703" y="634"/>
                    </a:lnTo>
                    <a:lnTo>
                      <a:pt x="2265" y="878"/>
                    </a:lnTo>
                    <a:lnTo>
                      <a:pt x="1875" y="1170"/>
                    </a:lnTo>
                    <a:lnTo>
                      <a:pt x="1510" y="1511"/>
                    </a:lnTo>
                    <a:lnTo>
                      <a:pt x="1193" y="1876"/>
                    </a:lnTo>
                    <a:lnTo>
                      <a:pt x="877" y="2266"/>
                    </a:lnTo>
                    <a:lnTo>
                      <a:pt x="633" y="2680"/>
                    </a:lnTo>
                    <a:lnTo>
                      <a:pt x="414" y="3143"/>
                    </a:lnTo>
                    <a:lnTo>
                      <a:pt x="244" y="3605"/>
                    </a:lnTo>
                    <a:lnTo>
                      <a:pt x="122" y="4093"/>
                    </a:lnTo>
                    <a:lnTo>
                      <a:pt x="49" y="4604"/>
                    </a:lnTo>
                    <a:lnTo>
                      <a:pt x="0" y="5140"/>
                    </a:lnTo>
                    <a:lnTo>
                      <a:pt x="0" y="5140"/>
                    </a:lnTo>
                    <a:lnTo>
                      <a:pt x="24" y="5408"/>
                    </a:lnTo>
                    <a:lnTo>
                      <a:pt x="49" y="5676"/>
                    </a:lnTo>
                    <a:lnTo>
                      <a:pt x="122" y="6187"/>
                    </a:lnTo>
                    <a:lnTo>
                      <a:pt x="244" y="6674"/>
                    </a:lnTo>
                    <a:lnTo>
                      <a:pt x="414" y="7113"/>
                    </a:lnTo>
                    <a:lnTo>
                      <a:pt x="633" y="7551"/>
                    </a:lnTo>
                    <a:lnTo>
                      <a:pt x="852" y="7941"/>
                    </a:lnTo>
                    <a:lnTo>
                      <a:pt x="1096" y="8330"/>
                    </a:lnTo>
                    <a:lnTo>
                      <a:pt x="1364" y="8720"/>
                    </a:lnTo>
                    <a:lnTo>
                      <a:pt x="1900" y="9499"/>
                    </a:lnTo>
                    <a:lnTo>
                      <a:pt x="2143" y="9913"/>
                    </a:lnTo>
                    <a:lnTo>
                      <a:pt x="2387" y="10327"/>
                    </a:lnTo>
                    <a:lnTo>
                      <a:pt x="2606" y="10766"/>
                    </a:lnTo>
                    <a:lnTo>
                      <a:pt x="2801" y="11253"/>
                    </a:lnTo>
                    <a:lnTo>
                      <a:pt x="2971" y="11764"/>
                    </a:lnTo>
                    <a:lnTo>
                      <a:pt x="3093" y="1230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5" name="Shape 798">
                <a:extLst>
                  <a:ext uri="{FF2B5EF4-FFF2-40B4-BE49-F238E27FC236}">
                    <a16:creationId xmlns:a16="http://schemas.microsoft.com/office/drawing/2014/main" id="{2F0E6B53-5EB0-440A-8844-77D5D06872B4}"/>
                  </a:ext>
                </a:extLst>
              </p:cNvPr>
              <p:cNvSpPr/>
              <p:nvPr/>
            </p:nvSpPr>
            <p:spPr>
              <a:xfrm>
                <a:off x="6873825" y="2459275"/>
                <a:ext cx="35350" cy="166875"/>
              </a:xfrm>
              <a:custGeom>
                <a:avLst/>
                <a:gdLst/>
                <a:ahLst/>
                <a:cxnLst/>
                <a:rect l="0" t="0" r="0" b="0"/>
                <a:pathLst>
                  <a:path w="1414" h="6675" fill="none" extrusionOk="0">
                    <a:moveTo>
                      <a:pt x="1413" y="1"/>
                    </a:moveTo>
                    <a:lnTo>
                      <a:pt x="1413" y="1"/>
                    </a:lnTo>
                    <a:lnTo>
                      <a:pt x="829" y="2850"/>
                    </a:lnTo>
                    <a:lnTo>
                      <a:pt x="1" y="667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6" name="Shape 799">
                <a:extLst>
                  <a:ext uri="{FF2B5EF4-FFF2-40B4-BE49-F238E27FC236}">
                    <a16:creationId xmlns:a16="http://schemas.microsoft.com/office/drawing/2014/main" id="{7A67DF61-2141-48FA-8602-E320CDA1293F}"/>
                  </a:ext>
                </a:extLst>
              </p:cNvPr>
              <p:cNvSpPr/>
              <p:nvPr/>
            </p:nvSpPr>
            <p:spPr>
              <a:xfrm>
                <a:off x="6801975" y="2453200"/>
                <a:ext cx="90150" cy="19500"/>
              </a:xfrm>
              <a:custGeom>
                <a:avLst/>
                <a:gdLst/>
                <a:ahLst/>
                <a:cxnLst/>
                <a:rect l="0" t="0" r="0" b="0"/>
                <a:pathLst>
                  <a:path w="3606" h="780" fill="none" extrusionOk="0">
                    <a:moveTo>
                      <a:pt x="1" y="73"/>
                    </a:moveTo>
                    <a:lnTo>
                      <a:pt x="829" y="780"/>
                    </a:lnTo>
                    <a:lnTo>
                      <a:pt x="1657" y="73"/>
                    </a:lnTo>
                    <a:lnTo>
                      <a:pt x="1657" y="73"/>
                    </a:lnTo>
                    <a:lnTo>
                      <a:pt x="1730" y="25"/>
                    </a:lnTo>
                    <a:lnTo>
                      <a:pt x="1803" y="0"/>
                    </a:lnTo>
                    <a:lnTo>
                      <a:pt x="1876" y="25"/>
                    </a:lnTo>
                    <a:lnTo>
                      <a:pt x="1949" y="73"/>
                    </a:lnTo>
                    <a:lnTo>
                      <a:pt x="2777" y="780"/>
                    </a:lnTo>
                    <a:lnTo>
                      <a:pt x="3605" y="7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77" name="Shape 800">
                <a:extLst>
                  <a:ext uri="{FF2B5EF4-FFF2-40B4-BE49-F238E27FC236}">
                    <a16:creationId xmlns:a16="http://schemas.microsoft.com/office/drawing/2014/main" id="{52B5F87C-AC4D-4E7B-9D0F-598FAFB33A8A}"/>
                  </a:ext>
                </a:extLst>
              </p:cNvPr>
              <p:cNvSpPr/>
              <p:nvPr/>
            </p:nvSpPr>
            <p:spPr>
              <a:xfrm>
                <a:off x="6795900" y="2628550"/>
                <a:ext cx="102300" cy="25"/>
              </a:xfrm>
              <a:custGeom>
                <a:avLst/>
                <a:gdLst/>
                <a:ahLst/>
                <a:cxnLst/>
                <a:rect l="0" t="0" r="0" b="0"/>
                <a:pathLst>
                  <a:path w="4092" h="1" fill="none" extrusionOk="0">
                    <a:moveTo>
                      <a:pt x="0" y="1"/>
                    </a:moveTo>
                    <a:lnTo>
                      <a:pt x="4092"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78" name="Shape 801">
              <a:extLst>
                <a:ext uri="{FF2B5EF4-FFF2-40B4-BE49-F238E27FC236}">
                  <a16:creationId xmlns:a16="http://schemas.microsoft.com/office/drawing/2014/main" id="{4D2418AC-8AB5-4F53-893A-8F8064B13D40}"/>
                </a:ext>
              </a:extLst>
            </p:cNvPr>
            <p:cNvGrpSpPr/>
            <p:nvPr/>
          </p:nvGrpSpPr>
          <p:grpSpPr>
            <a:xfrm>
              <a:off x="5540371" y="3743443"/>
              <a:ext cx="396523" cy="241289"/>
              <a:chOff x="3269900" y="3064500"/>
              <a:chExt cx="432325" cy="263075"/>
            </a:xfrm>
          </p:grpSpPr>
          <p:sp>
            <p:nvSpPr>
              <p:cNvPr id="379" name="Shape 802">
                <a:extLst>
                  <a:ext uri="{FF2B5EF4-FFF2-40B4-BE49-F238E27FC236}">
                    <a16:creationId xmlns:a16="http://schemas.microsoft.com/office/drawing/2014/main" id="{1FAF4313-DE64-4042-9AE1-2A0B295B25F3}"/>
                  </a:ext>
                </a:extLst>
              </p:cNvPr>
              <p:cNvSpPr/>
              <p:nvPr/>
            </p:nvSpPr>
            <p:spPr>
              <a:xfrm>
                <a:off x="3269900" y="3064500"/>
                <a:ext cx="432325" cy="263075"/>
              </a:xfrm>
              <a:custGeom>
                <a:avLst/>
                <a:gdLst/>
                <a:ahLst/>
                <a:cxnLst/>
                <a:rect l="0" t="0" r="0" b="0"/>
                <a:pathLst>
                  <a:path w="17293" h="10523" fill="none" extrusionOk="0">
                    <a:moveTo>
                      <a:pt x="14711" y="7916"/>
                    </a:moveTo>
                    <a:lnTo>
                      <a:pt x="14711" y="7916"/>
                    </a:lnTo>
                    <a:lnTo>
                      <a:pt x="14151" y="8379"/>
                    </a:lnTo>
                    <a:lnTo>
                      <a:pt x="13493" y="8842"/>
                    </a:lnTo>
                    <a:lnTo>
                      <a:pt x="12811" y="9280"/>
                    </a:lnTo>
                    <a:lnTo>
                      <a:pt x="12446" y="9475"/>
                    </a:lnTo>
                    <a:lnTo>
                      <a:pt x="12056" y="9670"/>
                    </a:lnTo>
                    <a:lnTo>
                      <a:pt x="11667" y="9840"/>
                    </a:lnTo>
                    <a:lnTo>
                      <a:pt x="11253" y="10011"/>
                    </a:lnTo>
                    <a:lnTo>
                      <a:pt x="10839" y="10157"/>
                    </a:lnTo>
                    <a:lnTo>
                      <a:pt x="10425" y="10278"/>
                    </a:lnTo>
                    <a:lnTo>
                      <a:pt x="9986" y="10376"/>
                    </a:lnTo>
                    <a:lnTo>
                      <a:pt x="9548" y="10449"/>
                    </a:lnTo>
                    <a:lnTo>
                      <a:pt x="9109" y="10498"/>
                    </a:lnTo>
                    <a:lnTo>
                      <a:pt x="8647" y="10522"/>
                    </a:lnTo>
                    <a:lnTo>
                      <a:pt x="8647" y="10522"/>
                    </a:lnTo>
                    <a:lnTo>
                      <a:pt x="8233" y="10522"/>
                    </a:lnTo>
                    <a:lnTo>
                      <a:pt x="7843" y="10473"/>
                    </a:lnTo>
                    <a:lnTo>
                      <a:pt x="7453" y="10425"/>
                    </a:lnTo>
                    <a:lnTo>
                      <a:pt x="7064" y="10327"/>
                    </a:lnTo>
                    <a:lnTo>
                      <a:pt x="6674" y="10230"/>
                    </a:lnTo>
                    <a:lnTo>
                      <a:pt x="6284" y="10108"/>
                    </a:lnTo>
                    <a:lnTo>
                      <a:pt x="5919" y="9986"/>
                    </a:lnTo>
                    <a:lnTo>
                      <a:pt x="5554" y="9840"/>
                    </a:lnTo>
                    <a:lnTo>
                      <a:pt x="5213" y="9670"/>
                    </a:lnTo>
                    <a:lnTo>
                      <a:pt x="4847" y="9499"/>
                    </a:lnTo>
                    <a:lnTo>
                      <a:pt x="4190" y="9109"/>
                    </a:lnTo>
                    <a:lnTo>
                      <a:pt x="3557" y="8695"/>
                    </a:lnTo>
                    <a:lnTo>
                      <a:pt x="2972" y="8233"/>
                    </a:lnTo>
                    <a:lnTo>
                      <a:pt x="2412" y="7794"/>
                    </a:lnTo>
                    <a:lnTo>
                      <a:pt x="1900" y="7332"/>
                    </a:lnTo>
                    <a:lnTo>
                      <a:pt x="1438" y="6893"/>
                    </a:lnTo>
                    <a:lnTo>
                      <a:pt x="1048" y="6479"/>
                    </a:lnTo>
                    <a:lnTo>
                      <a:pt x="390" y="5748"/>
                    </a:lnTo>
                    <a:lnTo>
                      <a:pt x="1" y="5261"/>
                    </a:lnTo>
                    <a:lnTo>
                      <a:pt x="1" y="5261"/>
                    </a:lnTo>
                    <a:lnTo>
                      <a:pt x="390" y="4774"/>
                    </a:lnTo>
                    <a:lnTo>
                      <a:pt x="1048" y="4044"/>
                    </a:lnTo>
                    <a:lnTo>
                      <a:pt x="1438" y="3630"/>
                    </a:lnTo>
                    <a:lnTo>
                      <a:pt x="1900" y="3191"/>
                    </a:lnTo>
                    <a:lnTo>
                      <a:pt x="2412" y="2728"/>
                    </a:lnTo>
                    <a:lnTo>
                      <a:pt x="2972" y="2290"/>
                    </a:lnTo>
                    <a:lnTo>
                      <a:pt x="3557" y="1852"/>
                    </a:lnTo>
                    <a:lnTo>
                      <a:pt x="4190" y="1413"/>
                    </a:lnTo>
                    <a:lnTo>
                      <a:pt x="4847" y="1024"/>
                    </a:lnTo>
                    <a:lnTo>
                      <a:pt x="5213" y="853"/>
                    </a:lnTo>
                    <a:lnTo>
                      <a:pt x="5554" y="683"/>
                    </a:lnTo>
                    <a:lnTo>
                      <a:pt x="5919" y="536"/>
                    </a:lnTo>
                    <a:lnTo>
                      <a:pt x="6284" y="415"/>
                    </a:lnTo>
                    <a:lnTo>
                      <a:pt x="6674" y="293"/>
                    </a:lnTo>
                    <a:lnTo>
                      <a:pt x="7064" y="196"/>
                    </a:lnTo>
                    <a:lnTo>
                      <a:pt x="7453" y="98"/>
                    </a:lnTo>
                    <a:lnTo>
                      <a:pt x="7843" y="49"/>
                    </a:lnTo>
                    <a:lnTo>
                      <a:pt x="8233" y="1"/>
                    </a:lnTo>
                    <a:lnTo>
                      <a:pt x="8647" y="1"/>
                    </a:lnTo>
                    <a:lnTo>
                      <a:pt x="8647" y="1"/>
                    </a:lnTo>
                    <a:lnTo>
                      <a:pt x="9109" y="25"/>
                    </a:lnTo>
                    <a:lnTo>
                      <a:pt x="9548" y="74"/>
                    </a:lnTo>
                    <a:lnTo>
                      <a:pt x="9986" y="147"/>
                    </a:lnTo>
                    <a:lnTo>
                      <a:pt x="10425" y="244"/>
                    </a:lnTo>
                    <a:lnTo>
                      <a:pt x="10839" y="366"/>
                    </a:lnTo>
                    <a:lnTo>
                      <a:pt x="11253" y="512"/>
                    </a:lnTo>
                    <a:lnTo>
                      <a:pt x="11667" y="683"/>
                    </a:lnTo>
                    <a:lnTo>
                      <a:pt x="12056" y="853"/>
                    </a:lnTo>
                    <a:lnTo>
                      <a:pt x="12446" y="1048"/>
                    </a:lnTo>
                    <a:lnTo>
                      <a:pt x="12811" y="1243"/>
                    </a:lnTo>
                    <a:lnTo>
                      <a:pt x="13493" y="1681"/>
                    </a:lnTo>
                    <a:lnTo>
                      <a:pt x="14151" y="2144"/>
                    </a:lnTo>
                    <a:lnTo>
                      <a:pt x="14711" y="2607"/>
                    </a:lnTo>
                    <a:lnTo>
                      <a:pt x="14711" y="2607"/>
                    </a:lnTo>
                    <a:lnTo>
                      <a:pt x="15198" y="3021"/>
                    </a:lnTo>
                    <a:lnTo>
                      <a:pt x="15637" y="3435"/>
                    </a:lnTo>
                    <a:lnTo>
                      <a:pt x="16026" y="3824"/>
                    </a:lnTo>
                    <a:lnTo>
                      <a:pt x="16367" y="4190"/>
                    </a:lnTo>
                    <a:lnTo>
                      <a:pt x="16927" y="4823"/>
                    </a:lnTo>
                    <a:lnTo>
                      <a:pt x="17293" y="5261"/>
                    </a:lnTo>
                    <a:lnTo>
                      <a:pt x="17293" y="5261"/>
                    </a:lnTo>
                    <a:lnTo>
                      <a:pt x="16927" y="5700"/>
                    </a:lnTo>
                    <a:lnTo>
                      <a:pt x="16367" y="6333"/>
                    </a:lnTo>
                    <a:lnTo>
                      <a:pt x="16026" y="6698"/>
                    </a:lnTo>
                    <a:lnTo>
                      <a:pt x="15637" y="7088"/>
                    </a:lnTo>
                    <a:lnTo>
                      <a:pt x="15198" y="7502"/>
                    </a:lnTo>
                    <a:lnTo>
                      <a:pt x="14711" y="7916"/>
                    </a:lnTo>
                    <a:lnTo>
                      <a:pt x="14711" y="791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0" name="Shape 803">
                <a:extLst>
                  <a:ext uri="{FF2B5EF4-FFF2-40B4-BE49-F238E27FC236}">
                    <a16:creationId xmlns:a16="http://schemas.microsoft.com/office/drawing/2014/main" id="{E184389A-40C0-4C53-BF3A-9F7EF5C375EF}"/>
                  </a:ext>
                </a:extLst>
              </p:cNvPr>
              <p:cNvSpPr/>
              <p:nvPr/>
            </p:nvSpPr>
            <p:spPr>
              <a:xfrm>
                <a:off x="3445875" y="3155825"/>
                <a:ext cx="80400" cy="80400"/>
              </a:xfrm>
              <a:custGeom>
                <a:avLst/>
                <a:gdLst/>
                <a:ahLst/>
                <a:cxnLst/>
                <a:rect l="0" t="0" r="0" b="0"/>
                <a:pathLst>
                  <a:path w="3216" h="3216" fill="none" extrusionOk="0">
                    <a:moveTo>
                      <a:pt x="0" y="1608"/>
                    </a:moveTo>
                    <a:lnTo>
                      <a:pt x="0" y="1608"/>
                    </a:lnTo>
                    <a:lnTo>
                      <a:pt x="25" y="1438"/>
                    </a:lnTo>
                    <a:lnTo>
                      <a:pt x="49" y="1292"/>
                    </a:lnTo>
                    <a:lnTo>
                      <a:pt x="73" y="1121"/>
                    </a:lnTo>
                    <a:lnTo>
                      <a:pt x="146" y="975"/>
                    </a:lnTo>
                    <a:lnTo>
                      <a:pt x="195" y="853"/>
                    </a:lnTo>
                    <a:lnTo>
                      <a:pt x="293" y="707"/>
                    </a:lnTo>
                    <a:lnTo>
                      <a:pt x="366" y="585"/>
                    </a:lnTo>
                    <a:lnTo>
                      <a:pt x="487" y="488"/>
                    </a:lnTo>
                    <a:lnTo>
                      <a:pt x="585" y="366"/>
                    </a:lnTo>
                    <a:lnTo>
                      <a:pt x="707" y="293"/>
                    </a:lnTo>
                    <a:lnTo>
                      <a:pt x="853" y="196"/>
                    </a:lnTo>
                    <a:lnTo>
                      <a:pt x="974" y="147"/>
                    </a:lnTo>
                    <a:lnTo>
                      <a:pt x="1121" y="74"/>
                    </a:lnTo>
                    <a:lnTo>
                      <a:pt x="1291" y="50"/>
                    </a:lnTo>
                    <a:lnTo>
                      <a:pt x="1437" y="25"/>
                    </a:lnTo>
                    <a:lnTo>
                      <a:pt x="1608" y="1"/>
                    </a:lnTo>
                    <a:lnTo>
                      <a:pt x="1608" y="1"/>
                    </a:lnTo>
                    <a:lnTo>
                      <a:pt x="1778" y="25"/>
                    </a:lnTo>
                    <a:lnTo>
                      <a:pt x="1924" y="50"/>
                    </a:lnTo>
                    <a:lnTo>
                      <a:pt x="2095" y="74"/>
                    </a:lnTo>
                    <a:lnTo>
                      <a:pt x="2241" y="147"/>
                    </a:lnTo>
                    <a:lnTo>
                      <a:pt x="2363" y="196"/>
                    </a:lnTo>
                    <a:lnTo>
                      <a:pt x="2509" y="293"/>
                    </a:lnTo>
                    <a:lnTo>
                      <a:pt x="2631" y="366"/>
                    </a:lnTo>
                    <a:lnTo>
                      <a:pt x="2728" y="488"/>
                    </a:lnTo>
                    <a:lnTo>
                      <a:pt x="2850" y="585"/>
                    </a:lnTo>
                    <a:lnTo>
                      <a:pt x="2923" y="707"/>
                    </a:lnTo>
                    <a:lnTo>
                      <a:pt x="3020" y="853"/>
                    </a:lnTo>
                    <a:lnTo>
                      <a:pt x="3069" y="975"/>
                    </a:lnTo>
                    <a:lnTo>
                      <a:pt x="3142" y="1121"/>
                    </a:lnTo>
                    <a:lnTo>
                      <a:pt x="3166" y="1292"/>
                    </a:lnTo>
                    <a:lnTo>
                      <a:pt x="3191" y="1438"/>
                    </a:lnTo>
                    <a:lnTo>
                      <a:pt x="3215" y="1608"/>
                    </a:lnTo>
                    <a:lnTo>
                      <a:pt x="3215" y="1608"/>
                    </a:lnTo>
                    <a:lnTo>
                      <a:pt x="3191" y="1779"/>
                    </a:lnTo>
                    <a:lnTo>
                      <a:pt x="3166" y="1925"/>
                    </a:lnTo>
                    <a:lnTo>
                      <a:pt x="3142" y="2095"/>
                    </a:lnTo>
                    <a:lnTo>
                      <a:pt x="3069" y="2242"/>
                    </a:lnTo>
                    <a:lnTo>
                      <a:pt x="3020" y="2363"/>
                    </a:lnTo>
                    <a:lnTo>
                      <a:pt x="2923" y="2509"/>
                    </a:lnTo>
                    <a:lnTo>
                      <a:pt x="2850" y="2631"/>
                    </a:lnTo>
                    <a:lnTo>
                      <a:pt x="2728" y="2729"/>
                    </a:lnTo>
                    <a:lnTo>
                      <a:pt x="2631" y="2850"/>
                    </a:lnTo>
                    <a:lnTo>
                      <a:pt x="2509" y="2924"/>
                    </a:lnTo>
                    <a:lnTo>
                      <a:pt x="2363" y="3021"/>
                    </a:lnTo>
                    <a:lnTo>
                      <a:pt x="2241" y="3070"/>
                    </a:lnTo>
                    <a:lnTo>
                      <a:pt x="2095" y="3143"/>
                    </a:lnTo>
                    <a:lnTo>
                      <a:pt x="1924" y="3167"/>
                    </a:lnTo>
                    <a:lnTo>
                      <a:pt x="1778" y="3191"/>
                    </a:lnTo>
                    <a:lnTo>
                      <a:pt x="1608" y="3216"/>
                    </a:lnTo>
                    <a:lnTo>
                      <a:pt x="1608" y="3216"/>
                    </a:lnTo>
                    <a:lnTo>
                      <a:pt x="1437" y="3191"/>
                    </a:lnTo>
                    <a:lnTo>
                      <a:pt x="1291" y="3167"/>
                    </a:lnTo>
                    <a:lnTo>
                      <a:pt x="1121" y="3143"/>
                    </a:lnTo>
                    <a:lnTo>
                      <a:pt x="974" y="3070"/>
                    </a:lnTo>
                    <a:lnTo>
                      <a:pt x="853" y="3021"/>
                    </a:lnTo>
                    <a:lnTo>
                      <a:pt x="707" y="2924"/>
                    </a:lnTo>
                    <a:lnTo>
                      <a:pt x="585" y="2850"/>
                    </a:lnTo>
                    <a:lnTo>
                      <a:pt x="487" y="2729"/>
                    </a:lnTo>
                    <a:lnTo>
                      <a:pt x="366" y="2631"/>
                    </a:lnTo>
                    <a:lnTo>
                      <a:pt x="293" y="2509"/>
                    </a:lnTo>
                    <a:lnTo>
                      <a:pt x="195" y="2363"/>
                    </a:lnTo>
                    <a:lnTo>
                      <a:pt x="146" y="2242"/>
                    </a:lnTo>
                    <a:lnTo>
                      <a:pt x="73" y="2095"/>
                    </a:lnTo>
                    <a:lnTo>
                      <a:pt x="49" y="1925"/>
                    </a:lnTo>
                    <a:lnTo>
                      <a:pt x="25" y="1779"/>
                    </a:lnTo>
                    <a:lnTo>
                      <a:pt x="0" y="1608"/>
                    </a:lnTo>
                    <a:lnTo>
                      <a:pt x="0" y="160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1" name="Shape 804">
                <a:extLst>
                  <a:ext uri="{FF2B5EF4-FFF2-40B4-BE49-F238E27FC236}">
                    <a16:creationId xmlns:a16="http://schemas.microsoft.com/office/drawing/2014/main" id="{3A5767F5-A483-459D-A403-DF615E5DE92F}"/>
                  </a:ext>
                </a:extLst>
              </p:cNvPr>
              <p:cNvSpPr/>
              <p:nvPr/>
            </p:nvSpPr>
            <p:spPr>
              <a:xfrm>
                <a:off x="3381925" y="3091900"/>
                <a:ext cx="208275" cy="208275"/>
              </a:xfrm>
              <a:custGeom>
                <a:avLst/>
                <a:gdLst/>
                <a:ahLst/>
                <a:cxnLst/>
                <a:rect l="0" t="0" r="0" b="0"/>
                <a:pathLst>
                  <a:path w="8331" h="8331" fill="none" extrusionOk="0">
                    <a:moveTo>
                      <a:pt x="1" y="4165"/>
                    </a:moveTo>
                    <a:lnTo>
                      <a:pt x="1" y="4165"/>
                    </a:lnTo>
                    <a:lnTo>
                      <a:pt x="25" y="3751"/>
                    </a:lnTo>
                    <a:lnTo>
                      <a:pt x="74" y="3337"/>
                    </a:lnTo>
                    <a:lnTo>
                      <a:pt x="196" y="2923"/>
                    </a:lnTo>
                    <a:lnTo>
                      <a:pt x="318" y="2534"/>
                    </a:lnTo>
                    <a:lnTo>
                      <a:pt x="512" y="2168"/>
                    </a:lnTo>
                    <a:lnTo>
                      <a:pt x="707" y="1827"/>
                    </a:lnTo>
                    <a:lnTo>
                      <a:pt x="951" y="1511"/>
                    </a:lnTo>
                    <a:lnTo>
                      <a:pt x="1219" y="1218"/>
                    </a:lnTo>
                    <a:lnTo>
                      <a:pt x="1511" y="951"/>
                    </a:lnTo>
                    <a:lnTo>
                      <a:pt x="1828" y="707"/>
                    </a:lnTo>
                    <a:lnTo>
                      <a:pt x="2169" y="512"/>
                    </a:lnTo>
                    <a:lnTo>
                      <a:pt x="2534" y="317"/>
                    </a:lnTo>
                    <a:lnTo>
                      <a:pt x="2924" y="195"/>
                    </a:lnTo>
                    <a:lnTo>
                      <a:pt x="3313" y="74"/>
                    </a:lnTo>
                    <a:lnTo>
                      <a:pt x="3727" y="25"/>
                    </a:lnTo>
                    <a:lnTo>
                      <a:pt x="4166" y="1"/>
                    </a:lnTo>
                    <a:lnTo>
                      <a:pt x="4166" y="1"/>
                    </a:lnTo>
                    <a:lnTo>
                      <a:pt x="4580" y="25"/>
                    </a:lnTo>
                    <a:lnTo>
                      <a:pt x="4994" y="74"/>
                    </a:lnTo>
                    <a:lnTo>
                      <a:pt x="5408" y="195"/>
                    </a:lnTo>
                    <a:lnTo>
                      <a:pt x="5797" y="317"/>
                    </a:lnTo>
                    <a:lnTo>
                      <a:pt x="6163" y="512"/>
                    </a:lnTo>
                    <a:lnTo>
                      <a:pt x="6504" y="707"/>
                    </a:lnTo>
                    <a:lnTo>
                      <a:pt x="6820" y="951"/>
                    </a:lnTo>
                    <a:lnTo>
                      <a:pt x="7113" y="1218"/>
                    </a:lnTo>
                    <a:lnTo>
                      <a:pt x="7381" y="1511"/>
                    </a:lnTo>
                    <a:lnTo>
                      <a:pt x="7624" y="1827"/>
                    </a:lnTo>
                    <a:lnTo>
                      <a:pt x="7819" y="2168"/>
                    </a:lnTo>
                    <a:lnTo>
                      <a:pt x="8014" y="2534"/>
                    </a:lnTo>
                    <a:lnTo>
                      <a:pt x="8136" y="2923"/>
                    </a:lnTo>
                    <a:lnTo>
                      <a:pt x="8257" y="3337"/>
                    </a:lnTo>
                    <a:lnTo>
                      <a:pt x="8306" y="3751"/>
                    </a:lnTo>
                    <a:lnTo>
                      <a:pt x="8330" y="4165"/>
                    </a:lnTo>
                    <a:lnTo>
                      <a:pt x="8330" y="4165"/>
                    </a:lnTo>
                    <a:lnTo>
                      <a:pt x="8306" y="4579"/>
                    </a:lnTo>
                    <a:lnTo>
                      <a:pt x="8257" y="4993"/>
                    </a:lnTo>
                    <a:lnTo>
                      <a:pt x="8136" y="5407"/>
                    </a:lnTo>
                    <a:lnTo>
                      <a:pt x="8014" y="5797"/>
                    </a:lnTo>
                    <a:lnTo>
                      <a:pt x="7819" y="6162"/>
                    </a:lnTo>
                    <a:lnTo>
                      <a:pt x="7624" y="6503"/>
                    </a:lnTo>
                    <a:lnTo>
                      <a:pt x="7381" y="6820"/>
                    </a:lnTo>
                    <a:lnTo>
                      <a:pt x="7113" y="7112"/>
                    </a:lnTo>
                    <a:lnTo>
                      <a:pt x="6820" y="7380"/>
                    </a:lnTo>
                    <a:lnTo>
                      <a:pt x="6504" y="7624"/>
                    </a:lnTo>
                    <a:lnTo>
                      <a:pt x="6163" y="7819"/>
                    </a:lnTo>
                    <a:lnTo>
                      <a:pt x="5797" y="8013"/>
                    </a:lnTo>
                    <a:lnTo>
                      <a:pt x="5408" y="8135"/>
                    </a:lnTo>
                    <a:lnTo>
                      <a:pt x="4994" y="8257"/>
                    </a:lnTo>
                    <a:lnTo>
                      <a:pt x="4580" y="8306"/>
                    </a:lnTo>
                    <a:lnTo>
                      <a:pt x="4166" y="8330"/>
                    </a:lnTo>
                    <a:lnTo>
                      <a:pt x="4166" y="8330"/>
                    </a:lnTo>
                    <a:lnTo>
                      <a:pt x="3727" y="8306"/>
                    </a:lnTo>
                    <a:lnTo>
                      <a:pt x="3313" y="8257"/>
                    </a:lnTo>
                    <a:lnTo>
                      <a:pt x="2924" y="8135"/>
                    </a:lnTo>
                    <a:lnTo>
                      <a:pt x="2534" y="8013"/>
                    </a:lnTo>
                    <a:lnTo>
                      <a:pt x="2169" y="7819"/>
                    </a:lnTo>
                    <a:lnTo>
                      <a:pt x="1828" y="7624"/>
                    </a:lnTo>
                    <a:lnTo>
                      <a:pt x="1511" y="7380"/>
                    </a:lnTo>
                    <a:lnTo>
                      <a:pt x="1219" y="7112"/>
                    </a:lnTo>
                    <a:lnTo>
                      <a:pt x="951" y="6820"/>
                    </a:lnTo>
                    <a:lnTo>
                      <a:pt x="707" y="6503"/>
                    </a:lnTo>
                    <a:lnTo>
                      <a:pt x="512" y="6162"/>
                    </a:lnTo>
                    <a:lnTo>
                      <a:pt x="318" y="5797"/>
                    </a:lnTo>
                    <a:lnTo>
                      <a:pt x="196" y="5407"/>
                    </a:lnTo>
                    <a:lnTo>
                      <a:pt x="74" y="4993"/>
                    </a:lnTo>
                    <a:lnTo>
                      <a:pt x="25" y="4579"/>
                    </a:lnTo>
                    <a:lnTo>
                      <a:pt x="1" y="4165"/>
                    </a:lnTo>
                    <a:lnTo>
                      <a:pt x="1" y="416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82" name="Shape 805">
              <a:extLst>
                <a:ext uri="{FF2B5EF4-FFF2-40B4-BE49-F238E27FC236}">
                  <a16:creationId xmlns:a16="http://schemas.microsoft.com/office/drawing/2014/main" id="{11D957FC-C03E-4C10-BD77-0509C937CC64}"/>
                </a:ext>
              </a:extLst>
            </p:cNvPr>
            <p:cNvGrpSpPr/>
            <p:nvPr/>
          </p:nvGrpSpPr>
          <p:grpSpPr>
            <a:xfrm>
              <a:off x="8676627" y="3669724"/>
              <a:ext cx="289303" cy="406589"/>
              <a:chOff x="6689325" y="2984125"/>
              <a:chExt cx="315425" cy="443300"/>
            </a:xfrm>
          </p:grpSpPr>
          <p:sp>
            <p:nvSpPr>
              <p:cNvPr id="383" name="Shape 806">
                <a:extLst>
                  <a:ext uri="{FF2B5EF4-FFF2-40B4-BE49-F238E27FC236}">
                    <a16:creationId xmlns:a16="http://schemas.microsoft.com/office/drawing/2014/main" id="{0F30B528-9BE9-4C34-B318-D43082A2B494}"/>
                  </a:ext>
                </a:extLst>
              </p:cNvPr>
              <p:cNvSpPr/>
              <p:nvPr/>
            </p:nvSpPr>
            <p:spPr>
              <a:xfrm>
                <a:off x="6689325" y="2984125"/>
                <a:ext cx="315425" cy="77975"/>
              </a:xfrm>
              <a:custGeom>
                <a:avLst/>
                <a:gdLst/>
                <a:ahLst/>
                <a:cxnLst/>
                <a:rect l="0" t="0" r="0" b="0"/>
                <a:pathLst>
                  <a:path w="12617" h="3119" fill="none" extrusionOk="0">
                    <a:moveTo>
                      <a:pt x="12130" y="1413"/>
                    </a:moveTo>
                    <a:lnTo>
                      <a:pt x="8647" y="1413"/>
                    </a:lnTo>
                    <a:lnTo>
                      <a:pt x="8647" y="878"/>
                    </a:lnTo>
                    <a:lnTo>
                      <a:pt x="8647" y="878"/>
                    </a:lnTo>
                    <a:lnTo>
                      <a:pt x="8623" y="707"/>
                    </a:lnTo>
                    <a:lnTo>
                      <a:pt x="8574" y="537"/>
                    </a:lnTo>
                    <a:lnTo>
                      <a:pt x="8501" y="391"/>
                    </a:lnTo>
                    <a:lnTo>
                      <a:pt x="8379" y="269"/>
                    </a:lnTo>
                    <a:lnTo>
                      <a:pt x="8257" y="147"/>
                    </a:lnTo>
                    <a:lnTo>
                      <a:pt x="8111" y="74"/>
                    </a:lnTo>
                    <a:lnTo>
                      <a:pt x="7941" y="25"/>
                    </a:lnTo>
                    <a:lnTo>
                      <a:pt x="7770" y="1"/>
                    </a:lnTo>
                    <a:lnTo>
                      <a:pt x="4848" y="1"/>
                    </a:lnTo>
                    <a:lnTo>
                      <a:pt x="4848" y="1"/>
                    </a:lnTo>
                    <a:lnTo>
                      <a:pt x="4677" y="25"/>
                    </a:lnTo>
                    <a:lnTo>
                      <a:pt x="4507" y="74"/>
                    </a:lnTo>
                    <a:lnTo>
                      <a:pt x="4361" y="147"/>
                    </a:lnTo>
                    <a:lnTo>
                      <a:pt x="4239" y="269"/>
                    </a:lnTo>
                    <a:lnTo>
                      <a:pt x="4117" y="391"/>
                    </a:lnTo>
                    <a:lnTo>
                      <a:pt x="4044" y="537"/>
                    </a:lnTo>
                    <a:lnTo>
                      <a:pt x="3995" y="707"/>
                    </a:lnTo>
                    <a:lnTo>
                      <a:pt x="3971" y="878"/>
                    </a:lnTo>
                    <a:lnTo>
                      <a:pt x="3971" y="1413"/>
                    </a:lnTo>
                    <a:lnTo>
                      <a:pt x="488" y="1413"/>
                    </a:lnTo>
                    <a:lnTo>
                      <a:pt x="488" y="1413"/>
                    </a:lnTo>
                    <a:lnTo>
                      <a:pt x="391" y="1413"/>
                    </a:lnTo>
                    <a:lnTo>
                      <a:pt x="293" y="1462"/>
                    </a:lnTo>
                    <a:lnTo>
                      <a:pt x="220" y="1486"/>
                    </a:lnTo>
                    <a:lnTo>
                      <a:pt x="147" y="1560"/>
                    </a:lnTo>
                    <a:lnTo>
                      <a:pt x="74" y="1633"/>
                    </a:lnTo>
                    <a:lnTo>
                      <a:pt x="50" y="1706"/>
                    </a:lnTo>
                    <a:lnTo>
                      <a:pt x="1" y="1803"/>
                    </a:lnTo>
                    <a:lnTo>
                      <a:pt x="1" y="1901"/>
                    </a:lnTo>
                    <a:lnTo>
                      <a:pt x="1" y="3118"/>
                    </a:lnTo>
                    <a:lnTo>
                      <a:pt x="12617" y="3118"/>
                    </a:lnTo>
                    <a:lnTo>
                      <a:pt x="12617" y="1901"/>
                    </a:lnTo>
                    <a:lnTo>
                      <a:pt x="12617" y="1901"/>
                    </a:lnTo>
                    <a:lnTo>
                      <a:pt x="12617" y="1803"/>
                    </a:lnTo>
                    <a:lnTo>
                      <a:pt x="12568" y="1706"/>
                    </a:lnTo>
                    <a:lnTo>
                      <a:pt x="12544" y="1633"/>
                    </a:lnTo>
                    <a:lnTo>
                      <a:pt x="12471" y="1560"/>
                    </a:lnTo>
                    <a:lnTo>
                      <a:pt x="12398" y="1486"/>
                    </a:lnTo>
                    <a:lnTo>
                      <a:pt x="12325" y="1462"/>
                    </a:lnTo>
                    <a:lnTo>
                      <a:pt x="12227" y="1413"/>
                    </a:lnTo>
                    <a:lnTo>
                      <a:pt x="12130" y="1413"/>
                    </a:lnTo>
                    <a:lnTo>
                      <a:pt x="12130" y="1413"/>
                    </a:lnTo>
                    <a:close/>
                    <a:moveTo>
                      <a:pt x="4750" y="878"/>
                    </a:moveTo>
                    <a:lnTo>
                      <a:pt x="4750" y="878"/>
                    </a:lnTo>
                    <a:lnTo>
                      <a:pt x="4750" y="829"/>
                    </a:lnTo>
                    <a:lnTo>
                      <a:pt x="4775" y="805"/>
                    </a:lnTo>
                    <a:lnTo>
                      <a:pt x="4799" y="780"/>
                    </a:lnTo>
                    <a:lnTo>
                      <a:pt x="4848" y="780"/>
                    </a:lnTo>
                    <a:lnTo>
                      <a:pt x="7770" y="780"/>
                    </a:lnTo>
                    <a:lnTo>
                      <a:pt x="7770" y="780"/>
                    </a:lnTo>
                    <a:lnTo>
                      <a:pt x="7819" y="780"/>
                    </a:lnTo>
                    <a:lnTo>
                      <a:pt x="7843" y="805"/>
                    </a:lnTo>
                    <a:lnTo>
                      <a:pt x="7868" y="829"/>
                    </a:lnTo>
                    <a:lnTo>
                      <a:pt x="7868" y="878"/>
                    </a:lnTo>
                    <a:lnTo>
                      <a:pt x="7868" y="1413"/>
                    </a:lnTo>
                    <a:lnTo>
                      <a:pt x="4750" y="1413"/>
                    </a:lnTo>
                    <a:lnTo>
                      <a:pt x="4750" y="87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4" name="Shape 807">
                <a:extLst>
                  <a:ext uri="{FF2B5EF4-FFF2-40B4-BE49-F238E27FC236}">
                    <a16:creationId xmlns:a16="http://schemas.microsoft.com/office/drawing/2014/main" id="{2F6F5000-5624-4B0B-B1B7-104788855BE7}"/>
                  </a:ext>
                </a:extLst>
              </p:cNvPr>
              <p:cNvSpPr/>
              <p:nvPr/>
            </p:nvSpPr>
            <p:spPr>
              <a:xfrm>
                <a:off x="6702125" y="3069375"/>
                <a:ext cx="289850" cy="358050"/>
              </a:xfrm>
              <a:custGeom>
                <a:avLst/>
                <a:gdLst/>
                <a:ahLst/>
                <a:cxnLst/>
                <a:rect l="0" t="0" r="0" b="0"/>
                <a:pathLst>
                  <a:path w="11594" h="14322" fill="none" extrusionOk="0">
                    <a:moveTo>
                      <a:pt x="0" y="1"/>
                    </a:moveTo>
                    <a:lnTo>
                      <a:pt x="0" y="13834"/>
                    </a:lnTo>
                    <a:lnTo>
                      <a:pt x="0" y="13834"/>
                    </a:lnTo>
                    <a:lnTo>
                      <a:pt x="0" y="13932"/>
                    </a:lnTo>
                    <a:lnTo>
                      <a:pt x="49" y="14029"/>
                    </a:lnTo>
                    <a:lnTo>
                      <a:pt x="74" y="14102"/>
                    </a:lnTo>
                    <a:lnTo>
                      <a:pt x="147" y="14175"/>
                    </a:lnTo>
                    <a:lnTo>
                      <a:pt x="220" y="14224"/>
                    </a:lnTo>
                    <a:lnTo>
                      <a:pt x="293" y="14273"/>
                    </a:lnTo>
                    <a:lnTo>
                      <a:pt x="390" y="14297"/>
                    </a:lnTo>
                    <a:lnTo>
                      <a:pt x="488" y="14321"/>
                    </a:lnTo>
                    <a:lnTo>
                      <a:pt x="11106" y="14321"/>
                    </a:lnTo>
                    <a:lnTo>
                      <a:pt x="11106" y="14321"/>
                    </a:lnTo>
                    <a:lnTo>
                      <a:pt x="11204" y="14297"/>
                    </a:lnTo>
                    <a:lnTo>
                      <a:pt x="11301" y="14273"/>
                    </a:lnTo>
                    <a:lnTo>
                      <a:pt x="11374" y="14224"/>
                    </a:lnTo>
                    <a:lnTo>
                      <a:pt x="11447" y="14175"/>
                    </a:lnTo>
                    <a:lnTo>
                      <a:pt x="11520" y="14102"/>
                    </a:lnTo>
                    <a:lnTo>
                      <a:pt x="11545" y="14029"/>
                    </a:lnTo>
                    <a:lnTo>
                      <a:pt x="11593" y="13932"/>
                    </a:lnTo>
                    <a:lnTo>
                      <a:pt x="11593" y="13834"/>
                    </a:lnTo>
                    <a:lnTo>
                      <a:pt x="1159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5" name="Shape 808">
                <a:extLst>
                  <a:ext uri="{FF2B5EF4-FFF2-40B4-BE49-F238E27FC236}">
                    <a16:creationId xmlns:a16="http://schemas.microsoft.com/office/drawing/2014/main" id="{11726B5A-BDFE-4F0F-8801-F8CB576A0AAE}"/>
                  </a:ext>
                </a:extLst>
              </p:cNvPr>
              <p:cNvSpPr/>
              <p:nvPr/>
            </p:nvSpPr>
            <p:spPr>
              <a:xfrm>
                <a:off x="6761175" y="3117475"/>
                <a:ext cx="25" cy="261850"/>
              </a:xfrm>
              <a:custGeom>
                <a:avLst/>
                <a:gdLst/>
                <a:ahLst/>
                <a:cxnLst/>
                <a:rect l="0" t="0" r="0" b="0"/>
                <a:pathLst>
                  <a:path w="1" h="10474" fill="none" extrusionOk="0">
                    <a:moveTo>
                      <a:pt x="1" y="10473"/>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6" name="Shape 809">
                <a:extLst>
                  <a:ext uri="{FF2B5EF4-FFF2-40B4-BE49-F238E27FC236}">
                    <a16:creationId xmlns:a16="http://schemas.microsoft.com/office/drawing/2014/main" id="{BA22EE9F-30A9-422D-906F-474BAF860FC6}"/>
                  </a:ext>
                </a:extLst>
              </p:cNvPr>
              <p:cNvSpPr/>
              <p:nvPr/>
            </p:nvSpPr>
            <p:spPr>
              <a:xfrm>
                <a:off x="6847025" y="3117475"/>
                <a:ext cx="25" cy="261850"/>
              </a:xfrm>
              <a:custGeom>
                <a:avLst/>
                <a:gdLst/>
                <a:ahLst/>
                <a:cxnLst/>
                <a:rect l="0" t="0" r="0" b="0"/>
                <a:pathLst>
                  <a:path w="1" h="10474" fill="none" extrusionOk="0">
                    <a:moveTo>
                      <a:pt x="1" y="1"/>
                    </a:moveTo>
                    <a:lnTo>
                      <a:pt x="1" y="1047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87" name="Shape 810">
                <a:extLst>
                  <a:ext uri="{FF2B5EF4-FFF2-40B4-BE49-F238E27FC236}">
                    <a16:creationId xmlns:a16="http://schemas.microsoft.com/office/drawing/2014/main" id="{59711817-84FA-497D-BAC9-688ABAC82D87}"/>
                  </a:ext>
                </a:extLst>
              </p:cNvPr>
              <p:cNvSpPr/>
              <p:nvPr/>
            </p:nvSpPr>
            <p:spPr>
              <a:xfrm>
                <a:off x="6932875" y="3117475"/>
                <a:ext cx="25" cy="261850"/>
              </a:xfrm>
              <a:custGeom>
                <a:avLst/>
                <a:gdLst/>
                <a:ahLst/>
                <a:cxnLst/>
                <a:rect l="0" t="0" r="0" b="0"/>
                <a:pathLst>
                  <a:path w="1" h="10474" fill="none" extrusionOk="0">
                    <a:moveTo>
                      <a:pt x="1" y="1"/>
                    </a:moveTo>
                    <a:lnTo>
                      <a:pt x="1" y="1047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88" name="Shape 811">
              <a:extLst>
                <a:ext uri="{FF2B5EF4-FFF2-40B4-BE49-F238E27FC236}">
                  <a16:creationId xmlns:a16="http://schemas.microsoft.com/office/drawing/2014/main" id="{E1827009-95D6-4060-A778-6FECC4DCE5F6}"/>
                </a:ext>
              </a:extLst>
            </p:cNvPr>
            <p:cNvGrpSpPr/>
            <p:nvPr/>
          </p:nvGrpSpPr>
          <p:grpSpPr>
            <a:xfrm>
              <a:off x="4364834" y="4864269"/>
              <a:ext cx="279811" cy="452356"/>
              <a:chOff x="1988225" y="4286525"/>
              <a:chExt cx="305075" cy="493200"/>
            </a:xfrm>
          </p:grpSpPr>
          <p:sp>
            <p:nvSpPr>
              <p:cNvPr id="389" name="Shape 812">
                <a:extLst>
                  <a:ext uri="{FF2B5EF4-FFF2-40B4-BE49-F238E27FC236}">
                    <a16:creationId xmlns:a16="http://schemas.microsoft.com/office/drawing/2014/main" id="{DC242504-1188-4156-976D-9C382F387EEE}"/>
                  </a:ext>
                </a:extLst>
              </p:cNvPr>
              <p:cNvSpPr/>
              <p:nvPr/>
            </p:nvSpPr>
            <p:spPr>
              <a:xfrm>
                <a:off x="2178800" y="4519725"/>
                <a:ext cx="114500" cy="114475"/>
              </a:xfrm>
              <a:custGeom>
                <a:avLst/>
                <a:gdLst/>
                <a:ahLst/>
                <a:cxnLst/>
                <a:rect l="0" t="0" r="0" b="0"/>
                <a:pathLst>
                  <a:path w="4580" h="4579" fill="none" extrusionOk="0">
                    <a:moveTo>
                      <a:pt x="731" y="4189"/>
                    </a:moveTo>
                    <a:lnTo>
                      <a:pt x="731" y="4189"/>
                    </a:lnTo>
                    <a:lnTo>
                      <a:pt x="853" y="4286"/>
                    </a:lnTo>
                    <a:lnTo>
                      <a:pt x="999" y="4384"/>
                    </a:lnTo>
                    <a:lnTo>
                      <a:pt x="1170" y="4457"/>
                    </a:lnTo>
                    <a:lnTo>
                      <a:pt x="1316" y="4506"/>
                    </a:lnTo>
                    <a:lnTo>
                      <a:pt x="1486" y="4554"/>
                    </a:lnTo>
                    <a:lnTo>
                      <a:pt x="1657" y="4579"/>
                    </a:lnTo>
                    <a:lnTo>
                      <a:pt x="1827" y="4579"/>
                    </a:lnTo>
                    <a:lnTo>
                      <a:pt x="1973" y="4579"/>
                    </a:lnTo>
                    <a:lnTo>
                      <a:pt x="2144" y="4579"/>
                    </a:lnTo>
                    <a:lnTo>
                      <a:pt x="2314" y="4530"/>
                    </a:lnTo>
                    <a:lnTo>
                      <a:pt x="2485" y="4481"/>
                    </a:lnTo>
                    <a:lnTo>
                      <a:pt x="2631" y="4433"/>
                    </a:lnTo>
                    <a:lnTo>
                      <a:pt x="2777" y="4360"/>
                    </a:lnTo>
                    <a:lnTo>
                      <a:pt x="2923" y="4262"/>
                    </a:lnTo>
                    <a:lnTo>
                      <a:pt x="3069" y="4165"/>
                    </a:lnTo>
                    <a:lnTo>
                      <a:pt x="3191" y="4043"/>
                    </a:lnTo>
                    <a:lnTo>
                      <a:pt x="3191" y="4043"/>
                    </a:lnTo>
                    <a:lnTo>
                      <a:pt x="3337" y="3872"/>
                    </a:lnTo>
                    <a:lnTo>
                      <a:pt x="3483" y="3653"/>
                    </a:lnTo>
                    <a:lnTo>
                      <a:pt x="3605" y="3410"/>
                    </a:lnTo>
                    <a:lnTo>
                      <a:pt x="3751" y="3117"/>
                    </a:lnTo>
                    <a:lnTo>
                      <a:pt x="3995" y="2484"/>
                    </a:lnTo>
                    <a:lnTo>
                      <a:pt x="4214" y="1827"/>
                    </a:lnTo>
                    <a:lnTo>
                      <a:pt x="4409" y="1169"/>
                    </a:lnTo>
                    <a:lnTo>
                      <a:pt x="4531" y="609"/>
                    </a:lnTo>
                    <a:lnTo>
                      <a:pt x="4579" y="219"/>
                    </a:lnTo>
                    <a:lnTo>
                      <a:pt x="4579" y="97"/>
                    </a:lnTo>
                    <a:lnTo>
                      <a:pt x="4579" y="24"/>
                    </a:lnTo>
                    <a:lnTo>
                      <a:pt x="4579" y="24"/>
                    </a:lnTo>
                    <a:lnTo>
                      <a:pt x="4506" y="0"/>
                    </a:lnTo>
                    <a:lnTo>
                      <a:pt x="4385" y="0"/>
                    </a:lnTo>
                    <a:lnTo>
                      <a:pt x="3970" y="73"/>
                    </a:lnTo>
                    <a:lnTo>
                      <a:pt x="3410" y="195"/>
                    </a:lnTo>
                    <a:lnTo>
                      <a:pt x="2777" y="365"/>
                    </a:lnTo>
                    <a:lnTo>
                      <a:pt x="2095" y="609"/>
                    </a:lnTo>
                    <a:lnTo>
                      <a:pt x="1462" y="852"/>
                    </a:lnTo>
                    <a:lnTo>
                      <a:pt x="1194" y="974"/>
                    </a:lnTo>
                    <a:lnTo>
                      <a:pt x="926" y="1120"/>
                    </a:lnTo>
                    <a:lnTo>
                      <a:pt x="707" y="1266"/>
                    </a:lnTo>
                    <a:lnTo>
                      <a:pt x="561" y="1388"/>
                    </a:lnTo>
                    <a:lnTo>
                      <a:pt x="561" y="1388"/>
                    </a:lnTo>
                    <a:lnTo>
                      <a:pt x="439" y="1534"/>
                    </a:lnTo>
                    <a:lnTo>
                      <a:pt x="342" y="1656"/>
                    </a:lnTo>
                    <a:lnTo>
                      <a:pt x="244" y="1802"/>
                    </a:lnTo>
                    <a:lnTo>
                      <a:pt x="171" y="1973"/>
                    </a:lnTo>
                    <a:lnTo>
                      <a:pt x="98" y="2119"/>
                    </a:lnTo>
                    <a:lnTo>
                      <a:pt x="49" y="2289"/>
                    </a:lnTo>
                    <a:lnTo>
                      <a:pt x="25" y="2436"/>
                    </a:lnTo>
                    <a:lnTo>
                      <a:pt x="1" y="2606"/>
                    </a:lnTo>
                    <a:lnTo>
                      <a:pt x="1" y="2776"/>
                    </a:lnTo>
                    <a:lnTo>
                      <a:pt x="25" y="2947"/>
                    </a:lnTo>
                    <a:lnTo>
                      <a:pt x="49" y="3117"/>
                    </a:lnTo>
                    <a:lnTo>
                      <a:pt x="98" y="3264"/>
                    </a:lnTo>
                    <a:lnTo>
                      <a:pt x="147" y="3434"/>
                    </a:lnTo>
                    <a:lnTo>
                      <a:pt x="220" y="3580"/>
                    </a:lnTo>
                    <a:lnTo>
                      <a:pt x="317" y="3726"/>
                    </a:lnTo>
                    <a:lnTo>
                      <a:pt x="415" y="3872"/>
                    </a:lnTo>
                    <a:lnTo>
                      <a:pt x="731" y="418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0" name="Shape 813">
                <a:extLst>
                  <a:ext uri="{FF2B5EF4-FFF2-40B4-BE49-F238E27FC236}">
                    <a16:creationId xmlns:a16="http://schemas.microsoft.com/office/drawing/2014/main" id="{4A9AE633-B09C-4BA0-B3AB-C90FB4E28295}"/>
                  </a:ext>
                </a:extLst>
              </p:cNvPr>
              <p:cNvSpPr/>
              <p:nvPr/>
            </p:nvSpPr>
            <p:spPr>
              <a:xfrm>
                <a:off x="1988225" y="4539200"/>
                <a:ext cx="156500" cy="156500"/>
              </a:xfrm>
              <a:custGeom>
                <a:avLst/>
                <a:gdLst/>
                <a:ahLst/>
                <a:cxnLst/>
                <a:rect l="0" t="0" r="0" b="0"/>
                <a:pathLst>
                  <a:path w="6260" h="6260" fill="none" extrusionOk="0">
                    <a:moveTo>
                      <a:pt x="5675" y="5334"/>
                    </a:moveTo>
                    <a:lnTo>
                      <a:pt x="5675" y="5334"/>
                    </a:lnTo>
                    <a:lnTo>
                      <a:pt x="5821" y="5139"/>
                    </a:lnTo>
                    <a:lnTo>
                      <a:pt x="5943" y="4944"/>
                    </a:lnTo>
                    <a:lnTo>
                      <a:pt x="6041" y="4725"/>
                    </a:lnTo>
                    <a:lnTo>
                      <a:pt x="6138" y="4506"/>
                    </a:lnTo>
                    <a:lnTo>
                      <a:pt x="6187" y="4287"/>
                    </a:lnTo>
                    <a:lnTo>
                      <a:pt x="6235" y="4043"/>
                    </a:lnTo>
                    <a:lnTo>
                      <a:pt x="6260" y="3824"/>
                    </a:lnTo>
                    <a:lnTo>
                      <a:pt x="6260" y="3581"/>
                    </a:lnTo>
                    <a:lnTo>
                      <a:pt x="6235" y="3361"/>
                    </a:lnTo>
                    <a:lnTo>
                      <a:pt x="6187" y="3118"/>
                    </a:lnTo>
                    <a:lnTo>
                      <a:pt x="6138" y="2899"/>
                    </a:lnTo>
                    <a:lnTo>
                      <a:pt x="6041" y="2679"/>
                    </a:lnTo>
                    <a:lnTo>
                      <a:pt x="5943" y="2460"/>
                    </a:lnTo>
                    <a:lnTo>
                      <a:pt x="5821" y="2265"/>
                    </a:lnTo>
                    <a:lnTo>
                      <a:pt x="5675" y="2071"/>
                    </a:lnTo>
                    <a:lnTo>
                      <a:pt x="5505" y="1900"/>
                    </a:lnTo>
                    <a:lnTo>
                      <a:pt x="5505" y="1900"/>
                    </a:lnTo>
                    <a:lnTo>
                      <a:pt x="5286" y="1705"/>
                    </a:lnTo>
                    <a:lnTo>
                      <a:pt x="4993" y="1510"/>
                    </a:lnTo>
                    <a:lnTo>
                      <a:pt x="4652" y="1316"/>
                    </a:lnTo>
                    <a:lnTo>
                      <a:pt x="4263" y="1145"/>
                    </a:lnTo>
                    <a:lnTo>
                      <a:pt x="3849" y="975"/>
                    </a:lnTo>
                    <a:lnTo>
                      <a:pt x="3410" y="804"/>
                    </a:lnTo>
                    <a:lnTo>
                      <a:pt x="2485" y="487"/>
                    </a:lnTo>
                    <a:lnTo>
                      <a:pt x="1608" y="244"/>
                    </a:lnTo>
                    <a:lnTo>
                      <a:pt x="853" y="73"/>
                    </a:lnTo>
                    <a:lnTo>
                      <a:pt x="536" y="25"/>
                    </a:lnTo>
                    <a:lnTo>
                      <a:pt x="293" y="0"/>
                    </a:lnTo>
                    <a:lnTo>
                      <a:pt x="122" y="0"/>
                    </a:lnTo>
                    <a:lnTo>
                      <a:pt x="25" y="25"/>
                    </a:lnTo>
                    <a:lnTo>
                      <a:pt x="25" y="25"/>
                    </a:lnTo>
                    <a:lnTo>
                      <a:pt x="1" y="122"/>
                    </a:lnTo>
                    <a:lnTo>
                      <a:pt x="1" y="293"/>
                    </a:lnTo>
                    <a:lnTo>
                      <a:pt x="25" y="536"/>
                    </a:lnTo>
                    <a:lnTo>
                      <a:pt x="74" y="853"/>
                    </a:lnTo>
                    <a:lnTo>
                      <a:pt x="244" y="1608"/>
                    </a:lnTo>
                    <a:lnTo>
                      <a:pt x="488" y="2485"/>
                    </a:lnTo>
                    <a:lnTo>
                      <a:pt x="804" y="3410"/>
                    </a:lnTo>
                    <a:lnTo>
                      <a:pt x="975" y="3848"/>
                    </a:lnTo>
                    <a:lnTo>
                      <a:pt x="1145" y="4262"/>
                    </a:lnTo>
                    <a:lnTo>
                      <a:pt x="1316" y="4652"/>
                    </a:lnTo>
                    <a:lnTo>
                      <a:pt x="1511" y="4993"/>
                    </a:lnTo>
                    <a:lnTo>
                      <a:pt x="1705" y="5285"/>
                    </a:lnTo>
                    <a:lnTo>
                      <a:pt x="1900" y="5505"/>
                    </a:lnTo>
                    <a:lnTo>
                      <a:pt x="1900" y="5505"/>
                    </a:lnTo>
                    <a:lnTo>
                      <a:pt x="2071" y="5675"/>
                    </a:lnTo>
                    <a:lnTo>
                      <a:pt x="2266" y="5821"/>
                    </a:lnTo>
                    <a:lnTo>
                      <a:pt x="2460" y="5943"/>
                    </a:lnTo>
                    <a:lnTo>
                      <a:pt x="2680" y="6040"/>
                    </a:lnTo>
                    <a:lnTo>
                      <a:pt x="2899" y="6138"/>
                    </a:lnTo>
                    <a:lnTo>
                      <a:pt x="3118" y="6187"/>
                    </a:lnTo>
                    <a:lnTo>
                      <a:pt x="3362" y="6235"/>
                    </a:lnTo>
                    <a:lnTo>
                      <a:pt x="3581" y="6260"/>
                    </a:lnTo>
                    <a:lnTo>
                      <a:pt x="3824" y="6260"/>
                    </a:lnTo>
                    <a:lnTo>
                      <a:pt x="4043" y="6235"/>
                    </a:lnTo>
                    <a:lnTo>
                      <a:pt x="4287" y="6187"/>
                    </a:lnTo>
                    <a:lnTo>
                      <a:pt x="4506" y="6138"/>
                    </a:lnTo>
                    <a:lnTo>
                      <a:pt x="4725" y="6040"/>
                    </a:lnTo>
                    <a:lnTo>
                      <a:pt x="4945" y="5943"/>
                    </a:lnTo>
                    <a:lnTo>
                      <a:pt x="5139" y="5821"/>
                    </a:lnTo>
                    <a:lnTo>
                      <a:pt x="5334" y="5675"/>
                    </a:lnTo>
                    <a:lnTo>
                      <a:pt x="5675" y="533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1" name="Shape 814">
                <a:extLst>
                  <a:ext uri="{FF2B5EF4-FFF2-40B4-BE49-F238E27FC236}">
                    <a16:creationId xmlns:a16="http://schemas.microsoft.com/office/drawing/2014/main" id="{15B06D43-8BEE-4AA7-BBC7-2D52857D25D3}"/>
                  </a:ext>
                </a:extLst>
              </p:cNvPr>
              <p:cNvSpPr/>
              <p:nvPr/>
            </p:nvSpPr>
            <p:spPr>
              <a:xfrm>
                <a:off x="2042425" y="4286525"/>
                <a:ext cx="239300" cy="236250"/>
              </a:xfrm>
              <a:custGeom>
                <a:avLst/>
                <a:gdLst/>
                <a:ahLst/>
                <a:cxnLst/>
                <a:rect l="0" t="0" r="0" b="0"/>
                <a:pathLst>
                  <a:path w="9572" h="9450" fill="none" extrusionOk="0">
                    <a:moveTo>
                      <a:pt x="5358" y="9450"/>
                    </a:moveTo>
                    <a:lnTo>
                      <a:pt x="5358" y="9450"/>
                    </a:lnTo>
                    <a:lnTo>
                      <a:pt x="5650" y="9328"/>
                    </a:lnTo>
                    <a:lnTo>
                      <a:pt x="5918" y="9133"/>
                    </a:lnTo>
                    <a:lnTo>
                      <a:pt x="6162" y="8914"/>
                    </a:lnTo>
                    <a:lnTo>
                      <a:pt x="6381" y="8646"/>
                    </a:lnTo>
                    <a:lnTo>
                      <a:pt x="6381" y="8646"/>
                    </a:lnTo>
                    <a:lnTo>
                      <a:pt x="6649" y="8670"/>
                    </a:lnTo>
                    <a:lnTo>
                      <a:pt x="6917" y="8670"/>
                    </a:lnTo>
                    <a:lnTo>
                      <a:pt x="7160" y="8646"/>
                    </a:lnTo>
                    <a:lnTo>
                      <a:pt x="7404" y="8597"/>
                    </a:lnTo>
                    <a:lnTo>
                      <a:pt x="7623" y="8524"/>
                    </a:lnTo>
                    <a:lnTo>
                      <a:pt x="7818" y="8427"/>
                    </a:lnTo>
                    <a:lnTo>
                      <a:pt x="7989" y="8305"/>
                    </a:lnTo>
                    <a:lnTo>
                      <a:pt x="8159" y="8159"/>
                    </a:lnTo>
                    <a:lnTo>
                      <a:pt x="8305" y="7989"/>
                    </a:lnTo>
                    <a:lnTo>
                      <a:pt x="8427" y="7794"/>
                    </a:lnTo>
                    <a:lnTo>
                      <a:pt x="8524" y="7599"/>
                    </a:lnTo>
                    <a:lnTo>
                      <a:pt x="8597" y="7380"/>
                    </a:lnTo>
                    <a:lnTo>
                      <a:pt x="8670" y="7160"/>
                    </a:lnTo>
                    <a:lnTo>
                      <a:pt x="8695" y="6917"/>
                    </a:lnTo>
                    <a:lnTo>
                      <a:pt x="8695" y="6649"/>
                    </a:lnTo>
                    <a:lnTo>
                      <a:pt x="8670" y="6381"/>
                    </a:lnTo>
                    <a:lnTo>
                      <a:pt x="8670" y="6381"/>
                    </a:lnTo>
                    <a:lnTo>
                      <a:pt x="8865" y="6211"/>
                    </a:lnTo>
                    <a:lnTo>
                      <a:pt x="9060" y="6016"/>
                    </a:lnTo>
                    <a:lnTo>
                      <a:pt x="9206" y="5821"/>
                    </a:lnTo>
                    <a:lnTo>
                      <a:pt x="9328" y="5626"/>
                    </a:lnTo>
                    <a:lnTo>
                      <a:pt x="9425" y="5407"/>
                    </a:lnTo>
                    <a:lnTo>
                      <a:pt x="9499" y="5212"/>
                    </a:lnTo>
                    <a:lnTo>
                      <a:pt x="9547" y="4993"/>
                    </a:lnTo>
                    <a:lnTo>
                      <a:pt x="9572" y="4774"/>
                    </a:lnTo>
                    <a:lnTo>
                      <a:pt x="9547" y="4554"/>
                    </a:lnTo>
                    <a:lnTo>
                      <a:pt x="9499" y="4335"/>
                    </a:lnTo>
                    <a:lnTo>
                      <a:pt x="9425" y="4116"/>
                    </a:lnTo>
                    <a:lnTo>
                      <a:pt x="9328" y="3921"/>
                    </a:lnTo>
                    <a:lnTo>
                      <a:pt x="9206" y="3702"/>
                    </a:lnTo>
                    <a:lnTo>
                      <a:pt x="9060" y="3507"/>
                    </a:lnTo>
                    <a:lnTo>
                      <a:pt x="8865" y="3337"/>
                    </a:lnTo>
                    <a:lnTo>
                      <a:pt x="8670" y="3166"/>
                    </a:lnTo>
                    <a:lnTo>
                      <a:pt x="8670" y="3166"/>
                    </a:lnTo>
                    <a:lnTo>
                      <a:pt x="8695" y="2898"/>
                    </a:lnTo>
                    <a:lnTo>
                      <a:pt x="8695" y="2630"/>
                    </a:lnTo>
                    <a:lnTo>
                      <a:pt x="8670" y="2387"/>
                    </a:lnTo>
                    <a:lnTo>
                      <a:pt x="8597" y="2143"/>
                    </a:lnTo>
                    <a:lnTo>
                      <a:pt x="8524" y="1924"/>
                    </a:lnTo>
                    <a:lnTo>
                      <a:pt x="8427" y="1729"/>
                    </a:lnTo>
                    <a:lnTo>
                      <a:pt x="8305" y="1559"/>
                    </a:lnTo>
                    <a:lnTo>
                      <a:pt x="8159" y="1388"/>
                    </a:lnTo>
                    <a:lnTo>
                      <a:pt x="7989" y="1242"/>
                    </a:lnTo>
                    <a:lnTo>
                      <a:pt x="7818" y="1120"/>
                    </a:lnTo>
                    <a:lnTo>
                      <a:pt x="7623" y="1023"/>
                    </a:lnTo>
                    <a:lnTo>
                      <a:pt x="7404" y="950"/>
                    </a:lnTo>
                    <a:lnTo>
                      <a:pt x="7160" y="901"/>
                    </a:lnTo>
                    <a:lnTo>
                      <a:pt x="6917" y="853"/>
                    </a:lnTo>
                    <a:lnTo>
                      <a:pt x="6649" y="853"/>
                    </a:lnTo>
                    <a:lnTo>
                      <a:pt x="6381" y="901"/>
                    </a:lnTo>
                    <a:lnTo>
                      <a:pt x="6381" y="901"/>
                    </a:lnTo>
                    <a:lnTo>
                      <a:pt x="6211" y="682"/>
                    </a:lnTo>
                    <a:lnTo>
                      <a:pt x="6040" y="487"/>
                    </a:lnTo>
                    <a:lnTo>
                      <a:pt x="5845" y="341"/>
                    </a:lnTo>
                    <a:lnTo>
                      <a:pt x="5626" y="219"/>
                    </a:lnTo>
                    <a:lnTo>
                      <a:pt x="5431" y="122"/>
                    </a:lnTo>
                    <a:lnTo>
                      <a:pt x="5212" y="49"/>
                    </a:lnTo>
                    <a:lnTo>
                      <a:pt x="4993" y="0"/>
                    </a:lnTo>
                    <a:lnTo>
                      <a:pt x="4774" y="0"/>
                    </a:lnTo>
                    <a:lnTo>
                      <a:pt x="4555" y="0"/>
                    </a:lnTo>
                    <a:lnTo>
                      <a:pt x="4335" y="49"/>
                    </a:lnTo>
                    <a:lnTo>
                      <a:pt x="4140" y="122"/>
                    </a:lnTo>
                    <a:lnTo>
                      <a:pt x="3921" y="219"/>
                    </a:lnTo>
                    <a:lnTo>
                      <a:pt x="3726" y="341"/>
                    </a:lnTo>
                    <a:lnTo>
                      <a:pt x="3532" y="487"/>
                    </a:lnTo>
                    <a:lnTo>
                      <a:pt x="3337" y="682"/>
                    </a:lnTo>
                    <a:lnTo>
                      <a:pt x="3166" y="901"/>
                    </a:lnTo>
                    <a:lnTo>
                      <a:pt x="3166" y="901"/>
                    </a:lnTo>
                    <a:lnTo>
                      <a:pt x="2898" y="853"/>
                    </a:lnTo>
                    <a:lnTo>
                      <a:pt x="2655" y="853"/>
                    </a:lnTo>
                    <a:lnTo>
                      <a:pt x="2387" y="901"/>
                    </a:lnTo>
                    <a:lnTo>
                      <a:pt x="2168" y="950"/>
                    </a:lnTo>
                    <a:lnTo>
                      <a:pt x="1949" y="1023"/>
                    </a:lnTo>
                    <a:lnTo>
                      <a:pt x="1754" y="1120"/>
                    </a:lnTo>
                    <a:lnTo>
                      <a:pt x="1559" y="1242"/>
                    </a:lnTo>
                    <a:lnTo>
                      <a:pt x="1388" y="1388"/>
                    </a:lnTo>
                    <a:lnTo>
                      <a:pt x="1267" y="1559"/>
                    </a:lnTo>
                    <a:lnTo>
                      <a:pt x="1120" y="1729"/>
                    </a:lnTo>
                    <a:lnTo>
                      <a:pt x="1023" y="1924"/>
                    </a:lnTo>
                    <a:lnTo>
                      <a:pt x="950" y="2143"/>
                    </a:lnTo>
                    <a:lnTo>
                      <a:pt x="901" y="2387"/>
                    </a:lnTo>
                    <a:lnTo>
                      <a:pt x="877" y="2630"/>
                    </a:lnTo>
                    <a:lnTo>
                      <a:pt x="877" y="2898"/>
                    </a:lnTo>
                    <a:lnTo>
                      <a:pt x="901" y="3166"/>
                    </a:lnTo>
                    <a:lnTo>
                      <a:pt x="901" y="3166"/>
                    </a:lnTo>
                    <a:lnTo>
                      <a:pt x="682" y="3337"/>
                    </a:lnTo>
                    <a:lnTo>
                      <a:pt x="512" y="3507"/>
                    </a:lnTo>
                    <a:lnTo>
                      <a:pt x="341" y="3702"/>
                    </a:lnTo>
                    <a:lnTo>
                      <a:pt x="219" y="3921"/>
                    </a:lnTo>
                    <a:lnTo>
                      <a:pt x="122" y="4116"/>
                    </a:lnTo>
                    <a:lnTo>
                      <a:pt x="49" y="4335"/>
                    </a:lnTo>
                    <a:lnTo>
                      <a:pt x="24" y="4554"/>
                    </a:lnTo>
                    <a:lnTo>
                      <a:pt x="0" y="4774"/>
                    </a:lnTo>
                    <a:lnTo>
                      <a:pt x="24" y="4993"/>
                    </a:lnTo>
                    <a:lnTo>
                      <a:pt x="49" y="5212"/>
                    </a:lnTo>
                    <a:lnTo>
                      <a:pt x="122" y="5407"/>
                    </a:lnTo>
                    <a:lnTo>
                      <a:pt x="219" y="5626"/>
                    </a:lnTo>
                    <a:lnTo>
                      <a:pt x="341" y="5821"/>
                    </a:lnTo>
                    <a:lnTo>
                      <a:pt x="512" y="6016"/>
                    </a:lnTo>
                    <a:lnTo>
                      <a:pt x="682" y="6211"/>
                    </a:lnTo>
                    <a:lnTo>
                      <a:pt x="901" y="6381"/>
                    </a:lnTo>
                    <a:lnTo>
                      <a:pt x="901" y="6381"/>
                    </a:lnTo>
                    <a:lnTo>
                      <a:pt x="877" y="6649"/>
                    </a:lnTo>
                    <a:lnTo>
                      <a:pt x="877" y="6917"/>
                    </a:lnTo>
                    <a:lnTo>
                      <a:pt x="901" y="7160"/>
                    </a:lnTo>
                    <a:lnTo>
                      <a:pt x="950" y="7380"/>
                    </a:lnTo>
                    <a:lnTo>
                      <a:pt x="1023" y="7599"/>
                    </a:lnTo>
                    <a:lnTo>
                      <a:pt x="1120" y="7794"/>
                    </a:lnTo>
                    <a:lnTo>
                      <a:pt x="1267" y="7989"/>
                    </a:lnTo>
                    <a:lnTo>
                      <a:pt x="1388" y="8159"/>
                    </a:lnTo>
                    <a:lnTo>
                      <a:pt x="1559" y="8305"/>
                    </a:lnTo>
                    <a:lnTo>
                      <a:pt x="1754" y="8427"/>
                    </a:lnTo>
                    <a:lnTo>
                      <a:pt x="1949" y="8524"/>
                    </a:lnTo>
                    <a:lnTo>
                      <a:pt x="2168" y="8597"/>
                    </a:lnTo>
                    <a:lnTo>
                      <a:pt x="2387" y="8646"/>
                    </a:lnTo>
                    <a:lnTo>
                      <a:pt x="2655" y="8670"/>
                    </a:lnTo>
                    <a:lnTo>
                      <a:pt x="2898" y="8670"/>
                    </a:lnTo>
                    <a:lnTo>
                      <a:pt x="3166" y="8646"/>
                    </a:lnTo>
                    <a:lnTo>
                      <a:pt x="3166" y="8646"/>
                    </a:lnTo>
                    <a:lnTo>
                      <a:pt x="3410" y="8914"/>
                    </a:lnTo>
                    <a:lnTo>
                      <a:pt x="3653" y="9133"/>
                    </a:lnTo>
                    <a:lnTo>
                      <a:pt x="3921" y="9328"/>
                    </a:lnTo>
                    <a:lnTo>
                      <a:pt x="4189" y="945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2" name="Shape 815">
                <a:extLst>
                  <a:ext uri="{FF2B5EF4-FFF2-40B4-BE49-F238E27FC236}">
                    <a16:creationId xmlns:a16="http://schemas.microsoft.com/office/drawing/2014/main" id="{7F1DE8C5-F822-4F64-B359-271AA3CF4ACA}"/>
                  </a:ext>
                </a:extLst>
              </p:cNvPr>
              <p:cNvSpPr/>
              <p:nvPr/>
            </p:nvSpPr>
            <p:spPr>
              <a:xfrm>
                <a:off x="2161750" y="4522750"/>
                <a:ext cx="25" cy="256975"/>
              </a:xfrm>
              <a:custGeom>
                <a:avLst/>
                <a:gdLst/>
                <a:ahLst/>
                <a:cxnLst/>
                <a:rect l="0" t="0" r="0" b="0"/>
                <a:pathLst>
                  <a:path w="1" h="10279" fill="none" extrusionOk="0">
                    <a:moveTo>
                      <a:pt x="1" y="10279"/>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3" name="Shape 816">
                <a:extLst>
                  <a:ext uri="{FF2B5EF4-FFF2-40B4-BE49-F238E27FC236}">
                    <a16:creationId xmlns:a16="http://schemas.microsoft.com/office/drawing/2014/main" id="{D258A15F-8432-40F5-8507-D1C246E04B8B}"/>
                  </a:ext>
                </a:extLst>
              </p:cNvPr>
              <p:cNvSpPr/>
              <p:nvPr/>
            </p:nvSpPr>
            <p:spPr>
              <a:xfrm>
                <a:off x="2133750" y="4377850"/>
                <a:ext cx="56050" cy="56025"/>
              </a:xfrm>
              <a:custGeom>
                <a:avLst/>
                <a:gdLst/>
                <a:ahLst/>
                <a:cxnLst/>
                <a:rect l="0" t="0" r="0" b="0"/>
                <a:pathLst>
                  <a:path w="2242" h="2241" fill="none" extrusionOk="0">
                    <a:moveTo>
                      <a:pt x="1121" y="2241"/>
                    </a:moveTo>
                    <a:lnTo>
                      <a:pt x="1121" y="2241"/>
                    </a:lnTo>
                    <a:lnTo>
                      <a:pt x="902" y="2217"/>
                    </a:lnTo>
                    <a:lnTo>
                      <a:pt x="682" y="2144"/>
                    </a:lnTo>
                    <a:lnTo>
                      <a:pt x="512" y="2046"/>
                    </a:lnTo>
                    <a:lnTo>
                      <a:pt x="341" y="1900"/>
                    </a:lnTo>
                    <a:lnTo>
                      <a:pt x="195" y="1754"/>
                    </a:lnTo>
                    <a:lnTo>
                      <a:pt x="98" y="1559"/>
                    </a:lnTo>
                    <a:lnTo>
                      <a:pt x="25" y="1340"/>
                    </a:lnTo>
                    <a:lnTo>
                      <a:pt x="0" y="1121"/>
                    </a:lnTo>
                    <a:lnTo>
                      <a:pt x="0" y="1121"/>
                    </a:lnTo>
                    <a:lnTo>
                      <a:pt x="25" y="901"/>
                    </a:lnTo>
                    <a:lnTo>
                      <a:pt x="98" y="682"/>
                    </a:lnTo>
                    <a:lnTo>
                      <a:pt x="195" y="487"/>
                    </a:lnTo>
                    <a:lnTo>
                      <a:pt x="341" y="317"/>
                    </a:lnTo>
                    <a:lnTo>
                      <a:pt x="512" y="195"/>
                    </a:lnTo>
                    <a:lnTo>
                      <a:pt x="682" y="98"/>
                    </a:lnTo>
                    <a:lnTo>
                      <a:pt x="902" y="25"/>
                    </a:lnTo>
                    <a:lnTo>
                      <a:pt x="1121" y="0"/>
                    </a:lnTo>
                    <a:lnTo>
                      <a:pt x="1121" y="0"/>
                    </a:lnTo>
                    <a:lnTo>
                      <a:pt x="1364" y="25"/>
                    </a:lnTo>
                    <a:lnTo>
                      <a:pt x="1559" y="98"/>
                    </a:lnTo>
                    <a:lnTo>
                      <a:pt x="1754" y="195"/>
                    </a:lnTo>
                    <a:lnTo>
                      <a:pt x="1924" y="317"/>
                    </a:lnTo>
                    <a:lnTo>
                      <a:pt x="2046" y="487"/>
                    </a:lnTo>
                    <a:lnTo>
                      <a:pt x="2168" y="682"/>
                    </a:lnTo>
                    <a:lnTo>
                      <a:pt x="2217" y="901"/>
                    </a:lnTo>
                    <a:lnTo>
                      <a:pt x="2241" y="1121"/>
                    </a:lnTo>
                    <a:lnTo>
                      <a:pt x="2241" y="1121"/>
                    </a:lnTo>
                    <a:lnTo>
                      <a:pt x="2217" y="1340"/>
                    </a:lnTo>
                    <a:lnTo>
                      <a:pt x="2168" y="1559"/>
                    </a:lnTo>
                    <a:lnTo>
                      <a:pt x="2046" y="1754"/>
                    </a:lnTo>
                    <a:lnTo>
                      <a:pt x="1924" y="1900"/>
                    </a:lnTo>
                    <a:lnTo>
                      <a:pt x="1754" y="2046"/>
                    </a:lnTo>
                    <a:lnTo>
                      <a:pt x="1559" y="2144"/>
                    </a:lnTo>
                    <a:lnTo>
                      <a:pt x="1364" y="2217"/>
                    </a:lnTo>
                    <a:lnTo>
                      <a:pt x="1121" y="2241"/>
                    </a:lnTo>
                    <a:lnTo>
                      <a:pt x="1121" y="224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4" name="Shape 817">
                <a:extLst>
                  <a:ext uri="{FF2B5EF4-FFF2-40B4-BE49-F238E27FC236}">
                    <a16:creationId xmlns:a16="http://schemas.microsoft.com/office/drawing/2014/main" id="{F96D396E-FAAF-4CDD-84F5-3CFFAA6B544D}"/>
                  </a:ext>
                </a:extLst>
              </p:cNvPr>
              <p:cNvSpPr/>
              <p:nvPr/>
            </p:nvSpPr>
            <p:spPr>
              <a:xfrm>
                <a:off x="2038150" y="4589125"/>
                <a:ext cx="87100" cy="87100"/>
              </a:xfrm>
              <a:custGeom>
                <a:avLst/>
                <a:gdLst/>
                <a:ahLst/>
                <a:cxnLst/>
                <a:rect l="0" t="0" r="0" b="0"/>
                <a:pathLst>
                  <a:path w="3484" h="3484" fill="none" extrusionOk="0">
                    <a:moveTo>
                      <a:pt x="1" y="0"/>
                    </a:moveTo>
                    <a:lnTo>
                      <a:pt x="3483" y="348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5" name="Shape 818">
                <a:extLst>
                  <a:ext uri="{FF2B5EF4-FFF2-40B4-BE49-F238E27FC236}">
                    <a16:creationId xmlns:a16="http://schemas.microsoft.com/office/drawing/2014/main" id="{6AAB947C-855F-4BD4-B3D9-857710C98A38}"/>
                  </a:ext>
                </a:extLst>
              </p:cNvPr>
              <p:cNvSpPr/>
              <p:nvPr/>
            </p:nvSpPr>
            <p:spPr>
              <a:xfrm>
                <a:off x="2194025" y="4564150"/>
                <a:ext cx="54825" cy="54825"/>
              </a:xfrm>
              <a:custGeom>
                <a:avLst/>
                <a:gdLst/>
                <a:ahLst/>
                <a:cxnLst/>
                <a:rect l="0" t="0" r="0" b="0"/>
                <a:pathLst>
                  <a:path w="2193" h="2193" fill="none" extrusionOk="0">
                    <a:moveTo>
                      <a:pt x="2192" y="1"/>
                    </a:moveTo>
                    <a:lnTo>
                      <a:pt x="1" y="219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396" name="Shape 819">
              <a:extLst>
                <a:ext uri="{FF2B5EF4-FFF2-40B4-BE49-F238E27FC236}">
                  <a16:creationId xmlns:a16="http://schemas.microsoft.com/office/drawing/2014/main" id="{811BC800-5D6B-47D4-8D14-58D1A6148571}"/>
                </a:ext>
              </a:extLst>
            </p:cNvPr>
            <p:cNvGrpSpPr/>
            <p:nvPr/>
          </p:nvGrpSpPr>
          <p:grpSpPr>
            <a:xfrm>
              <a:off x="4958462" y="4896095"/>
              <a:ext cx="337892" cy="427799"/>
              <a:chOff x="2635450" y="4321225"/>
              <a:chExt cx="368400" cy="466425"/>
            </a:xfrm>
          </p:grpSpPr>
          <p:sp>
            <p:nvSpPr>
              <p:cNvPr id="397" name="Shape 820">
                <a:extLst>
                  <a:ext uri="{FF2B5EF4-FFF2-40B4-BE49-F238E27FC236}">
                    <a16:creationId xmlns:a16="http://schemas.microsoft.com/office/drawing/2014/main" id="{96EA4CEA-FACC-4955-90C0-327BB6E4E7D8}"/>
                  </a:ext>
                </a:extLst>
              </p:cNvPr>
              <p:cNvSpPr/>
              <p:nvPr/>
            </p:nvSpPr>
            <p:spPr>
              <a:xfrm>
                <a:off x="2635450" y="4653050"/>
                <a:ext cx="368400" cy="134600"/>
              </a:xfrm>
              <a:custGeom>
                <a:avLst/>
                <a:gdLst/>
                <a:ahLst/>
                <a:cxnLst/>
                <a:rect l="0" t="0" r="0" b="0"/>
                <a:pathLst>
                  <a:path w="14736" h="5384" fill="none" extrusionOk="0">
                    <a:moveTo>
                      <a:pt x="6723" y="1"/>
                    </a:moveTo>
                    <a:lnTo>
                      <a:pt x="6723" y="1"/>
                    </a:lnTo>
                    <a:lnTo>
                      <a:pt x="6187" y="49"/>
                    </a:lnTo>
                    <a:lnTo>
                      <a:pt x="5651" y="147"/>
                    </a:lnTo>
                    <a:lnTo>
                      <a:pt x="5140" y="269"/>
                    </a:lnTo>
                    <a:lnTo>
                      <a:pt x="4628" y="415"/>
                    </a:lnTo>
                    <a:lnTo>
                      <a:pt x="4141" y="610"/>
                    </a:lnTo>
                    <a:lnTo>
                      <a:pt x="3678" y="829"/>
                    </a:lnTo>
                    <a:lnTo>
                      <a:pt x="3216" y="1072"/>
                    </a:lnTo>
                    <a:lnTo>
                      <a:pt x="2777" y="1340"/>
                    </a:lnTo>
                    <a:lnTo>
                      <a:pt x="2363" y="1633"/>
                    </a:lnTo>
                    <a:lnTo>
                      <a:pt x="1949" y="1949"/>
                    </a:lnTo>
                    <a:lnTo>
                      <a:pt x="1584" y="2290"/>
                    </a:lnTo>
                    <a:lnTo>
                      <a:pt x="1219" y="2655"/>
                    </a:lnTo>
                    <a:lnTo>
                      <a:pt x="878" y="3045"/>
                    </a:lnTo>
                    <a:lnTo>
                      <a:pt x="561" y="3459"/>
                    </a:lnTo>
                    <a:lnTo>
                      <a:pt x="269" y="3873"/>
                    </a:lnTo>
                    <a:lnTo>
                      <a:pt x="1" y="4312"/>
                    </a:lnTo>
                    <a:lnTo>
                      <a:pt x="1" y="4312"/>
                    </a:lnTo>
                    <a:lnTo>
                      <a:pt x="293" y="4433"/>
                    </a:lnTo>
                    <a:lnTo>
                      <a:pt x="610" y="4555"/>
                    </a:lnTo>
                    <a:lnTo>
                      <a:pt x="1316" y="4750"/>
                    </a:lnTo>
                    <a:lnTo>
                      <a:pt x="2120" y="4945"/>
                    </a:lnTo>
                    <a:lnTo>
                      <a:pt x="3045" y="5091"/>
                    </a:lnTo>
                    <a:lnTo>
                      <a:pt x="4019" y="5213"/>
                    </a:lnTo>
                    <a:lnTo>
                      <a:pt x="5091" y="5310"/>
                    </a:lnTo>
                    <a:lnTo>
                      <a:pt x="6211" y="5359"/>
                    </a:lnTo>
                    <a:lnTo>
                      <a:pt x="7356" y="5383"/>
                    </a:lnTo>
                    <a:lnTo>
                      <a:pt x="7356" y="5383"/>
                    </a:lnTo>
                    <a:lnTo>
                      <a:pt x="8525" y="5359"/>
                    </a:lnTo>
                    <a:lnTo>
                      <a:pt x="9645" y="5310"/>
                    </a:lnTo>
                    <a:lnTo>
                      <a:pt x="10717" y="5213"/>
                    </a:lnTo>
                    <a:lnTo>
                      <a:pt x="11691" y="5091"/>
                    </a:lnTo>
                    <a:lnTo>
                      <a:pt x="12617" y="4945"/>
                    </a:lnTo>
                    <a:lnTo>
                      <a:pt x="13420" y="4750"/>
                    </a:lnTo>
                    <a:lnTo>
                      <a:pt x="14127" y="4555"/>
                    </a:lnTo>
                    <a:lnTo>
                      <a:pt x="14443" y="4433"/>
                    </a:lnTo>
                    <a:lnTo>
                      <a:pt x="14736" y="4312"/>
                    </a:lnTo>
                    <a:lnTo>
                      <a:pt x="14736" y="4312"/>
                    </a:lnTo>
                    <a:lnTo>
                      <a:pt x="14468" y="3873"/>
                    </a:lnTo>
                    <a:lnTo>
                      <a:pt x="14175" y="3459"/>
                    </a:lnTo>
                    <a:lnTo>
                      <a:pt x="13859" y="3045"/>
                    </a:lnTo>
                    <a:lnTo>
                      <a:pt x="13518" y="2655"/>
                    </a:lnTo>
                    <a:lnTo>
                      <a:pt x="13153" y="2290"/>
                    </a:lnTo>
                    <a:lnTo>
                      <a:pt x="12787" y="1949"/>
                    </a:lnTo>
                    <a:lnTo>
                      <a:pt x="12373" y="1633"/>
                    </a:lnTo>
                    <a:lnTo>
                      <a:pt x="11959" y="1340"/>
                    </a:lnTo>
                    <a:lnTo>
                      <a:pt x="11521" y="1072"/>
                    </a:lnTo>
                    <a:lnTo>
                      <a:pt x="11058" y="829"/>
                    </a:lnTo>
                    <a:lnTo>
                      <a:pt x="10595" y="610"/>
                    </a:lnTo>
                    <a:lnTo>
                      <a:pt x="10108" y="415"/>
                    </a:lnTo>
                    <a:lnTo>
                      <a:pt x="9597" y="269"/>
                    </a:lnTo>
                    <a:lnTo>
                      <a:pt x="9085" y="147"/>
                    </a:lnTo>
                    <a:lnTo>
                      <a:pt x="8549" y="49"/>
                    </a:lnTo>
                    <a:lnTo>
                      <a:pt x="8014"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8" name="Shape 821">
                <a:extLst>
                  <a:ext uri="{FF2B5EF4-FFF2-40B4-BE49-F238E27FC236}">
                    <a16:creationId xmlns:a16="http://schemas.microsoft.com/office/drawing/2014/main" id="{C90DF116-30FD-4BFB-990F-F57D3DAC6FA7}"/>
                  </a:ext>
                </a:extLst>
              </p:cNvPr>
              <p:cNvSpPr/>
              <p:nvPr/>
            </p:nvSpPr>
            <p:spPr>
              <a:xfrm>
                <a:off x="2819350" y="4321225"/>
                <a:ext cx="25" cy="347075"/>
              </a:xfrm>
              <a:custGeom>
                <a:avLst/>
                <a:gdLst/>
                <a:ahLst/>
                <a:cxnLst/>
                <a:rect l="0" t="0" r="0" b="0"/>
                <a:pathLst>
                  <a:path w="1" h="13883" fill="none" extrusionOk="0">
                    <a:moveTo>
                      <a:pt x="0" y="13883"/>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99" name="Shape 822">
                <a:extLst>
                  <a:ext uri="{FF2B5EF4-FFF2-40B4-BE49-F238E27FC236}">
                    <a16:creationId xmlns:a16="http://schemas.microsoft.com/office/drawing/2014/main" id="{E473BC31-5D1E-4A89-82CD-68DBCE5D1D6E}"/>
                  </a:ext>
                </a:extLst>
              </p:cNvPr>
              <p:cNvSpPr/>
              <p:nvPr/>
            </p:nvSpPr>
            <p:spPr>
              <a:xfrm>
                <a:off x="2835175" y="4328525"/>
                <a:ext cx="114475" cy="114500"/>
              </a:xfrm>
              <a:custGeom>
                <a:avLst/>
                <a:gdLst/>
                <a:ahLst/>
                <a:cxnLst/>
                <a:rect l="0" t="0" r="0" b="0"/>
                <a:pathLst>
                  <a:path w="4579" h="4580" fill="none" extrusionOk="0">
                    <a:moveTo>
                      <a:pt x="707" y="4190"/>
                    </a:moveTo>
                    <a:lnTo>
                      <a:pt x="707" y="4190"/>
                    </a:lnTo>
                    <a:lnTo>
                      <a:pt x="853" y="4287"/>
                    </a:lnTo>
                    <a:lnTo>
                      <a:pt x="999" y="4384"/>
                    </a:lnTo>
                    <a:lnTo>
                      <a:pt x="1145" y="4458"/>
                    </a:lnTo>
                    <a:lnTo>
                      <a:pt x="1315" y="4506"/>
                    </a:lnTo>
                    <a:lnTo>
                      <a:pt x="1462" y="4555"/>
                    </a:lnTo>
                    <a:lnTo>
                      <a:pt x="1632" y="4579"/>
                    </a:lnTo>
                    <a:lnTo>
                      <a:pt x="1803" y="4579"/>
                    </a:lnTo>
                    <a:lnTo>
                      <a:pt x="1973" y="4579"/>
                    </a:lnTo>
                    <a:lnTo>
                      <a:pt x="2143" y="4579"/>
                    </a:lnTo>
                    <a:lnTo>
                      <a:pt x="2290" y="4531"/>
                    </a:lnTo>
                    <a:lnTo>
                      <a:pt x="2460" y="4506"/>
                    </a:lnTo>
                    <a:lnTo>
                      <a:pt x="2606" y="4433"/>
                    </a:lnTo>
                    <a:lnTo>
                      <a:pt x="2777" y="4360"/>
                    </a:lnTo>
                    <a:lnTo>
                      <a:pt x="2923" y="4263"/>
                    </a:lnTo>
                    <a:lnTo>
                      <a:pt x="3069" y="4165"/>
                    </a:lnTo>
                    <a:lnTo>
                      <a:pt x="3191" y="4043"/>
                    </a:lnTo>
                    <a:lnTo>
                      <a:pt x="3191" y="4043"/>
                    </a:lnTo>
                    <a:lnTo>
                      <a:pt x="3337" y="3873"/>
                    </a:lnTo>
                    <a:lnTo>
                      <a:pt x="3459" y="3678"/>
                    </a:lnTo>
                    <a:lnTo>
                      <a:pt x="3605" y="3410"/>
                    </a:lnTo>
                    <a:lnTo>
                      <a:pt x="3727" y="3142"/>
                    </a:lnTo>
                    <a:lnTo>
                      <a:pt x="3994" y="2485"/>
                    </a:lnTo>
                    <a:lnTo>
                      <a:pt x="4214" y="1827"/>
                    </a:lnTo>
                    <a:lnTo>
                      <a:pt x="4384" y="1170"/>
                    </a:lnTo>
                    <a:lnTo>
                      <a:pt x="4506" y="634"/>
                    </a:lnTo>
                    <a:lnTo>
                      <a:pt x="4579" y="220"/>
                    </a:lnTo>
                    <a:lnTo>
                      <a:pt x="4579" y="98"/>
                    </a:lnTo>
                    <a:lnTo>
                      <a:pt x="4555" y="25"/>
                    </a:lnTo>
                    <a:lnTo>
                      <a:pt x="4555" y="25"/>
                    </a:lnTo>
                    <a:lnTo>
                      <a:pt x="4482" y="1"/>
                    </a:lnTo>
                    <a:lnTo>
                      <a:pt x="4360" y="25"/>
                    </a:lnTo>
                    <a:lnTo>
                      <a:pt x="3970" y="74"/>
                    </a:lnTo>
                    <a:lnTo>
                      <a:pt x="3410" y="195"/>
                    </a:lnTo>
                    <a:lnTo>
                      <a:pt x="2752" y="390"/>
                    </a:lnTo>
                    <a:lnTo>
                      <a:pt x="2095" y="609"/>
                    </a:lnTo>
                    <a:lnTo>
                      <a:pt x="1462" y="853"/>
                    </a:lnTo>
                    <a:lnTo>
                      <a:pt x="1169" y="975"/>
                    </a:lnTo>
                    <a:lnTo>
                      <a:pt x="926" y="1121"/>
                    </a:lnTo>
                    <a:lnTo>
                      <a:pt x="707" y="1267"/>
                    </a:lnTo>
                    <a:lnTo>
                      <a:pt x="536" y="1389"/>
                    </a:lnTo>
                    <a:lnTo>
                      <a:pt x="536" y="1389"/>
                    </a:lnTo>
                    <a:lnTo>
                      <a:pt x="414" y="1535"/>
                    </a:lnTo>
                    <a:lnTo>
                      <a:pt x="317" y="1657"/>
                    </a:lnTo>
                    <a:lnTo>
                      <a:pt x="219" y="1803"/>
                    </a:lnTo>
                    <a:lnTo>
                      <a:pt x="146" y="1973"/>
                    </a:lnTo>
                    <a:lnTo>
                      <a:pt x="98" y="2119"/>
                    </a:lnTo>
                    <a:lnTo>
                      <a:pt x="49" y="2290"/>
                    </a:lnTo>
                    <a:lnTo>
                      <a:pt x="0" y="2460"/>
                    </a:lnTo>
                    <a:lnTo>
                      <a:pt x="0" y="2607"/>
                    </a:lnTo>
                    <a:lnTo>
                      <a:pt x="0" y="2777"/>
                    </a:lnTo>
                    <a:lnTo>
                      <a:pt x="0" y="2948"/>
                    </a:lnTo>
                    <a:lnTo>
                      <a:pt x="25" y="3118"/>
                    </a:lnTo>
                    <a:lnTo>
                      <a:pt x="73" y="3264"/>
                    </a:lnTo>
                    <a:lnTo>
                      <a:pt x="146" y="3435"/>
                    </a:lnTo>
                    <a:lnTo>
                      <a:pt x="195" y="3581"/>
                    </a:lnTo>
                    <a:lnTo>
                      <a:pt x="293" y="3727"/>
                    </a:lnTo>
                    <a:lnTo>
                      <a:pt x="390" y="3873"/>
                    </a:lnTo>
                    <a:lnTo>
                      <a:pt x="707" y="419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0" name="Shape 823">
                <a:extLst>
                  <a:ext uri="{FF2B5EF4-FFF2-40B4-BE49-F238E27FC236}">
                    <a16:creationId xmlns:a16="http://schemas.microsoft.com/office/drawing/2014/main" id="{BEE079EE-B06E-446E-98F9-25E711ECE861}"/>
                  </a:ext>
                </a:extLst>
              </p:cNvPr>
              <p:cNvSpPr/>
              <p:nvPr/>
            </p:nvSpPr>
            <p:spPr>
              <a:xfrm>
                <a:off x="2850400" y="4372975"/>
                <a:ext cx="54825" cy="54825"/>
              </a:xfrm>
              <a:custGeom>
                <a:avLst/>
                <a:gdLst/>
                <a:ahLst/>
                <a:cxnLst/>
                <a:rect l="0" t="0" r="0" b="0"/>
                <a:pathLst>
                  <a:path w="2193" h="2193" fill="none" extrusionOk="0">
                    <a:moveTo>
                      <a:pt x="2192" y="0"/>
                    </a:moveTo>
                    <a:lnTo>
                      <a:pt x="0" y="219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1" name="Shape 824">
                <a:extLst>
                  <a:ext uri="{FF2B5EF4-FFF2-40B4-BE49-F238E27FC236}">
                    <a16:creationId xmlns:a16="http://schemas.microsoft.com/office/drawing/2014/main" id="{5B9E19E2-5C29-4FE6-83CC-7D08440824DD}"/>
                  </a:ext>
                </a:extLst>
              </p:cNvPr>
              <p:cNvSpPr/>
              <p:nvPr/>
            </p:nvSpPr>
            <p:spPr>
              <a:xfrm>
                <a:off x="2646425" y="4429600"/>
                <a:ext cx="156500" cy="156500"/>
              </a:xfrm>
              <a:custGeom>
                <a:avLst/>
                <a:gdLst/>
                <a:ahLst/>
                <a:cxnLst/>
                <a:rect l="0" t="0" r="0" b="0"/>
                <a:pathLst>
                  <a:path w="6260" h="6260" fill="none" extrusionOk="0">
                    <a:moveTo>
                      <a:pt x="5675" y="5334"/>
                    </a:moveTo>
                    <a:lnTo>
                      <a:pt x="5675" y="5334"/>
                    </a:lnTo>
                    <a:lnTo>
                      <a:pt x="5821" y="5139"/>
                    </a:lnTo>
                    <a:lnTo>
                      <a:pt x="5943" y="4945"/>
                    </a:lnTo>
                    <a:lnTo>
                      <a:pt x="6040" y="4725"/>
                    </a:lnTo>
                    <a:lnTo>
                      <a:pt x="6138" y="4506"/>
                    </a:lnTo>
                    <a:lnTo>
                      <a:pt x="6186" y="4287"/>
                    </a:lnTo>
                    <a:lnTo>
                      <a:pt x="6235" y="4043"/>
                    </a:lnTo>
                    <a:lnTo>
                      <a:pt x="6259" y="3824"/>
                    </a:lnTo>
                    <a:lnTo>
                      <a:pt x="6259" y="3581"/>
                    </a:lnTo>
                    <a:lnTo>
                      <a:pt x="6235" y="3361"/>
                    </a:lnTo>
                    <a:lnTo>
                      <a:pt x="6186" y="3118"/>
                    </a:lnTo>
                    <a:lnTo>
                      <a:pt x="6138" y="2899"/>
                    </a:lnTo>
                    <a:lnTo>
                      <a:pt x="6040" y="2680"/>
                    </a:lnTo>
                    <a:lnTo>
                      <a:pt x="5943" y="2460"/>
                    </a:lnTo>
                    <a:lnTo>
                      <a:pt x="5821" y="2266"/>
                    </a:lnTo>
                    <a:lnTo>
                      <a:pt x="5675" y="2071"/>
                    </a:lnTo>
                    <a:lnTo>
                      <a:pt x="5504" y="1900"/>
                    </a:lnTo>
                    <a:lnTo>
                      <a:pt x="5504" y="1900"/>
                    </a:lnTo>
                    <a:lnTo>
                      <a:pt x="5285" y="1705"/>
                    </a:lnTo>
                    <a:lnTo>
                      <a:pt x="4993" y="1510"/>
                    </a:lnTo>
                    <a:lnTo>
                      <a:pt x="4652" y="1316"/>
                    </a:lnTo>
                    <a:lnTo>
                      <a:pt x="4262" y="1145"/>
                    </a:lnTo>
                    <a:lnTo>
                      <a:pt x="3848" y="975"/>
                    </a:lnTo>
                    <a:lnTo>
                      <a:pt x="3410" y="804"/>
                    </a:lnTo>
                    <a:lnTo>
                      <a:pt x="2484" y="488"/>
                    </a:lnTo>
                    <a:lnTo>
                      <a:pt x="1608" y="244"/>
                    </a:lnTo>
                    <a:lnTo>
                      <a:pt x="853" y="74"/>
                    </a:lnTo>
                    <a:lnTo>
                      <a:pt x="536" y="25"/>
                    </a:lnTo>
                    <a:lnTo>
                      <a:pt x="292" y="0"/>
                    </a:lnTo>
                    <a:lnTo>
                      <a:pt x="122" y="0"/>
                    </a:lnTo>
                    <a:lnTo>
                      <a:pt x="25" y="25"/>
                    </a:lnTo>
                    <a:lnTo>
                      <a:pt x="25" y="25"/>
                    </a:lnTo>
                    <a:lnTo>
                      <a:pt x="0" y="122"/>
                    </a:lnTo>
                    <a:lnTo>
                      <a:pt x="0" y="293"/>
                    </a:lnTo>
                    <a:lnTo>
                      <a:pt x="25" y="536"/>
                    </a:lnTo>
                    <a:lnTo>
                      <a:pt x="73" y="853"/>
                    </a:lnTo>
                    <a:lnTo>
                      <a:pt x="244" y="1608"/>
                    </a:lnTo>
                    <a:lnTo>
                      <a:pt x="487" y="2485"/>
                    </a:lnTo>
                    <a:lnTo>
                      <a:pt x="804" y="3410"/>
                    </a:lnTo>
                    <a:lnTo>
                      <a:pt x="974" y="3849"/>
                    </a:lnTo>
                    <a:lnTo>
                      <a:pt x="1145" y="4263"/>
                    </a:lnTo>
                    <a:lnTo>
                      <a:pt x="1315" y="4652"/>
                    </a:lnTo>
                    <a:lnTo>
                      <a:pt x="1510" y="4993"/>
                    </a:lnTo>
                    <a:lnTo>
                      <a:pt x="1705" y="5286"/>
                    </a:lnTo>
                    <a:lnTo>
                      <a:pt x="1900" y="5505"/>
                    </a:lnTo>
                    <a:lnTo>
                      <a:pt x="1900" y="5505"/>
                    </a:lnTo>
                    <a:lnTo>
                      <a:pt x="2070" y="5675"/>
                    </a:lnTo>
                    <a:lnTo>
                      <a:pt x="2265" y="5821"/>
                    </a:lnTo>
                    <a:lnTo>
                      <a:pt x="2460" y="5943"/>
                    </a:lnTo>
                    <a:lnTo>
                      <a:pt x="2679" y="6041"/>
                    </a:lnTo>
                    <a:lnTo>
                      <a:pt x="2898" y="6138"/>
                    </a:lnTo>
                    <a:lnTo>
                      <a:pt x="3118" y="6187"/>
                    </a:lnTo>
                    <a:lnTo>
                      <a:pt x="3361" y="6235"/>
                    </a:lnTo>
                    <a:lnTo>
                      <a:pt x="3580" y="6260"/>
                    </a:lnTo>
                    <a:lnTo>
                      <a:pt x="3824" y="6260"/>
                    </a:lnTo>
                    <a:lnTo>
                      <a:pt x="4043" y="6235"/>
                    </a:lnTo>
                    <a:lnTo>
                      <a:pt x="4287" y="6187"/>
                    </a:lnTo>
                    <a:lnTo>
                      <a:pt x="4506" y="6138"/>
                    </a:lnTo>
                    <a:lnTo>
                      <a:pt x="4725" y="6041"/>
                    </a:lnTo>
                    <a:lnTo>
                      <a:pt x="4944" y="5943"/>
                    </a:lnTo>
                    <a:lnTo>
                      <a:pt x="5139" y="5821"/>
                    </a:lnTo>
                    <a:lnTo>
                      <a:pt x="5334" y="5675"/>
                    </a:lnTo>
                    <a:lnTo>
                      <a:pt x="5675" y="5334"/>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2" name="Shape 825">
                <a:extLst>
                  <a:ext uri="{FF2B5EF4-FFF2-40B4-BE49-F238E27FC236}">
                    <a16:creationId xmlns:a16="http://schemas.microsoft.com/office/drawing/2014/main" id="{E61A2411-30C4-4F97-9F8F-FA72EE217437}"/>
                  </a:ext>
                </a:extLst>
              </p:cNvPr>
              <p:cNvSpPr/>
              <p:nvPr/>
            </p:nvSpPr>
            <p:spPr>
              <a:xfrm>
                <a:off x="2696350" y="4479525"/>
                <a:ext cx="87100" cy="87100"/>
              </a:xfrm>
              <a:custGeom>
                <a:avLst/>
                <a:gdLst/>
                <a:ahLst/>
                <a:cxnLst/>
                <a:rect l="0" t="0" r="0" b="0"/>
                <a:pathLst>
                  <a:path w="3484" h="3484" fill="none" extrusionOk="0">
                    <a:moveTo>
                      <a:pt x="0" y="1"/>
                    </a:moveTo>
                    <a:lnTo>
                      <a:pt x="3483" y="348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403" name="Shape 826">
              <a:extLst>
                <a:ext uri="{FF2B5EF4-FFF2-40B4-BE49-F238E27FC236}">
                  <a16:creationId xmlns:a16="http://schemas.microsoft.com/office/drawing/2014/main" id="{E49F4871-62A9-4EDB-883B-337F324FF584}"/>
                </a:ext>
              </a:extLst>
            </p:cNvPr>
            <p:cNvGrpSpPr/>
            <p:nvPr/>
          </p:nvGrpSpPr>
          <p:grpSpPr>
            <a:xfrm>
              <a:off x="8634207" y="4885479"/>
              <a:ext cx="374166" cy="418856"/>
              <a:chOff x="6643075" y="4309650"/>
              <a:chExt cx="407950" cy="456675"/>
            </a:xfrm>
          </p:grpSpPr>
          <p:sp>
            <p:nvSpPr>
              <p:cNvPr id="404" name="Shape 827">
                <a:extLst>
                  <a:ext uri="{FF2B5EF4-FFF2-40B4-BE49-F238E27FC236}">
                    <a16:creationId xmlns:a16="http://schemas.microsoft.com/office/drawing/2014/main" id="{186A9D8B-982A-4F1B-BCFF-19B37666B03D}"/>
                  </a:ext>
                </a:extLst>
              </p:cNvPr>
              <p:cNvSpPr/>
              <p:nvPr/>
            </p:nvSpPr>
            <p:spPr>
              <a:xfrm>
                <a:off x="6643075" y="4698125"/>
                <a:ext cx="407950" cy="14625"/>
              </a:xfrm>
              <a:custGeom>
                <a:avLst/>
                <a:gdLst/>
                <a:ahLst/>
                <a:cxnLst/>
                <a:rect l="0" t="0" r="0" b="0"/>
                <a:pathLst>
                  <a:path w="16318" h="585" fill="none" extrusionOk="0">
                    <a:moveTo>
                      <a:pt x="16318" y="0"/>
                    </a:moveTo>
                    <a:lnTo>
                      <a:pt x="16318" y="0"/>
                    </a:lnTo>
                    <a:lnTo>
                      <a:pt x="16074" y="24"/>
                    </a:lnTo>
                    <a:lnTo>
                      <a:pt x="15879" y="73"/>
                    </a:lnTo>
                    <a:lnTo>
                      <a:pt x="15709" y="146"/>
                    </a:lnTo>
                    <a:lnTo>
                      <a:pt x="15538" y="244"/>
                    </a:lnTo>
                    <a:lnTo>
                      <a:pt x="15538" y="244"/>
                    </a:lnTo>
                    <a:lnTo>
                      <a:pt x="15319" y="365"/>
                    </a:lnTo>
                    <a:lnTo>
                      <a:pt x="15051" y="487"/>
                    </a:lnTo>
                    <a:lnTo>
                      <a:pt x="14881" y="536"/>
                    </a:lnTo>
                    <a:lnTo>
                      <a:pt x="14710" y="560"/>
                    </a:lnTo>
                    <a:lnTo>
                      <a:pt x="14516" y="585"/>
                    </a:lnTo>
                    <a:lnTo>
                      <a:pt x="14272" y="585"/>
                    </a:lnTo>
                    <a:lnTo>
                      <a:pt x="14272" y="585"/>
                    </a:lnTo>
                    <a:lnTo>
                      <a:pt x="14053" y="585"/>
                    </a:lnTo>
                    <a:lnTo>
                      <a:pt x="13858" y="560"/>
                    </a:lnTo>
                    <a:lnTo>
                      <a:pt x="13687" y="536"/>
                    </a:lnTo>
                    <a:lnTo>
                      <a:pt x="13517" y="487"/>
                    </a:lnTo>
                    <a:lnTo>
                      <a:pt x="13249" y="365"/>
                    </a:lnTo>
                    <a:lnTo>
                      <a:pt x="13030" y="244"/>
                    </a:lnTo>
                    <a:lnTo>
                      <a:pt x="13030" y="244"/>
                    </a:lnTo>
                    <a:lnTo>
                      <a:pt x="12859" y="146"/>
                    </a:lnTo>
                    <a:lnTo>
                      <a:pt x="12689" y="73"/>
                    </a:lnTo>
                    <a:lnTo>
                      <a:pt x="12494" y="24"/>
                    </a:lnTo>
                    <a:lnTo>
                      <a:pt x="12251" y="0"/>
                    </a:lnTo>
                    <a:lnTo>
                      <a:pt x="12251" y="0"/>
                    </a:lnTo>
                    <a:lnTo>
                      <a:pt x="11983" y="24"/>
                    </a:lnTo>
                    <a:lnTo>
                      <a:pt x="11788" y="73"/>
                    </a:lnTo>
                    <a:lnTo>
                      <a:pt x="11617" y="146"/>
                    </a:lnTo>
                    <a:lnTo>
                      <a:pt x="11471" y="244"/>
                    </a:lnTo>
                    <a:lnTo>
                      <a:pt x="11471" y="244"/>
                    </a:lnTo>
                    <a:lnTo>
                      <a:pt x="11228" y="365"/>
                    </a:lnTo>
                    <a:lnTo>
                      <a:pt x="10960" y="487"/>
                    </a:lnTo>
                    <a:lnTo>
                      <a:pt x="10814" y="536"/>
                    </a:lnTo>
                    <a:lnTo>
                      <a:pt x="10619" y="560"/>
                    </a:lnTo>
                    <a:lnTo>
                      <a:pt x="10424" y="585"/>
                    </a:lnTo>
                    <a:lnTo>
                      <a:pt x="10205" y="585"/>
                    </a:lnTo>
                    <a:lnTo>
                      <a:pt x="10205" y="585"/>
                    </a:lnTo>
                    <a:lnTo>
                      <a:pt x="9961" y="585"/>
                    </a:lnTo>
                    <a:lnTo>
                      <a:pt x="9766" y="560"/>
                    </a:lnTo>
                    <a:lnTo>
                      <a:pt x="9596" y="536"/>
                    </a:lnTo>
                    <a:lnTo>
                      <a:pt x="9425" y="487"/>
                    </a:lnTo>
                    <a:lnTo>
                      <a:pt x="9157" y="365"/>
                    </a:lnTo>
                    <a:lnTo>
                      <a:pt x="8938" y="244"/>
                    </a:lnTo>
                    <a:lnTo>
                      <a:pt x="8938" y="244"/>
                    </a:lnTo>
                    <a:lnTo>
                      <a:pt x="8768" y="146"/>
                    </a:lnTo>
                    <a:lnTo>
                      <a:pt x="8597" y="73"/>
                    </a:lnTo>
                    <a:lnTo>
                      <a:pt x="8402" y="24"/>
                    </a:lnTo>
                    <a:lnTo>
                      <a:pt x="8159" y="0"/>
                    </a:lnTo>
                    <a:lnTo>
                      <a:pt x="8159" y="0"/>
                    </a:lnTo>
                    <a:lnTo>
                      <a:pt x="7915" y="24"/>
                    </a:lnTo>
                    <a:lnTo>
                      <a:pt x="7721" y="73"/>
                    </a:lnTo>
                    <a:lnTo>
                      <a:pt x="7550" y="146"/>
                    </a:lnTo>
                    <a:lnTo>
                      <a:pt x="7380" y="244"/>
                    </a:lnTo>
                    <a:lnTo>
                      <a:pt x="7380" y="244"/>
                    </a:lnTo>
                    <a:lnTo>
                      <a:pt x="7160" y="365"/>
                    </a:lnTo>
                    <a:lnTo>
                      <a:pt x="6892" y="487"/>
                    </a:lnTo>
                    <a:lnTo>
                      <a:pt x="6722" y="536"/>
                    </a:lnTo>
                    <a:lnTo>
                      <a:pt x="6551" y="560"/>
                    </a:lnTo>
                    <a:lnTo>
                      <a:pt x="6332" y="585"/>
                    </a:lnTo>
                    <a:lnTo>
                      <a:pt x="6113" y="585"/>
                    </a:lnTo>
                    <a:lnTo>
                      <a:pt x="6113" y="585"/>
                    </a:lnTo>
                    <a:lnTo>
                      <a:pt x="5894" y="585"/>
                    </a:lnTo>
                    <a:lnTo>
                      <a:pt x="5699" y="560"/>
                    </a:lnTo>
                    <a:lnTo>
                      <a:pt x="5504" y="536"/>
                    </a:lnTo>
                    <a:lnTo>
                      <a:pt x="5358" y="487"/>
                    </a:lnTo>
                    <a:lnTo>
                      <a:pt x="5090" y="365"/>
                    </a:lnTo>
                    <a:lnTo>
                      <a:pt x="4847" y="244"/>
                    </a:lnTo>
                    <a:lnTo>
                      <a:pt x="4847" y="244"/>
                    </a:lnTo>
                    <a:lnTo>
                      <a:pt x="4676" y="146"/>
                    </a:lnTo>
                    <a:lnTo>
                      <a:pt x="4530" y="73"/>
                    </a:lnTo>
                    <a:lnTo>
                      <a:pt x="4335" y="24"/>
                    </a:lnTo>
                    <a:lnTo>
                      <a:pt x="4067" y="0"/>
                    </a:lnTo>
                    <a:lnTo>
                      <a:pt x="4067" y="0"/>
                    </a:lnTo>
                    <a:lnTo>
                      <a:pt x="3824" y="24"/>
                    </a:lnTo>
                    <a:lnTo>
                      <a:pt x="3629" y="73"/>
                    </a:lnTo>
                    <a:lnTo>
                      <a:pt x="3458" y="146"/>
                    </a:lnTo>
                    <a:lnTo>
                      <a:pt x="3288" y="244"/>
                    </a:lnTo>
                    <a:lnTo>
                      <a:pt x="3288" y="244"/>
                    </a:lnTo>
                    <a:lnTo>
                      <a:pt x="3069" y="365"/>
                    </a:lnTo>
                    <a:lnTo>
                      <a:pt x="2801" y="487"/>
                    </a:lnTo>
                    <a:lnTo>
                      <a:pt x="2630" y="536"/>
                    </a:lnTo>
                    <a:lnTo>
                      <a:pt x="2460" y="560"/>
                    </a:lnTo>
                    <a:lnTo>
                      <a:pt x="2265" y="585"/>
                    </a:lnTo>
                    <a:lnTo>
                      <a:pt x="2046" y="585"/>
                    </a:lnTo>
                    <a:lnTo>
                      <a:pt x="2046" y="585"/>
                    </a:lnTo>
                    <a:lnTo>
                      <a:pt x="1802" y="585"/>
                    </a:lnTo>
                    <a:lnTo>
                      <a:pt x="1607" y="560"/>
                    </a:lnTo>
                    <a:lnTo>
                      <a:pt x="1437" y="536"/>
                    </a:lnTo>
                    <a:lnTo>
                      <a:pt x="1266" y="487"/>
                    </a:lnTo>
                    <a:lnTo>
                      <a:pt x="999" y="365"/>
                    </a:lnTo>
                    <a:lnTo>
                      <a:pt x="779" y="244"/>
                    </a:lnTo>
                    <a:lnTo>
                      <a:pt x="779" y="244"/>
                    </a:lnTo>
                    <a:lnTo>
                      <a:pt x="609" y="146"/>
                    </a:lnTo>
                    <a:lnTo>
                      <a:pt x="438" y="73"/>
                    </a:lnTo>
                    <a:lnTo>
                      <a:pt x="244" y="24"/>
                    </a:ln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5" name="Shape 828">
                <a:extLst>
                  <a:ext uri="{FF2B5EF4-FFF2-40B4-BE49-F238E27FC236}">
                    <a16:creationId xmlns:a16="http://schemas.microsoft.com/office/drawing/2014/main" id="{6C1EE633-DD79-4EA3-BB3E-3230224842C9}"/>
                  </a:ext>
                </a:extLst>
              </p:cNvPr>
              <p:cNvSpPr/>
              <p:nvPr/>
            </p:nvSpPr>
            <p:spPr>
              <a:xfrm>
                <a:off x="6643075" y="4727350"/>
                <a:ext cx="407950" cy="14625"/>
              </a:xfrm>
              <a:custGeom>
                <a:avLst/>
                <a:gdLst/>
                <a:ahLst/>
                <a:cxnLst/>
                <a:rect l="0" t="0" r="0" b="0"/>
                <a:pathLst>
                  <a:path w="16318" h="585" fill="none" extrusionOk="0">
                    <a:moveTo>
                      <a:pt x="0" y="0"/>
                    </a:moveTo>
                    <a:lnTo>
                      <a:pt x="0" y="0"/>
                    </a:lnTo>
                    <a:lnTo>
                      <a:pt x="219" y="24"/>
                    </a:lnTo>
                    <a:lnTo>
                      <a:pt x="414" y="49"/>
                    </a:lnTo>
                    <a:lnTo>
                      <a:pt x="609" y="73"/>
                    </a:lnTo>
                    <a:lnTo>
                      <a:pt x="755" y="122"/>
                    </a:lnTo>
                    <a:lnTo>
                      <a:pt x="1023" y="244"/>
                    </a:lnTo>
                    <a:lnTo>
                      <a:pt x="1266" y="365"/>
                    </a:lnTo>
                    <a:lnTo>
                      <a:pt x="1266" y="365"/>
                    </a:lnTo>
                    <a:lnTo>
                      <a:pt x="1413" y="463"/>
                    </a:lnTo>
                    <a:lnTo>
                      <a:pt x="1583" y="536"/>
                    </a:lnTo>
                    <a:lnTo>
                      <a:pt x="1778" y="585"/>
                    </a:lnTo>
                    <a:lnTo>
                      <a:pt x="2046" y="585"/>
                    </a:lnTo>
                    <a:lnTo>
                      <a:pt x="2046" y="585"/>
                    </a:lnTo>
                    <a:lnTo>
                      <a:pt x="2289" y="585"/>
                    </a:lnTo>
                    <a:lnTo>
                      <a:pt x="2484" y="536"/>
                    </a:lnTo>
                    <a:lnTo>
                      <a:pt x="2655" y="463"/>
                    </a:lnTo>
                    <a:lnTo>
                      <a:pt x="2801" y="365"/>
                    </a:lnTo>
                    <a:lnTo>
                      <a:pt x="2801" y="365"/>
                    </a:lnTo>
                    <a:lnTo>
                      <a:pt x="3044" y="244"/>
                    </a:lnTo>
                    <a:lnTo>
                      <a:pt x="3312" y="122"/>
                    </a:lnTo>
                    <a:lnTo>
                      <a:pt x="3458" y="73"/>
                    </a:lnTo>
                    <a:lnTo>
                      <a:pt x="3653" y="49"/>
                    </a:lnTo>
                    <a:lnTo>
                      <a:pt x="3848" y="24"/>
                    </a:lnTo>
                    <a:lnTo>
                      <a:pt x="4067" y="0"/>
                    </a:lnTo>
                    <a:lnTo>
                      <a:pt x="4067" y="0"/>
                    </a:lnTo>
                    <a:lnTo>
                      <a:pt x="4311" y="24"/>
                    </a:lnTo>
                    <a:lnTo>
                      <a:pt x="4506" y="49"/>
                    </a:lnTo>
                    <a:lnTo>
                      <a:pt x="4676" y="73"/>
                    </a:lnTo>
                    <a:lnTo>
                      <a:pt x="4847" y="122"/>
                    </a:lnTo>
                    <a:lnTo>
                      <a:pt x="5115" y="244"/>
                    </a:lnTo>
                    <a:lnTo>
                      <a:pt x="5334" y="365"/>
                    </a:lnTo>
                    <a:lnTo>
                      <a:pt x="5334" y="365"/>
                    </a:lnTo>
                    <a:lnTo>
                      <a:pt x="5504" y="463"/>
                    </a:lnTo>
                    <a:lnTo>
                      <a:pt x="5675" y="536"/>
                    </a:lnTo>
                    <a:lnTo>
                      <a:pt x="5870" y="585"/>
                    </a:lnTo>
                    <a:lnTo>
                      <a:pt x="6113" y="585"/>
                    </a:lnTo>
                    <a:lnTo>
                      <a:pt x="6113" y="585"/>
                    </a:lnTo>
                    <a:lnTo>
                      <a:pt x="6357" y="585"/>
                    </a:lnTo>
                    <a:lnTo>
                      <a:pt x="6551" y="536"/>
                    </a:lnTo>
                    <a:lnTo>
                      <a:pt x="6722" y="463"/>
                    </a:lnTo>
                    <a:lnTo>
                      <a:pt x="6892" y="365"/>
                    </a:lnTo>
                    <a:lnTo>
                      <a:pt x="6892" y="365"/>
                    </a:lnTo>
                    <a:lnTo>
                      <a:pt x="7112" y="244"/>
                    </a:lnTo>
                    <a:lnTo>
                      <a:pt x="7380" y="122"/>
                    </a:lnTo>
                    <a:lnTo>
                      <a:pt x="7550" y="73"/>
                    </a:lnTo>
                    <a:lnTo>
                      <a:pt x="7721" y="49"/>
                    </a:lnTo>
                    <a:lnTo>
                      <a:pt x="7940" y="24"/>
                    </a:lnTo>
                    <a:lnTo>
                      <a:pt x="8159" y="0"/>
                    </a:lnTo>
                    <a:lnTo>
                      <a:pt x="8159" y="0"/>
                    </a:lnTo>
                    <a:lnTo>
                      <a:pt x="8378" y="24"/>
                    </a:lnTo>
                    <a:lnTo>
                      <a:pt x="8597" y="49"/>
                    </a:lnTo>
                    <a:lnTo>
                      <a:pt x="8768" y="73"/>
                    </a:lnTo>
                    <a:lnTo>
                      <a:pt x="8914" y="122"/>
                    </a:lnTo>
                    <a:lnTo>
                      <a:pt x="9206" y="244"/>
                    </a:lnTo>
                    <a:lnTo>
                      <a:pt x="9425" y="365"/>
                    </a:lnTo>
                    <a:lnTo>
                      <a:pt x="9425" y="365"/>
                    </a:lnTo>
                    <a:lnTo>
                      <a:pt x="9596" y="463"/>
                    </a:lnTo>
                    <a:lnTo>
                      <a:pt x="9766" y="536"/>
                    </a:lnTo>
                    <a:lnTo>
                      <a:pt x="9961" y="585"/>
                    </a:lnTo>
                    <a:lnTo>
                      <a:pt x="10205" y="585"/>
                    </a:lnTo>
                    <a:lnTo>
                      <a:pt x="10205" y="585"/>
                    </a:lnTo>
                    <a:lnTo>
                      <a:pt x="10448" y="585"/>
                    </a:lnTo>
                    <a:lnTo>
                      <a:pt x="10643" y="536"/>
                    </a:lnTo>
                    <a:lnTo>
                      <a:pt x="10814" y="463"/>
                    </a:lnTo>
                    <a:lnTo>
                      <a:pt x="10984" y="365"/>
                    </a:lnTo>
                    <a:lnTo>
                      <a:pt x="10984" y="365"/>
                    </a:lnTo>
                    <a:lnTo>
                      <a:pt x="11203" y="244"/>
                    </a:lnTo>
                    <a:lnTo>
                      <a:pt x="11471" y="122"/>
                    </a:lnTo>
                    <a:lnTo>
                      <a:pt x="11642" y="73"/>
                    </a:lnTo>
                    <a:lnTo>
                      <a:pt x="11812" y="49"/>
                    </a:lnTo>
                    <a:lnTo>
                      <a:pt x="12007" y="24"/>
                    </a:lnTo>
                    <a:lnTo>
                      <a:pt x="12251" y="0"/>
                    </a:lnTo>
                    <a:lnTo>
                      <a:pt x="12251" y="0"/>
                    </a:lnTo>
                    <a:lnTo>
                      <a:pt x="12470" y="24"/>
                    </a:lnTo>
                    <a:lnTo>
                      <a:pt x="12665" y="49"/>
                    </a:lnTo>
                    <a:lnTo>
                      <a:pt x="12859" y="73"/>
                    </a:lnTo>
                    <a:lnTo>
                      <a:pt x="13006" y="122"/>
                    </a:lnTo>
                    <a:lnTo>
                      <a:pt x="13273" y="244"/>
                    </a:lnTo>
                    <a:lnTo>
                      <a:pt x="13493" y="365"/>
                    </a:lnTo>
                    <a:lnTo>
                      <a:pt x="13493" y="365"/>
                    </a:lnTo>
                    <a:lnTo>
                      <a:pt x="13663" y="463"/>
                    </a:lnTo>
                    <a:lnTo>
                      <a:pt x="13834" y="536"/>
                    </a:lnTo>
                    <a:lnTo>
                      <a:pt x="14028" y="585"/>
                    </a:lnTo>
                    <a:lnTo>
                      <a:pt x="14272" y="585"/>
                    </a:lnTo>
                    <a:lnTo>
                      <a:pt x="14272" y="585"/>
                    </a:lnTo>
                    <a:lnTo>
                      <a:pt x="14540" y="585"/>
                    </a:lnTo>
                    <a:lnTo>
                      <a:pt x="14735" y="536"/>
                    </a:lnTo>
                    <a:lnTo>
                      <a:pt x="14905" y="463"/>
                    </a:lnTo>
                    <a:lnTo>
                      <a:pt x="15051" y="365"/>
                    </a:lnTo>
                    <a:lnTo>
                      <a:pt x="15051" y="365"/>
                    </a:lnTo>
                    <a:lnTo>
                      <a:pt x="15295" y="244"/>
                    </a:lnTo>
                    <a:lnTo>
                      <a:pt x="15563" y="122"/>
                    </a:lnTo>
                    <a:lnTo>
                      <a:pt x="15709" y="73"/>
                    </a:lnTo>
                    <a:lnTo>
                      <a:pt x="15904" y="49"/>
                    </a:lnTo>
                    <a:lnTo>
                      <a:pt x="16099" y="24"/>
                    </a:lnTo>
                    <a:lnTo>
                      <a:pt x="1631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6" name="Shape 829">
                <a:extLst>
                  <a:ext uri="{FF2B5EF4-FFF2-40B4-BE49-F238E27FC236}">
                    <a16:creationId xmlns:a16="http://schemas.microsoft.com/office/drawing/2014/main" id="{71F0B3DD-A6C1-4EE1-AAA0-33907C950675}"/>
                  </a:ext>
                </a:extLst>
              </p:cNvPr>
              <p:cNvSpPr/>
              <p:nvPr/>
            </p:nvSpPr>
            <p:spPr>
              <a:xfrm>
                <a:off x="6643075" y="4751700"/>
                <a:ext cx="407950" cy="14625"/>
              </a:xfrm>
              <a:custGeom>
                <a:avLst/>
                <a:gdLst/>
                <a:ahLst/>
                <a:cxnLst/>
                <a:rect l="0" t="0" r="0" b="0"/>
                <a:pathLst>
                  <a:path w="16318" h="585" fill="none" extrusionOk="0">
                    <a:moveTo>
                      <a:pt x="16318" y="0"/>
                    </a:moveTo>
                    <a:lnTo>
                      <a:pt x="16318" y="0"/>
                    </a:lnTo>
                    <a:lnTo>
                      <a:pt x="16074" y="25"/>
                    </a:lnTo>
                    <a:lnTo>
                      <a:pt x="15879" y="73"/>
                    </a:lnTo>
                    <a:lnTo>
                      <a:pt x="15709" y="146"/>
                    </a:lnTo>
                    <a:lnTo>
                      <a:pt x="15538" y="244"/>
                    </a:lnTo>
                    <a:lnTo>
                      <a:pt x="15538" y="244"/>
                    </a:lnTo>
                    <a:lnTo>
                      <a:pt x="15319" y="366"/>
                    </a:lnTo>
                    <a:lnTo>
                      <a:pt x="15051" y="487"/>
                    </a:lnTo>
                    <a:lnTo>
                      <a:pt x="14881" y="536"/>
                    </a:lnTo>
                    <a:lnTo>
                      <a:pt x="14710" y="560"/>
                    </a:lnTo>
                    <a:lnTo>
                      <a:pt x="14516" y="585"/>
                    </a:lnTo>
                    <a:lnTo>
                      <a:pt x="14272" y="585"/>
                    </a:lnTo>
                    <a:lnTo>
                      <a:pt x="14272" y="585"/>
                    </a:lnTo>
                    <a:lnTo>
                      <a:pt x="14053" y="585"/>
                    </a:lnTo>
                    <a:lnTo>
                      <a:pt x="13858" y="560"/>
                    </a:lnTo>
                    <a:lnTo>
                      <a:pt x="13687" y="536"/>
                    </a:lnTo>
                    <a:lnTo>
                      <a:pt x="13517" y="487"/>
                    </a:lnTo>
                    <a:lnTo>
                      <a:pt x="13249" y="366"/>
                    </a:lnTo>
                    <a:lnTo>
                      <a:pt x="13030" y="244"/>
                    </a:lnTo>
                    <a:lnTo>
                      <a:pt x="13030" y="244"/>
                    </a:lnTo>
                    <a:lnTo>
                      <a:pt x="12859" y="146"/>
                    </a:lnTo>
                    <a:lnTo>
                      <a:pt x="12689" y="73"/>
                    </a:lnTo>
                    <a:lnTo>
                      <a:pt x="12494" y="25"/>
                    </a:lnTo>
                    <a:lnTo>
                      <a:pt x="12251" y="0"/>
                    </a:lnTo>
                    <a:lnTo>
                      <a:pt x="12251" y="0"/>
                    </a:lnTo>
                    <a:lnTo>
                      <a:pt x="11983" y="25"/>
                    </a:lnTo>
                    <a:lnTo>
                      <a:pt x="11788" y="73"/>
                    </a:lnTo>
                    <a:lnTo>
                      <a:pt x="11617" y="146"/>
                    </a:lnTo>
                    <a:lnTo>
                      <a:pt x="11471" y="244"/>
                    </a:lnTo>
                    <a:lnTo>
                      <a:pt x="11471" y="244"/>
                    </a:lnTo>
                    <a:lnTo>
                      <a:pt x="11228" y="366"/>
                    </a:lnTo>
                    <a:lnTo>
                      <a:pt x="10960" y="487"/>
                    </a:lnTo>
                    <a:lnTo>
                      <a:pt x="10814" y="536"/>
                    </a:lnTo>
                    <a:lnTo>
                      <a:pt x="10619" y="560"/>
                    </a:lnTo>
                    <a:lnTo>
                      <a:pt x="10424" y="585"/>
                    </a:lnTo>
                    <a:lnTo>
                      <a:pt x="10205" y="585"/>
                    </a:lnTo>
                    <a:lnTo>
                      <a:pt x="10205" y="585"/>
                    </a:lnTo>
                    <a:lnTo>
                      <a:pt x="9961" y="585"/>
                    </a:lnTo>
                    <a:lnTo>
                      <a:pt x="9766" y="560"/>
                    </a:lnTo>
                    <a:lnTo>
                      <a:pt x="9596" y="536"/>
                    </a:lnTo>
                    <a:lnTo>
                      <a:pt x="9425" y="487"/>
                    </a:lnTo>
                    <a:lnTo>
                      <a:pt x="9157" y="366"/>
                    </a:lnTo>
                    <a:lnTo>
                      <a:pt x="8938" y="244"/>
                    </a:lnTo>
                    <a:lnTo>
                      <a:pt x="8938" y="244"/>
                    </a:lnTo>
                    <a:lnTo>
                      <a:pt x="8768" y="146"/>
                    </a:lnTo>
                    <a:lnTo>
                      <a:pt x="8597" y="73"/>
                    </a:lnTo>
                    <a:lnTo>
                      <a:pt x="8402" y="25"/>
                    </a:lnTo>
                    <a:lnTo>
                      <a:pt x="8159" y="0"/>
                    </a:lnTo>
                    <a:lnTo>
                      <a:pt x="8159" y="0"/>
                    </a:lnTo>
                    <a:lnTo>
                      <a:pt x="7915" y="25"/>
                    </a:lnTo>
                    <a:lnTo>
                      <a:pt x="7721" y="73"/>
                    </a:lnTo>
                    <a:lnTo>
                      <a:pt x="7550" y="146"/>
                    </a:lnTo>
                    <a:lnTo>
                      <a:pt x="7380" y="244"/>
                    </a:lnTo>
                    <a:lnTo>
                      <a:pt x="7380" y="244"/>
                    </a:lnTo>
                    <a:lnTo>
                      <a:pt x="7160" y="366"/>
                    </a:lnTo>
                    <a:lnTo>
                      <a:pt x="6892" y="487"/>
                    </a:lnTo>
                    <a:lnTo>
                      <a:pt x="6722" y="536"/>
                    </a:lnTo>
                    <a:lnTo>
                      <a:pt x="6551" y="560"/>
                    </a:lnTo>
                    <a:lnTo>
                      <a:pt x="6332" y="585"/>
                    </a:lnTo>
                    <a:lnTo>
                      <a:pt x="6113" y="585"/>
                    </a:lnTo>
                    <a:lnTo>
                      <a:pt x="6113" y="585"/>
                    </a:lnTo>
                    <a:lnTo>
                      <a:pt x="5894" y="585"/>
                    </a:lnTo>
                    <a:lnTo>
                      <a:pt x="5699" y="560"/>
                    </a:lnTo>
                    <a:lnTo>
                      <a:pt x="5504" y="536"/>
                    </a:lnTo>
                    <a:lnTo>
                      <a:pt x="5358" y="487"/>
                    </a:lnTo>
                    <a:lnTo>
                      <a:pt x="5090" y="366"/>
                    </a:lnTo>
                    <a:lnTo>
                      <a:pt x="4847" y="244"/>
                    </a:lnTo>
                    <a:lnTo>
                      <a:pt x="4847" y="244"/>
                    </a:lnTo>
                    <a:lnTo>
                      <a:pt x="4676" y="146"/>
                    </a:lnTo>
                    <a:lnTo>
                      <a:pt x="4530" y="73"/>
                    </a:lnTo>
                    <a:lnTo>
                      <a:pt x="4335" y="25"/>
                    </a:lnTo>
                    <a:lnTo>
                      <a:pt x="4067" y="0"/>
                    </a:lnTo>
                    <a:lnTo>
                      <a:pt x="4067" y="0"/>
                    </a:lnTo>
                    <a:lnTo>
                      <a:pt x="3824" y="25"/>
                    </a:lnTo>
                    <a:lnTo>
                      <a:pt x="3629" y="73"/>
                    </a:lnTo>
                    <a:lnTo>
                      <a:pt x="3458" y="146"/>
                    </a:lnTo>
                    <a:lnTo>
                      <a:pt x="3288" y="244"/>
                    </a:lnTo>
                    <a:lnTo>
                      <a:pt x="3288" y="244"/>
                    </a:lnTo>
                    <a:lnTo>
                      <a:pt x="3069" y="366"/>
                    </a:lnTo>
                    <a:lnTo>
                      <a:pt x="2801" y="487"/>
                    </a:lnTo>
                    <a:lnTo>
                      <a:pt x="2630" y="536"/>
                    </a:lnTo>
                    <a:lnTo>
                      <a:pt x="2460" y="560"/>
                    </a:lnTo>
                    <a:lnTo>
                      <a:pt x="2265" y="585"/>
                    </a:lnTo>
                    <a:lnTo>
                      <a:pt x="2046" y="585"/>
                    </a:lnTo>
                    <a:lnTo>
                      <a:pt x="2046" y="585"/>
                    </a:lnTo>
                    <a:lnTo>
                      <a:pt x="1802" y="585"/>
                    </a:lnTo>
                    <a:lnTo>
                      <a:pt x="1607" y="560"/>
                    </a:lnTo>
                    <a:lnTo>
                      <a:pt x="1437" y="536"/>
                    </a:lnTo>
                    <a:lnTo>
                      <a:pt x="1266" y="487"/>
                    </a:lnTo>
                    <a:lnTo>
                      <a:pt x="999" y="366"/>
                    </a:lnTo>
                    <a:lnTo>
                      <a:pt x="779" y="244"/>
                    </a:lnTo>
                    <a:lnTo>
                      <a:pt x="779" y="244"/>
                    </a:lnTo>
                    <a:lnTo>
                      <a:pt x="609" y="146"/>
                    </a:lnTo>
                    <a:lnTo>
                      <a:pt x="438" y="73"/>
                    </a:lnTo>
                    <a:lnTo>
                      <a:pt x="244" y="25"/>
                    </a:ln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7" name="Shape 830">
                <a:extLst>
                  <a:ext uri="{FF2B5EF4-FFF2-40B4-BE49-F238E27FC236}">
                    <a16:creationId xmlns:a16="http://schemas.microsoft.com/office/drawing/2014/main" id="{B882A6DB-586D-40AA-B062-C52DFD5B7F90}"/>
                  </a:ext>
                </a:extLst>
              </p:cNvPr>
              <p:cNvSpPr/>
              <p:nvPr/>
            </p:nvSpPr>
            <p:spPr>
              <a:xfrm>
                <a:off x="6672900" y="4309650"/>
                <a:ext cx="348900" cy="376300"/>
              </a:xfrm>
              <a:custGeom>
                <a:avLst/>
                <a:gdLst/>
                <a:ahLst/>
                <a:cxnLst/>
                <a:rect l="0" t="0" r="0" b="0"/>
                <a:pathLst>
                  <a:path w="13956" h="15052" fill="none" extrusionOk="0">
                    <a:moveTo>
                      <a:pt x="13347" y="6747"/>
                    </a:moveTo>
                    <a:lnTo>
                      <a:pt x="12470" y="6406"/>
                    </a:lnTo>
                    <a:lnTo>
                      <a:pt x="12470" y="3532"/>
                    </a:lnTo>
                    <a:lnTo>
                      <a:pt x="10790" y="3532"/>
                    </a:lnTo>
                    <a:lnTo>
                      <a:pt x="10790" y="2022"/>
                    </a:lnTo>
                    <a:lnTo>
                      <a:pt x="8427" y="2022"/>
                    </a:lnTo>
                    <a:lnTo>
                      <a:pt x="8427" y="1"/>
                    </a:lnTo>
                    <a:lnTo>
                      <a:pt x="6966" y="1"/>
                    </a:lnTo>
                    <a:lnTo>
                      <a:pt x="5505" y="1"/>
                    </a:lnTo>
                    <a:lnTo>
                      <a:pt x="5505" y="2022"/>
                    </a:lnTo>
                    <a:lnTo>
                      <a:pt x="3142" y="2022"/>
                    </a:lnTo>
                    <a:lnTo>
                      <a:pt x="3142" y="3532"/>
                    </a:lnTo>
                    <a:lnTo>
                      <a:pt x="1462" y="3532"/>
                    </a:lnTo>
                    <a:lnTo>
                      <a:pt x="1462" y="6406"/>
                    </a:lnTo>
                    <a:lnTo>
                      <a:pt x="585" y="6747"/>
                    </a:lnTo>
                    <a:lnTo>
                      <a:pt x="585" y="6747"/>
                    </a:lnTo>
                    <a:lnTo>
                      <a:pt x="414" y="6844"/>
                    </a:lnTo>
                    <a:lnTo>
                      <a:pt x="268" y="6966"/>
                    </a:lnTo>
                    <a:lnTo>
                      <a:pt x="147" y="7112"/>
                    </a:lnTo>
                    <a:lnTo>
                      <a:pt x="49" y="7258"/>
                    </a:lnTo>
                    <a:lnTo>
                      <a:pt x="0" y="7404"/>
                    </a:lnTo>
                    <a:lnTo>
                      <a:pt x="0" y="7575"/>
                    </a:lnTo>
                    <a:lnTo>
                      <a:pt x="0" y="7770"/>
                    </a:lnTo>
                    <a:lnTo>
                      <a:pt x="73" y="7965"/>
                    </a:lnTo>
                    <a:lnTo>
                      <a:pt x="1510" y="11277"/>
                    </a:lnTo>
                    <a:lnTo>
                      <a:pt x="1510" y="14833"/>
                    </a:lnTo>
                    <a:lnTo>
                      <a:pt x="1510" y="14833"/>
                    </a:lnTo>
                    <a:lnTo>
                      <a:pt x="1754" y="14711"/>
                    </a:lnTo>
                    <a:lnTo>
                      <a:pt x="2046" y="14589"/>
                    </a:lnTo>
                    <a:lnTo>
                      <a:pt x="2241" y="14540"/>
                    </a:lnTo>
                    <a:lnTo>
                      <a:pt x="2436" y="14516"/>
                    </a:lnTo>
                    <a:lnTo>
                      <a:pt x="2655" y="14492"/>
                    </a:lnTo>
                    <a:lnTo>
                      <a:pt x="2874" y="14467"/>
                    </a:lnTo>
                    <a:lnTo>
                      <a:pt x="2874" y="14467"/>
                    </a:lnTo>
                    <a:lnTo>
                      <a:pt x="3167" y="14492"/>
                    </a:lnTo>
                    <a:lnTo>
                      <a:pt x="3410" y="14516"/>
                    </a:lnTo>
                    <a:lnTo>
                      <a:pt x="3629" y="14565"/>
                    </a:lnTo>
                    <a:lnTo>
                      <a:pt x="3824" y="14638"/>
                    </a:lnTo>
                    <a:lnTo>
                      <a:pt x="4141" y="14760"/>
                    </a:lnTo>
                    <a:lnTo>
                      <a:pt x="4384" y="14906"/>
                    </a:lnTo>
                    <a:lnTo>
                      <a:pt x="4384" y="14906"/>
                    </a:lnTo>
                    <a:lnTo>
                      <a:pt x="4530" y="14979"/>
                    </a:lnTo>
                    <a:lnTo>
                      <a:pt x="4628" y="15028"/>
                    </a:lnTo>
                    <a:lnTo>
                      <a:pt x="4774" y="15052"/>
                    </a:lnTo>
                    <a:lnTo>
                      <a:pt x="4920" y="15052"/>
                    </a:lnTo>
                    <a:lnTo>
                      <a:pt x="4920" y="15052"/>
                    </a:lnTo>
                    <a:lnTo>
                      <a:pt x="5091" y="15052"/>
                    </a:lnTo>
                    <a:lnTo>
                      <a:pt x="5212" y="15028"/>
                    </a:lnTo>
                    <a:lnTo>
                      <a:pt x="5334" y="14979"/>
                    </a:lnTo>
                    <a:lnTo>
                      <a:pt x="5456" y="14906"/>
                    </a:lnTo>
                    <a:lnTo>
                      <a:pt x="5456" y="14906"/>
                    </a:lnTo>
                    <a:lnTo>
                      <a:pt x="5724" y="14760"/>
                    </a:lnTo>
                    <a:lnTo>
                      <a:pt x="6040" y="14638"/>
                    </a:lnTo>
                    <a:lnTo>
                      <a:pt x="6235" y="14565"/>
                    </a:lnTo>
                    <a:lnTo>
                      <a:pt x="6454" y="14516"/>
                    </a:lnTo>
                    <a:lnTo>
                      <a:pt x="6698" y="14492"/>
                    </a:lnTo>
                    <a:lnTo>
                      <a:pt x="6966" y="14467"/>
                    </a:lnTo>
                    <a:lnTo>
                      <a:pt x="6966" y="14467"/>
                    </a:lnTo>
                    <a:lnTo>
                      <a:pt x="7234" y="14492"/>
                    </a:lnTo>
                    <a:lnTo>
                      <a:pt x="7477" y="14516"/>
                    </a:lnTo>
                    <a:lnTo>
                      <a:pt x="7697" y="14565"/>
                    </a:lnTo>
                    <a:lnTo>
                      <a:pt x="7891" y="14638"/>
                    </a:lnTo>
                    <a:lnTo>
                      <a:pt x="8232" y="14760"/>
                    </a:lnTo>
                    <a:lnTo>
                      <a:pt x="8476" y="14906"/>
                    </a:lnTo>
                    <a:lnTo>
                      <a:pt x="8476" y="14906"/>
                    </a:lnTo>
                    <a:lnTo>
                      <a:pt x="8598" y="14979"/>
                    </a:lnTo>
                    <a:lnTo>
                      <a:pt x="8719" y="15028"/>
                    </a:lnTo>
                    <a:lnTo>
                      <a:pt x="8841" y="15052"/>
                    </a:lnTo>
                    <a:lnTo>
                      <a:pt x="9012" y="15052"/>
                    </a:lnTo>
                    <a:lnTo>
                      <a:pt x="9012" y="15052"/>
                    </a:lnTo>
                    <a:lnTo>
                      <a:pt x="9158" y="15052"/>
                    </a:lnTo>
                    <a:lnTo>
                      <a:pt x="9304" y="15028"/>
                    </a:lnTo>
                    <a:lnTo>
                      <a:pt x="9401" y="14979"/>
                    </a:lnTo>
                    <a:lnTo>
                      <a:pt x="9548" y="14906"/>
                    </a:lnTo>
                    <a:lnTo>
                      <a:pt x="9548" y="14906"/>
                    </a:lnTo>
                    <a:lnTo>
                      <a:pt x="9791" y="14760"/>
                    </a:lnTo>
                    <a:lnTo>
                      <a:pt x="10108" y="14638"/>
                    </a:lnTo>
                    <a:lnTo>
                      <a:pt x="10303" y="14565"/>
                    </a:lnTo>
                    <a:lnTo>
                      <a:pt x="10522" y="14516"/>
                    </a:lnTo>
                    <a:lnTo>
                      <a:pt x="10765" y="14492"/>
                    </a:lnTo>
                    <a:lnTo>
                      <a:pt x="11058" y="14467"/>
                    </a:lnTo>
                    <a:lnTo>
                      <a:pt x="11058" y="14467"/>
                    </a:lnTo>
                    <a:lnTo>
                      <a:pt x="11277" y="14492"/>
                    </a:lnTo>
                    <a:lnTo>
                      <a:pt x="11496" y="14516"/>
                    </a:lnTo>
                    <a:lnTo>
                      <a:pt x="11691" y="14540"/>
                    </a:lnTo>
                    <a:lnTo>
                      <a:pt x="11886" y="14589"/>
                    </a:lnTo>
                    <a:lnTo>
                      <a:pt x="12178" y="14711"/>
                    </a:lnTo>
                    <a:lnTo>
                      <a:pt x="12421" y="14833"/>
                    </a:lnTo>
                    <a:lnTo>
                      <a:pt x="12421" y="11277"/>
                    </a:lnTo>
                    <a:lnTo>
                      <a:pt x="13858" y="7965"/>
                    </a:lnTo>
                    <a:lnTo>
                      <a:pt x="13858" y="7965"/>
                    </a:lnTo>
                    <a:lnTo>
                      <a:pt x="13931" y="7770"/>
                    </a:lnTo>
                    <a:lnTo>
                      <a:pt x="13956" y="7575"/>
                    </a:lnTo>
                    <a:lnTo>
                      <a:pt x="13931" y="7404"/>
                    </a:lnTo>
                    <a:lnTo>
                      <a:pt x="13883" y="7258"/>
                    </a:lnTo>
                    <a:lnTo>
                      <a:pt x="13785" y="7112"/>
                    </a:lnTo>
                    <a:lnTo>
                      <a:pt x="13664" y="6966"/>
                    </a:lnTo>
                    <a:lnTo>
                      <a:pt x="13517" y="6844"/>
                    </a:lnTo>
                    <a:lnTo>
                      <a:pt x="13347" y="6747"/>
                    </a:lnTo>
                    <a:lnTo>
                      <a:pt x="13347" y="674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8" name="Shape 831">
                <a:extLst>
                  <a:ext uri="{FF2B5EF4-FFF2-40B4-BE49-F238E27FC236}">
                    <a16:creationId xmlns:a16="http://schemas.microsoft.com/office/drawing/2014/main" id="{9D72D3F2-3F0C-4A99-96C3-AF45AFAB36A1}"/>
                  </a:ext>
                </a:extLst>
              </p:cNvPr>
              <p:cNvSpPr/>
              <p:nvPr/>
            </p:nvSpPr>
            <p:spPr>
              <a:xfrm>
                <a:off x="6805625" y="4452725"/>
                <a:ext cx="15850" cy="28050"/>
              </a:xfrm>
              <a:custGeom>
                <a:avLst/>
                <a:gdLst/>
                <a:ahLst/>
                <a:cxnLst/>
                <a:rect l="0" t="0" r="0" b="0"/>
                <a:pathLst>
                  <a:path w="634" h="1122" fill="none" extrusionOk="0">
                    <a:moveTo>
                      <a:pt x="317" y="1121"/>
                    </a:moveTo>
                    <a:lnTo>
                      <a:pt x="317" y="1121"/>
                    </a:lnTo>
                    <a:lnTo>
                      <a:pt x="244" y="1097"/>
                    </a:lnTo>
                    <a:lnTo>
                      <a:pt x="196" y="1073"/>
                    </a:lnTo>
                    <a:lnTo>
                      <a:pt x="123" y="1024"/>
                    </a:lnTo>
                    <a:lnTo>
                      <a:pt x="74" y="951"/>
                    </a:lnTo>
                    <a:lnTo>
                      <a:pt x="25" y="780"/>
                    </a:lnTo>
                    <a:lnTo>
                      <a:pt x="1" y="561"/>
                    </a:lnTo>
                    <a:lnTo>
                      <a:pt x="1" y="561"/>
                    </a:lnTo>
                    <a:lnTo>
                      <a:pt x="25" y="342"/>
                    </a:lnTo>
                    <a:lnTo>
                      <a:pt x="74" y="147"/>
                    </a:lnTo>
                    <a:lnTo>
                      <a:pt x="123" y="98"/>
                    </a:lnTo>
                    <a:lnTo>
                      <a:pt x="196" y="25"/>
                    </a:lnTo>
                    <a:lnTo>
                      <a:pt x="244" y="1"/>
                    </a:lnTo>
                    <a:lnTo>
                      <a:pt x="317" y="1"/>
                    </a:lnTo>
                    <a:lnTo>
                      <a:pt x="317" y="1"/>
                    </a:lnTo>
                    <a:lnTo>
                      <a:pt x="366" y="1"/>
                    </a:lnTo>
                    <a:lnTo>
                      <a:pt x="439" y="25"/>
                    </a:lnTo>
                    <a:lnTo>
                      <a:pt x="488" y="98"/>
                    </a:lnTo>
                    <a:lnTo>
                      <a:pt x="537" y="147"/>
                    </a:lnTo>
                    <a:lnTo>
                      <a:pt x="610" y="342"/>
                    </a:lnTo>
                    <a:lnTo>
                      <a:pt x="634" y="561"/>
                    </a:lnTo>
                    <a:lnTo>
                      <a:pt x="634" y="561"/>
                    </a:lnTo>
                    <a:lnTo>
                      <a:pt x="610" y="780"/>
                    </a:lnTo>
                    <a:lnTo>
                      <a:pt x="537" y="951"/>
                    </a:lnTo>
                    <a:lnTo>
                      <a:pt x="488" y="1024"/>
                    </a:lnTo>
                    <a:lnTo>
                      <a:pt x="439" y="1073"/>
                    </a:lnTo>
                    <a:lnTo>
                      <a:pt x="366" y="1097"/>
                    </a:lnTo>
                    <a:lnTo>
                      <a:pt x="317" y="1121"/>
                    </a:lnTo>
                    <a:lnTo>
                      <a:pt x="317" y="112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09" name="Shape 832">
                <a:extLst>
                  <a:ext uri="{FF2B5EF4-FFF2-40B4-BE49-F238E27FC236}">
                    <a16:creationId xmlns:a16="http://schemas.microsoft.com/office/drawing/2014/main" id="{1D36F72E-B628-4A69-AD59-4ACAA33AA432}"/>
                  </a:ext>
                </a:extLst>
              </p:cNvPr>
              <p:cNvSpPr/>
              <p:nvPr/>
            </p:nvSpPr>
            <p:spPr>
              <a:xfrm>
                <a:off x="6872600" y="4452725"/>
                <a:ext cx="15875" cy="28050"/>
              </a:xfrm>
              <a:custGeom>
                <a:avLst/>
                <a:gdLst/>
                <a:ahLst/>
                <a:cxnLst/>
                <a:rect l="0" t="0" r="0" b="0"/>
                <a:pathLst>
                  <a:path w="635" h="1122" fill="none" extrusionOk="0">
                    <a:moveTo>
                      <a:pt x="317" y="1121"/>
                    </a:moveTo>
                    <a:lnTo>
                      <a:pt x="317" y="1121"/>
                    </a:lnTo>
                    <a:lnTo>
                      <a:pt x="269" y="1097"/>
                    </a:lnTo>
                    <a:lnTo>
                      <a:pt x="196" y="1073"/>
                    </a:lnTo>
                    <a:lnTo>
                      <a:pt x="147" y="1024"/>
                    </a:lnTo>
                    <a:lnTo>
                      <a:pt x="98" y="951"/>
                    </a:lnTo>
                    <a:lnTo>
                      <a:pt x="25" y="780"/>
                    </a:lnTo>
                    <a:lnTo>
                      <a:pt x="1" y="561"/>
                    </a:lnTo>
                    <a:lnTo>
                      <a:pt x="1" y="561"/>
                    </a:lnTo>
                    <a:lnTo>
                      <a:pt x="25" y="342"/>
                    </a:lnTo>
                    <a:lnTo>
                      <a:pt x="98" y="147"/>
                    </a:lnTo>
                    <a:lnTo>
                      <a:pt x="147" y="98"/>
                    </a:lnTo>
                    <a:lnTo>
                      <a:pt x="196" y="25"/>
                    </a:lnTo>
                    <a:lnTo>
                      <a:pt x="269" y="1"/>
                    </a:lnTo>
                    <a:lnTo>
                      <a:pt x="317" y="1"/>
                    </a:lnTo>
                    <a:lnTo>
                      <a:pt x="317" y="1"/>
                    </a:lnTo>
                    <a:lnTo>
                      <a:pt x="390" y="1"/>
                    </a:lnTo>
                    <a:lnTo>
                      <a:pt x="464" y="25"/>
                    </a:lnTo>
                    <a:lnTo>
                      <a:pt x="512" y="98"/>
                    </a:lnTo>
                    <a:lnTo>
                      <a:pt x="561" y="147"/>
                    </a:lnTo>
                    <a:lnTo>
                      <a:pt x="610" y="342"/>
                    </a:lnTo>
                    <a:lnTo>
                      <a:pt x="634" y="561"/>
                    </a:lnTo>
                    <a:lnTo>
                      <a:pt x="634" y="561"/>
                    </a:lnTo>
                    <a:lnTo>
                      <a:pt x="610" y="780"/>
                    </a:lnTo>
                    <a:lnTo>
                      <a:pt x="561" y="951"/>
                    </a:lnTo>
                    <a:lnTo>
                      <a:pt x="512" y="1024"/>
                    </a:lnTo>
                    <a:lnTo>
                      <a:pt x="464" y="1073"/>
                    </a:lnTo>
                    <a:lnTo>
                      <a:pt x="390" y="1097"/>
                    </a:lnTo>
                    <a:lnTo>
                      <a:pt x="317" y="1121"/>
                    </a:lnTo>
                    <a:lnTo>
                      <a:pt x="317" y="112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0" name="Shape 833">
                <a:extLst>
                  <a:ext uri="{FF2B5EF4-FFF2-40B4-BE49-F238E27FC236}">
                    <a16:creationId xmlns:a16="http://schemas.microsoft.com/office/drawing/2014/main" id="{DDF4DC0A-7BA8-4272-8BA3-A3F676300635}"/>
                  </a:ext>
                </a:extLst>
              </p:cNvPr>
              <p:cNvSpPr/>
              <p:nvPr/>
            </p:nvSpPr>
            <p:spPr>
              <a:xfrm>
                <a:off x="6709425" y="4414975"/>
                <a:ext cx="275250" cy="54825"/>
              </a:xfrm>
              <a:custGeom>
                <a:avLst/>
                <a:gdLst/>
                <a:ahLst/>
                <a:cxnLst/>
                <a:rect l="0" t="0" r="0" b="0"/>
                <a:pathLst>
                  <a:path w="11010" h="2193" fill="none" extrusionOk="0">
                    <a:moveTo>
                      <a:pt x="11009" y="2193"/>
                    </a:moveTo>
                    <a:lnTo>
                      <a:pt x="5505" y="1"/>
                    </a:lnTo>
                    <a:lnTo>
                      <a:pt x="1" y="219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1" name="Shape 834">
                <a:extLst>
                  <a:ext uri="{FF2B5EF4-FFF2-40B4-BE49-F238E27FC236}">
                    <a16:creationId xmlns:a16="http://schemas.microsoft.com/office/drawing/2014/main" id="{20E89240-F059-4D3A-9D1D-3FF856CA8EA6}"/>
                  </a:ext>
                </a:extLst>
              </p:cNvPr>
              <p:cNvSpPr/>
              <p:nvPr/>
            </p:nvSpPr>
            <p:spPr>
              <a:xfrm>
                <a:off x="6733175" y="4382725"/>
                <a:ext cx="227750" cy="37150"/>
              </a:xfrm>
              <a:custGeom>
                <a:avLst/>
                <a:gdLst/>
                <a:ahLst/>
                <a:cxnLst/>
                <a:rect l="0" t="0" r="0" b="0"/>
                <a:pathLst>
                  <a:path w="9110" h="1486" fill="none" extrusionOk="0">
                    <a:moveTo>
                      <a:pt x="1" y="1486"/>
                    </a:moveTo>
                    <a:lnTo>
                      <a:pt x="1681" y="1486"/>
                    </a:lnTo>
                    <a:lnTo>
                      <a:pt x="1681" y="0"/>
                    </a:lnTo>
                    <a:lnTo>
                      <a:pt x="4555" y="0"/>
                    </a:lnTo>
                    <a:lnTo>
                      <a:pt x="7429" y="0"/>
                    </a:lnTo>
                    <a:lnTo>
                      <a:pt x="7429" y="1486"/>
                    </a:lnTo>
                    <a:lnTo>
                      <a:pt x="9109" y="148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2" name="Shape 835">
                <a:extLst>
                  <a:ext uri="{FF2B5EF4-FFF2-40B4-BE49-F238E27FC236}">
                    <a16:creationId xmlns:a16="http://schemas.microsoft.com/office/drawing/2014/main" id="{12917326-CF84-4E82-8898-0AFE6BE6DBCE}"/>
                  </a:ext>
                </a:extLst>
              </p:cNvPr>
              <p:cNvSpPr/>
              <p:nvPr/>
            </p:nvSpPr>
            <p:spPr>
              <a:xfrm>
                <a:off x="6847025" y="4414975"/>
                <a:ext cx="25" cy="145550"/>
              </a:xfrm>
              <a:custGeom>
                <a:avLst/>
                <a:gdLst/>
                <a:ahLst/>
                <a:cxnLst/>
                <a:rect l="0" t="0" r="0" b="0"/>
                <a:pathLst>
                  <a:path w="1" h="5822" fill="none" extrusionOk="0">
                    <a:moveTo>
                      <a:pt x="1" y="1"/>
                    </a:moveTo>
                    <a:lnTo>
                      <a:pt x="1" y="582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413" name="Shape 836">
              <a:extLst>
                <a:ext uri="{FF2B5EF4-FFF2-40B4-BE49-F238E27FC236}">
                  <a16:creationId xmlns:a16="http://schemas.microsoft.com/office/drawing/2014/main" id="{0282A86B-9494-4F69-96BE-6E16F706B6F6}"/>
                </a:ext>
              </a:extLst>
            </p:cNvPr>
            <p:cNvGrpSpPr/>
            <p:nvPr/>
          </p:nvGrpSpPr>
          <p:grpSpPr>
            <a:xfrm>
              <a:off x="7341384" y="5476881"/>
              <a:ext cx="493699" cy="473590"/>
              <a:chOff x="5233525" y="4954450"/>
              <a:chExt cx="538275" cy="516350"/>
            </a:xfrm>
          </p:grpSpPr>
          <p:sp>
            <p:nvSpPr>
              <p:cNvPr id="414" name="Shape 837">
                <a:extLst>
                  <a:ext uri="{FF2B5EF4-FFF2-40B4-BE49-F238E27FC236}">
                    <a16:creationId xmlns:a16="http://schemas.microsoft.com/office/drawing/2014/main" id="{3DCCA261-5ED0-4386-A36F-4C99DF6AB43E}"/>
                  </a:ext>
                </a:extLst>
              </p:cNvPr>
              <p:cNvSpPr/>
              <p:nvPr/>
            </p:nvSpPr>
            <p:spPr>
              <a:xfrm>
                <a:off x="5637825" y="4954450"/>
                <a:ext cx="89525" cy="89525"/>
              </a:xfrm>
              <a:custGeom>
                <a:avLst/>
                <a:gdLst/>
                <a:ahLst/>
                <a:cxnLst/>
                <a:rect l="0" t="0" r="0" b="0"/>
                <a:pathLst>
                  <a:path w="3581" h="3581" fill="none" extrusionOk="0">
                    <a:moveTo>
                      <a:pt x="1023" y="3410"/>
                    </a:moveTo>
                    <a:lnTo>
                      <a:pt x="1023" y="3410"/>
                    </a:lnTo>
                    <a:lnTo>
                      <a:pt x="1193" y="3483"/>
                    </a:lnTo>
                    <a:lnTo>
                      <a:pt x="1388" y="3532"/>
                    </a:lnTo>
                    <a:lnTo>
                      <a:pt x="1583" y="3556"/>
                    </a:lnTo>
                    <a:lnTo>
                      <a:pt x="1778" y="3581"/>
                    </a:lnTo>
                    <a:lnTo>
                      <a:pt x="1778" y="3581"/>
                    </a:lnTo>
                    <a:lnTo>
                      <a:pt x="1973" y="3556"/>
                    </a:lnTo>
                    <a:lnTo>
                      <a:pt x="2143" y="3532"/>
                    </a:lnTo>
                    <a:lnTo>
                      <a:pt x="2314" y="3508"/>
                    </a:lnTo>
                    <a:lnTo>
                      <a:pt x="2484" y="3435"/>
                    </a:lnTo>
                    <a:lnTo>
                      <a:pt x="2630" y="3361"/>
                    </a:lnTo>
                    <a:lnTo>
                      <a:pt x="2776" y="3264"/>
                    </a:lnTo>
                    <a:lnTo>
                      <a:pt x="2923" y="3167"/>
                    </a:lnTo>
                    <a:lnTo>
                      <a:pt x="3044" y="3045"/>
                    </a:lnTo>
                    <a:lnTo>
                      <a:pt x="3166" y="2923"/>
                    </a:lnTo>
                    <a:lnTo>
                      <a:pt x="3264" y="2801"/>
                    </a:lnTo>
                    <a:lnTo>
                      <a:pt x="3361" y="2631"/>
                    </a:lnTo>
                    <a:lnTo>
                      <a:pt x="3434" y="2485"/>
                    </a:lnTo>
                    <a:lnTo>
                      <a:pt x="3483" y="2314"/>
                    </a:lnTo>
                    <a:lnTo>
                      <a:pt x="3531" y="2144"/>
                    </a:lnTo>
                    <a:lnTo>
                      <a:pt x="3556" y="1973"/>
                    </a:lnTo>
                    <a:lnTo>
                      <a:pt x="3580" y="1803"/>
                    </a:lnTo>
                    <a:lnTo>
                      <a:pt x="3580" y="1803"/>
                    </a:lnTo>
                    <a:lnTo>
                      <a:pt x="3556" y="1608"/>
                    </a:lnTo>
                    <a:lnTo>
                      <a:pt x="3531" y="1437"/>
                    </a:lnTo>
                    <a:lnTo>
                      <a:pt x="3483" y="1267"/>
                    </a:lnTo>
                    <a:lnTo>
                      <a:pt x="3434" y="1096"/>
                    </a:lnTo>
                    <a:lnTo>
                      <a:pt x="3361" y="950"/>
                    </a:lnTo>
                    <a:lnTo>
                      <a:pt x="3264" y="804"/>
                    </a:lnTo>
                    <a:lnTo>
                      <a:pt x="3166" y="658"/>
                    </a:lnTo>
                    <a:lnTo>
                      <a:pt x="3044" y="536"/>
                    </a:lnTo>
                    <a:lnTo>
                      <a:pt x="2923" y="414"/>
                    </a:lnTo>
                    <a:lnTo>
                      <a:pt x="2776" y="317"/>
                    </a:lnTo>
                    <a:lnTo>
                      <a:pt x="2630" y="220"/>
                    </a:lnTo>
                    <a:lnTo>
                      <a:pt x="2484" y="147"/>
                    </a:lnTo>
                    <a:lnTo>
                      <a:pt x="2314" y="98"/>
                    </a:lnTo>
                    <a:lnTo>
                      <a:pt x="2143" y="49"/>
                    </a:lnTo>
                    <a:lnTo>
                      <a:pt x="1973" y="25"/>
                    </a:lnTo>
                    <a:lnTo>
                      <a:pt x="1778" y="0"/>
                    </a:lnTo>
                    <a:lnTo>
                      <a:pt x="1778" y="0"/>
                    </a:lnTo>
                    <a:lnTo>
                      <a:pt x="1607" y="25"/>
                    </a:lnTo>
                    <a:lnTo>
                      <a:pt x="1437" y="49"/>
                    </a:lnTo>
                    <a:lnTo>
                      <a:pt x="1266" y="98"/>
                    </a:lnTo>
                    <a:lnTo>
                      <a:pt x="1096" y="147"/>
                    </a:lnTo>
                    <a:lnTo>
                      <a:pt x="925" y="220"/>
                    </a:lnTo>
                    <a:lnTo>
                      <a:pt x="779" y="317"/>
                    </a:lnTo>
                    <a:lnTo>
                      <a:pt x="658" y="414"/>
                    </a:lnTo>
                    <a:lnTo>
                      <a:pt x="536" y="536"/>
                    </a:lnTo>
                    <a:lnTo>
                      <a:pt x="414" y="658"/>
                    </a:lnTo>
                    <a:lnTo>
                      <a:pt x="317" y="804"/>
                    </a:lnTo>
                    <a:lnTo>
                      <a:pt x="219" y="950"/>
                    </a:lnTo>
                    <a:lnTo>
                      <a:pt x="146" y="1096"/>
                    </a:lnTo>
                    <a:lnTo>
                      <a:pt x="73" y="1267"/>
                    </a:lnTo>
                    <a:lnTo>
                      <a:pt x="49" y="1437"/>
                    </a:lnTo>
                    <a:lnTo>
                      <a:pt x="24" y="1608"/>
                    </a:lnTo>
                    <a:lnTo>
                      <a:pt x="0" y="1803"/>
                    </a:lnTo>
                    <a:lnTo>
                      <a:pt x="0" y="1803"/>
                    </a:lnTo>
                    <a:lnTo>
                      <a:pt x="24" y="2071"/>
                    </a:lnTo>
                    <a:lnTo>
                      <a:pt x="97" y="2339"/>
                    </a:lnTo>
                    <a:lnTo>
                      <a:pt x="195" y="2582"/>
                    </a:lnTo>
                    <a:lnTo>
                      <a:pt x="317" y="280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5" name="Shape 838">
                <a:extLst>
                  <a:ext uri="{FF2B5EF4-FFF2-40B4-BE49-F238E27FC236}">
                    <a16:creationId xmlns:a16="http://schemas.microsoft.com/office/drawing/2014/main" id="{1A06B3F1-A202-40F6-8930-B16DECAC80DC}"/>
                  </a:ext>
                </a:extLst>
              </p:cNvPr>
              <p:cNvSpPr/>
              <p:nvPr/>
            </p:nvSpPr>
            <p:spPr>
              <a:xfrm>
                <a:off x="5323025" y="4980625"/>
                <a:ext cx="88925" cy="88925"/>
              </a:xfrm>
              <a:custGeom>
                <a:avLst/>
                <a:gdLst/>
                <a:ahLst/>
                <a:cxnLst/>
                <a:rect l="0" t="0" r="0" b="0"/>
                <a:pathLst>
                  <a:path w="3557" h="3557" fill="none" extrusionOk="0">
                    <a:moveTo>
                      <a:pt x="3191" y="2850"/>
                    </a:moveTo>
                    <a:lnTo>
                      <a:pt x="3191" y="2850"/>
                    </a:lnTo>
                    <a:lnTo>
                      <a:pt x="3313" y="2680"/>
                    </a:lnTo>
                    <a:lnTo>
                      <a:pt x="3410" y="2509"/>
                    </a:lnTo>
                    <a:lnTo>
                      <a:pt x="3483" y="2314"/>
                    </a:lnTo>
                    <a:lnTo>
                      <a:pt x="3532" y="2095"/>
                    </a:lnTo>
                    <a:lnTo>
                      <a:pt x="3532" y="2095"/>
                    </a:lnTo>
                    <a:lnTo>
                      <a:pt x="3556" y="1925"/>
                    </a:lnTo>
                    <a:lnTo>
                      <a:pt x="3556" y="1730"/>
                    </a:lnTo>
                    <a:lnTo>
                      <a:pt x="3556" y="1559"/>
                    </a:lnTo>
                    <a:lnTo>
                      <a:pt x="3508" y="1389"/>
                    </a:lnTo>
                    <a:lnTo>
                      <a:pt x="3459" y="1218"/>
                    </a:lnTo>
                    <a:lnTo>
                      <a:pt x="3410" y="1072"/>
                    </a:lnTo>
                    <a:lnTo>
                      <a:pt x="3337" y="902"/>
                    </a:lnTo>
                    <a:lnTo>
                      <a:pt x="3240" y="756"/>
                    </a:lnTo>
                    <a:lnTo>
                      <a:pt x="3142" y="634"/>
                    </a:lnTo>
                    <a:lnTo>
                      <a:pt x="3021" y="512"/>
                    </a:lnTo>
                    <a:lnTo>
                      <a:pt x="2899" y="390"/>
                    </a:lnTo>
                    <a:lnTo>
                      <a:pt x="2753" y="293"/>
                    </a:lnTo>
                    <a:lnTo>
                      <a:pt x="2606" y="196"/>
                    </a:lnTo>
                    <a:lnTo>
                      <a:pt x="2436" y="122"/>
                    </a:lnTo>
                    <a:lnTo>
                      <a:pt x="2266" y="74"/>
                    </a:lnTo>
                    <a:lnTo>
                      <a:pt x="2095" y="25"/>
                    </a:lnTo>
                    <a:lnTo>
                      <a:pt x="2095" y="25"/>
                    </a:lnTo>
                    <a:lnTo>
                      <a:pt x="1925" y="1"/>
                    </a:lnTo>
                    <a:lnTo>
                      <a:pt x="1730" y="1"/>
                    </a:lnTo>
                    <a:lnTo>
                      <a:pt x="1559" y="1"/>
                    </a:lnTo>
                    <a:lnTo>
                      <a:pt x="1389" y="25"/>
                    </a:lnTo>
                    <a:lnTo>
                      <a:pt x="1218" y="74"/>
                    </a:lnTo>
                    <a:lnTo>
                      <a:pt x="1072" y="147"/>
                    </a:lnTo>
                    <a:lnTo>
                      <a:pt x="902" y="220"/>
                    </a:lnTo>
                    <a:lnTo>
                      <a:pt x="756" y="317"/>
                    </a:lnTo>
                    <a:lnTo>
                      <a:pt x="634" y="415"/>
                    </a:lnTo>
                    <a:lnTo>
                      <a:pt x="512" y="537"/>
                    </a:lnTo>
                    <a:lnTo>
                      <a:pt x="390" y="658"/>
                    </a:lnTo>
                    <a:lnTo>
                      <a:pt x="293" y="804"/>
                    </a:lnTo>
                    <a:lnTo>
                      <a:pt x="195" y="951"/>
                    </a:lnTo>
                    <a:lnTo>
                      <a:pt x="122" y="1097"/>
                    </a:lnTo>
                    <a:lnTo>
                      <a:pt x="74" y="1267"/>
                    </a:lnTo>
                    <a:lnTo>
                      <a:pt x="25" y="1462"/>
                    </a:lnTo>
                    <a:lnTo>
                      <a:pt x="25" y="1462"/>
                    </a:lnTo>
                    <a:lnTo>
                      <a:pt x="1" y="1633"/>
                    </a:lnTo>
                    <a:lnTo>
                      <a:pt x="1" y="1803"/>
                    </a:lnTo>
                    <a:lnTo>
                      <a:pt x="1" y="1998"/>
                    </a:lnTo>
                    <a:lnTo>
                      <a:pt x="25" y="2168"/>
                    </a:lnTo>
                    <a:lnTo>
                      <a:pt x="74" y="2339"/>
                    </a:lnTo>
                    <a:lnTo>
                      <a:pt x="147" y="2485"/>
                    </a:lnTo>
                    <a:lnTo>
                      <a:pt x="220" y="2655"/>
                    </a:lnTo>
                    <a:lnTo>
                      <a:pt x="317" y="2777"/>
                    </a:lnTo>
                    <a:lnTo>
                      <a:pt x="415" y="2923"/>
                    </a:lnTo>
                    <a:lnTo>
                      <a:pt x="536" y="3045"/>
                    </a:lnTo>
                    <a:lnTo>
                      <a:pt x="658" y="3167"/>
                    </a:lnTo>
                    <a:lnTo>
                      <a:pt x="804" y="3264"/>
                    </a:lnTo>
                    <a:lnTo>
                      <a:pt x="950" y="3362"/>
                    </a:lnTo>
                    <a:lnTo>
                      <a:pt x="1096" y="3435"/>
                    </a:lnTo>
                    <a:lnTo>
                      <a:pt x="1267" y="3483"/>
                    </a:lnTo>
                    <a:lnTo>
                      <a:pt x="1462" y="3532"/>
                    </a:lnTo>
                    <a:lnTo>
                      <a:pt x="1462" y="3532"/>
                    </a:lnTo>
                    <a:lnTo>
                      <a:pt x="1705" y="3557"/>
                    </a:lnTo>
                    <a:lnTo>
                      <a:pt x="1973" y="3557"/>
                    </a:lnTo>
                    <a:lnTo>
                      <a:pt x="2217" y="3508"/>
                    </a:lnTo>
                    <a:lnTo>
                      <a:pt x="2460" y="343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6" name="Shape 839">
                <a:extLst>
                  <a:ext uri="{FF2B5EF4-FFF2-40B4-BE49-F238E27FC236}">
                    <a16:creationId xmlns:a16="http://schemas.microsoft.com/office/drawing/2014/main" id="{B4A93825-B4B9-432E-91F9-DBDBBA0B7B1B}"/>
                  </a:ext>
                </a:extLst>
              </p:cNvPr>
              <p:cNvSpPr/>
              <p:nvPr/>
            </p:nvSpPr>
            <p:spPr>
              <a:xfrm>
                <a:off x="5233525" y="5255225"/>
                <a:ext cx="89525" cy="89525"/>
              </a:xfrm>
              <a:custGeom>
                <a:avLst/>
                <a:gdLst/>
                <a:ahLst/>
                <a:cxnLst/>
                <a:rect l="0" t="0" r="0" b="0"/>
                <a:pathLst>
                  <a:path w="3581" h="3581" fill="none" extrusionOk="0">
                    <a:moveTo>
                      <a:pt x="3215" y="707"/>
                    </a:moveTo>
                    <a:lnTo>
                      <a:pt x="3215" y="707"/>
                    </a:lnTo>
                    <a:lnTo>
                      <a:pt x="3093" y="585"/>
                    </a:lnTo>
                    <a:lnTo>
                      <a:pt x="2972" y="464"/>
                    </a:lnTo>
                    <a:lnTo>
                      <a:pt x="2850" y="342"/>
                    </a:lnTo>
                    <a:lnTo>
                      <a:pt x="2679" y="244"/>
                    </a:lnTo>
                    <a:lnTo>
                      <a:pt x="2679" y="244"/>
                    </a:lnTo>
                    <a:lnTo>
                      <a:pt x="2533" y="171"/>
                    </a:lnTo>
                    <a:lnTo>
                      <a:pt x="2363" y="98"/>
                    </a:lnTo>
                    <a:lnTo>
                      <a:pt x="2192" y="50"/>
                    </a:lnTo>
                    <a:lnTo>
                      <a:pt x="2022" y="25"/>
                    </a:lnTo>
                    <a:lnTo>
                      <a:pt x="1851" y="1"/>
                    </a:lnTo>
                    <a:lnTo>
                      <a:pt x="1681" y="25"/>
                    </a:lnTo>
                    <a:lnTo>
                      <a:pt x="1510" y="25"/>
                    </a:lnTo>
                    <a:lnTo>
                      <a:pt x="1340" y="74"/>
                    </a:lnTo>
                    <a:lnTo>
                      <a:pt x="1169" y="123"/>
                    </a:lnTo>
                    <a:lnTo>
                      <a:pt x="1023" y="196"/>
                    </a:lnTo>
                    <a:lnTo>
                      <a:pt x="877" y="269"/>
                    </a:lnTo>
                    <a:lnTo>
                      <a:pt x="731" y="366"/>
                    </a:lnTo>
                    <a:lnTo>
                      <a:pt x="585" y="488"/>
                    </a:lnTo>
                    <a:lnTo>
                      <a:pt x="463" y="610"/>
                    </a:lnTo>
                    <a:lnTo>
                      <a:pt x="341" y="731"/>
                    </a:lnTo>
                    <a:lnTo>
                      <a:pt x="244" y="902"/>
                    </a:lnTo>
                    <a:lnTo>
                      <a:pt x="244" y="902"/>
                    </a:lnTo>
                    <a:lnTo>
                      <a:pt x="171" y="1048"/>
                    </a:lnTo>
                    <a:lnTo>
                      <a:pt x="98" y="1219"/>
                    </a:lnTo>
                    <a:lnTo>
                      <a:pt x="49" y="1389"/>
                    </a:lnTo>
                    <a:lnTo>
                      <a:pt x="25" y="1560"/>
                    </a:lnTo>
                    <a:lnTo>
                      <a:pt x="0" y="1730"/>
                    </a:lnTo>
                    <a:lnTo>
                      <a:pt x="0" y="1900"/>
                    </a:lnTo>
                    <a:lnTo>
                      <a:pt x="25" y="2071"/>
                    </a:lnTo>
                    <a:lnTo>
                      <a:pt x="73" y="2241"/>
                    </a:lnTo>
                    <a:lnTo>
                      <a:pt x="122" y="2412"/>
                    </a:lnTo>
                    <a:lnTo>
                      <a:pt x="195" y="2558"/>
                    </a:lnTo>
                    <a:lnTo>
                      <a:pt x="268" y="2729"/>
                    </a:lnTo>
                    <a:lnTo>
                      <a:pt x="366" y="2850"/>
                    </a:lnTo>
                    <a:lnTo>
                      <a:pt x="463" y="2996"/>
                    </a:lnTo>
                    <a:lnTo>
                      <a:pt x="609" y="3118"/>
                    </a:lnTo>
                    <a:lnTo>
                      <a:pt x="731" y="3240"/>
                    </a:lnTo>
                    <a:lnTo>
                      <a:pt x="901" y="3337"/>
                    </a:lnTo>
                    <a:lnTo>
                      <a:pt x="901" y="3337"/>
                    </a:lnTo>
                    <a:lnTo>
                      <a:pt x="1048" y="3410"/>
                    </a:lnTo>
                    <a:lnTo>
                      <a:pt x="1218" y="3484"/>
                    </a:lnTo>
                    <a:lnTo>
                      <a:pt x="1389" y="3532"/>
                    </a:lnTo>
                    <a:lnTo>
                      <a:pt x="1559" y="3557"/>
                    </a:lnTo>
                    <a:lnTo>
                      <a:pt x="1730" y="3581"/>
                    </a:lnTo>
                    <a:lnTo>
                      <a:pt x="1900" y="3581"/>
                    </a:lnTo>
                    <a:lnTo>
                      <a:pt x="2071" y="3557"/>
                    </a:lnTo>
                    <a:lnTo>
                      <a:pt x="2241" y="3508"/>
                    </a:lnTo>
                    <a:lnTo>
                      <a:pt x="2411" y="3459"/>
                    </a:lnTo>
                    <a:lnTo>
                      <a:pt x="2558" y="3410"/>
                    </a:lnTo>
                    <a:lnTo>
                      <a:pt x="2704" y="3313"/>
                    </a:lnTo>
                    <a:lnTo>
                      <a:pt x="2850" y="3216"/>
                    </a:lnTo>
                    <a:lnTo>
                      <a:pt x="2996" y="3118"/>
                    </a:lnTo>
                    <a:lnTo>
                      <a:pt x="3118" y="2996"/>
                    </a:lnTo>
                    <a:lnTo>
                      <a:pt x="3240" y="2850"/>
                    </a:lnTo>
                    <a:lnTo>
                      <a:pt x="3337" y="2704"/>
                    </a:lnTo>
                    <a:lnTo>
                      <a:pt x="3337" y="2704"/>
                    </a:lnTo>
                    <a:lnTo>
                      <a:pt x="3459" y="2412"/>
                    </a:lnTo>
                    <a:lnTo>
                      <a:pt x="3532" y="2144"/>
                    </a:lnTo>
                    <a:lnTo>
                      <a:pt x="3581" y="1852"/>
                    </a:lnTo>
                    <a:lnTo>
                      <a:pt x="3556" y="156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7" name="Shape 840">
                <a:extLst>
                  <a:ext uri="{FF2B5EF4-FFF2-40B4-BE49-F238E27FC236}">
                    <a16:creationId xmlns:a16="http://schemas.microsoft.com/office/drawing/2014/main" id="{317EF27E-D068-45E4-B2FE-C2A1ABE035FF}"/>
                  </a:ext>
                </a:extLst>
              </p:cNvPr>
              <p:cNvSpPr/>
              <p:nvPr/>
            </p:nvSpPr>
            <p:spPr>
              <a:xfrm>
                <a:off x="5453325" y="5382475"/>
                <a:ext cx="88925" cy="88325"/>
              </a:xfrm>
              <a:custGeom>
                <a:avLst/>
                <a:gdLst/>
                <a:ahLst/>
                <a:cxnLst/>
                <a:rect l="0" t="0" r="0" b="0"/>
                <a:pathLst>
                  <a:path w="3557" h="3533" fill="none" extrusionOk="0">
                    <a:moveTo>
                      <a:pt x="1389" y="1"/>
                    </a:moveTo>
                    <a:lnTo>
                      <a:pt x="1389" y="1"/>
                    </a:lnTo>
                    <a:lnTo>
                      <a:pt x="1194" y="50"/>
                    </a:lnTo>
                    <a:lnTo>
                      <a:pt x="999" y="147"/>
                    </a:lnTo>
                    <a:lnTo>
                      <a:pt x="804" y="245"/>
                    </a:lnTo>
                    <a:lnTo>
                      <a:pt x="634" y="366"/>
                    </a:lnTo>
                    <a:lnTo>
                      <a:pt x="634" y="366"/>
                    </a:lnTo>
                    <a:lnTo>
                      <a:pt x="488" y="488"/>
                    </a:lnTo>
                    <a:lnTo>
                      <a:pt x="390" y="634"/>
                    </a:lnTo>
                    <a:lnTo>
                      <a:pt x="268" y="780"/>
                    </a:lnTo>
                    <a:lnTo>
                      <a:pt x="195" y="926"/>
                    </a:lnTo>
                    <a:lnTo>
                      <a:pt x="122" y="1073"/>
                    </a:lnTo>
                    <a:lnTo>
                      <a:pt x="74" y="1243"/>
                    </a:lnTo>
                    <a:lnTo>
                      <a:pt x="25" y="1414"/>
                    </a:lnTo>
                    <a:lnTo>
                      <a:pt x="0" y="1584"/>
                    </a:lnTo>
                    <a:lnTo>
                      <a:pt x="0" y="1755"/>
                    </a:lnTo>
                    <a:lnTo>
                      <a:pt x="0" y="1925"/>
                    </a:lnTo>
                    <a:lnTo>
                      <a:pt x="25" y="2096"/>
                    </a:lnTo>
                    <a:lnTo>
                      <a:pt x="74" y="2266"/>
                    </a:lnTo>
                    <a:lnTo>
                      <a:pt x="122" y="2412"/>
                    </a:lnTo>
                    <a:lnTo>
                      <a:pt x="195" y="2583"/>
                    </a:lnTo>
                    <a:lnTo>
                      <a:pt x="293" y="2729"/>
                    </a:lnTo>
                    <a:lnTo>
                      <a:pt x="415" y="2875"/>
                    </a:lnTo>
                    <a:lnTo>
                      <a:pt x="415" y="2875"/>
                    </a:lnTo>
                    <a:lnTo>
                      <a:pt x="536" y="3021"/>
                    </a:lnTo>
                    <a:lnTo>
                      <a:pt x="658" y="3143"/>
                    </a:lnTo>
                    <a:lnTo>
                      <a:pt x="804" y="3240"/>
                    </a:lnTo>
                    <a:lnTo>
                      <a:pt x="950" y="3313"/>
                    </a:lnTo>
                    <a:lnTo>
                      <a:pt x="1121" y="3386"/>
                    </a:lnTo>
                    <a:lnTo>
                      <a:pt x="1267" y="3459"/>
                    </a:lnTo>
                    <a:lnTo>
                      <a:pt x="1437" y="3484"/>
                    </a:lnTo>
                    <a:lnTo>
                      <a:pt x="1608" y="3508"/>
                    </a:lnTo>
                    <a:lnTo>
                      <a:pt x="1778" y="3532"/>
                    </a:lnTo>
                    <a:lnTo>
                      <a:pt x="1949" y="3508"/>
                    </a:lnTo>
                    <a:lnTo>
                      <a:pt x="2119" y="3484"/>
                    </a:lnTo>
                    <a:lnTo>
                      <a:pt x="2290" y="3435"/>
                    </a:lnTo>
                    <a:lnTo>
                      <a:pt x="2460" y="3386"/>
                    </a:lnTo>
                    <a:lnTo>
                      <a:pt x="2606" y="3313"/>
                    </a:lnTo>
                    <a:lnTo>
                      <a:pt x="2777" y="3216"/>
                    </a:lnTo>
                    <a:lnTo>
                      <a:pt x="2923" y="3118"/>
                    </a:lnTo>
                    <a:lnTo>
                      <a:pt x="2923" y="3118"/>
                    </a:lnTo>
                    <a:lnTo>
                      <a:pt x="3045" y="2997"/>
                    </a:lnTo>
                    <a:lnTo>
                      <a:pt x="3167" y="2851"/>
                    </a:lnTo>
                    <a:lnTo>
                      <a:pt x="3264" y="2704"/>
                    </a:lnTo>
                    <a:lnTo>
                      <a:pt x="3361" y="2558"/>
                    </a:lnTo>
                    <a:lnTo>
                      <a:pt x="3435" y="2412"/>
                    </a:lnTo>
                    <a:lnTo>
                      <a:pt x="3483" y="2242"/>
                    </a:lnTo>
                    <a:lnTo>
                      <a:pt x="3532" y="2071"/>
                    </a:lnTo>
                    <a:lnTo>
                      <a:pt x="3556" y="1901"/>
                    </a:lnTo>
                    <a:lnTo>
                      <a:pt x="3556" y="1730"/>
                    </a:lnTo>
                    <a:lnTo>
                      <a:pt x="3556" y="1560"/>
                    </a:lnTo>
                    <a:lnTo>
                      <a:pt x="3532" y="1389"/>
                    </a:lnTo>
                    <a:lnTo>
                      <a:pt x="3483" y="1219"/>
                    </a:lnTo>
                    <a:lnTo>
                      <a:pt x="3410" y="1048"/>
                    </a:lnTo>
                    <a:lnTo>
                      <a:pt x="3337" y="902"/>
                    </a:lnTo>
                    <a:lnTo>
                      <a:pt x="3264" y="756"/>
                    </a:lnTo>
                    <a:lnTo>
                      <a:pt x="3142" y="610"/>
                    </a:lnTo>
                    <a:lnTo>
                      <a:pt x="3142" y="610"/>
                    </a:lnTo>
                    <a:lnTo>
                      <a:pt x="2972" y="415"/>
                    </a:lnTo>
                    <a:lnTo>
                      <a:pt x="2753" y="245"/>
                    </a:lnTo>
                    <a:lnTo>
                      <a:pt x="2533" y="123"/>
                    </a:lnTo>
                    <a:lnTo>
                      <a:pt x="2314" y="5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8" name="Shape 841">
                <a:extLst>
                  <a:ext uri="{FF2B5EF4-FFF2-40B4-BE49-F238E27FC236}">
                    <a16:creationId xmlns:a16="http://schemas.microsoft.com/office/drawing/2014/main" id="{940D8A04-2957-4441-B6BE-BBDC4F591D5D}"/>
                  </a:ext>
                </a:extLst>
              </p:cNvPr>
              <p:cNvSpPr/>
              <p:nvPr/>
            </p:nvSpPr>
            <p:spPr>
              <a:xfrm>
                <a:off x="5682875" y="5188875"/>
                <a:ext cx="88925" cy="89525"/>
              </a:xfrm>
              <a:custGeom>
                <a:avLst/>
                <a:gdLst/>
                <a:ahLst/>
                <a:cxnLst/>
                <a:rect l="0" t="0" r="0" b="0"/>
                <a:pathLst>
                  <a:path w="3557" h="3581" fill="none" extrusionOk="0">
                    <a:moveTo>
                      <a:pt x="0" y="2022"/>
                    </a:moveTo>
                    <a:lnTo>
                      <a:pt x="0" y="2022"/>
                    </a:lnTo>
                    <a:lnTo>
                      <a:pt x="25" y="2216"/>
                    </a:lnTo>
                    <a:lnTo>
                      <a:pt x="98" y="2411"/>
                    </a:lnTo>
                    <a:lnTo>
                      <a:pt x="98" y="2411"/>
                    </a:lnTo>
                    <a:lnTo>
                      <a:pt x="171" y="2557"/>
                    </a:lnTo>
                    <a:lnTo>
                      <a:pt x="244" y="2728"/>
                    </a:lnTo>
                    <a:lnTo>
                      <a:pt x="341" y="2874"/>
                    </a:lnTo>
                    <a:lnTo>
                      <a:pt x="463" y="2996"/>
                    </a:lnTo>
                    <a:lnTo>
                      <a:pt x="585" y="3118"/>
                    </a:lnTo>
                    <a:lnTo>
                      <a:pt x="707" y="3239"/>
                    </a:lnTo>
                    <a:lnTo>
                      <a:pt x="853" y="3337"/>
                    </a:lnTo>
                    <a:lnTo>
                      <a:pt x="999" y="3410"/>
                    </a:lnTo>
                    <a:lnTo>
                      <a:pt x="1169" y="3483"/>
                    </a:lnTo>
                    <a:lnTo>
                      <a:pt x="1340" y="3532"/>
                    </a:lnTo>
                    <a:lnTo>
                      <a:pt x="1510" y="3556"/>
                    </a:lnTo>
                    <a:lnTo>
                      <a:pt x="1681" y="3580"/>
                    </a:lnTo>
                    <a:lnTo>
                      <a:pt x="1851" y="3580"/>
                    </a:lnTo>
                    <a:lnTo>
                      <a:pt x="2022" y="3556"/>
                    </a:lnTo>
                    <a:lnTo>
                      <a:pt x="2192" y="3532"/>
                    </a:lnTo>
                    <a:lnTo>
                      <a:pt x="2363" y="3459"/>
                    </a:lnTo>
                    <a:lnTo>
                      <a:pt x="2363" y="3459"/>
                    </a:lnTo>
                    <a:lnTo>
                      <a:pt x="2533" y="3410"/>
                    </a:lnTo>
                    <a:lnTo>
                      <a:pt x="2704" y="3312"/>
                    </a:lnTo>
                    <a:lnTo>
                      <a:pt x="2850" y="3215"/>
                    </a:lnTo>
                    <a:lnTo>
                      <a:pt x="2972" y="3093"/>
                    </a:lnTo>
                    <a:lnTo>
                      <a:pt x="3093" y="2971"/>
                    </a:lnTo>
                    <a:lnTo>
                      <a:pt x="3215" y="2850"/>
                    </a:lnTo>
                    <a:lnTo>
                      <a:pt x="3288" y="2704"/>
                    </a:lnTo>
                    <a:lnTo>
                      <a:pt x="3386" y="2557"/>
                    </a:lnTo>
                    <a:lnTo>
                      <a:pt x="3434" y="2387"/>
                    </a:lnTo>
                    <a:lnTo>
                      <a:pt x="3483" y="2216"/>
                    </a:lnTo>
                    <a:lnTo>
                      <a:pt x="3532" y="2070"/>
                    </a:lnTo>
                    <a:lnTo>
                      <a:pt x="3556" y="1875"/>
                    </a:lnTo>
                    <a:lnTo>
                      <a:pt x="3556" y="1705"/>
                    </a:lnTo>
                    <a:lnTo>
                      <a:pt x="3532" y="1534"/>
                    </a:lnTo>
                    <a:lnTo>
                      <a:pt x="3507" y="1364"/>
                    </a:lnTo>
                    <a:lnTo>
                      <a:pt x="3434" y="1194"/>
                    </a:lnTo>
                    <a:lnTo>
                      <a:pt x="3434" y="1194"/>
                    </a:lnTo>
                    <a:lnTo>
                      <a:pt x="3361" y="1023"/>
                    </a:lnTo>
                    <a:lnTo>
                      <a:pt x="3288" y="853"/>
                    </a:lnTo>
                    <a:lnTo>
                      <a:pt x="3191" y="706"/>
                    </a:lnTo>
                    <a:lnTo>
                      <a:pt x="3069" y="585"/>
                    </a:lnTo>
                    <a:lnTo>
                      <a:pt x="2947" y="463"/>
                    </a:lnTo>
                    <a:lnTo>
                      <a:pt x="2825" y="341"/>
                    </a:lnTo>
                    <a:lnTo>
                      <a:pt x="2679" y="268"/>
                    </a:lnTo>
                    <a:lnTo>
                      <a:pt x="2533" y="171"/>
                    </a:lnTo>
                    <a:lnTo>
                      <a:pt x="2363" y="122"/>
                    </a:lnTo>
                    <a:lnTo>
                      <a:pt x="2192" y="73"/>
                    </a:lnTo>
                    <a:lnTo>
                      <a:pt x="2022" y="24"/>
                    </a:lnTo>
                    <a:lnTo>
                      <a:pt x="1851" y="24"/>
                    </a:lnTo>
                    <a:lnTo>
                      <a:pt x="1681" y="0"/>
                    </a:lnTo>
                    <a:lnTo>
                      <a:pt x="1510" y="24"/>
                    </a:lnTo>
                    <a:lnTo>
                      <a:pt x="1340" y="73"/>
                    </a:lnTo>
                    <a:lnTo>
                      <a:pt x="1169" y="122"/>
                    </a:lnTo>
                    <a:lnTo>
                      <a:pt x="1169" y="122"/>
                    </a:lnTo>
                    <a:lnTo>
                      <a:pt x="974" y="195"/>
                    </a:lnTo>
                    <a:lnTo>
                      <a:pt x="804" y="292"/>
                    </a:lnTo>
                    <a:lnTo>
                      <a:pt x="658" y="390"/>
                    </a:lnTo>
                    <a:lnTo>
                      <a:pt x="512" y="512"/>
                    </a:lnTo>
                    <a:lnTo>
                      <a:pt x="390" y="658"/>
                    </a:lnTo>
                    <a:lnTo>
                      <a:pt x="293" y="804"/>
                    </a:lnTo>
                    <a:lnTo>
                      <a:pt x="195" y="950"/>
                    </a:lnTo>
                    <a:lnTo>
                      <a:pt x="122" y="112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19" name="Shape 842">
                <a:extLst>
                  <a:ext uri="{FF2B5EF4-FFF2-40B4-BE49-F238E27FC236}">
                    <a16:creationId xmlns:a16="http://schemas.microsoft.com/office/drawing/2014/main" id="{FC9B4548-F3CF-4DEC-B0E4-ABEA215A66DD}"/>
                  </a:ext>
                </a:extLst>
              </p:cNvPr>
              <p:cNvSpPr/>
              <p:nvPr/>
            </p:nvSpPr>
            <p:spPr>
              <a:xfrm>
                <a:off x="5411925" y="5110925"/>
                <a:ext cx="188775" cy="189400"/>
              </a:xfrm>
              <a:custGeom>
                <a:avLst/>
                <a:gdLst/>
                <a:ahLst/>
                <a:cxnLst/>
                <a:rect l="0" t="0" r="0" b="0"/>
                <a:pathLst>
                  <a:path w="7551" h="7576" fill="none" extrusionOk="0">
                    <a:moveTo>
                      <a:pt x="0" y="3776"/>
                    </a:moveTo>
                    <a:lnTo>
                      <a:pt x="0" y="3776"/>
                    </a:lnTo>
                    <a:lnTo>
                      <a:pt x="25" y="3410"/>
                    </a:lnTo>
                    <a:lnTo>
                      <a:pt x="73" y="3021"/>
                    </a:lnTo>
                    <a:lnTo>
                      <a:pt x="171" y="2655"/>
                    </a:lnTo>
                    <a:lnTo>
                      <a:pt x="293" y="2314"/>
                    </a:lnTo>
                    <a:lnTo>
                      <a:pt x="463" y="1973"/>
                    </a:lnTo>
                    <a:lnTo>
                      <a:pt x="658" y="1681"/>
                    </a:lnTo>
                    <a:lnTo>
                      <a:pt x="877" y="1389"/>
                    </a:lnTo>
                    <a:lnTo>
                      <a:pt x="1121" y="1121"/>
                    </a:lnTo>
                    <a:lnTo>
                      <a:pt x="1389" y="877"/>
                    </a:lnTo>
                    <a:lnTo>
                      <a:pt x="1656" y="658"/>
                    </a:lnTo>
                    <a:lnTo>
                      <a:pt x="1973" y="463"/>
                    </a:lnTo>
                    <a:lnTo>
                      <a:pt x="2314" y="293"/>
                    </a:lnTo>
                    <a:lnTo>
                      <a:pt x="2655" y="171"/>
                    </a:lnTo>
                    <a:lnTo>
                      <a:pt x="3020" y="74"/>
                    </a:lnTo>
                    <a:lnTo>
                      <a:pt x="3386" y="25"/>
                    </a:lnTo>
                    <a:lnTo>
                      <a:pt x="3775" y="1"/>
                    </a:lnTo>
                    <a:lnTo>
                      <a:pt x="3775" y="1"/>
                    </a:lnTo>
                    <a:lnTo>
                      <a:pt x="4165" y="25"/>
                    </a:lnTo>
                    <a:lnTo>
                      <a:pt x="4555" y="74"/>
                    </a:lnTo>
                    <a:lnTo>
                      <a:pt x="4896" y="171"/>
                    </a:lnTo>
                    <a:lnTo>
                      <a:pt x="5261" y="293"/>
                    </a:lnTo>
                    <a:lnTo>
                      <a:pt x="5578" y="463"/>
                    </a:lnTo>
                    <a:lnTo>
                      <a:pt x="5894" y="658"/>
                    </a:lnTo>
                    <a:lnTo>
                      <a:pt x="6186" y="877"/>
                    </a:lnTo>
                    <a:lnTo>
                      <a:pt x="6454" y="1121"/>
                    </a:lnTo>
                    <a:lnTo>
                      <a:pt x="6698" y="1389"/>
                    </a:lnTo>
                    <a:lnTo>
                      <a:pt x="6917" y="1681"/>
                    </a:lnTo>
                    <a:lnTo>
                      <a:pt x="7112" y="1973"/>
                    </a:lnTo>
                    <a:lnTo>
                      <a:pt x="7258" y="2314"/>
                    </a:lnTo>
                    <a:lnTo>
                      <a:pt x="7404" y="2655"/>
                    </a:lnTo>
                    <a:lnTo>
                      <a:pt x="7477" y="3021"/>
                    </a:lnTo>
                    <a:lnTo>
                      <a:pt x="7550" y="3410"/>
                    </a:lnTo>
                    <a:lnTo>
                      <a:pt x="7550" y="3776"/>
                    </a:lnTo>
                    <a:lnTo>
                      <a:pt x="7550" y="3776"/>
                    </a:lnTo>
                    <a:lnTo>
                      <a:pt x="7550" y="4165"/>
                    </a:lnTo>
                    <a:lnTo>
                      <a:pt x="7477" y="4555"/>
                    </a:lnTo>
                    <a:lnTo>
                      <a:pt x="7404" y="4920"/>
                    </a:lnTo>
                    <a:lnTo>
                      <a:pt x="7258" y="5261"/>
                    </a:lnTo>
                    <a:lnTo>
                      <a:pt x="7112" y="5578"/>
                    </a:lnTo>
                    <a:lnTo>
                      <a:pt x="6917" y="5895"/>
                    </a:lnTo>
                    <a:lnTo>
                      <a:pt x="6698" y="6187"/>
                    </a:lnTo>
                    <a:lnTo>
                      <a:pt x="6454" y="6455"/>
                    </a:lnTo>
                    <a:lnTo>
                      <a:pt x="6186" y="6698"/>
                    </a:lnTo>
                    <a:lnTo>
                      <a:pt x="5894" y="6917"/>
                    </a:lnTo>
                    <a:lnTo>
                      <a:pt x="5578" y="7112"/>
                    </a:lnTo>
                    <a:lnTo>
                      <a:pt x="5261" y="7258"/>
                    </a:lnTo>
                    <a:lnTo>
                      <a:pt x="4896" y="7405"/>
                    </a:lnTo>
                    <a:lnTo>
                      <a:pt x="4555" y="7478"/>
                    </a:lnTo>
                    <a:lnTo>
                      <a:pt x="4165" y="7551"/>
                    </a:lnTo>
                    <a:lnTo>
                      <a:pt x="3775" y="7575"/>
                    </a:lnTo>
                    <a:lnTo>
                      <a:pt x="3775" y="7575"/>
                    </a:lnTo>
                    <a:lnTo>
                      <a:pt x="3386" y="7551"/>
                    </a:lnTo>
                    <a:lnTo>
                      <a:pt x="3020" y="7478"/>
                    </a:lnTo>
                    <a:lnTo>
                      <a:pt x="2655" y="7405"/>
                    </a:lnTo>
                    <a:lnTo>
                      <a:pt x="2314" y="7258"/>
                    </a:lnTo>
                    <a:lnTo>
                      <a:pt x="1973" y="7112"/>
                    </a:lnTo>
                    <a:lnTo>
                      <a:pt x="1656" y="6917"/>
                    </a:lnTo>
                    <a:lnTo>
                      <a:pt x="1389" y="6698"/>
                    </a:lnTo>
                    <a:lnTo>
                      <a:pt x="1121" y="6455"/>
                    </a:lnTo>
                    <a:lnTo>
                      <a:pt x="877" y="6187"/>
                    </a:lnTo>
                    <a:lnTo>
                      <a:pt x="658" y="5895"/>
                    </a:lnTo>
                    <a:lnTo>
                      <a:pt x="463" y="5578"/>
                    </a:lnTo>
                    <a:lnTo>
                      <a:pt x="293" y="5261"/>
                    </a:lnTo>
                    <a:lnTo>
                      <a:pt x="171" y="4920"/>
                    </a:lnTo>
                    <a:lnTo>
                      <a:pt x="73" y="4555"/>
                    </a:lnTo>
                    <a:lnTo>
                      <a:pt x="25" y="4165"/>
                    </a:lnTo>
                    <a:lnTo>
                      <a:pt x="0" y="3776"/>
                    </a:lnTo>
                    <a:lnTo>
                      <a:pt x="0" y="377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0" name="Shape 843">
                <a:extLst>
                  <a:ext uri="{FF2B5EF4-FFF2-40B4-BE49-F238E27FC236}">
                    <a16:creationId xmlns:a16="http://schemas.microsoft.com/office/drawing/2014/main" id="{C107FDBA-9188-4F90-A6F4-6597D12ACF7E}"/>
                  </a:ext>
                </a:extLst>
              </p:cNvPr>
              <p:cNvSpPr/>
              <p:nvPr/>
            </p:nvSpPr>
            <p:spPr>
              <a:xfrm>
                <a:off x="5367475" y="5025075"/>
                <a:ext cx="81600" cy="105975"/>
              </a:xfrm>
              <a:custGeom>
                <a:avLst/>
                <a:gdLst/>
                <a:ahLst/>
                <a:cxnLst/>
                <a:rect l="0" t="0" r="0" b="0"/>
                <a:pathLst>
                  <a:path w="3264" h="4239" fill="none" extrusionOk="0">
                    <a:moveTo>
                      <a:pt x="0" y="1"/>
                    </a:moveTo>
                    <a:lnTo>
                      <a:pt x="3264" y="423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1" name="Shape 844">
                <a:extLst>
                  <a:ext uri="{FF2B5EF4-FFF2-40B4-BE49-F238E27FC236}">
                    <a16:creationId xmlns:a16="http://schemas.microsoft.com/office/drawing/2014/main" id="{351BB31C-D2DB-4913-944C-2DBA7E0AA8AC}"/>
                  </a:ext>
                </a:extLst>
              </p:cNvPr>
              <p:cNvSpPr/>
              <p:nvPr/>
            </p:nvSpPr>
            <p:spPr>
              <a:xfrm>
                <a:off x="5567800" y="4999500"/>
                <a:ext cx="115100" cy="133975"/>
              </a:xfrm>
              <a:custGeom>
                <a:avLst/>
                <a:gdLst/>
                <a:ahLst/>
                <a:cxnLst/>
                <a:rect l="0" t="0" r="0" b="0"/>
                <a:pathLst>
                  <a:path w="4604" h="5359" fill="none" extrusionOk="0">
                    <a:moveTo>
                      <a:pt x="0" y="5359"/>
                    </a:moveTo>
                    <a:lnTo>
                      <a:pt x="460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2" name="Shape 845">
                <a:extLst>
                  <a:ext uri="{FF2B5EF4-FFF2-40B4-BE49-F238E27FC236}">
                    <a16:creationId xmlns:a16="http://schemas.microsoft.com/office/drawing/2014/main" id="{4F0FFCB7-BD6A-41C1-9F1A-A99FBF2ADBA6}"/>
                  </a:ext>
                </a:extLst>
              </p:cNvPr>
              <p:cNvSpPr/>
              <p:nvPr/>
            </p:nvSpPr>
            <p:spPr>
              <a:xfrm>
                <a:off x="5600075" y="5217475"/>
                <a:ext cx="127275" cy="16475"/>
              </a:xfrm>
              <a:custGeom>
                <a:avLst/>
                <a:gdLst/>
                <a:ahLst/>
                <a:cxnLst/>
                <a:rect l="0" t="0" r="0" b="0"/>
                <a:pathLst>
                  <a:path w="5091" h="659" fill="none" extrusionOk="0">
                    <a:moveTo>
                      <a:pt x="5090" y="658"/>
                    </a:move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3" name="Shape 846">
                <a:extLst>
                  <a:ext uri="{FF2B5EF4-FFF2-40B4-BE49-F238E27FC236}">
                    <a16:creationId xmlns:a16="http://schemas.microsoft.com/office/drawing/2014/main" id="{BDC6431E-EC4B-4791-8E64-7678F201582B}"/>
                  </a:ext>
                </a:extLst>
              </p:cNvPr>
              <p:cNvSpPr/>
              <p:nvPr/>
            </p:nvSpPr>
            <p:spPr>
              <a:xfrm>
                <a:off x="5497775" y="5299675"/>
                <a:ext cx="4900" cy="126675"/>
              </a:xfrm>
              <a:custGeom>
                <a:avLst/>
                <a:gdLst/>
                <a:ahLst/>
                <a:cxnLst/>
                <a:rect l="0" t="0" r="0" b="0"/>
                <a:pathLst>
                  <a:path w="196" h="5067" fill="none" extrusionOk="0">
                    <a:moveTo>
                      <a:pt x="0" y="5067"/>
                    </a:moveTo>
                    <a:lnTo>
                      <a:pt x="19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4" name="Shape 847">
                <a:extLst>
                  <a:ext uri="{FF2B5EF4-FFF2-40B4-BE49-F238E27FC236}">
                    <a16:creationId xmlns:a16="http://schemas.microsoft.com/office/drawing/2014/main" id="{2C70F1B9-FD69-4265-83AC-118396CF870E}"/>
                  </a:ext>
                </a:extLst>
              </p:cNvPr>
              <p:cNvSpPr/>
              <p:nvPr/>
            </p:nvSpPr>
            <p:spPr>
              <a:xfrm>
                <a:off x="5277975" y="5241825"/>
                <a:ext cx="141275" cy="58500"/>
              </a:xfrm>
              <a:custGeom>
                <a:avLst/>
                <a:gdLst/>
                <a:ahLst/>
                <a:cxnLst/>
                <a:rect l="0" t="0" r="0" b="0"/>
                <a:pathLst>
                  <a:path w="5651" h="2340" fill="none" extrusionOk="0">
                    <a:moveTo>
                      <a:pt x="0" y="2339"/>
                    </a:moveTo>
                    <a:lnTo>
                      <a:pt x="565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425" name="Shape 848">
              <a:extLst>
                <a:ext uri="{FF2B5EF4-FFF2-40B4-BE49-F238E27FC236}">
                  <a16:creationId xmlns:a16="http://schemas.microsoft.com/office/drawing/2014/main" id="{59BA5E3B-12EA-4B49-B25B-E1742F611F0B}"/>
                </a:ext>
              </a:extLst>
            </p:cNvPr>
            <p:cNvGrpSpPr/>
            <p:nvPr/>
          </p:nvGrpSpPr>
          <p:grpSpPr>
            <a:xfrm>
              <a:off x="6720379" y="5485251"/>
              <a:ext cx="502642" cy="456851"/>
              <a:chOff x="4556450" y="4963575"/>
              <a:chExt cx="548025" cy="498100"/>
            </a:xfrm>
          </p:grpSpPr>
          <p:sp>
            <p:nvSpPr>
              <p:cNvPr id="426" name="Shape 849">
                <a:extLst>
                  <a:ext uri="{FF2B5EF4-FFF2-40B4-BE49-F238E27FC236}">
                    <a16:creationId xmlns:a16="http://schemas.microsoft.com/office/drawing/2014/main" id="{62754045-4AE6-4A83-8100-C03260C2CF85}"/>
                  </a:ext>
                </a:extLst>
              </p:cNvPr>
              <p:cNvSpPr/>
              <p:nvPr/>
            </p:nvSpPr>
            <p:spPr>
              <a:xfrm>
                <a:off x="4611850" y="5222350"/>
                <a:ext cx="436600" cy="239325"/>
              </a:xfrm>
              <a:custGeom>
                <a:avLst/>
                <a:gdLst/>
                <a:ahLst/>
                <a:cxnLst/>
                <a:rect l="0" t="0" r="0" b="0"/>
                <a:pathLst>
                  <a:path w="17464" h="9573" fill="none" extrusionOk="0">
                    <a:moveTo>
                      <a:pt x="1" y="1"/>
                    </a:moveTo>
                    <a:lnTo>
                      <a:pt x="1" y="4677"/>
                    </a:lnTo>
                    <a:lnTo>
                      <a:pt x="8720" y="9572"/>
                    </a:lnTo>
                    <a:lnTo>
                      <a:pt x="17463" y="4677"/>
                    </a:lnTo>
                    <a:lnTo>
                      <a:pt x="1746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7" name="Shape 850">
                <a:extLst>
                  <a:ext uri="{FF2B5EF4-FFF2-40B4-BE49-F238E27FC236}">
                    <a16:creationId xmlns:a16="http://schemas.microsoft.com/office/drawing/2014/main" id="{2FA02558-6811-49C2-8AF6-B4515D01E692}"/>
                  </a:ext>
                </a:extLst>
              </p:cNvPr>
              <p:cNvSpPr/>
              <p:nvPr/>
            </p:nvSpPr>
            <p:spPr>
              <a:xfrm>
                <a:off x="4612475" y="4963575"/>
                <a:ext cx="435975" cy="125450"/>
              </a:xfrm>
              <a:custGeom>
                <a:avLst/>
                <a:gdLst/>
                <a:ahLst/>
                <a:cxnLst/>
                <a:rect l="0" t="0" r="0" b="0"/>
                <a:pathLst>
                  <a:path w="17439" h="5018" fill="none" extrusionOk="0">
                    <a:moveTo>
                      <a:pt x="17438" y="5018"/>
                    </a:moveTo>
                    <a:lnTo>
                      <a:pt x="8671" y="1"/>
                    </a:lnTo>
                    <a:lnTo>
                      <a:pt x="0" y="501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8" name="Shape 851">
                <a:extLst>
                  <a:ext uri="{FF2B5EF4-FFF2-40B4-BE49-F238E27FC236}">
                    <a16:creationId xmlns:a16="http://schemas.microsoft.com/office/drawing/2014/main" id="{2B93F232-F178-4C07-A5BF-0CEF68BE8F21}"/>
                  </a:ext>
                </a:extLst>
              </p:cNvPr>
              <p:cNvSpPr/>
              <p:nvPr/>
            </p:nvSpPr>
            <p:spPr>
              <a:xfrm>
                <a:off x="4556450" y="5089000"/>
                <a:ext cx="274025" cy="225925"/>
              </a:xfrm>
              <a:custGeom>
                <a:avLst/>
                <a:gdLst/>
                <a:ahLst/>
                <a:cxnLst/>
                <a:rect l="0" t="0" r="0" b="0"/>
                <a:pathLst>
                  <a:path w="10961" h="9037" fill="none" extrusionOk="0">
                    <a:moveTo>
                      <a:pt x="8720" y="9037"/>
                    </a:moveTo>
                    <a:lnTo>
                      <a:pt x="1" y="4068"/>
                    </a:lnTo>
                    <a:lnTo>
                      <a:pt x="2241" y="1"/>
                    </a:lnTo>
                    <a:lnTo>
                      <a:pt x="10960" y="4969"/>
                    </a:lnTo>
                    <a:lnTo>
                      <a:pt x="8720" y="903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29" name="Shape 852">
                <a:extLst>
                  <a:ext uri="{FF2B5EF4-FFF2-40B4-BE49-F238E27FC236}">
                    <a16:creationId xmlns:a16="http://schemas.microsoft.com/office/drawing/2014/main" id="{07AE7DE1-C4E5-47B2-A193-21B78DFF9EA3}"/>
                  </a:ext>
                </a:extLst>
              </p:cNvPr>
              <p:cNvSpPr/>
              <p:nvPr/>
            </p:nvSpPr>
            <p:spPr>
              <a:xfrm>
                <a:off x="4830450" y="5089000"/>
                <a:ext cx="274025" cy="225925"/>
              </a:xfrm>
              <a:custGeom>
                <a:avLst/>
                <a:gdLst/>
                <a:ahLst/>
                <a:cxnLst/>
                <a:rect l="0" t="0" r="0" b="0"/>
                <a:pathLst>
                  <a:path w="10961" h="9037" fill="none" extrusionOk="0">
                    <a:moveTo>
                      <a:pt x="2241" y="9037"/>
                    </a:moveTo>
                    <a:lnTo>
                      <a:pt x="10960" y="4068"/>
                    </a:lnTo>
                    <a:lnTo>
                      <a:pt x="8719" y="1"/>
                    </a:lnTo>
                    <a:lnTo>
                      <a:pt x="0" y="4969"/>
                    </a:lnTo>
                    <a:lnTo>
                      <a:pt x="2241" y="9037"/>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0" name="Shape 853">
                <a:extLst>
                  <a:ext uri="{FF2B5EF4-FFF2-40B4-BE49-F238E27FC236}">
                    <a16:creationId xmlns:a16="http://schemas.microsoft.com/office/drawing/2014/main" id="{BE86C3EA-A720-4F09-8440-6C32E43324BF}"/>
                  </a:ext>
                </a:extLst>
              </p:cNvPr>
              <p:cNvSpPr/>
              <p:nvPr/>
            </p:nvSpPr>
            <p:spPr>
              <a:xfrm>
                <a:off x="4830450" y="5213225"/>
                <a:ext cx="25" cy="248450"/>
              </a:xfrm>
              <a:custGeom>
                <a:avLst/>
                <a:gdLst/>
                <a:ahLst/>
                <a:cxnLst/>
                <a:rect l="0" t="0" r="0" b="0"/>
                <a:pathLst>
                  <a:path w="1" h="9938" fill="none" extrusionOk="0">
                    <a:moveTo>
                      <a:pt x="0" y="0"/>
                    </a:moveTo>
                    <a:lnTo>
                      <a:pt x="0" y="993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431" name="Shape 854">
              <a:extLst>
                <a:ext uri="{FF2B5EF4-FFF2-40B4-BE49-F238E27FC236}">
                  <a16:creationId xmlns:a16="http://schemas.microsoft.com/office/drawing/2014/main" id="{3A5986D8-DA93-413F-8717-74D013B79FAE}"/>
                </a:ext>
              </a:extLst>
            </p:cNvPr>
            <p:cNvGrpSpPr/>
            <p:nvPr/>
          </p:nvGrpSpPr>
          <p:grpSpPr>
            <a:xfrm>
              <a:off x="3029019" y="5584100"/>
              <a:ext cx="485879" cy="268644"/>
              <a:chOff x="531800" y="5071350"/>
              <a:chExt cx="529750" cy="292900"/>
            </a:xfrm>
          </p:grpSpPr>
          <p:sp>
            <p:nvSpPr>
              <p:cNvPr id="432" name="Shape 855">
                <a:extLst>
                  <a:ext uri="{FF2B5EF4-FFF2-40B4-BE49-F238E27FC236}">
                    <a16:creationId xmlns:a16="http://schemas.microsoft.com/office/drawing/2014/main" id="{579D10F8-A0CE-4D6B-A035-69AE7BC243C1}"/>
                  </a:ext>
                </a:extLst>
              </p:cNvPr>
              <p:cNvSpPr/>
              <p:nvPr/>
            </p:nvSpPr>
            <p:spPr>
              <a:xfrm>
                <a:off x="632875" y="5077450"/>
                <a:ext cx="272200" cy="185725"/>
              </a:xfrm>
              <a:custGeom>
                <a:avLst/>
                <a:gdLst/>
                <a:ahLst/>
                <a:cxnLst/>
                <a:rect l="0" t="0" r="0" b="0"/>
                <a:pathLst>
                  <a:path w="10888" h="7429" fill="none" extrusionOk="0">
                    <a:moveTo>
                      <a:pt x="2947" y="0"/>
                    </a:moveTo>
                    <a:lnTo>
                      <a:pt x="6406" y="7428"/>
                    </a:lnTo>
                    <a:lnTo>
                      <a:pt x="10887" y="2314"/>
                    </a:lnTo>
                    <a:lnTo>
                      <a:pt x="4019" y="2314"/>
                    </a:lnTo>
                    <a:lnTo>
                      <a:pt x="0" y="7428"/>
                    </a:lnTo>
                    <a:lnTo>
                      <a:pt x="6406" y="742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3" name="Shape 856">
                <a:extLst>
                  <a:ext uri="{FF2B5EF4-FFF2-40B4-BE49-F238E27FC236}">
                    <a16:creationId xmlns:a16="http://schemas.microsoft.com/office/drawing/2014/main" id="{3A2C49E1-FB90-4CF9-A5C7-394DBE523385}"/>
                  </a:ext>
                </a:extLst>
              </p:cNvPr>
              <p:cNvSpPr/>
              <p:nvPr/>
            </p:nvSpPr>
            <p:spPr>
              <a:xfrm>
                <a:off x="886175" y="5071350"/>
                <a:ext cx="74300" cy="191825"/>
              </a:xfrm>
              <a:custGeom>
                <a:avLst/>
                <a:gdLst/>
                <a:ahLst/>
                <a:cxnLst/>
                <a:rect l="0" t="0" r="0" b="0"/>
                <a:pathLst>
                  <a:path w="2972" h="7673" fill="none" extrusionOk="0">
                    <a:moveTo>
                      <a:pt x="2971" y="7672"/>
                    </a:moveTo>
                    <a:lnTo>
                      <a:pt x="0" y="1"/>
                    </a:lnTo>
                    <a:lnTo>
                      <a:pt x="1364" y="1"/>
                    </a:lnTo>
                    <a:lnTo>
                      <a:pt x="1364" y="1"/>
                    </a:lnTo>
                    <a:lnTo>
                      <a:pt x="1534" y="25"/>
                    </a:lnTo>
                    <a:lnTo>
                      <a:pt x="1681" y="49"/>
                    </a:lnTo>
                    <a:lnTo>
                      <a:pt x="1827" y="147"/>
                    </a:lnTo>
                    <a:lnTo>
                      <a:pt x="1875" y="195"/>
                    </a:lnTo>
                    <a:lnTo>
                      <a:pt x="1900" y="244"/>
                    </a:lnTo>
                    <a:lnTo>
                      <a:pt x="1924" y="342"/>
                    </a:lnTo>
                    <a:lnTo>
                      <a:pt x="1900" y="439"/>
                    </a:lnTo>
                    <a:lnTo>
                      <a:pt x="1851" y="536"/>
                    </a:lnTo>
                    <a:lnTo>
                      <a:pt x="1778" y="658"/>
                    </a:lnTo>
                    <a:lnTo>
                      <a:pt x="1656" y="804"/>
                    </a:lnTo>
                    <a:lnTo>
                      <a:pt x="1486" y="97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4" name="Shape 857">
                <a:extLst>
                  <a:ext uri="{FF2B5EF4-FFF2-40B4-BE49-F238E27FC236}">
                    <a16:creationId xmlns:a16="http://schemas.microsoft.com/office/drawing/2014/main" id="{71EE0E9F-0B8B-4B9A-AB43-007F4C079283}"/>
                  </a:ext>
                </a:extLst>
              </p:cNvPr>
              <p:cNvSpPr/>
              <p:nvPr/>
            </p:nvSpPr>
            <p:spPr>
              <a:xfrm>
                <a:off x="531800" y="5162075"/>
                <a:ext cx="202175" cy="202175"/>
              </a:xfrm>
              <a:custGeom>
                <a:avLst/>
                <a:gdLst/>
                <a:ahLst/>
                <a:cxnLst/>
                <a:rect l="0" t="0" r="0" b="0"/>
                <a:pathLst>
                  <a:path w="8087" h="8087" fill="none" extrusionOk="0">
                    <a:moveTo>
                      <a:pt x="1" y="4043"/>
                    </a:moveTo>
                    <a:lnTo>
                      <a:pt x="1" y="4043"/>
                    </a:lnTo>
                    <a:lnTo>
                      <a:pt x="25" y="3629"/>
                    </a:lnTo>
                    <a:lnTo>
                      <a:pt x="74" y="3215"/>
                    </a:lnTo>
                    <a:lnTo>
                      <a:pt x="171" y="2826"/>
                    </a:lnTo>
                    <a:lnTo>
                      <a:pt x="317" y="2460"/>
                    </a:lnTo>
                    <a:lnTo>
                      <a:pt x="488" y="2119"/>
                    </a:lnTo>
                    <a:lnTo>
                      <a:pt x="682" y="1778"/>
                    </a:lnTo>
                    <a:lnTo>
                      <a:pt x="926" y="1462"/>
                    </a:lnTo>
                    <a:lnTo>
                      <a:pt x="1194" y="1170"/>
                    </a:lnTo>
                    <a:lnTo>
                      <a:pt x="1462" y="926"/>
                    </a:lnTo>
                    <a:lnTo>
                      <a:pt x="1778" y="682"/>
                    </a:lnTo>
                    <a:lnTo>
                      <a:pt x="2119" y="488"/>
                    </a:lnTo>
                    <a:lnTo>
                      <a:pt x="2460" y="317"/>
                    </a:lnTo>
                    <a:lnTo>
                      <a:pt x="2850" y="171"/>
                    </a:lnTo>
                    <a:lnTo>
                      <a:pt x="3240" y="74"/>
                    </a:lnTo>
                    <a:lnTo>
                      <a:pt x="3629" y="25"/>
                    </a:lnTo>
                    <a:lnTo>
                      <a:pt x="4043" y="0"/>
                    </a:lnTo>
                    <a:lnTo>
                      <a:pt x="4043" y="0"/>
                    </a:lnTo>
                    <a:lnTo>
                      <a:pt x="4458" y="25"/>
                    </a:lnTo>
                    <a:lnTo>
                      <a:pt x="4872" y="74"/>
                    </a:lnTo>
                    <a:lnTo>
                      <a:pt x="5237" y="171"/>
                    </a:lnTo>
                    <a:lnTo>
                      <a:pt x="5627" y="317"/>
                    </a:lnTo>
                    <a:lnTo>
                      <a:pt x="5968" y="488"/>
                    </a:lnTo>
                    <a:lnTo>
                      <a:pt x="6308" y="682"/>
                    </a:lnTo>
                    <a:lnTo>
                      <a:pt x="6625" y="926"/>
                    </a:lnTo>
                    <a:lnTo>
                      <a:pt x="6917" y="1170"/>
                    </a:lnTo>
                    <a:lnTo>
                      <a:pt x="7161" y="1462"/>
                    </a:lnTo>
                    <a:lnTo>
                      <a:pt x="7404" y="1778"/>
                    </a:lnTo>
                    <a:lnTo>
                      <a:pt x="7599" y="2119"/>
                    </a:lnTo>
                    <a:lnTo>
                      <a:pt x="7770" y="2460"/>
                    </a:lnTo>
                    <a:lnTo>
                      <a:pt x="7916" y="2826"/>
                    </a:lnTo>
                    <a:lnTo>
                      <a:pt x="8013" y="3215"/>
                    </a:lnTo>
                    <a:lnTo>
                      <a:pt x="8062" y="3629"/>
                    </a:lnTo>
                    <a:lnTo>
                      <a:pt x="8086" y="4043"/>
                    </a:lnTo>
                    <a:lnTo>
                      <a:pt x="8086" y="4043"/>
                    </a:lnTo>
                    <a:lnTo>
                      <a:pt x="8062" y="4457"/>
                    </a:lnTo>
                    <a:lnTo>
                      <a:pt x="8013" y="4847"/>
                    </a:lnTo>
                    <a:lnTo>
                      <a:pt x="7916" y="5237"/>
                    </a:lnTo>
                    <a:lnTo>
                      <a:pt x="7770" y="5626"/>
                    </a:lnTo>
                    <a:lnTo>
                      <a:pt x="7599" y="5967"/>
                    </a:lnTo>
                    <a:lnTo>
                      <a:pt x="7404" y="6308"/>
                    </a:lnTo>
                    <a:lnTo>
                      <a:pt x="7161" y="6625"/>
                    </a:lnTo>
                    <a:lnTo>
                      <a:pt x="6917" y="6893"/>
                    </a:lnTo>
                    <a:lnTo>
                      <a:pt x="6625" y="7161"/>
                    </a:lnTo>
                    <a:lnTo>
                      <a:pt x="6308" y="7404"/>
                    </a:lnTo>
                    <a:lnTo>
                      <a:pt x="5968" y="7599"/>
                    </a:lnTo>
                    <a:lnTo>
                      <a:pt x="5627" y="7770"/>
                    </a:lnTo>
                    <a:lnTo>
                      <a:pt x="5237" y="7916"/>
                    </a:lnTo>
                    <a:lnTo>
                      <a:pt x="4872" y="8013"/>
                    </a:lnTo>
                    <a:lnTo>
                      <a:pt x="4458" y="8062"/>
                    </a:lnTo>
                    <a:lnTo>
                      <a:pt x="4043" y="8086"/>
                    </a:lnTo>
                    <a:lnTo>
                      <a:pt x="4043" y="8086"/>
                    </a:lnTo>
                    <a:lnTo>
                      <a:pt x="3629" y="8062"/>
                    </a:lnTo>
                    <a:lnTo>
                      <a:pt x="3240" y="8013"/>
                    </a:lnTo>
                    <a:lnTo>
                      <a:pt x="2850" y="7916"/>
                    </a:lnTo>
                    <a:lnTo>
                      <a:pt x="2460" y="7770"/>
                    </a:lnTo>
                    <a:lnTo>
                      <a:pt x="2119" y="7599"/>
                    </a:lnTo>
                    <a:lnTo>
                      <a:pt x="1778" y="7404"/>
                    </a:lnTo>
                    <a:lnTo>
                      <a:pt x="1462" y="7161"/>
                    </a:lnTo>
                    <a:lnTo>
                      <a:pt x="1194" y="6893"/>
                    </a:lnTo>
                    <a:lnTo>
                      <a:pt x="926" y="6625"/>
                    </a:lnTo>
                    <a:lnTo>
                      <a:pt x="682" y="6308"/>
                    </a:lnTo>
                    <a:lnTo>
                      <a:pt x="488" y="5967"/>
                    </a:lnTo>
                    <a:lnTo>
                      <a:pt x="317" y="5626"/>
                    </a:lnTo>
                    <a:lnTo>
                      <a:pt x="171" y="5237"/>
                    </a:lnTo>
                    <a:lnTo>
                      <a:pt x="74" y="4847"/>
                    </a:lnTo>
                    <a:lnTo>
                      <a:pt x="25" y="4457"/>
                    </a:lnTo>
                    <a:lnTo>
                      <a:pt x="1" y="4043"/>
                    </a:lnTo>
                    <a:lnTo>
                      <a:pt x="1" y="404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5" name="Shape 858">
                <a:extLst>
                  <a:ext uri="{FF2B5EF4-FFF2-40B4-BE49-F238E27FC236}">
                    <a16:creationId xmlns:a16="http://schemas.microsoft.com/office/drawing/2014/main" id="{7F80FED3-B82A-4E90-B97C-02986FDAE2FB}"/>
                  </a:ext>
                </a:extLst>
              </p:cNvPr>
              <p:cNvSpPr/>
              <p:nvPr/>
            </p:nvSpPr>
            <p:spPr>
              <a:xfrm>
                <a:off x="859375" y="5162075"/>
                <a:ext cx="202175" cy="202175"/>
              </a:xfrm>
              <a:custGeom>
                <a:avLst/>
                <a:gdLst/>
                <a:ahLst/>
                <a:cxnLst/>
                <a:rect l="0" t="0" r="0" b="0"/>
                <a:pathLst>
                  <a:path w="8087" h="8087" fill="none" extrusionOk="0">
                    <a:moveTo>
                      <a:pt x="1" y="4043"/>
                    </a:moveTo>
                    <a:lnTo>
                      <a:pt x="1" y="4043"/>
                    </a:lnTo>
                    <a:lnTo>
                      <a:pt x="1" y="3629"/>
                    </a:lnTo>
                    <a:lnTo>
                      <a:pt x="74" y="3215"/>
                    </a:lnTo>
                    <a:lnTo>
                      <a:pt x="171" y="2826"/>
                    </a:lnTo>
                    <a:lnTo>
                      <a:pt x="317" y="2460"/>
                    </a:lnTo>
                    <a:lnTo>
                      <a:pt x="488" y="2119"/>
                    </a:lnTo>
                    <a:lnTo>
                      <a:pt x="682" y="1778"/>
                    </a:lnTo>
                    <a:lnTo>
                      <a:pt x="926" y="1462"/>
                    </a:lnTo>
                    <a:lnTo>
                      <a:pt x="1170" y="1170"/>
                    </a:lnTo>
                    <a:lnTo>
                      <a:pt x="1462" y="926"/>
                    </a:lnTo>
                    <a:lnTo>
                      <a:pt x="1778" y="682"/>
                    </a:lnTo>
                    <a:lnTo>
                      <a:pt x="2119" y="488"/>
                    </a:lnTo>
                    <a:lnTo>
                      <a:pt x="2460" y="317"/>
                    </a:lnTo>
                    <a:lnTo>
                      <a:pt x="2826" y="171"/>
                    </a:lnTo>
                    <a:lnTo>
                      <a:pt x="3215" y="74"/>
                    </a:lnTo>
                    <a:lnTo>
                      <a:pt x="3629" y="25"/>
                    </a:lnTo>
                    <a:lnTo>
                      <a:pt x="4043" y="0"/>
                    </a:lnTo>
                    <a:lnTo>
                      <a:pt x="4043" y="0"/>
                    </a:lnTo>
                    <a:lnTo>
                      <a:pt x="4457" y="25"/>
                    </a:lnTo>
                    <a:lnTo>
                      <a:pt x="4847" y="74"/>
                    </a:lnTo>
                    <a:lnTo>
                      <a:pt x="5237" y="171"/>
                    </a:lnTo>
                    <a:lnTo>
                      <a:pt x="5602" y="317"/>
                    </a:lnTo>
                    <a:lnTo>
                      <a:pt x="5967" y="488"/>
                    </a:lnTo>
                    <a:lnTo>
                      <a:pt x="6308" y="682"/>
                    </a:lnTo>
                    <a:lnTo>
                      <a:pt x="6601" y="926"/>
                    </a:lnTo>
                    <a:lnTo>
                      <a:pt x="6893" y="1170"/>
                    </a:lnTo>
                    <a:lnTo>
                      <a:pt x="7161" y="1462"/>
                    </a:lnTo>
                    <a:lnTo>
                      <a:pt x="7380" y="1778"/>
                    </a:lnTo>
                    <a:lnTo>
                      <a:pt x="7599" y="2119"/>
                    </a:lnTo>
                    <a:lnTo>
                      <a:pt x="7770" y="2460"/>
                    </a:lnTo>
                    <a:lnTo>
                      <a:pt x="7892" y="2826"/>
                    </a:lnTo>
                    <a:lnTo>
                      <a:pt x="7989" y="3215"/>
                    </a:lnTo>
                    <a:lnTo>
                      <a:pt x="8062" y="3629"/>
                    </a:lnTo>
                    <a:lnTo>
                      <a:pt x="8086" y="4043"/>
                    </a:lnTo>
                    <a:lnTo>
                      <a:pt x="8086" y="4043"/>
                    </a:lnTo>
                    <a:lnTo>
                      <a:pt x="8062" y="4457"/>
                    </a:lnTo>
                    <a:lnTo>
                      <a:pt x="7989" y="4847"/>
                    </a:lnTo>
                    <a:lnTo>
                      <a:pt x="7892" y="5237"/>
                    </a:lnTo>
                    <a:lnTo>
                      <a:pt x="7770" y="5626"/>
                    </a:lnTo>
                    <a:lnTo>
                      <a:pt x="7599" y="5967"/>
                    </a:lnTo>
                    <a:lnTo>
                      <a:pt x="7380" y="6308"/>
                    </a:lnTo>
                    <a:lnTo>
                      <a:pt x="7161" y="6625"/>
                    </a:lnTo>
                    <a:lnTo>
                      <a:pt x="6893" y="6893"/>
                    </a:lnTo>
                    <a:lnTo>
                      <a:pt x="6601" y="7161"/>
                    </a:lnTo>
                    <a:lnTo>
                      <a:pt x="6308" y="7404"/>
                    </a:lnTo>
                    <a:lnTo>
                      <a:pt x="5967" y="7599"/>
                    </a:lnTo>
                    <a:lnTo>
                      <a:pt x="5602" y="7770"/>
                    </a:lnTo>
                    <a:lnTo>
                      <a:pt x="5237" y="7916"/>
                    </a:lnTo>
                    <a:lnTo>
                      <a:pt x="4847" y="8013"/>
                    </a:lnTo>
                    <a:lnTo>
                      <a:pt x="4457" y="8062"/>
                    </a:lnTo>
                    <a:lnTo>
                      <a:pt x="4043" y="8086"/>
                    </a:lnTo>
                    <a:lnTo>
                      <a:pt x="4043" y="8086"/>
                    </a:lnTo>
                    <a:lnTo>
                      <a:pt x="3629" y="8062"/>
                    </a:lnTo>
                    <a:lnTo>
                      <a:pt x="3215" y="8013"/>
                    </a:lnTo>
                    <a:lnTo>
                      <a:pt x="2826" y="7916"/>
                    </a:lnTo>
                    <a:lnTo>
                      <a:pt x="2460" y="7770"/>
                    </a:lnTo>
                    <a:lnTo>
                      <a:pt x="2119" y="7599"/>
                    </a:lnTo>
                    <a:lnTo>
                      <a:pt x="1778" y="7404"/>
                    </a:lnTo>
                    <a:lnTo>
                      <a:pt x="1462" y="7161"/>
                    </a:lnTo>
                    <a:lnTo>
                      <a:pt x="1170" y="6893"/>
                    </a:lnTo>
                    <a:lnTo>
                      <a:pt x="926" y="6625"/>
                    </a:lnTo>
                    <a:lnTo>
                      <a:pt x="682" y="6308"/>
                    </a:lnTo>
                    <a:lnTo>
                      <a:pt x="488" y="5967"/>
                    </a:lnTo>
                    <a:lnTo>
                      <a:pt x="317" y="5626"/>
                    </a:lnTo>
                    <a:lnTo>
                      <a:pt x="171" y="5237"/>
                    </a:lnTo>
                    <a:lnTo>
                      <a:pt x="74" y="4847"/>
                    </a:lnTo>
                    <a:lnTo>
                      <a:pt x="1" y="4457"/>
                    </a:lnTo>
                    <a:lnTo>
                      <a:pt x="1" y="4043"/>
                    </a:lnTo>
                    <a:lnTo>
                      <a:pt x="1" y="4043"/>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6" name="Shape 859">
                <a:extLst>
                  <a:ext uri="{FF2B5EF4-FFF2-40B4-BE49-F238E27FC236}">
                    <a16:creationId xmlns:a16="http://schemas.microsoft.com/office/drawing/2014/main" id="{2AA167E8-F9D2-438D-9803-C6BB3FFBD5F3}"/>
                  </a:ext>
                </a:extLst>
              </p:cNvPr>
              <p:cNvSpPr/>
              <p:nvPr/>
            </p:nvSpPr>
            <p:spPr>
              <a:xfrm>
                <a:off x="676100" y="5071350"/>
                <a:ext cx="86500" cy="7325"/>
              </a:xfrm>
              <a:custGeom>
                <a:avLst/>
                <a:gdLst/>
                <a:ahLst/>
                <a:cxnLst/>
                <a:rect l="0" t="0" r="0" b="0"/>
                <a:pathLst>
                  <a:path w="3460" h="293" fill="none" extrusionOk="0">
                    <a:moveTo>
                      <a:pt x="1" y="1"/>
                    </a:moveTo>
                    <a:lnTo>
                      <a:pt x="3459" y="29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7" name="Shape 860">
                <a:extLst>
                  <a:ext uri="{FF2B5EF4-FFF2-40B4-BE49-F238E27FC236}">
                    <a16:creationId xmlns:a16="http://schemas.microsoft.com/office/drawing/2014/main" id="{A7D203C4-D8A3-415F-9602-A68786700957}"/>
                  </a:ext>
                </a:extLst>
              </p:cNvPr>
              <p:cNvSpPr/>
              <p:nvPr/>
            </p:nvSpPr>
            <p:spPr>
              <a:xfrm>
                <a:off x="941575" y="5244275"/>
                <a:ext cx="37175" cy="37175"/>
              </a:xfrm>
              <a:custGeom>
                <a:avLst/>
                <a:gdLst/>
                <a:ahLst/>
                <a:cxnLst/>
                <a:rect l="0" t="0" r="0" b="0"/>
                <a:pathLst>
                  <a:path w="1487" h="1487" fill="none" extrusionOk="0">
                    <a:moveTo>
                      <a:pt x="0" y="755"/>
                    </a:moveTo>
                    <a:lnTo>
                      <a:pt x="0" y="755"/>
                    </a:lnTo>
                    <a:lnTo>
                      <a:pt x="25" y="609"/>
                    </a:lnTo>
                    <a:lnTo>
                      <a:pt x="73" y="463"/>
                    </a:lnTo>
                    <a:lnTo>
                      <a:pt x="122" y="341"/>
                    </a:lnTo>
                    <a:lnTo>
                      <a:pt x="220" y="220"/>
                    </a:lnTo>
                    <a:lnTo>
                      <a:pt x="341" y="147"/>
                    </a:lnTo>
                    <a:lnTo>
                      <a:pt x="463" y="73"/>
                    </a:lnTo>
                    <a:lnTo>
                      <a:pt x="609" y="25"/>
                    </a:lnTo>
                    <a:lnTo>
                      <a:pt x="755" y="0"/>
                    </a:lnTo>
                    <a:lnTo>
                      <a:pt x="755" y="0"/>
                    </a:lnTo>
                    <a:lnTo>
                      <a:pt x="902" y="25"/>
                    </a:lnTo>
                    <a:lnTo>
                      <a:pt x="1048" y="73"/>
                    </a:lnTo>
                    <a:lnTo>
                      <a:pt x="1169" y="147"/>
                    </a:lnTo>
                    <a:lnTo>
                      <a:pt x="1267" y="220"/>
                    </a:lnTo>
                    <a:lnTo>
                      <a:pt x="1364" y="341"/>
                    </a:lnTo>
                    <a:lnTo>
                      <a:pt x="1437" y="463"/>
                    </a:lnTo>
                    <a:lnTo>
                      <a:pt x="1486" y="609"/>
                    </a:lnTo>
                    <a:lnTo>
                      <a:pt x="1486" y="755"/>
                    </a:lnTo>
                    <a:lnTo>
                      <a:pt x="1486" y="755"/>
                    </a:lnTo>
                    <a:lnTo>
                      <a:pt x="1486" y="902"/>
                    </a:lnTo>
                    <a:lnTo>
                      <a:pt x="1437" y="1048"/>
                    </a:lnTo>
                    <a:lnTo>
                      <a:pt x="1364" y="1169"/>
                    </a:lnTo>
                    <a:lnTo>
                      <a:pt x="1267" y="1267"/>
                    </a:lnTo>
                    <a:lnTo>
                      <a:pt x="1169" y="1364"/>
                    </a:lnTo>
                    <a:lnTo>
                      <a:pt x="1048" y="1437"/>
                    </a:lnTo>
                    <a:lnTo>
                      <a:pt x="902" y="1486"/>
                    </a:lnTo>
                    <a:lnTo>
                      <a:pt x="755" y="1486"/>
                    </a:lnTo>
                    <a:lnTo>
                      <a:pt x="755" y="1486"/>
                    </a:lnTo>
                    <a:lnTo>
                      <a:pt x="609" y="1486"/>
                    </a:lnTo>
                    <a:lnTo>
                      <a:pt x="463" y="1437"/>
                    </a:lnTo>
                    <a:lnTo>
                      <a:pt x="341" y="1364"/>
                    </a:lnTo>
                    <a:lnTo>
                      <a:pt x="220" y="1267"/>
                    </a:lnTo>
                    <a:lnTo>
                      <a:pt x="122" y="1169"/>
                    </a:lnTo>
                    <a:lnTo>
                      <a:pt x="73" y="1048"/>
                    </a:lnTo>
                    <a:lnTo>
                      <a:pt x="25" y="902"/>
                    </a:lnTo>
                    <a:lnTo>
                      <a:pt x="0" y="755"/>
                    </a:lnTo>
                    <a:lnTo>
                      <a:pt x="0" y="75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38" name="Shape 861">
                <a:extLst>
                  <a:ext uri="{FF2B5EF4-FFF2-40B4-BE49-F238E27FC236}">
                    <a16:creationId xmlns:a16="http://schemas.microsoft.com/office/drawing/2014/main" id="{53CBDA87-EE05-4D84-935F-D78ED093DECF}"/>
                  </a:ext>
                </a:extLst>
              </p:cNvPr>
              <p:cNvSpPr/>
              <p:nvPr/>
            </p:nvSpPr>
            <p:spPr>
              <a:xfrm>
                <a:off x="614600" y="5244275"/>
                <a:ext cx="37175" cy="37175"/>
              </a:xfrm>
              <a:custGeom>
                <a:avLst/>
                <a:gdLst/>
                <a:ahLst/>
                <a:cxnLst/>
                <a:rect l="0" t="0" r="0" b="0"/>
                <a:pathLst>
                  <a:path w="1487" h="1487" fill="none" extrusionOk="0">
                    <a:moveTo>
                      <a:pt x="1" y="755"/>
                    </a:moveTo>
                    <a:lnTo>
                      <a:pt x="1" y="755"/>
                    </a:lnTo>
                    <a:lnTo>
                      <a:pt x="1" y="609"/>
                    </a:lnTo>
                    <a:lnTo>
                      <a:pt x="50" y="463"/>
                    </a:lnTo>
                    <a:lnTo>
                      <a:pt x="123" y="341"/>
                    </a:lnTo>
                    <a:lnTo>
                      <a:pt x="220" y="220"/>
                    </a:lnTo>
                    <a:lnTo>
                      <a:pt x="317" y="147"/>
                    </a:lnTo>
                    <a:lnTo>
                      <a:pt x="439" y="73"/>
                    </a:lnTo>
                    <a:lnTo>
                      <a:pt x="585" y="25"/>
                    </a:lnTo>
                    <a:lnTo>
                      <a:pt x="731" y="0"/>
                    </a:lnTo>
                    <a:lnTo>
                      <a:pt x="731" y="0"/>
                    </a:lnTo>
                    <a:lnTo>
                      <a:pt x="878" y="25"/>
                    </a:lnTo>
                    <a:lnTo>
                      <a:pt x="1024" y="73"/>
                    </a:lnTo>
                    <a:lnTo>
                      <a:pt x="1146" y="147"/>
                    </a:lnTo>
                    <a:lnTo>
                      <a:pt x="1267" y="220"/>
                    </a:lnTo>
                    <a:lnTo>
                      <a:pt x="1340" y="341"/>
                    </a:lnTo>
                    <a:lnTo>
                      <a:pt x="1413" y="463"/>
                    </a:lnTo>
                    <a:lnTo>
                      <a:pt x="1462" y="609"/>
                    </a:lnTo>
                    <a:lnTo>
                      <a:pt x="1486" y="755"/>
                    </a:lnTo>
                    <a:lnTo>
                      <a:pt x="1486" y="755"/>
                    </a:lnTo>
                    <a:lnTo>
                      <a:pt x="1462" y="902"/>
                    </a:lnTo>
                    <a:lnTo>
                      <a:pt x="1413" y="1048"/>
                    </a:lnTo>
                    <a:lnTo>
                      <a:pt x="1340" y="1169"/>
                    </a:lnTo>
                    <a:lnTo>
                      <a:pt x="1267" y="1267"/>
                    </a:lnTo>
                    <a:lnTo>
                      <a:pt x="1146" y="1364"/>
                    </a:lnTo>
                    <a:lnTo>
                      <a:pt x="1024" y="1437"/>
                    </a:lnTo>
                    <a:lnTo>
                      <a:pt x="878" y="1486"/>
                    </a:lnTo>
                    <a:lnTo>
                      <a:pt x="731" y="1486"/>
                    </a:lnTo>
                    <a:lnTo>
                      <a:pt x="731" y="1486"/>
                    </a:lnTo>
                    <a:lnTo>
                      <a:pt x="585" y="1486"/>
                    </a:lnTo>
                    <a:lnTo>
                      <a:pt x="439" y="1437"/>
                    </a:lnTo>
                    <a:lnTo>
                      <a:pt x="317" y="1364"/>
                    </a:lnTo>
                    <a:lnTo>
                      <a:pt x="220" y="1267"/>
                    </a:lnTo>
                    <a:lnTo>
                      <a:pt x="123" y="1169"/>
                    </a:lnTo>
                    <a:lnTo>
                      <a:pt x="50" y="1048"/>
                    </a:lnTo>
                    <a:lnTo>
                      <a:pt x="1" y="902"/>
                    </a:lnTo>
                    <a:lnTo>
                      <a:pt x="1" y="755"/>
                    </a:lnTo>
                    <a:lnTo>
                      <a:pt x="1" y="75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sp>
        <p:nvSpPr>
          <p:cNvPr id="443" name="Shape 633">
            <a:extLst>
              <a:ext uri="{FF2B5EF4-FFF2-40B4-BE49-F238E27FC236}">
                <a16:creationId xmlns:a16="http://schemas.microsoft.com/office/drawing/2014/main" id="{EF4EEC2A-7DFA-4EA4-A479-A76FAB275A0E}"/>
              </a:ext>
            </a:extLst>
          </p:cNvPr>
          <p:cNvSpPr txBox="1"/>
          <p:nvPr/>
        </p:nvSpPr>
        <p:spPr>
          <a:xfrm>
            <a:off x="294026" y="1152014"/>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400" b="1" dirty="0">
                <a:solidFill>
                  <a:schemeClr val="bg1"/>
                </a:solidFill>
                <a:latin typeface="Bitter"/>
                <a:ea typeface="Bitter"/>
                <a:cs typeface="Bitter"/>
                <a:sym typeface="Bitter"/>
              </a:rPr>
              <a:t>Editable Icons</a:t>
            </a:r>
            <a:r>
              <a:rPr lang="en" sz="1400" dirty="0">
                <a:solidFill>
                  <a:schemeClr val="bg1"/>
                </a:solidFill>
                <a:latin typeface="Bitter"/>
                <a:ea typeface="Bitter"/>
                <a:cs typeface="Bitter"/>
                <a:sym typeface="Bitter"/>
              </a:rPr>
              <a:t>. </a:t>
            </a:r>
          </a:p>
          <a:p>
            <a:pPr lvl="0" rtl="0">
              <a:spcBef>
                <a:spcPts val="0"/>
              </a:spcBef>
              <a:buClr>
                <a:schemeClr val="dk1"/>
              </a:buClr>
              <a:buFont typeface="Arial"/>
              <a:buNone/>
            </a:pPr>
            <a:endParaRPr sz="1400" dirty="0">
              <a:solidFill>
                <a:schemeClr val="bg1"/>
              </a:solidFill>
              <a:latin typeface="Bitter"/>
              <a:ea typeface="Bitter"/>
              <a:cs typeface="Bitter"/>
              <a:sym typeface="Bitter"/>
            </a:endParaRPr>
          </a:p>
          <a:p>
            <a:pPr lvl="0" rtl="0">
              <a:spcBef>
                <a:spcPts val="0"/>
              </a:spcBef>
              <a:buClr>
                <a:schemeClr val="dk1"/>
              </a:buClr>
              <a:buSzPct val="122222"/>
              <a:buFont typeface="Arial"/>
              <a:buNone/>
            </a:pPr>
            <a:r>
              <a:rPr lang="en-US" sz="1400" dirty="0">
                <a:solidFill>
                  <a:schemeClr val="bg1"/>
                </a:solidFill>
                <a:latin typeface="Bitter"/>
                <a:ea typeface="Bitter"/>
                <a:cs typeface="Bitter"/>
                <a:sym typeface="Bitter"/>
              </a:rPr>
              <a:t>Y</a:t>
            </a:r>
            <a:r>
              <a:rPr lang="en" sz="1400" dirty="0">
                <a:solidFill>
                  <a:schemeClr val="bg1"/>
                </a:solidFill>
                <a:latin typeface="Bitter"/>
                <a:ea typeface="Bitter"/>
                <a:cs typeface="Bitter"/>
                <a:sym typeface="Bitter"/>
              </a:rPr>
              <a:t>ou can:</a:t>
            </a:r>
          </a:p>
          <a:p>
            <a:pPr marL="457200" lvl="0" indent="-285750" rtl="0">
              <a:spcBef>
                <a:spcPts val="0"/>
              </a:spcBef>
              <a:buClr>
                <a:srgbClr val="434343"/>
              </a:buClr>
              <a:buSzPct val="100000"/>
              <a:buFont typeface="Bitter"/>
              <a:buChar char="●"/>
            </a:pPr>
            <a:r>
              <a:rPr lang="en" sz="1400" dirty="0">
                <a:solidFill>
                  <a:schemeClr val="bg1"/>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400" dirty="0">
                <a:solidFill>
                  <a:schemeClr val="bg1"/>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400" dirty="0">
                <a:solidFill>
                  <a:schemeClr val="bg1"/>
                </a:solidFill>
                <a:latin typeface="Bitter"/>
                <a:ea typeface="Bitter"/>
                <a:cs typeface="Bitter"/>
                <a:sym typeface="Bitter"/>
              </a:rPr>
              <a:t>Change line color, </a:t>
            </a:r>
            <a:endParaRPr sz="1400" dirty="0">
              <a:solidFill>
                <a:schemeClr val="bg1"/>
              </a:solidFill>
              <a:latin typeface="Bitter"/>
              <a:ea typeface="Bitter"/>
              <a:cs typeface="Bitter"/>
              <a:sym typeface="Bitter"/>
            </a:endParaRPr>
          </a:p>
          <a:p>
            <a:pPr lvl="0" rtl="0">
              <a:spcBef>
                <a:spcPts val="0"/>
              </a:spcBef>
              <a:buNone/>
            </a:pPr>
            <a:r>
              <a:rPr lang="en" sz="1400" dirty="0">
                <a:solidFill>
                  <a:schemeClr val="bg1"/>
                </a:solidFill>
                <a:latin typeface="Bitter"/>
                <a:ea typeface="Bitter"/>
                <a:cs typeface="Bitter"/>
                <a:sym typeface="Bitter"/>
              </a:rPr>
              <a:t>Isn’t that AW</a:t>
            </a:r>
            <a:r>
              <a:rPr lang="en-US" sz="1400" dirty="0">
                <a:solidFill>
                  <a:schemeClr val="bg1"/>
                </a:solidFill>
                <a:latin typeface="Bitter"/>
                <a:ea typeface="Bitter"/>
                <a:cs typeface="Bitter"/>
                <a:sym typeface="Bitter"/>
              </a:rPr>
              <a:t>E</a:t>
            </a:r>
            <a:r>
              <a:rPr lang="en" sz="1400" dirty="0">
                <a:solidFill>
                  <a:schemeClr val="bg1"/>
                </a:solidFill>
                <a:latin typeface="Bitter"/>
                <a:ea typeface="Bitter"/>
                <a:cs typeface="Bitter"/>
                <a:sym typeface="Bitter"/>
              </a:rPr>
              <a:t>SOME !!!</a:t>
            </a:r>
          </a:p>
          <a:p>
            <a:pPr lvl="0" rtl="0">
              <a:spcBef>
                <a:spcPts val="0"/>
              </a:spcBef>
              <a:buNone/>
            </a:pPr>
            <a:endParaRPr lang="en" sz="1400" dirty="0">
              <a:solidFill>
                <a:schemeClr val="bg1"/>
              </a:solidFill>
              <a:latin typeface="Bitter"/>
              <a:ea typeface="Bitter"/>
              <a:cs typeface="Bitter"/>
              <a:sym typeface="Bitter"/>
            </a:endParaRPr>
          </a:p>
          <a:p>
            <a:pPr lvl="0" rtl="0">
              <a:spcBef>
                <a:spcPts val="0"/>
              </a:spcBef>
              <a:buNone/>
            </a:pPr>
            <a:endParaRPr sz="1400" dirty="0">
              <a:solidFill>
                <a:schemeClr val="bg1"/>
              </a:solidFill>
              <a:latin typeface="Bitter"/>
              <a:ea typeface="Bitter"/>
              <a:cs typeface="Bitter"/>
              <a:sym typeface="Bitter"/>
            </a:endParaRPr>
          </a:p>
          <a:p>
            <a:pPr lvl="0" rtl="0">
              <a:spcBef>
                <a:spcPts val="0"/>
              </a:spcBef>
              <a:buClr>
                <a:schemeClr val="dk1"/>
              </a:buClr>
              <a:buFont typeface="Arial"/>
              <a:buNone/>
            </a:pPr>
            <a:endParaRPr sz="1400" dirty="0">
              <a:solidFill>
                <a:schemeClr val="bg1"/>
              </a:solidFill>
              <a:latin typeface="Bitter"/>
              <a:ea typeface="Bitter"/>
              <a:cs typeface="Bitter"/>
              <a:sym typeface="Bitter"/>
            </a:endParaRPr>
          </a:p>
          <a:p>
            <a:pPr lvl="0" rtl="0">
              <a:spcBef>
                <a:spcPts val="0"/>
              </a:spcBef>
              <a:buNone/>
            </a:pPr>
            <a:endParaRPr sz="1400" dirty="0">
              <a:solidFill>
                <a:schemeClr val="bg1"/>
              </a:solidFill>
              <a:latin typeface="Bitter"/>
              <a:ea typeface="Bitter"/>
              <a:cs typeface="Bitter"/>
              <a:sym typeface="Bitter"/>
            </a:endParaRPr>
          </a:p>
        </p:txBody>
      </p:sp>
      <p:sp>
        <p:nvSpPr>
          <p:cNvPr id="444" name="Shape 633">
            <a:extLst>
              <a:ext uri="{FF2B5EF4-FFF2-40B4-BE49-F238E27FC236}">
                <a16:creationId xmlns:a16="http://schemas.microsoft.com/office/drawing/2014/main" id="{B04C41F2-743B-434D-A30B-F6D7C84370E0}"/>
              </a:ext>
            </a:extLst>
          </p:cNvPr>
          <p:cNvSpPr txBox="1"/>
          <p:nvPr/>
        </p:nvSpPr>
        <p:spPr>
          <a:xfrm>
            <a:off x="239692" y="310160"/>
            <a:ext cx="4183268"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FREE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446" name="Rectangle 445">
            <a:extLst>
              <a:ext uri="{FF2B5EF4-FFF2-40B4-BE49-F238E27FC236}">
                <a16:creationId xmlns:a16="http://schemas.microsoft.com/office/drawing/2014/main" id="{4D0C0BD4-4847-403E-99BE-AD1253AF81AE}"/>
              </a:ext>
            </a:extLst>
          </p:cNvPr>
          <p:cNvSpPr/>
          <p:nvPr/>
        </p:nvSpPr>
        <p:spPr>
          <a:xfrm>
            <a:off x="150659" y="3240674"/>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091512453"/>
      </p:ext>
    </p:extLst>
  </p:cSld>
  <p:clrMapOvr>
    <a:masterClrMapping/>
  </p:clrMapOvr>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2">
      <a:majorFont>
        <a:latin typeface="Roboto Bk"/>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160</TotalTime>
  <Words>243</Words>
  <Application>Microsoft Office PowerPoint</Application>
  <PresentationFormat>Widescreen</PresentationFormat>
  <Paragraphs>107</Paragraphs>
  <Slides>18</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18</vt:i4>
      </vt:variant>
    </vt:vector>
  </HeadingPairs>
  <TitlesOfParts>
    <vt:vector size="26" baseType="lpstr">
      <vt:lpstr>Arial</vt:lpstr>
      <vt:lpstr>Bitter</vt:lpstr>
      <vt:lpstr>Calibri</vt:lpstr>
      <vt:lpstr>Muli</vt:lpstr>
      <vt:lpstr>Roboto</vt:lpstr>
      <vt:lpstr>Roboto Bk</vt:lpstr>
      <vt:lpstr>Roboto Cn</vt:lpstr>
      <vt:lpstr>Office Theme</vt:lpstr>
      <vt:lpstr>PLAIN COLORS</vt:lpstr>
      <vt:lpstr>PowerPoint Presentation</vt:lpstr>
      <vt:lpstr>PowerPoint Presentation</vt:lpstr>
      <vt:lpstr>HEADLINE</vt:lpstr>
      <vt:lpstr>PowerPoint Presentation</vt:lpstr>
      <vt:lpstr>PowerPoint Presentation</vt:lpstr>
      <vt:lpstr>PowerPoint Presentation</vt:lpstr>
      <vt:lpstr>IN TWO OR THREE COLUMNS</vt:lpstr>
      <vt:lpstr>PowerPoint Presentation</vt:lpstr>
      <vt:lpstr>PowerPoint Presentation</vt:lpstr>
      <vt:lpstr>USE CHARTS TO EXPLAIN YOUR IDEAS</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31</cp:revision>
  <dcterms:created xsi:type="dcterms:W3CDTF">2017-08-02T20:41:11Z</dcterms:created>
  <dcterms:modified xsi:type="dcterms:W3CDTF">2018-04-21T15:39:31Z</dcterms:modified>
</cp:coreProperties>
</file>