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commentAuthors.xml" ContentType="application/vnd.openxmlformats-officedocument.presentationml.commentAuthor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sldIdLst>
    <p:sldId id="277" r:id="rId2"/>
    <p:sldId id="331" r:id="rId3"/>
    <p:sldId id="342" r:id="rId4"/>
    <p:sldId id="328" r:id="rId5"/>
    <p:sldId id="343" r:id="rId6"/>
    <p:sldId id="313" r:id="rId7"/>
    <p:sldId id="327" r:id="rId8"/>
    <p:sldId id="312" r:id="rId9"/>
    <p:sldId id="329" r:id="rId10"/>
    <p:sldId id="334" r:id="rId11"/>
    <p:sldId id="333" r:id="rId12"/>
    <p:sldId id="311" r:id="rId13"/>
    <p:sldId id="337" r:id="rId14"/>
    <p:sldId id="335" r:id="rId15"/>
    <p:sldId id="339" r:id="rId16"/>
    <p:sldId id="338" r:id="rId17"/>
    <p:sldId id="332" r:id="rId18"/>
    <p:sldId id="292" r:id="rId19"/>
    <p:sldId id="287" r:id="rId20"/>
    <p:sldId id="288" r:id="rId21"/>
    <p:sldId id="289" r:id="rId22"/>
    <p:sldId id="340" r:id="rId23"/>
    <p:sldId id="291" r:id="rId24"/>
    <p:sldId id="294" r:id="rId25"/>
    <p:sldId id="293" r:id="rId26"/>
    <p:sldId id="336" r:id="rId27"/>
    <p:sldId id="341" r:id="rId28"/>
  </p:sldIdLst>
  <p:sldSz cx="12192000" cy="6858000"/>
  <p:notesSz cx="6858000" cy="9144000"/>
  <p:embeddedFontLst>
    <p:embeddedFont>
      <p:font typeface="Berkshire Swash" panose="02000505000000020003" pitchFamily="2" charset="0"/>
      <p:regular r:id="rId30"/>
    </p:embeddedFont>
    <p:embeddedFont>
      <p:font typeface="Montserrat Light" panose="00000400000000000000" pitchFamily="2" charset="0"/>
      <p:regular r:id="rId31"/>
      <p:italic r:id="rId32"/>
    </p:embeddedFont>
    <p:embeddedFont>
      <p:font typeface="맑은 고딕" panose="020B0503020000020004" pitchFamily="50" charset="-127"/>
      <p:regular r:id="rId33"/>
      <p:bold r:id="rId34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commentAuthors.xml><?xml version="1.0" encoding="utf-8"?>
<p:cmAuthorLst xmlns:a="http://schemas.openxmlformats.org/drawingml/2006/main" xmlns:r="http://schemas.openxmlformats.org/officeDocument/2006/relationships" xmlns:p="http://schemas.openxmlformats.org/presentationml/2006/main">
  <p:cmAuthor id="1" name="MOMO" initials="M" lastIdx="0" clrIdx="0">
    <p:extLst>
      <p:ext uri="{19B8F6BF-5375-455C-9EA6-DF929625EA0E}">
        <p15:presenceInfo xmlns:p15="http://schemas.microsoft.com/office/powerpoint/2012/main" userId="MOMO" providerId="None"/>
      </p:ext>
    </p:extLst>
  </p:cmAuthor>
</p:cmAuthorLst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E3D5E"/>
    <a:srgbClr val="EC8F7C"/>
    <a:srgbClr val="FCE1DA"/>
    <a:srgbClr val="FF7053"/>
    <a:srgbClr val="326C6A"/>
    <a:srgbClr val="FBB648"/>
    <a:srgbClr val="FEF8E8"/>
    <a:srgbClr val="3D5B58"/>
    <a:srgbClr val="B4E4DB"/>
    <a:srgbClr val="00B5A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>
        <p:scale>
          <a:sx n="75" d="100"/>
          <a:sy n="75" d="100"/>
        </p:scale>
        <p:origin x="1170" y="83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5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4.fntdata"/><Relationship Id="rId38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3.fntdata"/><Relationship Id="rId37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2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font" Target="fonts/font1.fntdata"/><Relationship Id="rId35" Type="http://schemas.openxmlformats.org/officeDocument/2006/relationships/commentAuthors" Target="commentAuthor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2020-12-05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13" Type="http://schemas.openxmlformats.org/officeDocument/2006/relationships/image" Target="../media/image11.png"/><Relationship Id="rId3" Type="http://schemas.openxmlformats.org/officeDocument/2006/relationships/image" Target="../media/image1.png"/><Relationship Id="rId7" Type="http://schemas.openxmlformats.org/officeDocument/2006/relationships/image" Target="../media/image5.png"/><Relationship Id="rId12" Type="http://schemas.openxmlformats.org/officeDocument/2006/relationships/image" Target="../media/image10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png"/><Relationship Id="rId11" Type="http://schemas.openxmlformats.org/officeDocument/2006/relationships/image" Target="../media/image9.png"/><Relationship Id="rId5" Type="http://schemas.openxmlformats.org/officeDocument/2006/relationships/image" Target="../media/image3.png"/><Relationship Id="rId10" Type="http://schemas.openxmlformats.org/officeDocument/2006/relationships/image" Target="../media/image8.png"/><Relationship Id="rId4" Type="http://schemas.openxmlformats.org/officeDocument/2006/relationships/image" Target="../media/image2.svg"/><Relationship Id="rId9" Type="http://schemas.openxmlformats.org/officeDocument/2006/relationships/image" Target="../media/image7.png"/><Relationship Id="rId14" Type="http://schemas.openxmlformats.org/officeDocument/2006/relationships/image" Target="../media/image12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1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.png"/><Relationship Id="rId5" Type="http://schemas.openxmlformats.org/officeDocument/2006/relationships/image" Target="../media/image5.png"/><Relationship Id="rId10" Type="http://schemas.openxmlformats.org/officeDocument/2006/relationships/image" Target="../media/image12.png"/><Relationship Id="rId4" Type="http://schemas.openxmlformats.org/officeDocument/2006/relationships/image" Target="../media/image2.svg"/><Relationship Id="rId9" Type="http://schemas.openxmlformats.org/officeDocument/2006/relationships/image" Target="../media/image10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12" Type="http://schemas.openxmlformats.org/officeDocument/2006/relationships/image" Target="../media/image12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png"/><Relationship Id="rId11" Type="http://schemas.openxmlformats.org/officeDocument/2006/relationships/image" Target="../media/image5.png"/><Relationship Id="rId5" Type="http://schemas.openxmlformats.org/officeDocument/2006/relationships/image" Target="../media/image3.png"/><Relationship Id="rId10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10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3" Type="http://schemas.openxmlformats.org/officeDocument/2006/relationships/hyperlink" Target="http://www.pptmon.com/" TargetMode="External"/><Relationship Id="rId7" Type="http://schemas.openxmlformats.org/officeDocument/2006/relationships/image" Target="../media/image7.png"/><Relationship Id="rId2" Type="http://schemas.openxmlformats.org/officeDocument/2006/relationships/image" Target="../media/image9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png"/><Relationship Id="rId11" Type="http://schemas.openxmlformats.org/officeDocument/2006/relationships/image" Target="../media/image10.png"/><Relationship Id="rId5" Type="http://schemas.openxmlformats.org/officeDocument/2006/relationships/image" Target="../media/image2.svg"/><Relationship Id="rId10" Type="http://schemas.openxmlformats.org/officeDocument/2006/relationships/image" Target="../media/image8.png"/><Relationship Id="rId4" Type="http://schemas.openxmlformats.org/officeDocument/2006/relationships/image" Target="../media/image1.png"/><Relationship Id="rId9" Type="http://schemas.openxmlformats.org/officeDocument/2006/relationships/image" Target="../media/image11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8.png"/><Relationship Id="rId3" Type="http://schemas.openxmlformats.org/officeDocument/2006/relationships/hyperlink" Target="http://www.pptmon.com/" TargetMode="External"/><Relationship Id="rId7" Type="http://schemas.openxmlformats.org/officeDocument/2006/relationships/image" Target="../media/image4.png"/><Relationship Id="rId12" Type="http://schemas.openxmlformats.org/officeDocument/2006/relationships/image" Target="../media/image12.png"/><Relationship Id="rId2" Type="http://schemas.openxmlformats.org/officeDocument/2006/relationships/image" Target="../media/image9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png"/><Relationship Id="rId11" Type="http://schemas.openxmlformats.org/officeDocument/2006/relationships/image" Target="../media/image11.png"/><Relationship Id="rId5" Type="http://schemas.openxmlformats.org/officeDocument/2006/relationships/image" Target="../media/image2.svg"/><Relationship Id="rId10" Type="http://schemas.openxmlformats.org/officeDocument/2006/relationships/image" Target="../media/image7.png"/><Relationship Id="rId4" Type="http://schemas.openxmlformats.org/officeDocument/2006/relationships/image" Target="../media/image1.png"/><Relationship Id="rId9" Type="http://schemas.openxmlformats.org/officeDocument/2006/relationships/image" Target="../media/image6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.png"/><Relationship Id="rId3" Type="http://schemas.openxmlformats.org/officeDocument/2006/relationships/image" Target="../media/image1.png"/><Relationship Id="rId7" Type="http://schemas.openxmlformats.org/officeDocument/2006/relationships/image" Target="../media/image8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png"/><Relationship Id="rId5" Type="http://schemas.openxmlformats.org/officeDocument/2006/relationships/image" Target="../media/image11.png"/><Relationship Id="rId10" Type="http://schemas.openxmlformats.org/officeDocument/2006/relationships/image" Target="../media/image7.pn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3" Type="http://schemas.openxmlformats.org/officeDocument/2006/relationships/image" Target="../media/image1.png"/><Relationship Id="rId7" Type="http://schemas.openxmlformats.org/officeDocument/2006/relationships/image" Target="../media/image10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8.png"/><Relationship Id="rId11" Type="http://schemas.openxmlformats.org/officeDocument/2006/relationships/image" Target="../media/image7.png"/><Relationship Id="rId5" Type="http://schemas.openxmlformats.org/officeDocument/2006/relationships/image" Target="../media/image11.png"/><Relationship Id="rId10" Type="http://schemas.openxmlformats.org/officeDocument/2006/relationships/image" Target="../media/image9.png"/><Relationship Id="rId4" Type="http://schemas.openxmlformats.org/officeDocument/2006/relationships/image" Target="../media/image2.svg"/><Relationship Id="rId9" Type="http://schemas.openxmlformats.org/officeDocument/2006/relationships/image" Target="../media/image5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13" Type="http://schemas.openxmlformats.org/officeDocument/2006/relationships/image" Target="../media/image5.png"/><Relationship Id="rId3" Type="http://schemas.openxmlformats.org/officeDocument/2006/relationships/image" Target="../media/image1.png"/><Relationship Id="rId7" Type="http://schemas.openxmlformats.org/officeDocument/2006/relationships/image" Target="../media/image9.png"/><Relationship Id="rId12" Type="http://schemas.openxmlformats.org/officeDocument/2006/relationships/image" Target="../media/image1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10.png"/><Relationship Id="rId5" Type="http://schemas.openxmlformats.org/officeDocument/2006/relationships/image" Target="../media/image6.png"/><Relationship Id="rId10" Type="http://schemas.openxmlformats.org/officeDocument/2006/relationships/image" Target="../media/image3.png"/><Relationship Id="rId4" Type="http://schemas.openxmlformats.org/officeDocument/2006/relationships/image" Target="../media/image2.svg"/><Relationship Id="rId9" Type="http://schemas.openxmlformats.org/officeDocument/2006/relationships/image" Target="../media/image8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12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10.png"/><Relationship Id="rId5" Type="http://schemas.openxmlformats.org/officeDocument/2006/relationships/image" Target="../media/image9.png"/><Relationship Id="rId10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4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13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12" Type="http://schemas.openxmlformats.org/officeDocument/2006/relationships/image" Target="../media/image12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5.png"/><Relationship Id="rId11" Type="http://schemas.openxmlformats.org/officeDocument/2006/relationships/image" Target="../media/image11.png"/><Relationship Id="rId5" Type="http://schemas.openxmlformats.org/officeDocument/2006/relationships/image" Target="../media/image4.png"/><Relationship Id="rId10" Type="http://schemas.openxmlformats.org/officeDocument/2006/relationships/image" Target="../media/image3.pn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3" Type="http://schemas.openxmlformats.org/officeDocument/2006/relationships/image" Target="../media/image1.png"/><Relationship Id="rId7" Type="http://schemas.openxmlformats.org/officeDocument/2006/relationships/image" Target="../media/image10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1.png"/><Relationship Id="rId5" Type="http://schemas.openxmlformats.org/officeDocument/2006/relationships/image" Target="../media/image8.png"/><Relationship Id="rId10" Type="http://schemas.openxmlformats.org/officeDocument/2006/relationships/image" Target="../media/image7.pn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12" Type="http://schemas.openxmlformats.org/officeDocument/2006/relationships/image" Target="../media/image12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png"/><Relationship Id="rId11" Type="http://schemas.openxmlformats.org/officeDocument/2006/relationships/image" Target="../media/image5.png"/><Relationship Id="rId5" Type="http://schemas.openxmlformats.org/officeDocument/2006/relationships/image" Target="../media/image3.png"/><Relationship Id="rId10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10.pn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png"/><Relationship Id="rId11" Type="http://schemas.openxmlformats.org/officeDocument/2006/relationships/image" Target="../media/image12.png"/><Relationship Id="rId5" Type="http://schemas.openxmlformats.org/officeDocument/2006/relationships/image" Target="../media/image5.png"/><Relationship Id="rId10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1.png"/><Relationship Id="rId7" Type="http://schemas.openxmlformats.org/officeDocument/2006/relationships/image" Target="../media/image9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2.png"/><Relationship Id="rId5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8.pn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7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9.pn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13" Type="http://schemas.openxmlformats.org/officeDocument/2006/relationships/image" Target="../media/image5.png"/><Relationship Id="rId3" Type="http://schemas.openxmlformats.org/officeDocument/2006/relationships/image" Target="../media/image1.png"/><Relationship Id="rId7" Type="http://schemas.openxmlformats.org/officeDocument/2006/relationships/image" Target="../media/image9.png"/><Relationship Id="rId12" Type="http://schemas.openxmlformats.org/officeDocument/2006/relationships/image" Target="../media/image1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10.png"/><Relationship Id="rId5" Type="http://schemas.openxmlformats.org/officeDocument/2006/relationships/image" Target="../media/image6.png"/><Relationship Id="rId10" Type="http://schemas.openxmlformats.org/officeDocument/2006/relationships/image" Target="../media/image3.png"/><Relationship Id="rId4" Type="http://schemas.openxmlformats.org/officeDocument/2006/relationships/image" Target="../media/image2.svg"/><Relationship Id="rId9" Type="http://schemas.openxmlformats.org/officeDocument/2006/relationships/image" Target="../media/image8.pn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13" Type="http://schemas.openxmlformats.org/officeDocument/2006/relationships/image" Target="../media/image8.pn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12" Type="http://schemas.openxmlformats.org/officeDocument/2006/relationships/image" Target="../media/image12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5.png"/><Relationship Id="rId11" Type="http://schemas.openxmlformats.org/officeDocument/2006/relationships/image" Target="../media/image11.png"/><Relationship Id="rId5" Type="http://schemas.openxmlformats.org/officeDocument/2006/relationships/image" Target="../media/image4.png"/><Relationship Id="rId10" Type="http://schemas.openxmlformats.org/officeDocument/2006/relationships/image" Target="../media/image3.pn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png"/><Relationship Id="rId3" Type="http://schemas.openxmlformats.org/officeDocument/2006/relationships/image" Target="../media/image1.png"/><Relationship Id="rId7" Type="http://schemas.openxmlformats.org/officeDocument/2006/relationships/image" Target="../media/image10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11.png"/><Relationship Id="rId5" Type="http://schemas.openxmlformats.org/officeDocument/2006/relationships/image" Target="../media/image8.png"/><Relationship Id="rId10" Type="http://schemas.openxmlformats.org/officeDocument/2006/relationships/image" Target="../media/image7.png"/><Relationship Id="rId4" Type="http://schemas.openxmlformats.org/officeDocument/2006/relationships/image" Target="../media/image2.svg"/><Relationship Id="rId9" Type="http://schemas.openxmlformats.org/officeDocument/2006/relationships/image" Target="../media/image9.pn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EA4A4BE-8AEB-4434-A873-86F017E188D8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9D6E0EC5-5687-4CEA-A9DB-B84B97726FC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6561" b="15448"/>
          <a:stretch/>
        </p:blipFill>
        <p:spPr>
          <a:xfrm>
            <a:off x="11312799" y="4383207"/>
            <a:ext cx="879201" cy="247479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D97C70A3-B523-4735-9D0E-908A3275F3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6225"/>
          <a:stretch/>
        </p:blipFill>
        <p:spPr>
          <a:xfrm>
            <a:off x="10339490" y="5295900"/>
            <a:ext cx="716286" cy="156210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C33A0003-797D-4C0A-B8AF-C6AA7B5E56E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9988"/>
          <a:stretch/>
        </p:blipFill>
        <p:spPr>
          <a:xfrm>
            <a:off x="3137244" y="5764348"/>
            <a:ext cx="588247" cy="109365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93F8A620-A4DC-4330-8B37-25AD4A80BD4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>
            <a:off x="2589801" y="6076950"/>
            <a:ext cx="437624" cy="781050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34E0E688-FC07-4446-83DC-21631D099E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527" b="23448"/>
          <a:stretch/>
        </p:blipFill>
        <p:spPr>
          <a:xfrm>
            <a:off x="0" y="4485939"/>
            <a:ext cx="710958" cy="237206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CDE67150-12B7-4153-8801-EC9EB4C0971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401"/>
          <a:stretch/>
        </p:blipFill>
        <p:spPr>
          <a:xfrm rot="1800000" flipH="1">
            <a:off x="1491418" y="5585255"/>
            <a:ext cx="909284" cy="1360396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E1B2F5FB-21D9-4BE3-BFB1-055F436BDF5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634"/>
          <a:stretch/>
        </p:blipFill>
        <p:spPr>
          <a:xfrm>
            <a:off x="548195" y="5393079"/>
            <a:ext cx="1036766" cy="1464922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10899CC2-6F3A-4EE9-AD53-932AE8AA034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406"/>
          <a:stretch/>
        </p:blipFill>
        <p:spPr>
          <a:xfrm>
            <a:off x="10869063" y="5594433"/>
            <a:ext cx="639153" cy="1263567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A8883E5A-FB10-480C-AAAF-2400A26475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16445"/>
          <a:stretch/>
        </p:blipFill>
        <p:spPr>
          <a:xfrm flipH="1">
            <a:off x="8927475" y="5839201"/>
            <a:ext cx="750676" cy="1018799"/>
          </a:xfrm>
          <a:prstGeom prst="rect">
            <a:avLst/>
          </a:prstGeom>
        </p:spPr>
      </p:pic>
      <p:pic>
        <p:nvPicPr>
          <p:cNvPr id="57" name="그림 56">
            <a:extLst>
              <a:ext uri="{FF2B5EF4-FFF2-40B4-BE49-F238E27FC236}">
                <a16:creationId xmlns:a16="http://schemas.microsoft.com/office/drawing/2014/main" id="{EB6D3B8C-5A75-409C-A449-9743B7B5661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4109"/>
          <a:stretch/>
        </p:blipFill>
        <p:spPr>
          <a:xfrm>
            <a:off x="5885771" y="5828718"/>
            <a:ext cx="562356" cy="1029282"/>
          </a:xfrm>
          <a:prstGeom prst="rect">
            <a:avLst/>
          </a:prstGeom>
        </p:spPr>
      </p:pic>
      <p:pic>
        <p:nvPicPr>
          <p:cNvPr id="59" name="그림 58">
            <a:extLst>
              <a:ext uri="{FF2B5EF4-FFF2-40B4-BE49-F238E27FC236}">
                <a16:creationId xmlns:a16="http://schemas.microsoft.com/office/drawing/2014/main" id="{AC1472E7-7942-4910-9A75-F909F6DC59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054"/>
          <a:stretch/>
        </p:blipFill>
        <p:spPr>
          <a:xfrm>
            <a:off x="2322235" y="5421711"/>
            <a:ext cx="528443" cy="1436289"/>
          </a:xfrm>
          <a:prstGeom prst="rect">
            <a:avLst/>
          </a:prstGeom>
        </p:spPr>
      </p:pic>
      <p:pic>
        <p:nvPicPr>
          <p:cNvPr id="60" name="그림 59">
            <a:extLst>
              <a:ext uri="{FF2B5EF4-FFF2-40B4-BE49-F238E27FC236}">
                <a16:creationId xmlns:a16="http://schemas.microsoft.com/office/drawing/2014/main" id="{044F55D1-496D-434F-9204-C2850B364D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8381"/>
          <a:stretch/>
        </p:blipFill>
        <p:spPr>
          <a:xfrm>
            <a:off x="9583646" y="5739248"/>
            <a:ext cx="588247" cy="1118752"/>
          </a:xfrm>
          <a:prstGeom prst="rect">
            <a:avLst/>
          </a:prstGeom>
        </p:spPr>
      </p:pic>
      <p:pic>
        <p:nvPicPr>
          <p:cNvPr id="61" name="그림 60">
            <a:extLst>
              <a:ext uri="{FF2B5EF4-FFF2-40B4-BE49-F238E27FC236}">
                <a16:creationId xmlns:a16="http://schemas.microsoft.com/office/drawing/2014/main" id="{71F8116B-12BC-4FA5-B837-E8235ACD88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0500"/>
          <a:stretch/>
        </p:blipFill>
        <p:spPr>
          <a:xfrm>
            <a:off x="7657879" y="5772340"/>
            <a:ext cx="437624" cy="1085660"/>
          </a:xfrm>
          <a:prstGeom prst="rect">
            <a:avLst/>
          </a:prstGeom>
        </p:spPr>
      </p:pic>
      <p:pic>
        <p:nvPicPr>
          <p:cNvPr id="63" name="그림 62">
            <a:extLst>
              <a:ext uri="{FF2B5EF4-FFF2-40B4-BE49-F238E27FC236}">
                <a16:creationId xmlns:a16="http://schemas.microsoft.com/office/drawing/2014/main" id="{68E7E0EE-F4F9-4775-8408-6996B843E09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925"/>
          <a:stretch/>
        </p:blipFill>
        <p:spPr>
          <a:xfrm>
            <a:off x="5190502" y="5794594"/>
            <a:ext cx="531198" cy="1063406"/>
          </a:xfrm>
          <a:prstGeom prst="rect">
            <a:avLst/>
          </a:prstGeom>
        </p:spPr>
      </p:pic>
      <p:pic>
        <p:nvPicPr>
          <p:cNvPr id="64" name="그림 63">
            <a:extLst>
              <a:ext uri="{FF2B5EF4-FFF2-40B4-BE49-F238E27FC236}">
                <a16:creationId xmlns:a16="http://schemas.microsoft.com/office/drawing/2014/main" id="{808B7B54-239C-43C6-9F85-2EEDA1B15644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>
            <a:off x="843991" y="4943446"/>
            <a:ext cx="380485" cy="496902"/>
          </a:xfrm>
          <a:prstGeom prst="rect">
            <a:avLst/>
          </a:prstGeom>
        </p:spPr>
      </p:pic>
      <p:pic>
        <p:nvPicPr>
          <p:cNvPr id="65" name="그림 64">
            <a:extLst>
              <a:ext uri="{FF2B5EF4-FFF2-40B4-BE49-F238E27FC236}">
                <a16:creationId xmlns:a16="http://schemas.microsoft.com/office/drawing/2014/main" id="{752AA116-3881-42BE-8CC6-12BF1E6CCF0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5704"/>
          <a:stretch/>
        </p:blipFill>
        <p:spPr>
          <a:xfrm>
            <a:off x="3802513" y="6049709"/>
            <a:ext cx="669794" cy="808291"/>
          </a:xfrm>
          <a:prstGeom prst="rect">
            <a:avLst/>
          </a:prstGeom>
        </p:spPr>
      </p:pic>
      <p:pic>
        <p:nvPicPr>
          <p:cNvPr id="66" name="그림 65">
            <a:extLst>
              <a:ext uri="{FF2B5EF4-FFF2-40B4-BE49-F238E27FC236}">
                <a16:creationId xmlns:a16="http://schemas.microsoft.com/office/drawing/2014/main" id="{6AFA68B0-0F08-48C4-9626-E226A4C6C90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4182"/>
          <a:stretch/>
        </p:blipFill>
        <p:spPr>
          <a:xfrm>
            <a:off x="8173965" y="5671969"/>
            <a:ext cx="846138" cy="1186031"/>
          </a:xfrm>
          <a:prstGeom prst="rect">
            <a:avLst/>
          </a:prstGeom>
        </p:spPr>
      </p:pic>
      <p:pic>
        <p:nvPicPr>
          <p:cNvPr id="67" name="그림 66">
            <a:extLst>
              <a:ext uri="{FF2B5EF4-FFF2-40B4-BE49-F238E27FC236}">
                <a16:creationId xmlns:a16="http://schemas.microsoft.com/office/drawing/2014/main" id="{BB8E3F0F-F592-4751-8EC9-463D1538E3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8499"/>
          <a:stretch/>
        </p:blipFill>
        <p:spPr>
          <a:xfrm>
            <a:off x="6757587" y="6032503"/>
            <a:ext cx="746539" cy="825497"/>
          </a:xfrm>
          <a:prstGeom prst="rect">
            <a:avLst/>
          </a:prstGeom>
        </p:spPr>
      </p:pic>
      <p:pic>
        <p:nvPicPr>
          <p:cNvPr id="68" name="그림 67">
            <a:extLst>
              <a:ext uri="{FF2B5EF4-FFF2-40B4-BE49-F238E27FC236}">
                <a16:creationId xmlns:a16="http://schemas.microsoft.com/office/drawing/2014/main" id="{97EB735A-FAAF-4E23-BAEF-2BBB9AE60A7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0464"/>
          <a:stretch/>
        </p:blipFill>
        <p:spPr>
          <a:xfrm>
            <a:off x="4601454" y="5942201"/>
            <a:ext cx="533718" cy="91580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1FD686B1-AD08-43E1-8C0F-63F6125451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944"/>
          <a:stretch/>
        </p:blipFill>
        <p:spPr>
          <a:xfrm rot="6859733" flipH="1">
            <a:off x="10991926" y="5047450"/>
            <a:ext cx="335039" cy="49690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bg>
      <p:bgPr>
        <a:solidFill>
          <a:srgbClr val="FEF8E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A480F039-EF7C-4D53-AAAE-5F63969A4D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5676"/>
          <a:stretch/>
        </p:blipFill>
        <p:spPr>
          <a:xfrm rot="1218576">
            <a:off x="590686" y="5601979"/>
            <a:ext cx="744159" cy="1271134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975"/>
          <a:stretch/>
        </p:blipFill>
        <p:spPr>
          <a:xfrm>
            <a:off x="0" y="5295900"/>
            <a:ext cx="788118" cy="156210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684"/>
          <a:stretch/>
        </p:blipFill>
        <p:spPr>
          <a:xfrm>
            <a:off x="11447395" y="5092701"/>
            <a:ext cx="744605" cy="1627433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20722910">
            <a:off x="10699633" y="5167002"/>
            <a:ext cx="1129358" cy="1844617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64E86AD-E4DC-470C-8EC5-24EC7FF5C6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495"/>
          <a:stretch/>
        </p:blipFill>
        <p:spPr>
          <a:xfrm rot="20430108">
            <a:off x="10228335" y="5080085"/>
            <a:ext cx="712364" cy="183763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861"/>
          <a:stretch/>
        </p:blipFill>
        <p:spPr>
          <a:xfrm rot="5400000">
            <a:off x="10136685" y="6083651"/>
            <a:ext cx="579745" cy="96895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222082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bg>
      <p:bgPr>
        <a:solidFill>
          <a:srgbClr val="B4E4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04E1639C-4E92-46DA-97E5-2F461C9CA5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6561" b="15448"/>
          <a:stretch/>
        </p:blipFill>
        <p:spPr>
          <a:xfrm flipH="1">
            <a:off x="0" y="5001653"/>
            <a:ext cx="659490" cy="1856347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E52FBEFC-0E95-48EB-B051-060BAC0C1C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 flipH="1">
            <a:off x="10300955" y="6076950"/>
            <a:ext cx="437624" cy="78105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8E4ABC5-435D-4E1F-B869-124FFE261E9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527" b="23448"/>
          <a:stretch/>
        </p:blipFill>
        <p:spPr>
          <a:xfrm flipH="1">
            <a:off x="11761512" y="5421711"/>
            <a:ext cx="430487" cy="1436289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EFDF7571-3274-4819-B116-B1308A83365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634"/>
          <a:stretch/>
        </p:blipFill>
        <p:spPr>
          <a:xfrm flipH="1">
            <a:off x="11275844" y="5801437"/>
            <a:ext cx="747760" cy="1056564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BED595F-AE96-430E-81F1-9C99FC03820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406"/>
          <a:stretch/>
        </p:blipFill>
        <p:spPr>
          <a:xfrm rot="1015900" flipH="1">
            <a:off x="270098" y="5633201"/>
            <a:ext cx="639153" cy="1263567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23EB84F3-4933-446C-A517-9828BD938D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16445"/>
          <a:stretch/>
        </p:blipFill>
        <p:spPr>
          <a:xfrm flipH="1">
            <a:off x="1181087" y="5839201"/>
            <a:ext cx="750676" cy="1018799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EB567CF0-CF0E-4627-A4AC-03517DB9BD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8381"/>
          <a:stretch/>
        </p:blipFill>
        <p:spPr>
          <a:xfrm flipH="1">
            <a:off x="916156" y="5739248"/>
            <a:ext cx="588247" cy="1118752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BBA9F068-392B-4EAD-9CBB-4B8AAC2F14E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3481542" flipH="1">
            <a:off x="9741495" y="6206775"/>
            <a:ext cx="380485" cy="496902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30D2D4EC-7276-4687-8BC6-8385B69F39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4182"/>
          <a:stretch/>
        </p:blipFill>
        <p:spPr>
          <a:xfrm>
            <a:off x="10697272" y="5671969"/>
            <a:ext cx="846138" cy="1186031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52E71869-3B4B-4F9D-A9D0-0BF787A65F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944"/>
          <a:stretch/>
        </p:blipFill>
        <p:spPr>
          <a:xfrm rot="14740267">
            <a:off x="2006108" y="5799436"/>
            <a:ext cx="335039" cy="49690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6766075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792" b="14194"/>
          <a:stretch/>
        </p:blipFill>
        <p:spPr>
          <a:xfrm>
            <a:off x="0" y="5620013"/>
            <a:ext cx="710958" cy="1237987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550FDA3B-656F-429C-B1E3-9ECA40F808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2055"/>
          <a:stretch/>
        </p:blipFill>
        <p:spPr>
          <a:xfrm>
            <a:off x="10684084" y="5640425"/>
            <a:ext cx="528443" cy="1217575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DAB44D9-7F63-4924-B0E3-BE546E5C98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8138"/>
          <a:stretch/>
        </p:blipFill>
        <p:spPr>
          <a:xfrm>
            <a:off x="1466799" y="5891648"/>
            <a:ext cx="531198" cy="96635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3487827">
            <a:off x="960879" y="5452707"/>
            <a:ext cx="409556" cy="534867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2804" b="16888"/>
          <a:stretch/>
        </p:blipFill>
        <p:spPr>
          <a:xfrm>
            <a:off x="11532527" y="5844618"/>
            <a:ext cx="654561" cy="10133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2716"/>
          <a:stretch/>
        </p:blipFill>
        <p:spPr>
          <a:xfrm flipH="1">
            <a:off x="601283" y="5928121"/>
            <a:ext cx="846138" cy="929880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64E86AD-E4DC-470C-8EC5-24EC7FF5C6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>
            <a:off x="11168727" y="6088883"/>
            <a:ext cx="533718" cy="76911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4106567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bg>
      <p:bgPr>
        <a:solidFill>
          <a:srgbClr val="EC8F7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234"/>
          <a:stretch/>
        </p:blipFill>
        <p:spPr>
          <a:xfrm rot="16200000" flipH="1" flipV="1">
            <a:off x="367969" y="-369052"/>
            <a:ext cx="706834" cy="1442773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DD238AE9-79BD-45D9-B45A-F978163322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5791"/>
          <a:stretch/>
        </p:blipFill>
        <p:spPr>
          <a:xfrm rot="17395711">
            <a:off x="11290362" y="1421144"/>
            <a:ext cx="562356" cy="1315435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550FDA3B-656F-429C-B1E3-9ECA40F808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7675"/>
          <a:stretch/>
        </p:blipFill>
        <p:spPr>
          <a:xfrm rot="20031947">
            <a:off x="11716370" y="5602517"/>
            <a:ext cx="528443" cy="1285986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480F039-EF7C-4D53-AAAE-5F63969A4D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1102"/>
          <a:stretch/>
        </p:blipFill>
        <p:spPr>
          <a:xfrm>
            <a:off x="143593" y="5469320"/>
            <a:ext cx="588247" cy="138868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2D10DA4D-89E8-419F-8CB2-E9AFB5A356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4679"/>
          <a:stretch/>
        </p:blipFill>
        <p:spPr>
          <a:xfrm>
            <a:off x="294216" y="5837619"/>
            <a:ext cx="437624" cy="102038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DAB44D9-7F63-4924-B0E3-BE546E5C98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195"/>
          <a:stretch/>
        </p:blipFill>
        <p:spPr>
          <a:xfrm>
            <a:off x="10928962" y="5377050"/>
            <a:ext cx="531198" cy="148095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7416963">
            <a:off x="300169" y="717264"/>
            <a:ext cx="331299" cy="53812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4830338">
            <a:off x="625467" y="685897"/>
            <a:ext cx="380916" cy="497464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5882"/>
          <a:stretch/>
        </p:blipFill>
        <p:spPr>
          <a:xfrm>
            <a:off x="11182976" y="101600"/>
            <a:ext cx="1009024" cy="195922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040622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bg>
      <p:bgPr>
        <a:solidFill>
          <a:srgbClr val="FEF8E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CFD9B265-69E8-4934-B5AC-C3B90595A536}"/>
              </a:ext>
            </a:extLst>
          </p:cNvPr>
          <p:cNvSpPr/>
          <p:nvPr userDrawn="1"/>
        </p:nvSpPr>
        <p:spPr>
          <a:xfrm>
            <a:off x="3066447" y="1625600"/>
            <a:ext cx="6059106" cy="3647256"/>
          </a:xfrm>
          <a:prstGeom prst="roundRect">
            <a:avLst>
              <a:gd name="adj" fmla="val 12489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36000" rIns="72000" bIns="3600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0F3C967C-3FA3-4113-BC3D-FDC89600045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7416963">
            <a:off x="4844315" y="1046461"/>
            <a:ext cx="773219" cy="125592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A83D825-780A-43C5-A2E7-6006F256B0F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4183037" flipH="1">
            <a:off x="6574465" y="997640"/>
            <a:ext cx="773219" cy="1255920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10A745B9-0A03-4C57-A457-4FA787B43E2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4830338">
            <a:off x="5603528" y="973253"/>
            <a:ext cx="889020" cy="116103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684"/>
          <a:stretch/>
        </p:blipFill>
        <p:spPr>
          <a:xfrm flipH="1">
            <a:off x="0" y="5092701"/>
            <a:ext cx="744605" cy="1627433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877090" flipH="1">
            <a:off x="363009" y="5167002"/>
            <a:ext cx="1129358" cy="1844617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64E86AD-E4DC-470C-8EC5-24EC7FF5C6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495"/>
          <a:stretch/>
        </p:blipFill>
        <p:spPr>
          <a:xfrm rot="1169892" flipH="1">
            <a:off x="1251301" y="5080085"/>
            <a:ext cx="712364" cy="183763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861"/>
          <a:stretch/>
        </p:blipFill>
        <p:spPr>
          <a:xfrm rot="16200000" flipH="1">
            <a:off x="1475570" y="6083651"/>
            <a:ext cx="579745" cy="968954"/>
          </a:xfrm>
          <a:prstGeom prst="rect">
            <a:avLst/>
          </a:prstGeom>
        </p:spPr>
      </p:pic>
      <p:grpSp>
        <p:nvGrpSpPr>
          <p:cNvPr id="7" name="그룹 6">
            <a:extLst>
              <a:ext uri="{FF2B5EF4-FFF2-40B4-BE49-F238E27FC236}">
                <a16:creationId xmlns:a16="http://schemas.microsoft.com/office/drawing/2014/main" id="{BEF6FC46-44A0-421A-AA73-8513E0F49DC2}"/>
              </a:ext>
            </a:extLst>
          </p:cNvPr>
          <p:cNvGrpSpPr/>
          <p:nvPr userDrawn="1"/>
        </p:nvGrpSpPr>
        <p:grpSpPr>
          <a:xfrm flipH="1">
            <a:off x="9565034" y="5092701"/>
            <a:ext cx="2626966" cy="1765300"/>
            <a:chOff x="0" y="5515363"/>
            <a:chExt cx="1997997" cy="1342638"/>
          </a:xfrm>
        </p:grpSpPr>
        <p:pic>
          <p:nvPicPr>
            <p:cNvPr id="18" name="그림 17">
              <a:extLst>
                <a:ext uri="{FF2B5EF4-FFF2-40B4-BE49-F238E27FC236}">
                  <a16:creationId xmlns:a16="http://schemas.microsoft.com/office/drawing/2014/main" id="{6AEDACF6-AA23-44A0-911E-9D00EAA6D17F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3792" b="14194"/>
            <a:stretch/>
          </p:blipFill>
          <p:spPr>
            <a:xfrm>
              <a:off x="0" y="5620013"/>
              <a:ext cx="710958" cy="1237987"/>
            </a:xfrm>
            <a:prstGeom prst="rect">
              <a:avLst/>
            </a:prstGeom>
          </p:spPr>
        </p:pic>
        <p:pic>
          <p:nvPicPr>
            <p:cNvPr id="19" name="그림 18">
              <a:extLst>
                <a:ext uri="{FF2B5EF4-FFF2-40B4-BE49-F238E27FC236}">
                  <a16:creationId xmlns:a16="http://schemas.microsoft.com/office/drawing/2014/main" id="{E0BF9BD3-3133-428C-BBEA-FE97EA945FB2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0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8138"/>
            <a:stretch/>
          </p:blipFill>
          <p:spPr>
            <a:xfrm>
              <a:off x="1466799" y="5891648"/>
              <a:ext cx="531198" cy="966352"/>
            </a:xfrm>
            <a:prstGeom prst="rect">
              <a:avLst/>
            </a:prstGeom>
          </p:spPr>
        </p:pic>
        <p:pic>
          <p:nvPicPr>
            <p:cNvPr id="20" name="그림 19">
              <a:extLst>
                <a:ext uri="{FF2B5EF4-FFF2-40B4-BE49-F238E27FC236}">
                  <a16:creationId xmlns:a16="http://schemas.microsoft.com/office/drawing/2014/main" id="{80D98E66-CF2F-4E4B-90EC-BEB207BBB21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3487827">
              <a:off x="960879" y="5452707"/>
              <a:ext cx="409556" cy="534867"/>
            </a:xfrm>
            <a:prstGeom prst="rect">
              <a:avLst/>
            </a:prstGeom>
          </p:spPr>
        </p:pic>
        <p:pic>
          <p:nvPicPr>
            <p:cNvPr id="21" name="그림 20">
              <a:extLst>
                <a:ext uri="{FF2B5EF4-FFF2-40B4-BE49-F238E27FC236}">
                  <a16:creationId xmlns:a16="http://schemas.microsoft.com/office/drawing/2014/main" id="{85FF0BA2-BF25-47F1-97CF-890AC0796A36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2716"/>
            <a:stretch/>
          </p:blipFill>
          <p:spPr>
            <a:xfrm flipH="1">
              <a:off x="601283" y="5928121"/>
              <a:ext cx="846138" cy="929880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84524514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bg>
      <p:bgPr>
        <a:solidFill>
          <a:srgbClr val="FCE1D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684"/>
          <a:stretch/>
        </p:blipFill>
        <p:spPr>
          <a:xfrm flipV="1">
            <a:off x="11584948" y="110723"/>
            <a:ext cx="607052" cy="132679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877090" flipV="1">
            <a:off x="10975323" y="-126915"/>
            <a:ext cx="920728" cy="1503854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64E86AD-E4DC-470C-8EC5-24EC7FF5C6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495"/>
          <a:stretch/>
        </p:blipFill>
        <p:spPr>
          <a:xfrm rot="1169892" flipV="1">
            <a:off x="10591089" y="-50360"/>
            <a:ext cx="580767" cy="1498160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861"/>
          <a:stretch/>
        </p:blipFill>
        <p:spPr>
          <a:xfrm rot="16200000" flipV="1">
            <a:off x="10516370" y="-160330"/>
            <a:ext cx="472647" cy="789956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480F039-EF7C-4D53-AAAE-5F63969A4D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5676"/>
          <a:stretch/>
        </p:blipFill>
        <p:spPr>
          <a:xfrm rot="1218576">
            <a:off x="530669" y="5731131"/>
            <a:ext cx="668549" cy="114198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975"/>
          <a:stretch/>
        </p:blipFill>
        <p:spPr>
          <a:xfrm>
            <a:off x="0" y="5456153"/>
            <a:ext cx="708041" cy="1403384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F38C9F25-8FB2-4E0C-BBA1-9B7B479A19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8138"/>
          <a:stretch/>
        </p:blipFill>
        <p:spPr>
          <a:xfrm>
            <a:off x="1376624" y="5991371"/>
            <a:ext cx="477226" cy="8681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775878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bg>
      <p:bgPr>
        <a:solidFill>
          <a:srgbClr val="B4E4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림 19">
            <a:extLst>
              <a:ext uri="{FF2B5EF4-FFF2-40B4-BE49-F238E27FC236}">
                <a16:creationId xmlns:a16="http://schemas.microsoft.com/office/drawing/2014/main" id="{E52FBEFC-0E95-48EB-B051-060BAC0C1C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>
            <a:off x="1930252" y="5820706"/>
            <a:ext cx="581198" cy="1037294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8E4ABC5-435D-4E1F-B869-124FFE261E9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527" b="23448"/>
          <a:stretch/>
        </p:blipFill>
        <p:spPr>
          <a:xfrm>
            <a:off x="0" y="4950499"/>
            <a:ext cx="571719" cy="190750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EFDF7571-3274-4819-B116-B1308A83365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634"/>
          <a:stretch/>
        </p:blipFill>
        <p:spPr>
          <a:xfrm>
            <a:off x="223641" y="5454804"/>
            <a:ext cx="993082" cy="1403197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BBA9F068-392B-4EAD-9CBB-4B8AAC2F14E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8118458">
            <a:off x="2749142" y="5993124"/>
            <a:ext cx="505313" cy="659924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30D2D4EC-7276-4687-8BC6-8385B69F39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4182"/>
          <a:stretch/>
        </p:blipFill>
        <p:spPr>
          <a:xfrm flipH="1">
            <a:off x="861375" y="5282861"/>
            <a:ext cx="1123735" cy="157513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04E1639C-4E92-46DA-97E5-2F461C9CA5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6561" b="15448"/>
          <a:stretch/>
        </p:blipFill>
        <p:spPr>
          <a:xfrm>
            <a:off x="11290182" y="4305301"/>
            <a:ext cx="901817" cy="253845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BED595F-AE96-430E-81F1-9C99FC03820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406"/>
          <a:stretch/>
        </p:blipFill>
        <p:spPr>
          <a:xfrm rot="20584100">
            <a:off x="10948647" y="5168909"/>
            <a:ext cx="874008" cy="1727860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23EB84F3-4933-446C-A517-9828BD938D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16445"/>
          <a:stretch/>
        </p:blipFill>
        <p:spPr>
          <a:xfrm>
            <a:off x="9550417" y="5450603"/>
            <a:ext cx="1026509" cy="1393153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EB567CF0-CF0E-4627-A4AC-03517DB9BD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8381"/>
          <a:stretch/>
        </p:blipFill>
        <p:spPr>
          <a:xfrm>
            <a:off x="10134808" y="5313923"/>
            <a:ext cx="804396" cy="1529833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52E71869-3B4B-4F9D-A9D0-0BF787A65F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944"/>
          <a:stretch/>
        </p:blipFill>
        <p:spPr>
          <a:xfrm rot="6859733" flipH="1">
            <a:off x="8990606" y="5396226"/>
            <a:ext cx="458148" cy="6794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741801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792" b="14194"/>
          <a:stretch/>
        </p:blipFill>
        <p:spPr>
          <a:xfrm flipH="1">
            <a:off x="11270682" y="5253714"/>
            <a:ext cx="921318" cy="160428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DAB44D9-7F63-4924-B0E3-BE546E5C98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8138"/>
          <a:stretch/>
        </p:blipFill>
        <p:spPr>
          <a:xfrm>
            <a:off x="9602831" y="5605721"/>
            <a:ext cx="688370" cy="1252279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8112173" flipH="1">
            <a:off x="10416077" y="5036905"/>
            <a:ext cx="530736" cy="693125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2716"/>
          <a:stretch/>
        </p:blipFill>
        <p:spPr>
          <a:xfrm>
            <a:off x="10316313" y="5652986"/>
            <a:ext cx="1096495" cy="1205015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550FDA3B-656F-429C-B1E3-9ECA40F808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2055"/>
          <a:stretch/>
        </p:blipFill>
        <p:spPr>
          <a:xfrm>
            <a:off x="1212116" y="5280166"/>
            <a:ext cx="684800" cy="1577834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2804" b="16888"/>
          <a:stretch/>
        </p:blipFill>
        <p:spPr>
          <a:xfrm flipH="1">
            <a:off x="0" y="5544776"/>
            <a:ext cx="848234" cy="1313224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64E86AD-E4DC-470C-8EC5-24EC7FF5C6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 flipH="1">
            <a:off x="628040" y="5861315"/>
            <a:ext cx="691636" cy="9966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060352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bg>
      <p:bgPr>
        <a:solidFill>
          <a:srgbClr val="FEF8E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550FDA3B-656F-429C-B1E3-9ECA40F808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7675"/>
          <a:stretch/>
        </p:blipFill>
        <p:spPr>
          <a:xfrm rot="1568053" flipH="1">
            <a:off x="29293" y="5602517"/>
            <a:ext cx="528443" cy="1285986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480F039-EF7C-4D53-AAAE-5F63969A4D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1102"/>
          <a:stretch/>
        </p:blipFill>
        <p:spPr>
          <a:xfrm flipH="1">
            <a:off x="11542266" y="5469320"/>
            <a:ext cx="588247" cy="138868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2D10DA4D-89E8-419F-8CB2-E9AFB5A356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4679"/>
          <a:stretch/>
        </p:blipFill>
        <p:spPr>
          <a:xfrm flipH="1">
            <a:off x="11542266" y="5837619"/>
            <a:ext cx="437624" cy="102038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DAB44D9-7F63-4924-B0E3-BE546E5C98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195"/>
          <a:stretch/>
        </p:blipFill>
        <p:spPr>
          <a:xfrm flipH="1">
            <a:off x="813946" y="5377050"/>
            <a:ext cx="531198" cy="148095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234"/>
          <a:stretch/>
        </p:blipFill>
        <p:spPr>
          <a:xfrm rot="5400000" flipV="1">
            <a:off x="11154453" y="-369052"/>
            <a:ext cx="706834" cy="1442773"/>
          </a:xfrm>
          <a:prstGeom prst="rect">
            <a:avLst/>
          </a:prstGeom>
        </p:spPr>
      </p:pic>
      <p:pic>
        <p:nvPicPr>
          <p:cNvPr id="6" name="그림 5">
            <a:extLst>
              <a:ext uri="{FF2B5EF4-FFF2-40B4-BE49-F238E27FC236}">
                <a16:creationId xmlns:a16="http://schemas.microsoft.com/office/drawing/2014/main" id="{DD238AE9-79BD-45D9-B45A-F978163322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5791"/>
          <a:stretch/>
        </p:blipFill>
        <p:spPr>
          <a:xfrm rot="4204289" flipH="1">
            <a:off x="376538" y="1421144"/>
            <a:ext cx="562356" cy="1315435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7416963">
            <a:off x="10667662" y="892084"/>
            <a:ext cx="331299" cy="53812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4830338">
            <a:off x="10992960" y="860717"/>
            <a:ext cx="380916" cy="497464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5882"/>
          <a:stretch/>
        </p:blipFill>
        <p:spPr>
          <a:xfrm flipH="1">
            <a:off x="37256" y="101600"/>
            <a:ext cx="1009024" cy="195922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7483442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877090" flipH="1">
            <a:off x="363009" y="5167002"/>
            <a:ext cx="1129358" cy="1844617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0F3C967C-3FA3-4113-BC3D-FDC89600045E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143814" flipH="1">
            <a:off x="1564924" y="4710133"/>
            <a:ext cx="471063" cy="765136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A83D825-780A-43C5-A2E7-6006F256B0F8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9036549">
            <a:off x="9607497" y="6102426"/>
            <a:ext cx="471063" cy="765136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684"/>
          <a:stretch/>
        </p:blipFill>
        <p:spPr>
          <a:xfrm>
            <a:off x="11447395" y="5092701"/>
            <a:ext cx="744605" cy="162743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64E86AD-E4DC-470C-8EC5-24EC7FF5C6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495"/>
          <a:stretch/>
        </p:blipFill>
        <p:spPr>
          <a:xfrm rot="20430108">
            <a:off x="10228335" y="5080085"/>
            <a:ext cx="712364" cy="183763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861"/>
          <a:stretch/>
        </p:blipFill>
        <p:spPr>
          <a:xfrm rot="5400000">
            <a:off x="10136685" y="6083651"/>
            <a:ext cx="579745" cy="968954"/>
          </a:xfrm>
          <a:prstGeom prst="rect">
            <a:avLst/>
          </a:prstGeom>
        </p:spPr>
      </p:pic>
      <p:grpSp>
        <p:nvGrpSpPr>
          <p:cNvPr id="7" name="그룹 6">
            <a:extLst>
              <a:ext uri="{FF2B5EF4-FFF2-40B4-BE49-F238E27FC236}">
                <a16:creationId xmlns:a16="http://schemas.microsoft.com/office/drawing/2014/main" id="{BEF6FC46-44A0-421A-AA73-8513E0F49DC2}"/>
              </a:ext>
            </a:extLst>
          </p:cNvPr>
          <p:cNvGrpSpPr/>
          <p:nvPr userDrawn="1"/>
        </p:nvGrpSpPr>
        <p:grpSpPr>
          <a:xfrm>
            <a:off x="0" y="5092701"/>
            <a:ext cx="2626966" cy="1765300"/>
            <a:chOff x="0" y="5515363"/>
            <a:chExt cx="1997997" cy="1342638"/>
          </a:xfrm>
        </p:grpSpPr>
        <p:pic>
          <p:nvPicPr>
            <p:cNvPr id="18" name="그림 17">
              <a:extLst>
                <a:ext uri="{FF2B5EF4-FFF2-40B4-BE49-F238E27FC236}">
                  <a16:creationId xmlns:a16="http://schemas.microsoft.com/office/drawing/2014/main" id="{6AEDACF6-AA23-44A0-911E-9D00EAA6D17F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3792" b="14194"/>
            <a:stretch/>
          </p:blipFill>
          <p:spPr>
            <a:xfrm>
              <a:off x="0" y="5620013"/>
              <a:ext cx="710958" cy="1237987"/>
            </a:xfrm>
            <a:prstGeom prst="rect">
              <a:avLst/>
            </a:prstGeom>
          </p:spPr>
        </p:pic>
        <p:pic>
          <p:nvPicPr>
            <p:cNvPr id="19" name="그림 18">
              <a:extLst>
                <a:ext uri="{FF2B5EF4-FFF2-40B4-BE49-F238E27FC236}">
                  <a16:creationId xmlns:a16="http://schemas.microsoft.com/office/drawing/2014/main" id="{E0BF9BD3-3133-428C-BBEA-FE97EA945FB2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0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8138"/>
            <a:stretch/>
          </p:blipFill>
          <p:spPr>
            <a:xfrm>
              <a:off x="1466799" y="5891648"/>
              <a:ext cx="531198" cy="966352"/>
            </a:xfrm>
            <a:prstGeom prst="rect">
              <a:avLst/>
            </a:prstGeom>
          </p:spPr>
        </p:pic>
        <p:pic>
          <p:nvPicPr>
            <p:cNvPr id="20" name="그림 19">
              <a:extLst>
                <a:ext uri="{FF2B5EF4-FFF2-40B4-BE49-F238E27FC236}">
                  <a16:creationId xmlns:a16="http://schemas.microsoft.com/office/drawing/2014/main" id="{80D98E66-CF2F-4E4B-90EC-BEB207BBB21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3487827">
              <a:off x="960879" y="5452707"/>
              <a:ext cx="409556" cy="534867"/>
            </a:xfrm>
            <a:prstGeom prst="rect">
              <a:avLst/>
            </a:prstGeom>
          </p:spPr>
        </p:pic>
        <p:pic>
          <p:nvPicPr>
            <p:cNvPr id="21" name="그림 20">
              <a:extLst>
                <a:ext uri="{FF2B5EF4-FFF2-40B4-BE49-F238E27FC236}">
                  <a16:creationId xmlns:a16="http://schemas.microsoft.com/office/drawing/2014/main" id="{85FF0BA2-BF25-47F1-97CF-890AC0796A36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5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2716"/>
            <a:stretch/>
          </p:blipFill>
          <p:spPr>
            <a:xfrm flipH="1">
              <a:off x="601283" y="5928121"/>
              <a:ext cx="846138" cy="929880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8127837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bg>
      <p:bgPr>
        <a:solidFill>
          <a:srgbClr val="FCE1D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04E1639C-4E92-46DA-97E5-2F461C9CA5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6561" b="15448"/>
          <a:stretch/>
        </p:blipFill>
        <p:spPr>
          <a:xfrm flipH="1">
            <a:off x="0" y="5001653"/>
            <a:ext cx="659490" cy="1856347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E52FBEFC-0E95-48EB-B051-060BAC0C1C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 flipH="1">
            <a:off x="10300955" y="6076950"/>
            <a:ext cx="437624" cy="78105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8E4ABC5-435D-4E1F-B869-124FFE261E9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527" b="23448"/>
          <a:stretch/>
        </p:blipFill>
        <p:spPr>
          <a:xfrm flipH="1">
            <a:off x="11761512" y="5421711"/>
            <a:ext cx="430487" cy="1436289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EFDF7571-3274-4819-B116-B1308A83365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634"/>
          <a:stretch/>
        </p:blipFill>
        <p:spPr>
          <a:xfrm flipH="1">
            <a:off x="11275844" y="5801437"/>
            <a:ext cx="747760" cy="1056564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BED595F-AE96-430E-81F1-9C99FC03820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406"/>
          <a:stretch/>
        </p:blipFill>
        <p:spPr>
          <a:xfrm rot="1015900" flipH="1">
            <a:off x="270098" y="5633201"/>
            <a:ext cx="639153" cy="1263567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23EB84F3-4933-446C-A517-9828BD938D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16445"/>
          <a:stretch/>
        </p:blipFill>
        <p:spPr>
          <a:xfrm flipH="1">
            <a:off x="1181087" y="5839201"/>
            <a:ext cx="750676" cy="1018799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EB567CF0-CF0E-4627-A4AC-03517DB9BD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8381"/>
          <a:stretch/>
        </p:blipFill>
        <p:spPr>
          <a:xfrm flipH="1">
            <a:off x="916156" y="5739248"/>
            <a:ext cx="588247" cy="1118752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BBA9F068-392B-4EAD-9CBB-4B8AAC2F14E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3481542" flipH="1">
            <a:off x="9741495" y="6206775"/>
            <a:ext cx="380485" cy="496902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30D2D4EC-7276-4687-8BC6-8385B69F39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4182"/>
          <a:stretch/>
        </p:blipFill>
        <p:spPr>
          <a:xfrm>
            <a:off x="10697272" y="5671969"/>
            <a:ext cx="846138" cy="1186031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52E71869-3B4B-4F9D-A9D0-0BF787A65F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944"/>
          <a:stretch/>
        </p:blipFill>
        <p:spPr>
          <a:xfrm rot="14740267">
            <a:off x="2006108" y="5799436"/>
            <a:ext cx="335039" cy="496901"/>
          </a:xfrm>
          <a:prstGeom prst="rect">
            <a:avLst/>
          </a:prstGeom>
        </p:spPr>
      </p:pic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E7466AB7-D589-452F-B3B8-F7681D4E5DE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132804" y="888805"/>
            <a:ext cx="3804944" cy="5104202"/>
          </a:xfrm>
          <a:prstGeom prst="roundRect">
            <a:avLst>
              <a:gd name="adj" fmla="val 9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1527237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bg>
      <p:bgPr>
        <a:solidFill>
          <a:srgbClr val="EC8F7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A480F039-EF7C-4D53-AAAE-5F63969A4D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3693" b="11102"/>
          <a:stretch/>
        </p:blipFill>
        <p:spPr>
          <a:xfrm>
            <a:off x="-1" y="4856227"/>
            <a:ext cx="731841" cy="200177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2D10DA4D-89E8-419F-8CB2-E9AFB5A356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4679"/>
          <a:stretch/>
        </p:blipFill>
        <p:spPr>
          <a:xfrm>
            <a:off x="101009" y="5387128"/>
            <a:ext cx="630832" cy="1470872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550FDA3B-656F-429C-B1E3-9ECA40F808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7675"/>
          <a:stretch/>
        </p:blipFill>
        <p:spPr>
          <a:xfrm rot="20031947">
            <a:off x="11250770" y="5245325"/>
            <a:ext cx="681186" cy="1657693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DAB44D9-7F63-4924-B0E3-BE546E5C98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2282" b="5195"/>
          <a:stretch/>
        </p:blipFill>
        <p:spPr>
          <a:xfrm>
            <a:off x="11591365" y="4954688"/>
            <a:ext cx="600635" cy="190901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234"/>
          <a:stretch/>
        </p:blipFill>
        <p:spPr>
          <a:xfrm rot="5400000" flipV="1">
            <a:off x="11154453" y="-369052"/>
            <a:ext cx="706834" cy="1442773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4183037" flipH="1">
            <a:off x="11597788" y="717264"/>
            <a:ext cx="331299" cy="53812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769662" flipH="1">
            <a:off x="11222873" y="685897"/>
            <a:ext cx="380916" cy="497464"/>
          </a:xfrm>
          <a:prstGeom prst="rect">
            <a:avLst/>
          </a:prstGeom>
        </p:spPr>
      </p:pic>
      <p:sp>
        <p:nvSpPr>
          <p:cNvPr id="15" name="그림 개체 틀 4">
            <a:extLst>
              <a:ext uri="{FF2B5EF4-FFF2-40B4-BE49-F238E27FC236}">
                <a16:creationId xmlns:a16="http://schemas.microsoft.com/office/drawing/2014/main" id="{E1848B7B-5265-4081-9729-C697A12D7DC4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938756" y="1377588"/>
            <a:ext cx="2828925" cy="2828925"/>
          </a:xfrm>
          <a:prstGeom prst="roundRect">
            <a:avLst>
              <a:gd name="adj" fmla="val 8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6" name="그림 개체 틀 4">
            <a:extLst>
              <a:ext uri="{FF2B5EF4-FFF2-40B4-BE49-F238E27FC236}">
                <a16:creationId xmlns:a16="http://schemas.microsoft.com/office/drawing/2014/main" id="{011F0D4F-3C82-4965-9C89-EB3ECA198A08}"/>
              </a:ext>
            </a:extLst>
          </p:cNvPr>
          <p:cNvSpPr>
            <a:spLocks noGrp="1"/>
          </p:cNvSpPr>
          <p:nvPr userDrawn="1">
            <p:ph type="pic" sz="quarter" idx="17" hasCustomPrompt="1"/>
          </p:nvPr>
        </p:nvSpPr>
        <p:spPr>
          <a:xfrm>
            <a:off x="4681537" y="1377588"/>
            <a:ext cx="2828925" cy="2828925"/>
          </a:xfrm>
          <a:prstGeom prst="roundRect">
            <a:avLst>
              <a:gd name="adj" fmla="val 8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7" name="그림 개체 틀 4">
            <a:extLst>
              <a:ext uri="{FF2B5EF4-FFF2-40B4-BE49-F238E27FC236}">
                <a16:creationId xmlns:a16="http://schemas.microsoft.com/office/drawing/2014/main" id="{809F3613-2484-4691-894B-8EE218C5E64E}"/>
              </a:ext>
            </a:extLst>
          </p:cNvPr>
          <p:cNvSpPr>
            <a:spLocks noGrp="1"/>
          </p:cNvSpPr>
          <p:nvPr userDrawn="1">
            <p:ph type="pic" sz="quarter" idx="18" hasCustomPrompt="1"/>
          </p:nvPr>
        </p:nvSpPr>
        <p:spPr>
          <a:xfrm>
            <a:off x="8424318" y="1377588"/>
            <a:ext cx="2828925" cy="2828925"/>
          </a:xfrm>
          <a:prstGeom prst="roundRect">
            <a:avLst>
              <a:gd name="adj" fmla="val 8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277398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bg>
      <p:bgPr>
        <a:solidFill>
          <a:srgbClr val="FEF8E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684"/>
          <a:stretch/>
        </p:blipFill>
        <p:spPr>
          <a:xfrm flipH="1">
            <a:off x="0" y="5092701"/>
            <a:ext cx="744605" cy="1627433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861"/>
          <a:stretch/>
        </p:blipFill>
        <p:spPr>
          <a:xfrm rot="16200000" flipH="1">
            <a:off x="1475570" y="6083651"/>
            <a:ext cx="579745" cy="968954"/>
          </a:xfrm>
          <a:prstGeom prst="rect">
            <a:avLst/>
          </a:prstGeom>
        </p:spPr>
      </p:pic>
      <p:grpSp>
        <p:nvGrpSpPr>
          <p:cNvPr id="7" name="그룹 6">
            <a:extLst>
              <a:ext uri="{FF2B5EF4-FFF2-40B4-BE49-F238E27FC236}">
                <a16:creationId xmlns:a16="http://schemas.microsoft.com/office/drawing/2014/main" id="{BEF6FC46-44A0-421A-AA73-8513E0F49DC2}"/>
              </a:ext>
            </a:extLst>
          </p:cNvPr>
          <p:cNvGrpSpPr/>
          <p:nvPr userDrawn="1"/>
        </p:nvGrpSpPr>
        <p:grpSpPr>
          <a:xfrm flipH="1">
            <a:off x="9565034" y="5092701"/>
            <a:ext cx="2626966" cy="1765300"/>
            <a:chOff x="0" y="5515363"/>
            <a:chExt cx="1997997" cy="1342638"/>
          </a:xfrm>
        </p:grpSpPr>
        <p:pic>
          <p:nvPicPr>
            <p:cNvPr id="18" name="그림 17">
              <a:extLst>
                <a:ext uri="{FF2B5EF4-FFF2-40B4-BE49-F238E27FC236}">
                  <a16:creationId xmlns:a16="http://schemas.microsoft.com/office/drawing/2014/main" id="{6AEDACF6-AA23-44A0-911E-9D00EAA6D17F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3792" b="14194"/>
            <a:stretch/>
          </p:blipFill>
          <p:spPr>
            <a:xfrm>
              <a:off x="0" y="5620013"/>
              <a:ext cx="710958" cy="1237987"/>
            </a:xfrm>
            <a:prstGeom prst="rect">
              <a:avLst/>
            </a:prstGeom>
          </p:spPr>
        </p:pic>
        <p:pic>
          <p:nvPicPr>
            <p:cNvPr id="19" name="그림 18">
              <a:extLst>
                <a:ext uri="{FF2B5EF4-FFF2-40B4-BE49-F238E27FC236}">
                  <a16:creationId xmlns:a16="http://schemas.microsoft.com/office/drawing/2014/main" id="{E0BF9BD3-3133-428C-BBEA-FE97EA945FB2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8138"/>
            <a:stretch/>
          </p:blipFill>
          <p:spPr>
            <a:xfrm>
              <a:off x="1466799" y="5891648"/>
              <a:ext cx="531198" cy="966352"/>
            </a:xfrm>
            <a:prstGeom prst="rect">
              <a:avLst/>
            </a:prstGeom>
          </p:spPr>
        </p:pic>
        <p:pic>
          <p:nvPicPr>
            <p:cNvPr id="20" name="그림 19">
              <a:extLst>
                <a:ext uri="{FF2B5EF4-FFF2-40B4-BE49-F238E27FC236}">
                  <a16:creationId xmlns:a16="http://schemas.microsoft.com/office/drawing/2014/main" id="{80D98E66-CF2F-4E4B-90EC-BEB207BBB21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3487827">
              <a:off x="960879" y="5452707"/>
              <a:ext cx="409556" cy="534867"/>
            </a:xfrm>
            <a:prstGeom prst="rect">
              <a:avLst/>
            </a:prstGeom>
          </p:spPr>
        </p:pic>
        <p:pic>
          <p:nvPicPr>
            <p:cNvPr id="21" name="그림 20">
              <a:extLst>
                <a:ext uri="{FF2B5EF4-FFF2-40B4-BE49-F238E27FC236}">
                  <a16:creationId xmlns:a16="http://schemas.microsoft.com/office/drawing/2014/main" id="{85FF0BA2-BF25-47F1-97CF-890AC0796A36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2716"/>
            <a:stretch/>
          </p:blipFill>
          <p:spPr>
            <a:xfrm flipH="1">
              <a:off x="601283" y="5928121"/>
              <a:ext cx="846138" cy="929880"/>
            </a:xfrm>
            <a:prstGeom prst="rect">
              <a:avLst/>
            </a:prstGeom>
          </p:spPr>
        </p:pic>
      </p:grpSp>
      <p:sp>
        <p:nvSpPr>
          <p:cNvPr id="22" name="그림 개체 틀 4">
            <a:extLst>
              <a:ext uri="{FF2B5EF4-FFF2-40B4-BE49-F238E27FC236}">
                <a16:creationId xmlns:a16="http://schemas.microsoft.com/office/drawing/2014/main" id="{56C76A5D-0D39-4F10-8463-6CCDE807C40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917575" y="0"/>
            <a:ext cx="4625975" cy="599439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2451435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bg>
      <p:bgPr>
        <a:solidFill>
          <a:srgbClr val="FCE1D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그림 개체 틀 4">
            <a:extLst>
              <a:ext uri="{FF2B5EF4-FFF2-40B4-BE49-F238E27FC236}">
                <a16:creationId xmlns:a16="http://schemas.microsoft.com/office/drawing/2014/main" id="{6B4E9C1D-55A7-4AFD-9784-45F143C51427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0" y="1"/>
            <a:ext cx="12191999" cy="3429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A480F039-EF7C-4D53-AAAE-5F63969A4D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5676"/>
          <a:stretch/>
        </p:blipFill>
        <p:spPr>
          <a:xfrm rot="1218576">
            <a:off x="530669" y="5731131"/>
            <a:ext cx="668549" cy="114198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975"/>
          <a:stretch/>
        </p:blipFill>
        <p:spPr>
          <a:xfrm>
            <a:off x="0" y="5456153"/>
            <a:ext cx="708041" cy="1403384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F38C9F25-8FB2-4E0C-BBA1-9B7B479A19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8138"/>
          <a:stretch/>
        </p:blipFill>
        <p:spPr>
          <a:xfrm>
            <a:off x="1376624" y="5991371"/>
            <a:ext cx="477226" cy="8681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689062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bg>
      <p:bgPr>
        <a:solidFill>
          <a:srgbClr val="B4E4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0" name="그림 19">
            <a:extLst>
              <a:ext uri="{FF2B5EF4-FFF2-40B4-BE49-F238E27FC236}">
                <a16:creationId xmlns:a16="http://schemas.microsoft.com/office/drawing/2014/main" id="{E52FBEFC-0E95-48EB-B051-060BAC0C1C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>
            <a:off x="1930252" y="5820706"/>
            <a:ext cx="581198" cy="1037294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8E4ABC5-435D-4E1F-B869-124FFE261E9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527" b="23448"/>
          <a:stretch/>
        </p:blipFill>
        <p:spPr>
          <a:xfrm>
            <a:off x="0" y="4950499"/>
            <a:ext cx="571719" cy="190750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EFDF7571-3274-4819-B116-B1308A83365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8634"/>
          <a:stretch/>
        </p:blipFill>
        <p:spPr>
          <a:xfrm>
            <a:off x="223641" y="5454804"/>
            <a:ext cx="993082" cy="1403197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BBA9F068-392B-4EAD-9CBB-4B8AAC2F14E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8118458">
            <a:off x="2749142" y="5993124"/>
            <a:ext cx="505313" cy="659924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30D2D4EC-7276-4687-8BC6-8385B69F39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4182"/>
          <a:stretch/>
        </p:blipFill>
        <p:spPr>
          <a:xfrm flipH="1">
            <a:off x="861375" y="5282861"/>
            <a:ext cx="1123735" cy="157513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04E1639C-4E92-46DA-97E5-2F461C9CA5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6561" b="15448"/>
          <a:stretch/>
        </p:blipFill>
        <p:spPr>
          <a:xfrm>
            <a:off x="11290182" y="4305301"/>
            <a:ext cx="901817" cy="253845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BED595F-AE96-430E-81F1-9C99FC03820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406"/>
          <a:stretch/>
        </p:blipFill>
        <p:spPr>
          <a:xfrm rot="20584100">
            <a:off x="10948647" y="5168909"/>
            <a:ext cx="874008" cy="1727860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23EB84F3-4933-446C-A517-9828BD938D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16445"/>
          <a:stretch/>
        </p:blipFill>
        <p:spPr>
          <a:xfrm>
            <a:off x="9550417" y="5450603"/>
            <a:ext cx="1026509" cy="1393153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EB567CF0-CF0E-4627-A4AC-03517DB9BD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8381"/>
          <a:stretch/>
        </p:blipFill>
        <p:spPr>
          <a:xfrm>
            <a:off x="10134808" y="5313923"/>
            <a:ext cx="804396" cy="1529833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52E71869-3B4B-4F9D-A9D0-0BF787A65F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944"/>
          <a:stretch/>
        </p:blipFill>
        <p:spPr>
          <a:xfrm rot="6859733" flipH="1">
            <a:off x="8990606" y="5396226"/>
            <a:ext cx="458148" cy="679486"/>
          </a:xfrm>
          <a:prstGeom prst="rect">
            <a:avLst/>
          </a:prstGeom>
        </p:spPr>
      </p:pic>
      <p:sp>
        <p:nvSpPr>
          <p:cNvPr id="14" name="그림 개체 틀 11">
            <a:extLst>
              <a:ext uri="{FF2B5EF4-FFF2-40B4-BE49-F238E27FC236}">
                <a16:creationId xmlns:a16="http://schemas.microsoft.com/office/drawing/2014/main" id="{76B0E011-CBBB-4F99-A19F-E9F8CEAB950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048152" y="7488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7512696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bg>
      <p:bgPr>
        <a:solidFill>
          <a:srgbClr val="FEF8E8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550FDA3B-656F-429C-B1E3-9ECA40F808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7675"/>
          <a:stretch/>
        </p:blipFill>
        <p:spPr>
          <a:xfrm rot="1568053" flipH="1">
            <a:off x="29293" y="5602517"/>
            <a:ext cx="528443" cy="1285986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480F039-EF7C-4D53-AAAE-5F63969A4D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1102"/>
          <a:stretch/>
        </p:blipFill>
        <p:spPr>
          <a:xfrm flipH="1">
            <a:off x="11542266" y="5469320"/>
            <a:ext cx="588247" cy="138868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2D10DA4D-89E8-419F-8CB2-E9AFB5A356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4679"/>
          <a:stretch/>
        </p:blipFill>
        <p:spPr>
          <a:xfrm flipH="1">
            <a:off x="11542266" y="5837619"/>
            <a:ext cx="437624" cy="102038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DAB44D9-7F63-4924-B0E3-BE546E5C98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195"/>
          <a:stretch/>
        </p:blipFill>
        <p:spPr>
          <a:xfrm flipH="1">
            <a:off x="813946" y="5377050"/>
            <a:ext cx="531198" cy="148095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FE4FC6C-8C67-4300-B9E5-F5D8B66B10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234"/>
          <a:stretch/>
        </p:blipFill>
        <p:spPr>
          <a:xfrm rot="5400000" flipV="1">
            <a:off x="11154453" y="-369052"/>
            <a:ext cx="706834" cy="1442773"/>
          </a:xfrm>
          <a:prstGeom prst="rect">
            <a:avLst/>
          </a:prstGeom>
        </p:spPr>
      </p:pic>
      <p:pic>
        <p:nvPicPr>
          <p:cNvPr id="6" name="그림 5">
            <a:extLst>
              <a:ext uri="{FF2B5EF4-FFF2-40B4-BE49-F238E27FC236}">
                <a16:creationId xmlns:a16="http://schemas.microsoft.com/office/drawing/2014/main" id="{DD238AE9-79BD-45D9-B45A-F978163322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5791"/>
          <a:stretch/>
        </p:blipFill>
        <p:spPr>
          <a:xfrm rot="4204289" flipH="1">
            <a:off x="376538" y="1421144"/>
            <a:ext cx="562356" cy="1315435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7416963">
            <a:off x="10667662" y="892084"/>
            <a:ext cx="331299" cy="538121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4830338">
            <a:off x="10992960" y="860717"/>
            <a:ext cx="380916" cy="497464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5882"/>
          <a:stretch/>
        </p:blipFill>
        <p:spPr>
          <a:xfrm flipH="1">
            <a:off x="37256" y="101600"/>
            <a:ext cx="1009024" cy="1959222"/>
          </a:xfrm>
          <a:prstGeom prst="rect">
            <a:avLst/>
          </a:prstGeom>
        </p:spPr>
      </p:pic>
      <p:sp>
        <p:nvSpPr>
          <p:cNvPr id="15" name="그림 개체 틀 5">
            <a:extLst>
              <a:ext uri="{FF2B5EF4-FFF2-40B4-BE49-F238E27FC236}">
                <a16:creationId xmlns:a16="http://schemas.microsoft.com/office/drawing/2014/main" id="{EE6F2BC7-58D7-4CAA-8315-47729529FE6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88257" y="7159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5492725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EF4A0C67-CF64-4CA6-8CE0-00CA1348E095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877090" flipH="1">
            <a:off x="363009" y="5167002"/>
            <a:ext cx="1129358" cy="1844617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0F3C967C-3FA3-4113-BC3D-FDC89600045E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143814" flipH="1">
            <a:off x="1564924" y="4710133"/>
            <a:ext cx="471063" cy="765136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A83D825-780A-43C5-A2E7-6006F256B0F8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9036549">
            <a:off x="9607497" y="6102426"/>
            <a:ext cx="471063" cy="765136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BBC0F917-0417-4379-B1DF-DEAC26CA71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684"/>
          <a:stretch/>
        </p:blipFill>
        <p:spPr>
          <a:xfrm>
            <a:off x="11447395" y="5092701"/>
            <a:ext cx="744605" cy="162743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364E86AD-E4DC-470C-8EC5-24EC7FF5C6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495"/>
          <a:stretch/>
        </p:blipFill>
        <p:spPr>
          <a:xfrm rot="20430108">
            <a:off x="10228335" y="5080085"/>
            <a:ext cx="712364" cy="183763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EFDA1C4D-7479-4334-8BF8-8D8876B9D0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861"/>
          <a:stretch/>
        </p:blipFill>
        <p:spPr>
          <a:xfrm rot="5400000">
            <a:off x="10136685" y="6083651"/>
            <a:ext cx="579745" cy="968954"/>
          </a:xfrm>
          <a:prstGeom prst="rect">
            <a:avLst/>
          </a:prstGeom>
        </p:spPr>
      </p:pic>
      <p:grpSp>
        <p:nvGrpSpPr>
          <p:cNvPr id="7" name="그룹 6">
            <a:extLst>
              <a:ext uri="{FF2B5EF4-FFF2-40B4-BE49-F238E27FC236}">
                <a16:creationId xmlns:a16="http://schemas.microsoft.com/office/drawing/2014/main" id="{BEF6FC46-44A0-421A-AA73-8513E0F49DC2}"/>
              </a:ext>
            </a:extLst>
          </p:cNvPr>
          <p:cNvGrpSpPr/>
          <p:nvPr userDrawn="1"/>
        </p:nvGrpSpPr>
        <p:grpSpPr>
          <a:xfrm>
            <a:off x="0" y="5092701"/>
            <a:ext cx="2626966" cy="1765300"/>
            <a:chOff x="0" y="5515363"/>
            <a:chExt cx="1997997" cy="1342638"/>
          </a:xfrm>
        </p:grpSpPr>
        <p:pic>
          <p:nvPicPr>
            <p:cNvPr id="18" name="그림 17">
              <a:extLst>
                <a:ext uri="{FF2B5EF4-FFF2-40B4-BE49-F238E27FC236}">
                  <a16:creationId xmlns:a16="http://schemas.microsoft.com/office/drawing/2014/main" id="{6AEDACF6-AA23-44A0-911E-9D00EAA6D17F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3792" b="14194"/>
            <a:stretch/>
          </p:blipFill>
          <p:spPr>
            <a:xfrm>
              <a:off x="0" y="5620013"/>
              <a:ext cx="710958" cy="1237987"/>
            </a:xfrm>
            <a:prstGeom prst="rect">
              <a:avLst/>
            </a:prstGeom>
          </p:spPr>
        </p:pic>
        <p:pic>
          <p:nvPicPr>
            <p:cNvPr id="19" name="그림 18">
              <a:extLst>
                <a:ext uri="{FF2B5EF4-FFF2-40B4-BE49-F238E27FC236}">
                  <a16:creationId xmlns:a16="http://schemas.microsoft.com/office/drawing/2014/main" id="{E0BF9BD3-3133-428C-BBEA-FE97EA945FB2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0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8138"/>
            <a:stretch/>
          </p:blipFill>
          <p:spPr>
            <a:xfrm>
              <a:off x="1466799" y="5891648"/>
              <a:ext cx="531198" cy="966352"/>
            </a:xfrm>
            <a:prstGeom prst="rect">
              <a:avLst/>
            </a:prstGeom>
          </p:spPr>
        </p:pic>
        <p:pic>
          <p:nvPicPr>
            <p:cNvPr id="20" name="그림 19">
              <a:extLst>
                <a:ext uri="{FF2B5EF4-FFF2-40B4-BE49-F238E27FC236}">
                  <a16:creationId xmlns:a16="http://schemas.microsoft.com/office/drawing/2014/main" id="{80D98E66-CF2F-4E4B-90EC-BEB207BBB21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3487827">
              <a:off x="960879" y="5452707"/>
              <a:ext cx="409556" cy="534867"/>
            </a:xfrm>
            <a:prstGeom prst="rect">
              <a:avLst/>
            </a:prstGeom>
          </p:spPr>
        </p:pic>
        <p:pic>
          <p:nvPicPr>
            <p:cNvPr id="21" name="그림 20">
              <a:extLst>
                <a:ext uri="{FF2B5EF4-FFF2-40B4-BE49-F238E27FC236}">
                  <a16:creationId xmlns:a16="http://schemas.microsoft.com/office/drawing/2014/main" id="{85FF0BA2-BF25-47F1-97CF-890AC0796A36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5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b="32716"/>
            <a:stretch/>
          </p:blipFill>
          <p:spPr>
            <a:xfrm flipH="1">
              <a:off x="601283" y="5928121"/>
              <a:ext cx="846138" cy="929880"/>
            </a:xfrm>
            <a:prstGeom prst="rect">
              <a:avLst/>
            </a:prstGeom>
          </p:spPr>
        </p:pic>
      </p:grpSp>
      <p:sp>
        <p:nvSpPr>
          <p:cNvPr id="16" name="그림 개체 틀 8">
            <a:extLst>
              <a:ext uri="{FF2B5EF4-FFF2-40B4-BE49-F238E27FC236}">
                <a16:creationId xmlns:a16="http://schemas.microsoft.com/office/drawing/2014/main" id="{174B77F3-4F49-44A0-B204-3E0CDC7A954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34081743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138415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75811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2F8AD70-5022-4398-B810-FB6A092895BD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theme" Target="../theme/theme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CE1DA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65" r:id="rId2"/>
    <p:sldLayoutId id="2147483666" r:id="rId3"/>
    <p:sldLayoutId id="2147483667" r:id="rId4"/>
    <p:sldLayoutId id="2147483668" r:id="rId5"/>
    <p:sldLayoutId id="2147483669" r:id="rId6"/>
    <p:sldLayoutId id="2147483670" r:id="rId7"/>
    <p:sldLayoutId id="2147483671" r:id="rId8"/>
    <p:sldLayoutId id="2147483672" r:id="rId9"/>
    <p:sldLayoutId id="2147483673" r:id="rId10"/>
    <p:sldLayoutId id="2147483674" r:id="rId11"/>
    <p:sldLayoutId id="2147483675" r:id="rId12"/>
    <p:sldLayoutId id="2147483676" r:id="rId13"/>
    <p:sldLayoutId id="2147483677" r:id="rId14"/>
    <p:sldLayoutId id="2147483678" r:id="rId15"/>
    <p:sldLayoutId id="2147483679" r:id="rId16"/>
    <p:sldLayoutId id="2147483680" r:id="rId17"/>
    <p:sldLayoutId id="2147483681" r:id="rId18"/>
    <p:sldLayoutId id="2147483649" r:id="rId19"/>
    <p:sldLayoutId id="2147483664" r:id="rId20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png"/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png"/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png"/><Relationship Id="rId3" Type="http://schemas.openxmlformats.org/officeDocument/2006/relationships/image" Target="../media/image8.png"/><Relationship Id="rId7" Type="http://schemas.openxmlformats.org/officeDocument/2006/relationships/image" Target="../media/image14.sv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15.xml"/><Relationship Id="rId6" Type="http://schemas.openxmlformats.org/officeDocument/2006/relationships/image" Target="../media/image13.png"/><Relationship Id="rId5" Type="http://schemas.openxmlformats.org/officeDocument/2006/relationships/image" Target="../media/image12.png"/><Relationship Id="rId4" Type="http://schemas.openxmlformats.org/officeDocument/2006/relationships/image" Target="../media/image10.png"/><Relationship Id="rId9" Type="http://schemas.openxmlformats.org/officeDocument/2006/relationships/image" Target="../media/image16.sv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pn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6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17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18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0.xml"/><Relationship Id="rId4" Type="http://schemas.openxmlformats.org/officeDocument/2006/relationships/image" Target="../media/image2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Berkshire+Swash" TargetMode="External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20.xml"/><Relationship Id="rId4" Type="http://schemas.openxmlformats.org/officeDocument/2006/relationships/hyperlink" Target="https://fonts.google.com/specimen/Montserrat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extBox 27">
            <a:extLst>
              <a:ext uri="{FF2B5EF4-FFF2-40B4-BE49-F238E27FC236}">
                <a16:creationId xmlns:a16="http://schemas.microsoft.com/office/drawing/2014/main" id="{F4B475B7-84FE-42D3-AF18-BFD2BEEFDBB5}"/>
              </a:ext>
            </a:extLst>
          </p:cNvPr>
          <p:cNvSpPr txBox="1"/>
          <p:nvPr/>
        </p:nvSpPr>
        <p:spPr>
          <a:xfrm>
            <a:off x="1852510" y="1642407"/>
            <a:ext cx="8486980" cy="124649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75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Lovely Flowers</a:t>
            </a:r>
            <a:endParaRPr lang="ko-KR" altLang="en-US" sz="75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B137402B-6E41-4434-A70D-6C0373479C4C}"/>
              </a:ext>
            </a:extLst>
          </p:cNvPr>
          <p:cNvGrpSpPr/>
          <p:nvPr/>
        </p:nvGrpSpPr>
        <p:grpSpPr>
          <a:xfrm>
            <a:off x="4517618" y="2938552"/>
            <a:ext cx="3156764" cy="648743"/>
            <a:chOff x="4503407" y="2536452"/>
            <a:chExt cx="3156764" cy="648743"/>
          </a:xfrm>
        </p:grpSpPr>
        <p:pic>
          <p:nvPicPr>
            <p:cNvPr id="30" name="그림 29">
              <a:extLst>
                <a:ext uri="{FF2B5EF4-FFF2-40B4-BE49-F238E27FC236}">
                  <a16:creationId xmlns:a16="http://schemas.microsoft.com/office/drawing/2014/main" id="{CAAA798F-DEB8-4344-8822-5A85B5ECAC6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16710383">
              <a:off x="5020235" y="2052610"/>
              <a:ext cx="528443" cy="1562100"/>
            </a:xfrm>
            <a:prstGeom prst="rect">
              <a:avLst/>
            </a:prstGeom>
          </p:spPr>
        </p:pic>
        <p:pic>
          <p:nvPicPr>
            <p:cNvPr id="31" name="그림 30">
              <a:extLst>
                <a:ext uri="{FF2B5EF4-FFF2-40B4-BE49-F238E27FC236}">
                  <a16:creationId xmlns:a16="http://schemas.microsoft.com/office/drawing/2014/main" id="{1F3454BF-E9B7-4AE4-9DF4-26E800DC5EA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4779862" flipH="1">
              <a:off x="6614899" y="2019624"/>
              <a:ext cx="528443" cy="1562100"/>
            </a:xfrm>
            <a:prstGeom prst="rect">
              <a:avLst/>
            </a:prstGeom>
          </p:spPr>
        </p:pic>
        <p:pic>
          <p:nvPicPr>
            <p:cNvPr id="32" name="그림 31">
              <a:extLst>
                <a:ext uri="{FF2B5EF4-FFF2-40B4-BE49-F238E27FC236}">
                  <a16:creationId xmlns:a16="http://schemas.microsoft.com/office/drawing/2014/main" id="{C859D203-7D15-4F36-BD0D-E6DF43EC84CB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5400000">
              <a:off x="5819197" y="2622209"/>
              <a:ext cx="488286" cy="637686"/>
            </a:xfrm>
            <a:prstGeom prst="rect">
              <a:avLst/>
            </a:prstGeom>
          </p:spPr>
        </p:pic>
      </p:grpSp>
      <p:sp>
        <p:nvSpPr>
          <p:cNvPr id="33" name="TextBox 32">
            <a:extLst>
              <a:ext uri="{FF2B5EF4-FFF2-40B4-BE49-F238E27FC236}">
                <a16:creationId xmlns:a16="http://schemas.microsoft.com/office/drawing/2014/main" id="{D420E994-8068-43CB-8135-6ED7A2954F1F}"/>
              </a:ext>
            </a:extLst>
          </p:cNvPr>
          <p:cNvSpPr txBox="1"/>
          <p:nvPr/>
        </p:nvSpPr>
        <p:spPr>
          <a:xfrm>
            <a:off x="1852510" y="3635440"/>
            <a:ext cx="848698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1E3D5E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400" dirty="0">
              <a:solidFill>
                <a:srgbClr val="1E3D5E"/>
              </a:solidFill>
              <a:cs typeface="Arial" panose="020B0604020202020204" pitchFamily="34" charset="0"/>
            </a:endParaRPr>
          </a:p>
        </p:txBody>
      </p:sp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4BD6E756-FFB6-4189-84A7-D78AC21BE1D6}"/>
              </a:ext>
            </a:extLst>
          </p:cNvPr>
          <p:cNvSpPr/>
          <p:nvPr/>
        </p:nvSpPr>
        <p:spPr>
          <a:xfrm>
            <a:off x="3722867" y="4350019"/>
            <a:ext cx="4746265" cy="441750"/>
          </a:xfrm>
          <a:custGeom>
            <a:avLst/>
            <a:gdLst>
              <a:gd name="connsiteX0" fmla="*/ 9824531 w 9824532"/>
              <a:gd name="connsiteY0" fmla="*/ 0 h 914400"/>
              <a:gd name="connsiteX1" fmla="*/ 9824532 w 9824532"/>
              <a:gd name="connsiteY1" fmla="*/ 0 h 914400"/>
              <a:gd name="connsiteX2" fmla="*/ 9824532 w 9824532"/>
              <a:gd name="connsiteY2" fmla="*/ 914400 h 914400"/>
              <a:gd name="connsiteX3" fmla="*/ 9824531 w 9824532"/>
              <a:gd name="connsiteY3" fmla="*/ 914400 h 914400"/>
              <a:gd name="connsiteX4" fmla="*/ 0 w 9824532"/>
              <a:gd name="connsiteY4" fmla="*/ 0 h 914400"/>
              <a:gd name="connsiteX5" fmla="*/ 9768475 w 9824532"/>
              <a:gd name="connsiteY5" fmla="*/ 0 h 914400"/>
              <a:gd name="connsiteX6" fmla="*/ 9418125 w 9824532"/>
              <a:gd name="connsiteY6" fmla="*/ 457200 h 914400"/>
              <a:gd name="connsiteX7" fmla="*/ 9768475 w 9824532"/>
              <a:gd name="connsiteY7" fmla="*/ 914400 h 914400"/>
              <a:gd name="connsiteX8" fmla="*/ 0 w 9824532"/>
              <a:gd name="connsiteY8" fmla="*/ 914400 h 914400"/>
              <a:gd name="connsiteX9" fmla="*/ 350350 w 9824532"/>
              <a:gd name="connsiteY9" fmla="*/ 457200 h 91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9824532" h="914400">
                <a:moveTo>
                  <a:pt x="9824531" y="0"/>
                </a:moveTo>
                <a:lnTo>
                  <a:pt x="9824532" y="0"/>
                </a:lnTo>
                <a:lnTo>
                  <a:pt x="9824532" y="914400"/>
                </a:lnTo>
                <a:lnTo>
                  <a:pt x="9824531" y="914400"/>
                </a:lnTo>
                <a:close/>
                <a:moveTo>
                  <a:pt x="0" y="0"/>
                </a:moveTo>
                <a:lnTo>
                  <a:pt x="9768475" y="0"/>
                </a:lnTo>
                <a:lnTo>
                  <a:pt x="9418125" y="457200"/>
                </a:lnTo>
                <a:lnTo>
                  <a:pt x="9768475" y="914400"/>
                </a:lnTo>
                <a:lnTo>
                  <a:pt x="0" y="914400"/>
                </a:lnTo>
                <a:lnTo>
                  <a:pt x="350350" y="457200"/>
                </a:lnTo>
                <a:close/>
              </a:path>
            </a:pathLst>
          </a:custGeom>
          <a:solidFill>
            <a:srgbClr val="FF705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COMPANY NAME  /  00. 00. 20XX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3D66145A-1DA6-45A3-B150-EE13E6302B15}"/>
              </a:ext>
            </a:extLst>
          </p:cNvPr>
          <p:cNvSpPr txBox="1"/>
          <p:nvPr/>
        </p:nvSpPr>
        <p:spPr>
          <a:xfrm>
            <a:off x="1739900" y="1067606"/>
            <a:ext cx="8712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FB0FBDB-4FC1-4EC6-92C1-7B51CC196B40}"/>
              </a:ext>
            </a:extLst>
          </p:cNvPr>
          <p:cNvSpPr txBox="1"/>
          <p:nvPr/>
        </p:nvSpPr>
        <p:spPr>
          <a:xfrm>
            <a:off x="1881319" y="2777202"/>
            <a:ext cx="381513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278AA059-D7B1-4CD7-8389-B306792AB1FA}"/>
              </a:ext>
            </a:extLst>
          </p:cNvPr>
          <p:cNvSpPr/>
          <p:nvPr/>
        </p:nvSpPr>
        <p:spPr>
          <a:xfrm>
            <a:off x="1296568" y="2260841"/>
            <a:ext cx="852162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rgbClr val="1E3D5E"/>
                </a:solidFill>
                <a:latin typeface="+mj-lt"/>
              </a:rPr>
              <a:t>01.</a:t>
            </a:r>
            <a:endParaRPr lang="ko-KR" altLang="en-US" sz="32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6A7DB3A0-1DB7-40DD-AA44-E4903711357A}"/>
              </a:ext>
            </a:extLst>
          </p:cNvPr>
          <p:cNvSpPr/>
          <p:nvPr/>
        </p:nvSpPr>
        <p:spPr>
          <a:xfrm>
            <a:off x="1861325" y="2362441"/>
            <a:ext cx="384069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BD40EA60-B4AF-4C3D-B67D-04424CE94EBB}"/>
              </a:ext>
            </a:extLst>
          </p:cNvPr>
          <p:cNvSpPr txBox="1"/>
          <p:nvPr/>
        </p:nvSpPr>
        <p:spPr>
          <a:xfrm>
            <a:off x="1881319" y="4644102"/>
            <a:ext cx="381513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BD71BFA3-F2C7-49AB-835E-D8132D996F48}"/>
              </a:ext>
            </a:extLst>
          </p:cNvPr>
          <p:cNvSpPr/>
          <p:nvPr/>
        </p:nvSpPr>
        <p:spPr>
          <a:xfrm>
            <a:off x="1296568" y="4127741"/>
            <a:ext cx="852162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rgbClr val="1E3D5E"/>
                </a:solidFill>
                <a:latin typeface="+mj-lt"/>
              </a:rPr>
              <a:t>02.</a:t>
            </a:r>
            <a:endParaRPr lang="ko-KR" altLang="en-US" sz="32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164444E7-5B21-4143-B2FB-9F4E4F039C95}"/>
              </a:ext>
            </a:extLst>
          </p:cNvPr>
          <p:cNvSpPr/>
          <p:nvPr/>
        </p:nvSpPr>
        <p:spPr>
          <a:xfrm>
            <a:off x="1861325" y="4229341"/>
            <a:ext cx="384069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FD19CE00-B2C8-461C-9873-099A1945D3A0}"/>
              </a:ext>
            </a:extLst>
          </p:cNvPr>
          <p:cNvSpPr txBox="1"/>
          <p:nvPr/>
        </p:nvSpPr>
        <p:spPr>
          <a:xfrm>
            <a:off x="7074727" y="2777202"/>
            <a:ext cx="381513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842C8DA3-FA23-41A6-BD07-A98C6407B1DA}"/>
              </a:ext>
            </a:extLst>
          </p:cNvPr>
          <p:cNvSpPr/>
          <p:nvPr/>
        </p:nvSpPr>
        <p:spPr>
          <a:xfrm>
            <a:off x="6489976" y="2260841"/>
            <a:ext cx="852162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rgbClr val="1E3D5E"/>
                </a:solidFill>
                <a:latin typeface="+mj-lt"/>
              </a:rPr>
              <a:t>03.</a:t>
            </a:r>
            <a:endParaRPr lang="ko-KR" altLang="en-US" sz="32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4ECDCA50-1377-44FC-9A66-865975931D48}"/>
              </a:ext>
            </a:extLst>
          </p:cNvPr>
          <p:cNvSpPr/>
          <p:nvPr/>
        </p:nvSpPr>
        <p:spPr>
          <a:xfrm>
            <a:off x="7054733" y="2362441"/>
            <a:ext cx="384069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9B4AB16C-D676-45E5-B2CC-F6B5A1D57113}"/>
              </a:ext>
            </a:extLst>
          </p:cNvPr>
          <p:cNvSpPr txBox="1"/>
          <p:nvPr/>
        </p:nvSpPr>
        <p:spPr>
          <a:xfrm>
            <a:off x="7074727" y="4644102"/>
            <a:ext cx="381513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CE39485D-5CDE-491C-8D7F-E7607C7E8F8B}"/>
              </a:ext>
            </a:extLst>
          </p:cNvPr>
          <p:cNvSpPr/>
          <p:nvPr/>
        </p:nvSpPr>
        <p:spPr>
          <a:xfrm>
            <a:off x="6489976" y="4127741"/>
            <a:ext cx="852162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rgbClr val="1E3D5E"/>
                </a:solidFill>
                <a:latin typeface="+mj-lt"/>
              </a:rPr>
              <a:t>04.</a:t>
            </a:r>
            <a:endParaRPr lang="ko-KR" altLang="en-US" sz="32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33B58A31-0C58-47CB-9067-71EF8C505A53}"/>
              </a:ext>
            </a:extLst>
          </p:cNvPr>
          <p:cNvSpPr/>
          <p:nvPr/>
        </p:nvSpPr>
        <p:spPr>
          <a:xfrm>
            <a:off x="7054733" y="4229341"/>
            <a:ext cx="384069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531606356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25A021DB-B34C-4281-B820-E37ED004AC2D}"/>
              </a:ext>
            </a:extLst>
          </p:cNvPr>
          <p:cNvSpPr txBox="1"/>
          <p:nvPr/>
        </p:nvSpPr>
        <p:spPr>
          <a:xfrm>
            <a:off x="1739900" y="1432532"/>
            <a:ext cx="8712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C17DABA2-FFE6-4E77-87BB-09D3D559F4A3}"/>
              </a:ext>
            </a:extLst>
          </p:cNvPr>
          <p:cNvSpPr txBox="1"/>
          <p:nvPr/>
        </p:nvSpPr>
        <p:spPr>
          <a:xfrm>
            <a:off x="1516487" y="4501590"/>
            <a:ext cx="28029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48DB1880-63C9-454E-8F8A-9553074FD10A}"/>
              </a:ext>
            </a:extLst>
          </p:cNvPr>
          <p:cNvSpPr/>
          <p:nvPr/>
        </p:nvSpPr>
        <p:spPr>
          <a:xfrm>
            <a:off x="1516488" y="4017528"/>
            <a:ext cx="280290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</a:rPr>
              <a:t>Lorem ipsum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  <p:sp>
        <p:nvSpPr>
          <p:cNvPr id="30" name="타원 29">
            <a:extLst>
              <a:ext uri="{FF2B5EF4-FFF2-40B4-BE49-F238E27FC236}">
                <a16:creationId xmlns:a16="http://schemas.microsoft.com/office/drawing/2014/main" id="{E7599822-86D2-4260-A4D4-27C5742BC4A6}"/>
              </a:ext>
            </a:extLst>
          </p:cNvPr>
          <p:cNvSpPr/>
          <p:nvPr/>
        </p:nvSpPr>
        <p:spPr>
          <a:xfrm>
            <a:off x="2355438" y="2638557"/>
            <a:ext cx="1125000" cy="1125000"/>
          </a:xfrm>
          <a:prstGeom prst="ellipse">
            <a:avLst/>
          </a:prstGeom>
          <a:solidFill>
            <a:srgbClr val="FF705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latin typeface="+mj-lt"/>
            </a:endParaRPr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F6C5B6D8-C97F-4C7B-AD85-1635121B1242}"/>
              </a:ext>
            </a:extLst>
          </p:cNvPr>
          <p:cNvGrpSpPr/>
          <p:nvPr/>
        </p:nvGrpSpPr>
        <p:grpSpPr>
          <a:xfrm>
            <a:off x="2746842" y="2972506"/>
            <a:ext cx="409596" cy="409096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5FDE007E-A839-45AA-B06B-100FBBCA74E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8E22852-DE2C-4971-BBE3-57B4824E7243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7C82A700-FC08-41B9-A91E-CC37D56B61A6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D966AB1F-0547-4D7B-A364-91F9FFBA89F6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42190DE6-B54E-403B-B174-0F11ADE698CC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D95B8783-D7F1-4E3A-8703-CE9CA5295800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108633BD-E58A-4859-9F9E-1505C8154092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39" name="타원 38">
            <a:extLst>
              <a:ext uri="{FF2B5EF4-FFF2-40B4-BE49-F238E27FC236}">
                <a16:creationId xmlns:a16="http://schemas.microsoft.com/office/drawing/2014/main" id="{96D34153-AB7A-4163-8CA5-FFCB364A6BB3}"/>
              </a:ext>
            </a:extLst>
          </p:cNvPr>
          <p:cNvSpPr/>
          <p:nvPr/>
        </p:nvSpPr>
        <p:spPr>
          <a:xfrm>
            <a:off x="8710932" y="2638557"/>
            <a:ext cx="1125000" cy="1125000"/>
          </a:xfrm>
          <a:prstGeom prst="ellipse">
            <a:avLst/>
          </a:prstGeom>
          <a:solidFill>
            <a:srgbClr val="FF705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latin typeface="+mj-lt"/>
            </a:endParaRPr>
          </a:p>
        </p:txBody>
      </p: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145C2A05-A606-46AE-BA2D-5EBA7B17DC41}"/>
              </a:ext>
            </a:extLst>
          </p:cNvPr>
          <p:cNvGrpSpPr/>
          <p:nvPr/>
        </p:nvGrpSpPr>
        <p:grpSpPr>
          <a:xfrm>
            <a:off x="9067678" y="2964939"/>
            <a:ext cx="411504" cy="41150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A45E235D-CCE0-4232-AB33-6FDE6F6C440A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55779DED-6DE8-41D7-888A-E3AC0346C54F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20F44F19-48AD-4E6A-B850-55314D2437F5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098114B2-B755-454B-AA03-AD0CFA228433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4BCF157-306B-495F-A14A-66A74918F464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46" name="타원 45">
            <a:extLst>
              <a:ext uri="{FF2B5EF4-FFF2-40B4-BE49-F238E27FC236}">
                <a16:creationId xmlns:a16="http://schemas.microsoft.com/office/drawing/2014/main" id="{63E592F9-76CD-4130-95E1-54FB1D959ACB}"/>
              </a:ext>
            </a:extLst>
          </p:cNvPr>
          <p:cNvSpPr/>
          <p:nvPr/>
        </p:nvSpPr>
        <p:spPr>
          <a:xfrm>
            <a:off x="5533185" y="2638557"/>
            <a:ext cx="1125000" cy="1125000"/>
          </a:xfrm>
          <a:prstGeom prst="ellipse">
            <a:avLst/>
          </a:prstGeom>
          <a:solidFill>
            <a:srgbClr val="FF705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latin typeface="+mj-lt"/>
            </a:endParaRPr>
          </a:p>
        </p:txBody>
      </p:sp>
      <p:grpSp>
        <p:nvGrpSpPr>
          <p:cNvPr id="47" name="그룹 46">
            <a:extLst>
              <a:ext uri="{FF2B5EF4-FFF2-40B4-BE49-F238E27FC236}">
                <a16:creationId xmlns:a16="http://schemas.microsoft.com/office/drawing/2014/main" id="{4AA03CD5-EC61-47D8-918C-43D7BF79466C}"/>
              </a:ext>
            </a:extLst>
          </p:cNvPr>
          <p:cNvGrpSpPr/>
          <p:nvPr/>
        </p:nvGrpSpPr>
        <p:grpSpPr>
          <a:xfrm>
            <a:off x="5908496" y="3003986"/>
            <a:ext cx="411204" cy="394142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C825E0BB-0FB6-4320-8ED2-B99E4F4B3269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B3C23D26-5923-42E0-977A-0C1D3E88F9BA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chemeClr val="bg1"/>
                </a:solidFill>
              </a:endParaRPr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DF697A53-A447-44B7-9E49-915E5ACF47C7}"/>
              </a:ext>
            </a:extLst>
          </p:cNvPr>
          <p:cNvSpPr txBox="1"/>
          <p:nvPr/>
        </p:nvSpPr>
        <p:spPr>
          <a:xfrm>
            <a:off x="4694234" y="4501590"/>
            <a:ext cx="28029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80AB515B-A221-4387-8D81-EB84AEC59243}"/>
              </a:ext>
            </a:extLst>
          </p:cNvPr>
          <p:cNvSpPr/>
          <p:nvPr/>
        </p:nvSpPr>
        <p:spPr>
          <a:xfrm>
            <a:off x="4694235" y="4017528"/>
            <a:ext cx="280290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</a:rPr>
              <a:t>Lorem ipsum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AB13C98B-E168-473D-A42C-2000B651B612}"/>
              </a:ext>
            </a:extLst>
          </p:cNvPr>
          <p:cNvSpPr txBox="1"/>
          <p:nvPr/>
        </p:nvSpPr>
        <p:spPr>
          <a:xfrm>
            <a:off x="7871981" y="4501590"/>
            <a:ext cx="280290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B1F90E11-A638-43FA-9E11-45EA714EF99A}"/>
              </a:ext>
            </a:extLst>
          </p:cNvPr>
          <p:cNvSpPr/>
          <p:nvPr/>
        </p:nvSpPr>
        <p:spPr>
          <a:xfrm>
            <a:off x="7871982" y="4017528"/>
            <a:ext cx="280290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</a:rPr>
              <a:t>Lorem ipsum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8798304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C152C2AB-F612-4EF9-B7B1-7D53F05D6EF5}"/>
              </a:ext>
            </a:extLst>
          </p:cNvPr>
          <p:cNvSpPr txBox="1"/>
          <p:nvPr/>
        </p:nvSpPr>
        <p:spPr>
          <a:xfrm>
            <a:off x="3632242" y="2644170"/>
            <a:ext cx="4927516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48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48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13420462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B3912F4E-98FD-41F3-86FD-5A2790EDD22C}"/>
              </a:ext>
            </a:extLst>
          </p:cNvPr>
          <p:cNvSpPr txBox="1"/>
          <p:nvPr/>
        </p:nvSpPr>
        <p:spPr>
          <a:xfrm>
            <a:off x="1762532" y="1521144"/>
            <a:ext cx="866693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2CB7CD0E-6CCD-46E8-AE8F-A6ADFAFA1764}"/>
              </a:ext>
            </a:extLst>
          </p:cNvPr>
          <p:cNvSpPr txBox="1"/>
          <p:nvPr/>
        </p:nvSpPr>
        <p:spPr>
          <a:xfrm>
            <a:off x="1457731" y="4082208"/>
            <a:ext cx="208757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AFD61FE-EEFD-484E-B398-46D7E1AA3093}"/>
              </a:ext>
            </a:extLst>
          </p:cNvPr>
          <p:cNvSpPr/>
          <p:nvPr/>
        </p:nvSpPr>
        <p:spPr>
          <a:xfrm>
            <a:off x="1457730" y="3658107"/>
            <a:ext cx="208757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  <a:latin typeface="+mj-lt"/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594D2FB4-1286-41E9-8E18-34ABE0F12918}"/>
              </a:ext>
            </a:extLst>
          </p:cNvPr>
          <p:cNvSpPr/>
          <p:nvPr/>
        </p:nvSpPr>
        <p:spPr>
          <a:xfrm>
            <a:off x="1457730" y="3137962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E3D5E"/>
                </a:solidFill>
                <a:latin typeface="+mj-lt"/>
              </a:rPr>
              <a:t>01.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18EC8E1-ED4A-42AD-B8F2-82F91FF761B7}"/>
              </a:ext>
            </a:extLst>
          </p:cNvPr>
          <p:cNvSpPr txBox="1"/>
          <p:nvPr/>
        </p:nvSpPr>
        <p:spPr>
          <a:xfrm>
            <a:off x="3854053" y="4082208"/>
            <a:ext cx="208757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8C26CA17-6FEC-40A3-951A-C176878A5D00}"/>
              </a:ext>
            </a:extLst>
          </p:cNvPr>
          <p:cNvSpPr/>
          <p:nvPr/>
        </p:nvSpPr>
        <p:spPr>
          <a:xfrm>
            <a:off x="3854052" y="3658107"/>
            <a:ext cx="208757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  <a:latin typeface="+mj-lt"/>
              </a:rPr>
              <a:t>Lorem ipsum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D2F25AFA-A9F4-4E48-9B38-04CE588F8BD1}"/>
              </a:ext>
            </a:extLst>
          </p:cNvPr>
          <p:cNvSpPr/>
          <p:nvPr/>
        </p:nvSpPr>
        <p:spPr>
          <a:xfrm>
            <a:off x="3854052" y="3137962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E3D5E"/>
                </a:solidFill>
                <a:latin typeface="+mj-lt"/>
              </a:rPr>
              <a:t>02.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EFC6FF95-4179-43BB-84E2-3F95938DD25C}"/>
              </a:ext>
            </a:extLst>
          </p:cNvPr>
          <p:cNvSpPr txBox="1"/>
          <p:nvPr/>
        </p:nvSpPr>
        <p:spPr>
          <a:xfrm>
            <a:off x="6250375" y="4082208"/>
            <a:ext cx="208757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CA794FBF-1E87-4152-8D51-157C82EE944F}"/>
              </a:ext>
            </a:extLst>
          </p:cNvPr>
          <p:cNvSpPr/>
          <p:nvPr/>
        </p:nvSpPr>
        <p:spPr>
          <a:xfrm>
            <a:off x="6250374" y="3658107"/>
            <a:ext cx="208757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  <a:latin typeface="+mj-lt"/>
              </a:rPr>
              <a:t>Lorem ipsum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FDF26357-A919-4C4B-AAB0-0C0425696F87}"/>
              </a:ext>
            </a:extLst>
          </p:cNvPr>
          <p:cNvSpPr/>
          <p:nvPr/>
        </p:nvSpPr>
        <p:spPr>
          <a:xfrm>
            <a:off x="6250374" y="3137962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E3D5E"/>
                </a:solidFill>
                <a:latin typeface="+mj-lt"/>
              </a:rPr>
              <a:t>03.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DAE7EF69-74C5-4B5D-9A08-81CF48C76E9E}"/>
              </a:ext>
            </a:extLst>
          </p:cNvPr>
          <p:cNvSpPr txBox="1"/>
          <p:nvPr/>
        </p:nvSpPr>
        <p:spPr>
          <a:xfrm>
            <a:off x="8646698" y="4082208"/>
            <a:ext cx="208757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41744F2F-8F1C-4CEA-8AF0-0AEC29D3E266}"/>
              </a:ext>
            </a:extLst>
          </p:cNvPr>
          <p:cNvSpPr/>
          <p:nvPr/>
        </p:nvSpPr>
        <p:spPr>
          <a:xfrm>
            <a:off x="8646697" y="3658107"/>
            <a:ext cx="208757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  <a:latin typeface="+mj-lt"/>
              </a:rPr>
              <a:t>Lorem ipsum</a:t>
            </a: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A44CB628-94EB-4E79-920E-099DEBAC4B1A}"/>
              </a:ext>
            </a:extLst>
          </p:cNvPr>
          <p:cNvSpPr/>
          <p:nvPr/>
        </p:nvSpPr>
        <p:spPr>
          <a:xfrm>
            <a:off x="8646697" y="3137962"/>
            <a:ext cx="208757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1E3D5E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594037779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FD1A4FD6-9C61-4A21-BC70-A858B3CB2F58}"/>
              </a:ext>
            </a:extLst>
          </p:cNvPr>
          <p:cNvSpPr txBox="1"/>
          <p:nvPr/>
        </p:nvSpPr>
        <p:spPr>
          <a:xfrm>
            <a:off x="1439662" y="1422400"/>
            <a:ext cx="496113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Lorem ipsum dolor sit </a:t>
            </a:r>
            <a:r>
              <a:rPr lang="en-US" altLang="ko-KR" sz="2800" dirty="0" err="1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amet</a:t>
            </a:r>
            <a:r>
              <a:rPr lang="en-US" altLang="ko-KR" sz="28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,</a:t>
            </a:r>
            <a:endParaRPr lang="ko-KR" altLang="en-US" sz="28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2DB1EA09-16FB-422F-9838-5F470DFF2807}"/>
              </a:ext>
            </a:extLst>
          </p:cNvPr>
          <p:cNvSpPr txBox="1"/>
          <p:nvPr/>
        </p:nvSpPr>
        <p:spPr>
          <a:xfrm>
            <a:off x="1439662" y="2007175"/>
            <a:ext cx="49611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r>
              <a:rPr lang="en-US" altLang="ko-KR" sz="1400" dirty="0">
                <a:solidFill>
                  <a:srgbClr val="1E3D5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E3D5E"/>
                </a:solidFill>
              </a:rPr>
              <a:t>aliqua</a:t>
            </a:r>
            <a:r>
              <a:rPr lang="en-US" altLang="ko-KR" sz="1400" dirty="0">
                <a:solidFill>
                  <a:srgbClr val="1E3D5E"/>
                </a:solidFill>
              </a:rPr>
              <a:t>.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EA0BE81-29EF-4218-B16B-C31EF857F978}"/>
              </a:ext>
            </a:extLst>
          </p:cNvPr>
          <p:cNvSpPr txBox="1"/>
          <p:nvPr/>
        </p:nvSpPr>
        <p:spPr>
          <a:xfrm>
            <a:off x="1439662" y="3535881"/>
            <a:ext cx="496113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rgbClr val="1E3D5E"/>
                </a:solidFill>
              </a:rPr>
              <a:t>Ut </a:t>
            </a:r>
            <a:r>
              <a:rPr lang="en-US" altLang="ko-KR" sz="2800" dirty="0" err="1">
                <a:solidFill>
                  <a:srgbClr val="1E3D5E"/>
                </a:solidFill>
              </a:rPr>
              <a:t>enim</a:t>
            </a:r>
            <a:r>
              <a:rPr lang="en-US" altLang="ko-KR" sz="2800" dirty="0">
                <a:solidFill>
                  <a:srgbClr val="1E3D5E"/>
                </a:solidFill>
              </a:rPr>
              <a:t> ad minim </a:t>
            </a:r>
            <a:r>
              <a:rPr lang="en-US" altLang="ko-KR" sz="2800" dirty="0" err="1">
                <a:solidFill>
                  <a:srgbClr val="1E3D5E"/>
                </a:solidFill>
              </a:rPr>
              <a:t>veniam</a:t>
            </a:r>
            <a:r>
              <a:rPr lang="en-US" altLang="ko-KR" sz="2800" dirty="0">
                <a:solidFill>
                  <a:srgbClr val="1E3D5E"/>
                </a:solidFill>
              </a:rPr>
              <a:t>,</a:t>
            </a:r>
            <a:endParaRPr lang="ko-KR" altLang="en-US" sz="2800" dirty="0">
              <a:solidFill>
                <a:srgbClr val="1E3D5E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0D95C53-A218-4F0B-B92A-2C23971FE835}"/>
              </a:ext>
            </a:extLst>
          </p:cNvPr>
          <p:cNvSpPr txBox="1"/>
          <p:nvPr/>
        </p:nvSpPr>
        <p:spPr>
          <a:xfrm>
            <a:off x="1439662" y="4120656"/>
            <a:ext cx="496113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rgbClr val="1E3D5E"/>
                </a:solidFill>
              </a:rPr>
              <a:t>Ut </a:t>
            </a:r>
            <a:r>
              <a:rPr lang="en-US" altLang="ko-KR" sz="1400" dirty="0" err="1">
                <a:solidFill>
                  <a:srgbClr val="1E3D5E"/>
                </a:solidFill>
              </a:rPr>
              <a:t>enim</a:t>
            </a:r>
            <a:r>
              <a:rPr lang="en-US" altLang="ko-KR" sz="1400" dirty="0">
                <a:solidFill>
                  <a:srgbClr val="1E3D5E"/>
                </a:solidFill>
              </a:rPr>
              <a:t> ad minim </a:t>
            </a:r>
            <a:r>
              <a:rPr lang="en-US" altLang="ko-KR" sz="1400" dirty="0" err="1">
                <a:solidFill>
                  <a:srgbClr val="1E3D5E"/>
                </a:solidFill>
              </a:rPr>
              <a:t>veniam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quis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nostrud</a:t>
            </a:r>
            <a:r>
              <a:rPr lang="en-US" altLang="ko-KR" sz="1400" dirty="0">
                <a:solidFill>
                  <a:srgbClr val="1E3D5E"/>
                </a:solidFill>
              </a:rPr>
              <a:t> exercitation </a:t>
            </a:r>
            <a:r>
              <a:rPr lang="en-US" altLang="ko-KR" sz="1400" dirty="0" err="1">
                <a:solidFill>
                  <a:srgbClr val="1E3D5E"/>
                </a:solidFill>
              </a:rPr>
              <a:t>ullamco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laboris</a:t>
            </a:r>
            <a:r>
              <a:rPr lang="en-US" altLang="ko-KR" sz="1400" dirty="0">
                <a:solidFill>
                  <a:srgbClr val="1E3D5E"/>
                </a:solidFill>
              </a:rPr>
              <a:t> nisi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aliquip</a:t>
            </a:r>
            <a:r>
              <a:rPr lang="en-US" altLang="ko-KR" sz="1400" dirty="0">
                <a:solidFill>
                  <a:srgbClr val="1E3D5E"/>
                </a:solidFill>
              </a:rPr>
              <a:t> ex </a:t>
            </a:r>
            <a:r>
              <a:rPr lang="en-US" altLang="ko-KR" sz="1400" dirty="0" err="1">
                <a:solidFill>
                  <a:srgbClr val="1E3D5E"/>
                </a:solidFill>
              </a:rPr>
              <a:t>ea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commodo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consequat</a:t>
            </a:r>
            <a:r>
              <a:rPr lang="en-US" altLang="ko-KR" sz="1400" dirty="0">
                <a:solidFill>
                  <a:srgbClr val="1E3D5E"/>
                </a:solidFill>
              </a:rPr>
              <a:t>.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C6F2E06B-D4DC-4044-9A79-4FB15C3C521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165444664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타원 9">
            <a:extLst>
              <a:ext uri="{FF2B5EF4-FFF2-40B4-BE49-F238E27FC236}">
                <a16:creationId xmlns:a16="http://schemas.microsoft.com/office/drawing/2014/main" id="{71C32BE4-1AEA-4EAE-A45E-D64DCCBFFA1F}"/>
              </a:ext>
            </a:extLst>
          </p:cNvPr>
          <p:cNvSpPr>
            <a:spLocks noChangeAspect="1"/>
          </p:cNvSpPr>
          <p:nvPr/>
        </p:nvSpPr>
        <p:spPr>
          <a:xfrm>
            <a:off x="3171098" y="1849237"/>
            <a:ext cx="1116000" cy="1116000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3200" dirty="0">
                <a:solidFill>
                  <a:srgbClr val="EC8F7C"/>
                </a:solidFill>
                <a:latin typeface="+mj-lt"/>
              </a:rPr>
              <a:t>01</a:t>
            </a:r>
            <a:endParaRPr lang="ko-KR" altLang="en-US" sz="3200" dirty="0">
              <a:solidFill>
                <a:srgbClr val="EC8F7C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D26A2AE6-1497-4871-9245-4C39E47FADBA}"/>
              </a:ext>
            </a:extLst>
          </p:cNvPr>
          <p:cNvSpPr txBox="1"/>
          <p:nvPr/>
        </p:nvSpPr>
        <p:spPr>
          <a:xfrm>
            <a:off x="1843163" y="3808433"/>
            <a:ext cx="3771871" cy="14773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49791DF9-BDBD-4E69-91D2-EE02CF4A5A73}"/>
              </a:ext>
            </a:extLst>
          </p:cNvPr>
          <p:cNvSpPr/>
          <p:nvPr/>
        </p:nvSpPr>
        <p:spPr>
          <a:xfrm>
            <a:off x="1847249" y="3228572"/>
            <a:ext cx="3763699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523A355E-3DE0-4D43-BE60-B3B742D05BD9}"/>
              </a:ext>
            </a:extLst>
          </p:cNvPr>
          <p:cNvSpPr>
            <a:spLocks noChangeAspect="1"/>
          </p:cNvSpPr>
          <p:nvPr/>
        </p:nvSpPr>
        <p:spPr>
          <a:xfrm>
            <a:off x="7904901" y="1849237"/>
            <a:ext cx="1116000" cy="1116000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3200" dirty="0">
                <a:solidFill>
                  <a:srgbClr val="EC8F7C"/>
                </a:solidFill>
                <a:latin typeface="+mj-lt"/>
              </a:rPr>
              <a:t>02</a:t>
            </a:r>
            <a:endParaRPr lang="ko-KR" altLang="en-US" sz="3200" dirty="0">
              <a:solidFill>
                <a:srgbClr val="EC8F7C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7D4A0286-3615-4836-B115-206C18904A76}"/>
              </a:ext>
            </a:extLst>
          </p:cNvPr>
          <p:cNvSpPr txBox="1"/>
          <p:nvPr/>
        </p:nvSpPr>
        <p:spPr>
          <a:xfrm>
            <a:off x="6576966" y="3808433"/>
            <a:ext cx="3771871" cy="14773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503D9C80-B34C-4161-B570-F395B086BE57}"/>
              </a:ext>
            </a:extLst>
          </p:cNvPr>
          <p:cNvSpPr/>
          <p:nvPr/>
        </p:nvSpPr>
        <p:spPr>
          <a:xfrm>
            <a:off x="6581052" y="3228572"/>
            <a:ext cx="3763699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906481066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8ECFCC6D-E8BA-426B-B780-58DB38873681}"/>
              </a:ext>
            </a:extLst>
          </p:cNvPr>
          <p:cNvSpPr txBox="1"/>
          <p:nvPr/>
        </p:nvSpPr>
        <p:spPr>
          <a:xfrm>
            <a:off x="2998843" y="750177"/>
            <a:ext cx="619431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Enter Your Title Here</a:t>
            </a:r>
            <a:endParaRPr lang="ko-KR" altLang="en-US" sz="32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3" name="타원 22">
            <a:extLst>
              <a:ext uri="{FF2B5EF4-FFF2-40B4-BE49-F238E27FC236}">
                <a16:creationId xmlns:a16="http://schemas.microsoft.com/office/drawing/2014/main" id="{E56727F6-8805-48E9-9019-B107DB3588E7}"/>
              </a:ext>
            </a:extLst>
          </p:cNvPr>
          <p:cNvSpPr/>
          <p:nvPr/>
        </p:nvSpPr>
        <p:spPr>
          <a:xfrm>
            <a:off x="1219199" y="1858987"/>
            <a:ext cx="4081844" cy="4081844"/>
          </a:xfrm>
          <a:prstGeom prst="ellipse">
            <a:avLst/>
          </a:prstGeom>
          <a:solidFill>
            <a:srgbClr val="326C6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788E0ACF-084A-45CC-A8CF-4A707C4D6EBA}"/>
              </a:ext>
            </a:extLst>
          </p:cNvPr>
          <p:cNvSpPr/>
          <p:nvPr/>
        </p:nvSpPr>
        <p:spPr>
          <a:xfrm>
            <a:off x="2851930" y="1864401"/>
            <a:ext cx="3096571" cy="779556"/>
          </a:xfrm>
          <a:prstGeom prst="roundRect">
            <a:avLst>
              <a:gd name="adj" fmla="val 50000"/>
            </a:avLst>
          </a:prstGeom>
          <a:solidFill>
            <a:srgbClr val="326C6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Ins="288000" rtlCol="0" anchor="ctr"/>
          <a:lstStyle/>
          <a:p>
            <a:pPr algn="r"/>
            <a:r>
              <a:rPr lang="en-US" altLang="ko-KR" sz="2800" dirty="0">
                <a:latin typeface="+mj-lt"/>
              </a:rPr>
              <a:t>01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5" name="타원 24">
            <a:extLst>
              <a:ext uri="{FF2B5EF4-FFF2-40B4-BE49-F238E27FC236}">
                <a16:creationId xmlns:a16="http://schemas.microsoft.com/office/drawing/2014/main" id="{DFEE840A-32CB-42B0-8697-1614D2535620}"/>
              </a:ext>
            </a:extLst>
          </p:cNvPr>
          <p:cNvSpPr/>
          <p:nvPr/>
        </p:nvSpPr>
        <p:spPr>
          <a:xfrm>
            <a:off x="1480134" y="2119922"/>
            <a:ext cx="3559974" cy="3559974"/>
          </a:xfrm>
          <a:prstGeom prst="ellipse">
            <a:avLst/>
          </a:prstGeom>
          <a:solidFill>
            <a:srgbClr val="FBB64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2B6577AD-1875-47EB-BE98-1291AD776B50}"/>
              </a:ext>
            </a:extLst>
          </p:cNvPr>
          <p:cNvSpPr/>
          <p:nvPr/>
        </p:nvSpPr>
        <p:spPr>
          <a:xfrm>
            <a:off x="2851930" y="4900340"/>
            <a:ext cx="3096571" cy="779556"/>
          </a:xfrm>
          <a:prstGeom prst="roundRect">
            <a:avLst>
              <a:gd name="adj" fmla="val 50000"/>
            </a:avLst>
          </a:prstGeom>
          <a:solidFill>
            <a:srgbClr val="FBB64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Ins="288000" rtlCol="0" anchor="ctr"/>
          <a:lstStyle/>
          <a:p>
            <a:pPr algn="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A3D85135-A221-4A8E-91CC-83697010B518}"/>
              </a:ext>
            </a:extLst>
          </p:cNvPr>
          <p:cNvSpPr/>
          <p:nvPr/>
        </p:nvSpPr>
        <p:spPr>
          <a:xfrm>
            <a:off x="2851930" y="3510131"/>
            <a:ext cx="4081844" cy="779556"/>
          </a:xfrm>
          <a:prstGeom prst="roundRect">
            <a:avLst>
              <a:gd name="adj" fmla="val 50000"/>
            </a:avLst>
          </a:prstGeom>
          <a:solidFill>
            <a:srgbClr val="FF705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Ins="288000" rtlCol="0" anchor="ctr"/>
          <a:lstStyle/>
          <a:p>
            <a:pPr algn="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9791F065-500D-498A-923C-889BE31F1E47}"/>
              </a:ext>
            </a:extLst>
          </p:cNvPr>
          <p:cNvSpPr/>
          <p:nvPr/>
        </p:nvSpPr>
        <p:spPr>
          <a:xfrm>
            <a:off x="2004169" y="2643957"/>
            <a:ext cx="2511904" cy="2511904"/>
          </a:xfrm>
          <a:prstGeom prst="ellipse">
            <a:avLst/>
          </a:prstGeom>
          <a:solidFill>
            <a:srgbClr val="FF705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7CC9C19F-F5EE-44CB-8868-6A7B1D6F23C9}"/>
              </a:ext>
            </a:extLst>
          </p:cNvPr>
          <p:cNvSpPr/>
          <p:nvPr/>
        </p:nvSpPr>
        <p:spPr>
          <a:xfrm>
            <a:off x="6148804" y="1791831"/>
            <a:ext cx="386637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769E0EAD-2CD1-4FF5-B507-A09BB6E74BA7}"/>
              </a:ext>
            </a:extLst>
          </p:cNvPr>
          <p:cNvSpPr/>
          <p:nvPr/>
        </p:nvSpPr>
        <p:spPr>
          <a:xfrm>
            <a:off x="6148805" y="2217796"/>
            <a:ext cx="3866376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AD9E1A1D-81F1-4628-8293-7C75D4602612}"/>
              </a:ext>
            </a:extLst>
          </p:cNvPr>
          <p:cNvSpPr/>
          <p:nvPr/>
        </p:nvSpPr>
        <p:spPr>
          <a:xfrm>
            <a:off x="7179542" y="3437561"/>
            <a:ext cx="386637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24BC0F34-4764-4A92-8CA3-AB52D9685985}"/>
              </a:ext>
            </a:extLst>
          </p:cNvPr>
          <p:cNvSpPr/>
          <p:nvPr/>
        </p:nvSpPr>
        <p:spPr>
          <a:xfrm>
            <a:off x="7179543" y="3863526"/>
            <a:ext cx="3866376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1CB5EE8B-374B-495B-AAA5-52669365C902}"/>
              </a:ext>
            </a:extLst>
          </p:cNvPr>
          <p:cNvSpPr/>
          <p:nvPr/>
        </p:nvSpPr>
        <p:spPr>
          <a:xfrm>
            <a:off x="6148804" y="4827770"/>
            <a:ext cx="386637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FFEDABD5-6FDC-4641-B770-88611B86755A}"/>
              </a:ext>
            </a:extLst>
          </p:cNvPr>
          <p:cNvSpPr/>
          <p:nvPr/>
        </p:nvSpPr>
        <p:spPr>
          <a:xfrm>
            <a:off x="6148805" y="5253735"/>
            <a:ext cx="3866376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endParaRPr lang="ko-KR" altLang="en-US" sz="1400" dirty="0">
              <a:solidFill>
                <a:srgbClr val="1E3D5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77287442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타원 2">
            <a:extLst>
              <a:ext uri="{FF2B5EF4-FFF2-40B4-BE49-F238E27FC236}">
                <a16:creationId xmlns:a16="http://schemas.microsoft.com/office/drawing/2014/main" id="{C25C9BD4-7006-493C-99AE-BB90E05D6813}"/>
              </a:ext>
            </a:extLst>
          </p:cNvPr>
          <p:cNvSpPr/>
          <p:nvPr/>
        </p:nvSpPr>
        <p:spPr>
          <a:xfrm>
            <a:off x="1807476" y="1920430"/>
            <a:ext cx="1638300" cy="1638300"/>
          </a:xfrm>
          <a:prstGeom prst="ellipse">
            <a:avLst/>
          </a:pr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ED395F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BE45337D-3620-4CEE-85F2-53CE9B14F34F}"/>
              </a:ext>
            </a:extLst>
          </p:cNvPr>
          <p:cNvSpPr txBox="1"/>
          <p:nvPr/>
        </p:nvSpPr>
        <p:spPr>
          <a:xfrm>
            <a:off x="1203766" y="4466780"/>
            <a:ext cx="284572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r>
              <a:rPr lang="en-US" altLang="ko-KR" sz="1600" dirty="0">
                <a:solidFill>
                  <a:srgbClr val="1E3D5E"/>
                </a:solidFill>
              </a:rPr>
              <a:t>, sed do</a:t>
            </a: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445C28BD-459D-48AA-A129-FBB0FF4BBF4B}"/>
              </a:ext>
            </a:extLst>
          </p:cNvPr>
          <p:cNvSpPr/>
          <p:nvPr/>
        </p:nvSpPr>
        <p:spPr>
          <a:xfrm>
            <a:off x="1203766" y="4065470"/>
            <a:ext cx="28457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  <a:latin typeface="+mj-lt"/>
              </a:rPr>
              <a:t>Lorem ipsum dolor sit</a:t>
            </a:r>
          </a:p>
        </p:txBody>
      </p:sp>
      <p:grpSp>
        <p:nvGrpSpPr>
          <p:cNvPr id="12" name="그룹 11">
            <a:extLst>
              <a:ext uri="{FF2B5EF4-FFF2-40B4-BE49-F238E27FC236}">
                <a16:creationId xmlns:a16="http://schemas.microsoft.com/office/drawing/2014/main" id="{ACB1ED0B-55AF-44E0-AFDF-11E9D338569B}"/>
              </a:ext>
            </a:extLst>
          </p:cNvPr>
          <p:cNvGrpSpPr/>
          <p:nvPr/>
        </p:nvGrpSpPr>
        <p:grpSpPr>
          <a:xfrm>
            <a:off x="2320338" y="2416834"/>
            <a:ext cx="612576" cy="610638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C5DBB9AD-C5AA-4255-A582-62892544853A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076DBA6F-301E-4EE0-BD29-F90AD6DC469A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EBBAA6F7-5415-4DB0-8EED-45335BDDC92B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699CCF63-CAE6-4231-90AB-B5C3AF3EE67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220F1F67-1A9B-4B0B-BC01-8E895A6268B6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E1F01F53-0446-4100-B1EA-04FE89F1B16E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" name="타원 5">
            <a:extLst>
              <a:ext uri="{FF2B5EF4-FFF2-40B4-BE49-F238E27FC236}">
                <a16:creationId xmlns:a16="http://schemas.microsoft.com/office/drawing/2014/main" id="{759F1B26-D36F-41DE-BD9F-F1189810996C}"/>
              </a:ext>
            </a:extLst>
          </p:cNvPr>
          <p:cNvSpPr/>
          <p:nvPr/>
        </p:nvSpPr>
        <p:spPr>
          <a:xfrm>
            <a:off x="8746224" y="1920430"/>
            <a:ext cx="1638300" cy="1638300"/>
          </a:xfrm>
          <a:prstGeom prst="ellipse">
            <a:avLst/>
          </a:pr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A7079486-41BE-4151-8A59-23330370BD89}"/>
              </a:ext>
            </a:extLst>
          </p:cNvPr>
          <p:cNvSpPr txBox="1"/>
          <p:nvPr/>
        </p:nvSpPr>
        <p:spPr>
          <a:xfrm>
            <a:off x="8142514" y="4466780"/>
            <a:ext cx="284572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r>
              <a:rPr lang="en-US" altLang="ko-KR" sz="1600" dirty="0">
                <a:solidFill>
                  <a:srgbClr val="1E3D5E"/>
                </a:solidFill>
              </a:rPr>
              <a:t>, sed do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4B801136-A491-4427-993B-F3B2E99B2B8A}"/>
              </a:ext>
            </a:extLst>
          </p:cNvPr>
          <p:cNvSpPr/>
          <p:nvPr/>
        </p:nvSpPr>
        <p:spPr>
          <a:xfrm>
            <a:off x="8142514" y="4065470"/>
            <a:ext cx="28457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  <a:latin typeface="+mj-lt"/>
              </a:rPr>
              <a:t>Lorem ipsum dolor sit</a:t>
            </a:r>
          </a:p>
        </p:txBody>
      </p:sp>
      <p:grpSp>
        <p:nvGrpSpPr>
          <p:cNvPr id="19" name="그룹 18">
            <a:extLst>
              <a:ext uri="{FF2B5EF4-FFF2-40B4-BE49-F238E27FC236}">
                <a16:creationId xmlns:a16="http://schemas.microsoft.com/office/drawing/2014/main" id="{4CFFF6BF-3753-474F-97F8-9957B9B63BE9}"/>
              </a:ext>
            </a:extLst>
          </p:cNvPr>
          <p:cNvGrpSpPr/>
          <p:nvPr/>
        </p:nvGrpSpPr>
        <p:grpSpPr>
          <a:xfrm>
            <a:off x="9262645" y="2449304"/>
            <a:ext cx="605458" cy="580552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0023BC44-91B2-4B10-ABF2-266E3E90B15B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0EA5ED94-7DE8-4800-9FCC-6A4B12F798DE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A48C83FF-C330-405B-B50A-4C089DCB05E2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815E039-B379-40CE-95A0-A7226D72EB82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047DDFD1-13CE-45DE-9DCA-11914B2E6CF5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A24852F4-3DF8-49AF-B9F7-1BC77835D23C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0490FD46-3873-4401-A9B7-4F3BADA9F472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54C430C0-2A98-401F-90C5-36CF401D771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50752391-CB0B-4F22-9D4B-2A02B27E5545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" name="타원 8">
            <a:extLst>
              <a:ext uri="{FF2B5EF4-FFF2-40B4-BE49-F238E27FC236}">
                <a16:creationId xmlns:a16="http://schemas.microsoft.com/office/drawing/2014/main" id="{ED5A12D9-7BEF-41EE-BE9E-2F1A64CEFA1B}"/>
              </a:ext>
            </a:extLst>
          </p:cNvPr>
          <p:cNvSpPr/>
          <p:nvPr/>
        </p:nvSpPr>
        <p:spPr>
          <a:xfrm>
            <a:off x="5276850" y="1920430"/>
            <a:ext cx="1638300" cy="1638300"/>
          </a:xfrm>
          <a:prstGeom prst="ellipse">
            <a:avLst/>
          </a:pr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3298A65F-F373-4B0A-92EA-084D840B38F9}"/>
              </a:ext>
            </a:extLst>
          </p:cNvPr>
          <p:cNvSpPr txBox="1"/>
          <p:nvPr/>
        </p:nvSpPr>
        <p:spPr>
          <a:xfrm>
            <a:off x="4673140" y="4466780"/>
            <a:ext cx="284572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r>
              <a:rPr lang="en-US" altLang="ko-KR" sz="1600" dirty="0">
                <a:solidFill>
                  <a:srgbClr val="1E3D5E"/>
                </a:solidFill>
              </a:rPr>
              <a:t>, sed do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11488C80-D17D-4806-A78D-2F77676FD4EC}"/>
              </a:ext>
            </a:extLst>
          </p:cNvPr>
          <p:cNvSpPr/>
          <p:nvPr/>
        </p:nvSpPr>
        <p:spPr>
          <a:xfrm>
            <a:off x="4673140" y="4065470"/>
            <a:ext cx="28457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  <a:latin typeface="+mj-lt"/>
              </a:rPr>
              <a:t>Lorem ipsum dolor sit</a:t>
            </a:r>
          </a:p>
        </p:txBody>
      </p:sp>
      <p:grpSp>
        <p:nvGrpSpPr>
          <p:cNvPr id="29" name="그룹 28">
            <a:extLst>
              <a:ext uri="{FF2B5EF4-FFF2-40B4-BE49-F238E27FC236}">
                <a16:creationId xmlns:a16="http://schemas.microsoft.com/office/drawing/2014/main" id="{98433659-F798-4768-9CFB-D34F2DEF30D0}"/>
              </a:ext>
            </a:extLst>
          </p:cNvPr>
          <p:cNvGrpSpPr/>
          <p:nvPr/>
        </p:nvGrpSpPr>
        <p:grpSpPr>
          <a:xfrm>
            <a:off x="5790680" y="2425148"/>
            <a:ext cx="610640" cy="595744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0941B23C-C069-4A72-8BD8-460AA9FDB3CE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25C0AE99-6DC4-4EF2-B52F-42A7279580FB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4122D95F-07DC-4E46-8B1A-31989CB6D007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67921123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6812BBF6-3735-422E-9ABE-0DD1FDBB6972}"/>
              </a:ext>
            </a:extLst>
          </p:cNvPr>
          <p:cNvSpPr txBox="1"/>
          <p:nvPr/>
        </p:nvSpPr>
        <p:spPr>
          <a:xfrm>
            <a:off x="938757" y="4834081"/>
            <a:ext cx="2828925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4C7612FE-7EEA-44BC-8768-B06EAE48C78C}"/>
              </a:ext>
            </a:extLst>
          </p:cNvPr>
          <p:cNvSpPr/>
          <p:nvPr/>
        </p:nvSpPr>
        <p:spPr>
          <a:xfrm>
            <a:off x="938756" y="4430082"/>
            <a:ext cx="2828925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BAF4B62D-2DFD-439D-B5FB-40D48E89DDFE}"/>
              </a:ext>
            </a:extLst>
          </p:cNvPr>
          <p:cNvSpPr txBox="1"/>
          <p:nvPr/>
        </p:nvSpPr>
        <p:spPr>
          <a:xfrm>
            <a:off x="4681537" y="4834081"/>
            <a:ext cx="2828925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B2366CB-1393-47B7-B277-89D65DEBEB73}"/>
              </a:ext>
            </a:extLst>
          </p:cNvPr>
          <p:cNvSpPr/>
          <p:nvPr/>
        </p:nvSpPr>
        <p:spPr>
          <a:xfrm>
            <a:off x="4681536" y="4430082"/>
            <a:ext cx="2828925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F3419A50-D498-4B8F-8F28-06393BEB9D09}"/>
              </a:ext>
            </a:extLst>
          </p:cNvPr>
          <p:cNvSpPr txBox="1"/>
          <p:nvPr/>
        </p:nvSpPr>
        <p:spPr>
          <a:xfrm>
            <a:off x="8424317" y="4834081"/>
            <a:ext cx="2828925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5539449A-7DCC-4E3D-BAB2-062155807175}"/>
              </a:ext>
            </a:extLst>
          </p:cNvPr>
          <p:cNvSpPr/>
          <p:nvPr/>
        </p:nvSpPr>
        <p:spPr>
          <a:xfrm>
            <a:off x="8424316" y="4430082"/>
            <a:ext cx="2828925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DFC1108D-ED4C-49B0-860A-A14D7B2002A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A3E6EA7D-D924-44AF-ADE4-B19E8A5A06B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CA2581BC-0EFE-4643-9A50-07B92C7BCC6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FEC57369-2B40-4CE1-BB5D-EAB0FB573787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5791"/>
          <a:stretch/>
        </p:blipFill>
        <p:spPr>
          <a:xfrm rot="4204289" flipH="1">
            <a:off x="376538" y="1421144"/>
            <a:ext cx="562356" cy="1315435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5C718723-C2F7-4335-8DFE-5DEF7F20372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5882"/>
          <a:stretch/>
        </p:blipFill>
        <p:spPr>
          <a:xfrm flipH="1">
            <a:off x="37256" y="101600"/>
            <a:ext cx="1009024" cy="195922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13264897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직사각형 7">
            <a:extLst>
              <a:ext uri="{FF2B5EF4-FFF2-40B4-BE49-F238E27FC236}">
                <a16:creationId xmlns:a16="http://schemas.microsoft.com/office/drawing/2014/main" id="{113886FE-F778-4775-A664-86AF0484666A}"/>
              </a:ext>
            </a:extLst>
          </p:cNvPr>
          <p:cNvSpPr/>
          <p:nvPr/>
        </p:nvSpPr>
        <p:spPr>
          <a:xfrm>
            <a:off x="1397988" y="4036265"/>
            <a:ext cx="295183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1FFBA588-2D88-4F9D-90AB-DF2850705E1B}"/>
              </a:ext>
            </a:extLst>
          </p:cNvPr>
          <p:cNvSpPr/>
          <p:nvPr/>
        </p:nvSpPr>
        <p:spPr>
          <a:xfrm>
            <a:off x="1397988" y="4423875"/>
            <a:ext cx="2951838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CAC647DB-6177-4C21-A205-C2C583440DD2}"/>
              </a:ext>
            </a:extLst>
          </p:cNvPr>
          <p:cNvSpPr/>
          <p:nvPr/>
        </p:nvSpPr>
        <p:spPr>
          <a:xfrm>
            <a:off x="2152453" y="1936008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FBB648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150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8D618002-6FCD-4AAC-A2C4-403F8BA51D1E}"/>
              </a:ext>
            </a:extLst>
          </p:cNvPr>
          <p:cNvSpPr/>
          <p:nvPr/>
        </p:nvSpPr>
        <p:spPr>
          <a:xfrm>
            <a:off x="2949407" y="945364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210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4C2F1C9D-D83E-41C2-AD9C-98EC61133274}"/>
              </a:ext>
            </a:extLst>
          </p:cNvPr>
          <p:cNvSpPr/>
          <p:nvPr/>
        </p:nvSpPr>
        <p:spPr>
          <a:xfrm>
            <a:off x="4620081" y="4036265"/>
            <a:ext cx="295183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F5764C48-E793-43BA-8113-87A9FB3DA689}"/>
              </a:ext>
            </a:extLst>
          </p:cNvPr>
          <p:cNvSpPr/>
          <p:nvPr/>
        </p:nvSpPr>
        <p:spPr>
          <a:xfrm>
            <a:off x="4620081" y="4423875"/>
            <a:ext cx="2951838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4E7BCEB3-A374-4F53-A7E7-D9110BDEC100}"/>
              </a:ext>
            </a:extLst>
          </p:cNvPr>
          <p:cNvSpPr/>
          <p:nvPr/>
        </p:nvSpPr>
        <p:spPr>
          <a:xfrm>
            <a:off x="5374546" y="1148330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FBB648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200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517F4A52-5BAC-494C-9394-FB4D7E850E1E}"/>
              </a:ext>
            </a:extLst>
          </p:cNvPr>
          <p:cNvSpPr/>
          <p:nvPr/>
        </p:nvSpPr>
        <p:spPr>
          <a:xfrm>
            <a:off x="6171500" y="2177049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140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80DBCA03-BCE5-4599-9F54-C915E6EC8B8D}"/>
              </a:ext>
            </a:extLst>
          </p:cNvPr>
          <p:cNvSpPr/>
          <p:nvPr/>
        </p:nvSpPr>
        <p:spPr>
          <a:xfrm>
            <a:off x="7842174" y="4036265"/>
            <a:ext cx="295183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9CE2D7A4-1724-440F-BC56-B4120D8DA5D5}"/>
              </a:ext>
            </a:extLst>
          </p:cNvPr>
          <p:cNvSpPr/>
          <p:nvPr/>
        </p:nvSpPr>
        <p:spPr>
          <a:xfrm>
            <a:off x="7842174" y="4423875"/>
            <a:ext cx="2951838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FFFCD2C2-AD28-4D88-ACD5-3338822F4D9C}"/>
              </a:ext>
            </a:extLst>
          </p:cNvPr>
          <p:cNvSpPr/>
          <p:nvPr/>
        </p:nvSpPr>
        <p:spPr>
          <a:xfrm>
            <a:off x="8596639" y="1469164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FBB648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180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0E53F879-3D80-47B9-8B3F-09C97045B93E}"/>
              </a:ext>
            </a:extLst>
          </p:cNvPr>
          <p:cNvSpPr/>
          <p:nvPr/>
        </p:nvSpPr>
        <p:spPr>
          <a:xfrm>
            <a:off x="9393593" y="1346902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195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6" name="타원 25">
            <a:extLst>
              <a:ext uri="{FF2B5EF4-FFF2-40B4-BE49-F238E27FC236}">
                <a16:creationId xmlns:a16="http://schemas.microsoft.com/office/drawing/2014/main" id="{563506DE-2F38-4D01-8550-64740624C631}"/>
              </a:ext>
            </a:extLst>
          </p:cNvPr>
          <p:cNvSpPr/>
          <p:nvPr/>
        </p:nvSpPr>
        <p:spPr>
          <a:xfrm>
            <a:off x="3992135" y="5706016"/>
            <a:ext cx="357691" cy="357691"/>
          </a:xfrm>
          <a:prstGeom prst="ellipse">
            <a:avLst/>
          </a:prstGeom>
          <a:solidFill>
            <a:srgbClr val="FBB648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l"/>
            <a:endParaRPr lang="ko-KR" altLang="en-US">
              <a:solidFill>
                <a:srgbClr val="D57C76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2DAAD2E0-66EB-4D6A-B370-5EFB534960B3}"/>
              </a:ext>
            </a:extLst>
          </p:cNvPr>
          <p:cNvSpPr/>
          <p:nvPr/>
        </p:nvSpPr>
        <p:spPr>
          <a:xfrm>
            <a:off x="4349826" y="5715584"/>
            <a:ext cx="1442906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20XX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07D9C7C1-CF13-4B04-B23B-17F2DE13FCD9}"/>
              </a:ext>
            </a:extLst>
          </p:cNvPr>
          <p:cNvSpPr/>
          <p:nvPr/>
        </p:nvSpPr>
        <p:spPr>
          <a:xfrm>
            <a:off x="6399269" y="5706016"/>
            <a:ext cx="357691" cy="357691"/>
          </a:xfrm>
          <a:prstGeom prst="ellipse">
            <a:avLst/>
          </a:pr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lIns="0" tIns="288000" rIns="0" bIns="36000" rtlCol="0" anchor="t" anchorCtr="0"/>
          <a:lstStyle/>
          <a:p>
            <a:pPr algn="l"/>
            <a:endParaRPr lang="ko-KR" altLang="en-US">
              <a:solidFill>
                <a:srgbClr val="D57C76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66F2A43A-61FC-4D92-9607-881E748037C4}"/>
              </a:ext>
            </a:extLst>
          </p:cNvPr>
          <p:cNvSpPr/>
          <p:nvPr/>
        </p:nvSpPr>
        <p:spPr>
          <a:xfrm>
            <a:off x="6756960" y="5715584"/>
            <a:ext cx="1442906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20XX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86580828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7FFD0E3A-62C6-4FC1-97DB-A2B3C55500B1}"/>
              </a:ext>
            </a:extLst>
          </p:cNvPr>
          <p:cNvSpPr/>
          <p:nvPr/>
        </p:nvSpPr>
        <p:spPr>
          <a:xfrm>
            <a:off x="6510568" y="1068612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326C6A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80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E959FC4F-3598-4B9F-B434-6557F5AAAD05}"/>
              </a:ext>
            </a:extLst>
          </p:cNvPr>
          <p:cNvSpPr/>
          <p:nvPr/>
        </p:nvSpPr>
        <p:spPr>
          <a:xfrm>
            <a:off x="2569033" y="1068612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80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67B1027E-27E0-4D0E-AF11-DF4D6F19B026}"/>
              </a:ext>
            </a:extLst>
          </p:cNvPr>
          <p:cNvSpPr/>
          <p:nvPr/>
        </p:nvSpPr>
        <p:spPr>
          <a:xfrm>
            <a:off x="1" y="1068612"/>
            <a:ext cx="3532417" cy="1917700"/>
          </a:xfrm>
          <a:custGeom>
            <a:avLst/>
            <a:gdLst>
              <a:gd name="connsiteX0" fmla="*/ 0 w 3532417"/>
              <a:gd name="connsiteY0" fmla="*/ 0 h 1917700"/>
              <a:gd name="connsiteX1" fmla="*/ 2573567 w 3532417"/>
              <a:gd name="connsiteY1" fmla="*/ 0 h 1917700"/>
              <a:gd name="connsiteX2" fmla="*/ 3532417 w 3532417"/>
              <a:gd name="connsiteY2" fmla="*/ 958850 h 1917700"/>
              <a:gd name="connsiteX3" fmla="*/ 2573567 w 3532417"/>
              <a:gd name="connsiteY3" fmla="*/ 1917700 h 1917700"/>
              <a:gd name="connsiteX4" fmla="*/ 0 w 353241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532417" h="1917700">
                <a:moveTo>
                  <a:pt x="0" y="0"/>
                </a:moveTo>
                <a:lnTo>
                  <a:pt x="2573567" y="0"/>
                </a:lnTo>
                <a:cubicBezTo>
                  <a:pt x="3103125" y="0"/>
                  <a:pt x="3532417" y="429292"/>
                  <a:pt x="3532417" y="958850"/>
                </a:cubicBezTo>
                <a:cubicBezTo>
                  <a:pt x="3532417" y="1488408"/>
                  <a:pt x="3103125" y="1917700"/>
                  <a:pt x="257356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FBB648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3A9B37C0-DDAB-4F86-9FFA-757A8DA6FEE1}"/>
              </a:ext>
            </a:extLst>
          </p:cNvPr>
          <p:cNvSpPr txBox="1"/>
          <p:nvPr/>
        </p:nvSpPr>
        <p:spPr>
          <a:xfrm>
            <a:off x="1011925" y="4222023"/>
            <a:ext cx="250779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6D15CAA-0BDD-49DD-A080-64F4E20ED87C}"/>
              </a:ext>
            </a:extLst>
          </p:cNvPr>
          <p:cNvSpPr/>
          <p:nvPr/>
        </p:nvSpPr>
        <p:spPr>
          <a:xfrm>
            <a:off x="1011925" y="3843883"/>
            <a:ext cx="250779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1E3D5E"/>
                </a:solidFill>
              </a:rPr>
              <a:t>Lorem ipsum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C99493FF-6FF2-491D-BBB4-436816E353FD}"/>
              </a:ext>
            </a:extLst>
          </p:cNvPr>
          <p:cNvSpPr/>
          <p:nvPr/>
        </p:nvSpPr>
        <p:spPr>
          <a:xfrm>
            <a:off x="1011925" y="3276598"/>
            <a:ext cx="248989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</a:rPr>
              <a:t>20xx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AC23A7F-9E72-498D-BE2A-7580F3FA2E6D}"/>
              </a:ext>
            </a:extLst>
          </p:cNvPr>
          <p:cNvSpPr txBox="1"/>
          <p:nvPr/>
        </p:nvSpPr>
        <p:spPr>
          <a:xfrm>
            <a:off x="4959483" y="4222023"/>
            <a:ext cx="250779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93D0932D-D16D-4F98-8AF0-486D02F1EB7A}"/>
              </a:ext>
            </a:extLst>
          </p:cNvPr>
          <p:cNvSpPr/>
          <p:nvPr/>
        </p:nvSpPr>
        <p:spPr>
          <a:xfrm>
            <a:off x="4959483" y="3843883"/>
            <a:ext cx="250779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1E3D5E"/>
                </a:solidFill>
              </a:rPr>
              <a:t>Lorem ipsum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27C6AB73-F404-4F9C-8858-74116AF591E7}"/>
              </a:ext>
            </a:extLst>
          </p:cNvPr>
          <p:cNvSpPr/>
          <p:nvPr/>
        </p:nvSpPr>
        <p:spPr>
          <a:xfrm>
            <a:off x="4959483" y="3276598"/>
            <a:ext cx="248989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</a:rPr>
              <a:t>20xx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298C9183-50C3-4C88-8733-F824934B3B5B}"/>
              </a:ext>
            </a:extLst>
          </p:cNvPr>
          <p:cNvSpPr txBox="1"/>
          <p:nvPr/>
        </p:nvSpPr>
        <p:spPr>
          <a:xfrm>
            <a:off x="8893182" y="4222023"/>
            <a:ext cx="2507791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A2C719C-A3CF-45CF-A7C5-DFE36A0DB6AD}"/>
              </a:ext>
            </a:extLst>
          </p:cNvPr>
          <p:cNvSpPr/>
          <p:nvPr/>
        </p:nvSpPr>
        <p:spPr>
          <a:xfrm>
            <a:off x="8893182" y="3843883"/>
            <a:ext cx="250779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1E3D5E"/>
                </a:solidFill>
              </a:rPr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74A02DC8-6BEE-4300-86DF-4E469A5842A0}"/>
              </a:ext>
            </a:extLst>
          </p:cNvPr>
          <p:cNvSpPr/>
          <p:nvPr/>
        </p:nvSpPr>
        <p:spPr>
          <a:xfrm>
            <a:off x="8893182" y="3276598"/>
            <a:ext cx="248989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</a:rPr>
              <a:t>20xx</a:t>
            </a:r>
          </a:p>
        </p:txBody>
      </p:sp>
    </p:spTree>
    <p:extLst>
      <p:ext uri="{BB962C8B-B14F-4D97-AF65-F5344CB8AC3E}">
        <p14:creationId xmlns:p14="http://schemas.microsoft.com/office/powerpoint/2010/main" val="2710927527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TextBox 26">
            <a:extLst>
              <a:ext uri="{FF2B5EF4-FFF2-40B4-BE49-F238E27FC236}">
                <a16:creationId xmlns:a16="http://schemas.microsoft.com/office/drawing/2014/main" id="{EB1325A6-2D88-499B-A5AB-4BF424604BA7}"/>
              </a:ext>
            </a:extLst>
          </p:cNvPr>
          <p:cNvSpPr txBox="1"/>
          <p:nvPr/>
        </p:nvSpPr>
        <p:spPr>
          <a:xfrm>
            <a:off x="6461125" y="941862"/>
            <a:ext cx="462597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1E3D5E"/>
                </a:solidFill>
                <a:latin typeface="+mj-lt"/>
              </a:rPr>
              <a:t>Lorem ipsum dolor sit </a:t>
            </a:r>
            <a:r>
              <a:rPr lang="en-US" altLang="ko-KR" sz="2800" dirty="0" err="1">
                <a:solidFill>
                  <a:srgbClr val="1E3D5E"/>
                </a:solidFill>
                <a:latin typeface="+mj-lt"/>
              </a:rPr>
              <a:t>amet</a:t>
            </a:r>
            <a:endParaRPr lang="en-US" altLang="ko-KR" sz="28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FC6711BF-BB8F-4D36-A866-6DA5111B7E0E}"/>
              </a:ext>
            </a:extLst>
          </p:cNvPr>
          <p:cNvSpPr txBox="1"/>
          <p:nvPr/>
        </p:nvSpPr>
        <p:spPr>
          <a:xfrm>
            <a:off x="6461125" y="1465082"/>
            <a:ext cx="462597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r>
              <a:rPr lang="en-US" altLang="ko-KR" sz="1400" dirty="0">
                <a:solidFill>
                  <a:srgbClr val="1E3D5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E3D5E"/>
                </a:solidFill>
              </a:rPr>
              <a:t>aliqua</a:t>
            </a:r>
            <a:r>
              <a:rPr lang="en-US" altLang="ko-KR" sz="1400" dirty="0">
                <a:solidFill>
                  <a:srgbClr val="1E3D5E"/>
                </a:solidFill>
              </a:rPr>
              <a:t>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AA6B6EF-7683-4DCE-BE54-CDCF85359A8F}"/>
              </a:ext>
            </a:extLst>
          </p:cNvPr>
          <p:cNvSpPr txBox="1"/>
          <p:nvPr/>
        </p:nvSpPr>
        <p:spPr>
          <a:xfrm>
            <a:off x="6461125" y="3181760"/>
            <a:ext cx="462597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 err="1">
                <a:solidFill>
                  <a:srgbClr val="1E3D5E"/>
                </a:solidFill>
                <a:latin typeface="+mj-lt"/>
              </a:rPr>
              <a:t>consectetur</a:t>
            </a:r>
            <a:r>
              <a:rPr lang="en-US" altLang="ko-KR" sz="2800" dirty="0">
                <a:solidFill>
                  <a:srgbClr val="1E3D5E"/>
                </a:solidFill>
                <a:latin typeface="+mj-lt"/>
              </a:rPr>
              <a:t> </a:t>
            </a:r>
            <a:r>
              <a:rPr lang="en-US" altLang="ko-KR" sz="2800" dirty="0" err="1">
                <a:solidFill>
                  <a:srgbClr val="1E3D5E"/>
                </a:solidFill>
                <a:latin typeface="+mj-lt"/>
              </a:rPr>
              <a:t>adipiscing</a:t>
            </a:r>
            <a:r>
              <a:rPr lang="en-US" altLang="ko-KR" sz="2800" dirty="0">
                <a:solidFill>
                  <a:srgbClr val="1E3D5E"/>
                </a:solidFill>
                <a:latin typeface="+mj-lt"/>
              </a:rPr>
              <a:t> </a:t>
            </a:r>
            <a:r>
              <a:rPr lang="en-US" altLang="ko-KR" sz="2800" dirty="0" err="1">
                <a:solidFill>
                  <a:srgbClr val="1E3D5E"/>
                </a:solidFill>
                <a:latin typeface="+mj-lt"/>
              </a:rPr>
              <a:t>elit</a:t>
            </a:r>
            <a:endParaRPr lang="en-US" altLang="ko-KR" sz="2800" dirty="0">
              <a:solidFill>
                <a:srgbClr val="1E3D5E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DE839B16-4AFA-4033-8EA2-B3F0A4E43F47}"/>
              </a:ext>
            </a:extLst>
          </p:cNvPr>
          <p:cNvSpPr txBox="1"/>
          <p:nvPr/>
        </p:nvSpPr>
        <p:spPr>
          <a:xfrm>
            <a:off x="6461125" y="3704980"/>
            <a:ext cx="462597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r>
              <a:rPr lang="en-US" altLang="ko-KR" sz="1400" dirty="0">
                <a:solidFill>
                  <a:srgbClr val="1E3D5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E3D5E"/>
                </a:solidFill>
              </a:rPr>
              <a:t>aliqua</a:t>
            </a:r>
            <a:r>
              <a:rPr lang="en-US" altLang="ko-KR" sz="1400" dirty="0">
                <a:solidFill>
                  <a:srgbClr val="1E3D5E"/>
                </a:solidFill>
              </a:rPr>
              <a:t>.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2F17E93-2690-484F-BE8C-DF70E025E92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F963DBB6-A90B-4BF3-B07B-5E16BA99097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877090" flipH="1">
            <a:off x="363009" y="5167002"/>
            <a:ext cx="1129358" cy="1844617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99CC01BF-232F-44A8-A640-54573B6DDA4C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495"/>
          <a:stretch/>
        </p:blipFill>
        <p:spPr>
          <a:xfrm rot="1169892" flipH="1">
            <a:off x="1251301" y="5080085"/>
            <a:ext cx="712364" cy="18376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60832888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6199E019-334C-47BB-B836-01B6C7CC47F6}"/>
              </a:ext>
            </a:extLst>
          </p:cNvPr>
          <p:cNvSpPr/>
          <p:nvPr/>
        </p:nvSpPr>
        <p:spPr>
          <a:xfrm>
            <a:off x="4120268" y="1545335"/>
            <a:ext cx="3892322" cy="3892321"/>
          </a:xfrm>
          <a:custGeom>
            <a:avLst/>
            <a:gdLst>
              <a:gd name="connsiteX0" fmla="*/ 4337330 w 5075645"/>
              <a:gd name="connsiteY0" fmla="*/ 807980 h 5075645"/>
              <a:gd name="connsiteX1" fmla="*/ 2625569 w 5075645"/>
              <a:gd name="connsiteY1" fmla="*/ 52470 h 5075645"/>
              <a:gd name="connsiteX2" fmla="*/ 2625315 w 5075645"/>
              <a:gd name="connsiteY2" fmla="*/ 52470 h 5075645"/>
              <a:gd name="connsiteX3" fmla="*/ 2624807 w 5075645"/>
              <a:gd name="connsiteY3" fmla="*/ 52470 h 5075645"/>
              <a:gd name="connsiteX4" fmla="*/ 2611611 w 5075645"/>
              <a:gd name="connsiteY4" fmla="*/ 51963 h 5075645"/>
              <a:gd name="connsiteX5" fmla="*/ 2546642 w 5075645"/>
              <a:gd name="connsiteY5" fmla="*/ 50694 h 5075645"/>
              <a:gd name="connsiteX6" fmla="*/ 50694 w 5075645"/>
              <a:gd name="connsiteY6" fmla="*/ 2546389 h 5075645"/>
              <a:gd name="connsiteX7" fmla="*/ 2546642 w 5075645"/>
              <a:gd name="connsiteY7" fmla="*/ 5042083 h 5075645"/>
              <a:gd name="connsiteX8" fmla="*/ 2611611 w 5075645"/>
              <a:gd name="connsiteY8" fmla="*/ 5040814 h 5075645"/>
              <a:gd name="connsiteX9" fmla="*/ 2624807 w 5075645"/>
              <a:gd name="connsiteY9" fmla="*/ 5040307 h 5075645"/>
              <a:gd name="connsiteX10" fmla="*/ 2625315 w 5075645"/>
              <a:gd name="connsiteY10" fmla="*/ 5040307 h 5075645"/>
              <a:gd name="connsiteX11" fmla="*/ 2625569 w 5075645"/>
              <a:gd name="connsiteY11" fmla="*/ 5040307 h 5075645"/>
              <a:gd name="connsiteX12" fmla="*/ 4337330 w 5075645"/>
              <a:gd name="connsiteY12" fmla="*/ 4284797 h 5075645"/>
              <a:gd name="connsiteX13" fmla="*/ 5042591 w 5075645"/>
              <a:gd name="connsiteY13" fmla="*/ 2546389 h 5075645"/>
              <a:gd name="connsiteX14" fmla="*/ 4337330 w 5075645"/>
              <a:gd name="connsiteY14" fmla="*/ 807980 h 5075645"/>
              <a:gd name="connsiteX15" fmla="*/ 2591816 w 5075645"/>
              <a:gd name="connsiteY15" fmla="*/ 3949551 h 5075645"/>
              <a:gd name="connsiteX16" fmla="*/ 2575066 w 5075645"/>
              <a:gd name="connsiteY16" fmla="*/ 3950058 h 5075645"/>
              <a:gd name="connsiteX17" fmla="*/ 2546896 w 5075645"/>
              <a:gd name="connsiteY17" fmla="*/ 3950820 h 5075645"/>
              <a:gd name="connsiteX18" fmla="*/ 1142211 w 5075645"/>
              <a:gd name="connsiteY18" fmla="*/ 2546389 h 5075645"/>
              <a:gd name="connsiteX19" fmla="*/ 2546896 w 5075645"/>
              <a:gd name="connsiteY19" fmla="*/ 1141957 h 5075645"/>
              <a:gd name="connsiteX20" fmla="*/ 2575066 w 5075645"/>
              <a:gd name="connsiteY20" fmla="*/ 1142719 h 5075645"/>
              <a:gd name="connsiteX21" fmla="*/ 2591816 w 5075645"/>
              <a:gd name="connsiteY21" fmla="*/ 1143226 h 5075645"/>
              <a:gd name="connsiteX22" fmla="*/ 3951328 w 5075645"/>
              <a:gd name="connsiteY22" fmla="*/ 2546389 h 5075645"/>
              <a:gd name="connsiteX23" fmla="*/ 2591816 w 5075645"/>
              <a:gd name="connsiteY23" fmla="*/ 3949551 h 50756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5075645" h="5075645">
                <a:moveTo>
                  <a:pt x="4337330" y="807980"/>
                </a:moveTo>
                <a:cubicBezTo>
                  <a:pt x="3883567" y="341021"/>
                  <a:pt x="3275759" y="72773"/>
                  <a:pt x="2625569" y="52470"/>
                </a:cubicBezTo>
                <a:cubicBezTo>
                  <a:pt x="2625569" y="52470"/>
                  <a:pt x="2625569" y="52470"/>
                  <a:pt x="2625315" y="52470"/>
                </a:cubicBezTo>
                <a:cubicBezTo>
                  <a:pt x="2625061" y="52470"/>
                  <a:pt x="2625061" y="52470"/>
                  <a:pt x="2624807" y="52470"/>
                </a:cubicBezTo>
                <a:lnTo>
                  <a:pt x="2611611" y="51963"/>
                </a:lnTo>
                <a:cubicBezTo>
                  <a:pt x="2590039" y="51201"/>
                  <a:pt x="2568468" y="50694"/>
                  <a:pt x="2546642" y="50694"/>
                </a:cubicBezTo>
                <a:cubicBezTo>
                  <a:pt x="1170381" y="50694"/>
                  <a:pt x="50694" y="1170381"/>
                  <a:pt x="50694" y="2546389"/>
                </a:cubicBezTo>
                <a:cubicBezTo>
                  <a:pt x="50694" y="3922396"/>
                  <a:pt x="1170381" y="5042083"/>
                  <a:pt x="2546642" y="5042083"/>
                </a:cubicBezTo>
                <a:cubicBezTo>
                  <a:pt x="2568468" y="5042083"/>
                  <a:pt x="2590039" y="5041576"/>
                  <a:pt x="2611611" y="5040814"/>
                </a:cubicBezTo>
                <a:lnTo>
                  <a:pt x="2624807" y="5040307"/>
                </a:lnTo>
                <a:cubicBezTo>
                  <a:pt x="2625061" y="5040307"/>
                  <a:pt x="2625061" y="5040307"/>
                  <a:pt x="2625315" y="5040307"/>
                </a:cubicBezTo>
                <a:cubicBezTo>
                  <a:pt x="2625315" y="5040307"/>
                  <a:pt x="2625315" y="5040307"/>
                  <a:pt x="2625569" y="5040307"/>
                </a:cubicBezTo>
                <a:cubicBezTo>
                  <a:pt x="3275759" y="5020004"/>
                  <a:pt x="3883567" y="4751756"/>
                  <a:pt x="4337330" y="4284797"/>
                </a:cubicBezTo>
                <a:cubicBezTo>
                  <a:pt x="4792108" y="3816569"/>
                  <a:pt x="5042591" y="3199370"/>
                  <a:pt x="5042591" y="2546389"/>
                </a:cubicBezTo>
                <a:cubicBezTo>
                  <a:pt x="5042591" y="1893407"/>
                  <a:pt x="4792108" y="1275954"/>
                  <a:pt x="4337330" y="807980"/>
                </a:cubicBezTo>
                <a:close/>
                <a:moveTo>
                  <a:pt x="2591816" y="3949551"/>
                </a:moveTo>
                <a:lnTo>
                  <a:pt x="2575066" y="3950058"/>
                </a:lnTo>
                <a:cubicBezTo>
                  <a:pt x="2565676" y="3950312"/>
                  <a:pt x="2556286" y="3950820"/>
                  <a:pt x="2546896" y="3950820"/>
                </a:cubicBezTo>
                <a:cubicBezTo>
                  <a:pt x="1772353" y="3950820"/>
                  <a:pt x="1142211" y="3320678"/>
                  <a:pt x="1142211" y="2546389"/>
                </a:cubicBezTo>
                <a:cubicBezTo>
                  <a:pt x="1142211" y="1772099"/>
                  <a:pt x="1772353" y="1141957"/>
                  <a:pt x="2546896" y="1141957"/>
                </a:cubicBezTo>
                <a:cubicBezTo>
                  <a:pt x="2556286" y="1141957"/>
                  <a:pt x="2565676" y="1142465"/>
                  <a:pt x="2575066" y="1142719"/>
                </a:cubicBezTo>
                <a:lnTo>
                  <a:pt x="2591816" y="1143226"/>
                </a:lnTo>
                <a:cubicBezTo>
                  <a:pt x="3354178" y="1167082"/>
                  <a:pt x="3951328" y="1783519"/>
                  <a:pt x="3951328" y="2546389"/>
                </a:cubicBezTo>
                <a:cubicBezTo>
                  <a:pt x="3951328" y="3309258"/>
                  <a:pt x="3354178" y="3925695"/>
                  <a:pt x="2591816" y="3949551"/>
                </a:cubicBezTo>
                <a:close/>
              </a:path>
            </a:pathLst>
          </a:custGeom>
          <a:solidFill>
            <a:srgbClr val="EC8F7C"/>
          </a:solidFill>
          <a:ln w="253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0F998109-11A3-456C-8FC0-5DAF00A2AB89}"/>
              </a:ext>
            </a:extLst>
          </p:cNvPr>
          <p:cNvSpPr/>
          <p:nvPr/>
        </p:nvSpPr>
        <p:spPr>
          <a:xfrm>
            <a:off x="4871438" y="2257192"/>
            <a:ext cx="2179701" cy="2179700"/>
          </a:xfrm>
          <a:custGeom>
            <a:avLst/>
            <a:gdLst>
              <a:gd name="connsiteX0" fmla="*/ 1468384 w 2842361"/>
              <a:gd name="connsiteY0" fmla="*/ 20303 h 2842361"/>
              <a:gd name="connsiteX1" fmla="*/ 1468384 w 2842361"/>
              <a:gd name="connsiteY1" fmla="*/ 20303 h 2842361"/>
              <a:gd name="connsiteX2" fmla="*/ 1452396 w 2842361"/>
              <a:gd name="connsiteY2" fmla="*/ 19795 h 2842361"/>
              <a:gd name="connsiteX3" fmla="*/ 1423719 w 2842361"/>
              <a:gd name="connsiteY3" fmla="*/ 19034 h 2842361"/>
              <a:gd name="connsiteX4" fmla="*/ 19034 w 2842361"/>
              <a:gd name="connsiteY4" fmla="*/ 1423718 h 2842361"/>
              <a:gd name="connsiteX5" fmla="*/ 1423719 w 2842361"/>
              <a:gd name="connsiteY5" fmla="*/ 2828150 h 2842361"/>
              <a:gd name="connsiteX6" fmla="*/ 1452650 w 2842361"/>
              <a:gd name="connsiteY6" fmla="*/ 2827388 h 2842361"/>
              <a:gd name="connsiteX7" fmla="*/ 1468384 w 2842361"/>
              <a:gd name="connsiteY7" fmla="*/ 2826881 h 2842361"/>
              <a:gd name="connsiteX8" fmla="*/ 1468384 w 2842361"/>
              <a:gd name="connsiteY8" fmla="*/ 2826881 h 2842361"/>
              <a:gd name="connsiteX9" fmla="*/ 2828150 w 2842361"/>
              <a:gd name="connsiteY9" fmla="*/ 1423718 h 2842361"/>
              <a:gd name="connsiteX10" fmla="*/ 1468384 w 2842361"/>
              <a:gd name="connsiteY10" fmla="*/ 20303 h 2842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42361" h="2842361">
                <a:moveTo>
                  <a:pt x="1468384" y="20303"/>
                </a:moveTo>
                <a:cubicBezTo>
                  <a:pt x="1468384" y="20303"/>
                  <a:pt x="1468384" y="20303"/>
                  <a:pt x="1468384" y="20303"/>
                </a:cubicBezTo>
                <a:lnTo>
                  <a:pt x="1452396" y="19795"/>
                </a:lnTo>
                <a:cubicBezTo>
                  <a:pt x="1442752" y="19541"/>
                  <a:pt x="1433362" y="19034"/>
                  <a:pt x="1423719" y="19034"/>
                </a:cubicBezTo>
                <a:cubicBezTo>
                  <a:pt x="649175" y="19034"/>
                  <a:pt x="19034" y="649175"/>
                  <a:pt x="19034" y="1423718"/>
                </a:cubicBezTo>
                <a:cubicBezTo>
                  <a:pt x="19034" y="2198262"/>
                  <a:pt x="649175" y="2828150"/>
                  <a:pt x="1423719" y="2828150"/>
                </a:cubicBezTo>
                <a:cubicBezTo>
                  <a:pt x="1433362" y="2828150"/>
                  <a:pt x="1443006" y="2827642"/>
                  <a:pt x="1452650" y="2827388"/>
                </a:cubicBezTo>
                <a:lnTo>
                  <a:pt x="1468384" y="2826881"/>
                </a:lnTo>
                <a:cubicBezTo>
                  <a:pt x="1468384" y="2826881"/>
                  <a:pt x="1468384" y="2826881"/>
                  <a:pt x="1468384" y="2826881"/>
                </a:cubicBezTo>
                <a:cubicBezTo>
                  <a:pt x="2231000" y="2803025"/>
                  <a:pt x="2828150" y="2186842"/>
                  <a:pt x="2828150" y="1423718"/>
                </a:cubicBezTo>
                <a:cubicBezTo>
                  <a:pt x="2828150" y="660595"/>
                  <a:pt x="2230746" y="44158"/>
                  <a:pt x="1468384" y="20303"/>
                </a:cubicBezTo>
                <a:close/>
              </a:path>
            </a:pathLst>
          </a:custGeom>
          <a:noFill/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B3F83C80-06F2-4182-8CE5-8E2EF52241CA}"/>
              </a:ext>
            </a:extLst>
          </p:cNvPr>
          <p:cNvSpPr/>
          <p:nvPr/>
        </p:nvSpPr>
        <p:spPr>
          <a:xfrm>
            <a:off x="5577493" y="3334392"/>
            <a:ext cx="2296470" cy="1926699"/>
          </a:xfrm>
          <a:custGeom>
            <a:avLst/>
            <a:gdLst>
              <a:gd name="connsiteX0" fmla="*/ 2453076 w 2994630"/>
              <a:gd name="connsiteY0" fmla="*/ 564666 h 2512444"/>
              <a:gd name="connsiteX1" fmla="*/ 1907444 w 2994630"/>
              <a:gd name="connsiteY1" fmla="*/ 19034 h 2512444"/>
              <a:gd name="connsiteX2" fmla="*/ 547679 w 2994630"/>
              <a:gd name="connsiteY2" fmla="*/ 1422196 h 2512444"/>
              <a:gd name="connsiteX3" fmla="*/ 547679 w 2994630"/>
              <a:gd name="connsiteY3" fmla="*/ 1422196 h 2512444"/>
              <a:gd name="connsiteX4" fmla="*/ 19304 w 2994630"/>
              <a:gd name="connsiteY4" fmla="*/ 1984577 h 2512444"/>
              <a:gd name="connsiteX5" fmla="*/ 564428 w 2994630"/>
              <a:gd name="connsiteY5" fmla="*/ 2513206 h 2512444"/>
              <a:gd name="connsiteX6" fmla="*/ 581685 w 2994630"/>
              <a:gd name="connsiteY6" fmla="*/ 2512952 h 2512444"/>
              <a:gd name="connsiteX7" fmla="*/ 582193 w 2994630"/>
              <a:gd name="connsiteY7" fmla="*/ 2512952 h 2512444"/>
              <a:gd name="connsiteX8" fmla="*/ 2293447 w 2994630"/>
              <a:gd name="connsiteY8" fmla="*/ 1757442 h 2512444"/>
              <a:gd name="connsiteX9" fmla="*/ 2998708 w 2994630"/>
              <a:gd name="connsiteY9" fmla="*/ 19034 h 2512444"/>
              <a:gd name="connsiteX10" fmla="*/ 2453076 w 2994630"/>
              <a:gd name="connsiteY10" fmla="*/ 564666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994630" h="2512444">
                <a:moveTo>
                  <a:pt x="2453076" y="564666"/>
                </a:moveTo>
                <a:cubicBezTo>
                  <a:pt x="2151837" y="564666"/>
                  <a:pt x="1907444" y="320273"/>
                  <a:pt x="1907444" y="19034"/>
                </a:cubicBezTo>
                <a:cubicBezTo>
                  <a:pt x="1907444" y="782157"/>
                  <a:pt x="1310040" y="1398594"/>
                  <a:pt x="547679" y="1422196"/>
                </a:cubicBezTo>
                <a:cubicBezTo>
                  <a:pt x="547679" y="1422196"/>
                  <a:pt x="547679" y="1422196"/>
                  <a:pt x="547679" y="1422196"/>
                </a:cubicBezTo>
                <a:cubicBezTo>
                  <a:pt x="246439" y="1431586"/>
                  <a:pt x="9914" y="1683338"/>
                  <a:pt x="19304" y="1984577"/>
                </a:cubicBezTo>
                <a:cubicBezTo>
                  <a:pt x="28440" y="2279980"/>
                  <a:pt x="270802" y="2513206"/>
                  <a:pt x="564428" y="2513206"/>
                </a:cubicBezTo>
                <a:cubicBezTo>
                  <a:pt x="570265" y="2513206"/>
                  <a:pt x="575848" y="2513206"/>
                  <a:pt x="581685" y="2512952"/>
                </a:cubicBezTo>
                <a:cubicBezTo>
                  <a:pt x="581939" y="2512952"/>
                  <a:pt x="581939" y="2512952"/>
                  <a:pt x="582193" y="2512952"/>
                </a:cubicBezTo>
                <a:cubicBezTo>
                  <a:pt x="1232129" y="2492650"/>
                  <a:pt x="1839938" y="2224148"/>
                  <a:pt x="2293447" y="1757442"/>
                </a:cubicBezTo>
                <a:cubicBezTo>
                  <a:pt x="2748225" y="1289214"/>
                  <a:pt x="2998708" y="672016"/>
                  <a:pt x="2998708" y="19034"/>
                </a:cubicBezTo>
                <a:cubicBezTo>
                  <a:pt x="2998708" y="320273"/>
                  <a:pt x="2754315" y="564666"/>
                  <a:pt x="2453076" y="564666"/>
                </a:cubicBezTo>
                <a:close/>
              </a:path>
            </a:pathLst>
          </a:cu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75230FF9-B7BF-4B09-8F5E-BF98C0AEEF1B}"/>
              </a:ext>
            </a:extLst>
          </p:cNvPr>
          <p:cNvSpPr/>
          <p:nvPr/>
        </p:nvSpPr>
        <p:spPr>
          <a:xfrm>
            <a:off x="5982891" y="1434406"/>
            <a:ext cx="1907237" cy="2354854"/>
          </a:xfrm>
          <a:custGeom>
            <a:avLst/>
            <a:gdLst>
              <a:gd name="connsiteX0" fmla="*/ 1764802 w 2487066"/>
              <a:gd name="connsiteY0" fmla="*/ 774543 h 3070765"/>
              <a:gd name="connsiteX1" fmla="*/ 53548 w 2487066"/>
              <a:gd name="connsiteY1" fmla="*/ 19034 h 3070765"/>
              <a:gd name="connsiteX2" fmla="*/ 581415 w 2487066"/>
              <a:gd name="connsiteY2" fmla="*/ 581415 h 3070765"/>
              <a:gd name="connsiteX3" fmla="*/ 19034 w 2487066"/>
              <a:gd name="connsiteY3" fmla="*/ 1109790 h 3070765"/>
              <a:gd name="connsiteX4" fmla="*/ 1378799 w 2487066"/>
              <a:gd name="connsiteY4" fmla="*/ 2512952 h 3070765"/>
              <a:gd name="connsiteX5" fmla="*/ 1924431 w 2487066"/>
              <a:gd name="connsiteY5" fmla="*/ 3058584 h 3070765"/>
              <a:gd name="connsiteX6" fmla="*/ 2470063 w 2487066"/>
              <a:gd name="connsiteY6" fmla="*/ 2512952 h 3070765"/>
              <a:gd name="connsiteX7" fmla="*/ 1764802 w 2487066"/>
              <a:gd name="connsiteY7" fmla="*/ 774543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487066" h="3070765">
                <a:moveTo>
                  <a:pt x="1764802" y="774543"/>
                </a:moveTo>
                <a:cubicBezTo>
                  <a:pt x="1311293" y="307584"/>
                  <a:pt x="703485" y="39336"/>
                  <a:pt x="53548" y="19034"/>
                </a:cubicBezTo>
                <a:cubicBezTo>
                  <a:pt x="354534" y="28677"/>
                  <a:pt x="590805" y="280429"/>
                  <a:pt x="581415" y="581415"/>
                </a:cubicBezTo>
                <a:cubicBezTo>
                  <a:pt x="572025" y="882655"/>
                  <a:pt x="320781" y="1119687"/>
                  <a:pt x="19034" y="1109790"/>
                </a:cubicBezTo>
                <a:cubicBezTo>
                  <a:pt x="781650" y="1133645"/>
                  <a:pt x="1378799" y="1750082"/>
                  <a:pt x="1378799" y="2512952"/>
                </a:cubicBezTo>
                <a:cubicBezTo>
                  <a:pt x="1378799" y="2814192"/>
                  <a:pt x="1623192" y="3058584"/>
                  <a:pt x="1924431" y="3058584"/>
                </a:cubicBezTo>
                <a:cubicBezTo>
                  <a:pt x="2225671" y="3058584"/>
                  <a:pt x="2470063" y="2814192"/>
                  <a:pt x="2470063" y="2512952"/>
                </a:cubicBezTo>
                <a:cubicBezTo>
                  <a:pt x="2470063" y="1860224"/>
                  <a:pt x="2219580" y="1242772"/>
                  <a:pt x="1764802" y="774543"/>
                </a:cubicBezTo>
                <a:close/>
              </a:path>
            </a:pathLst>
          </a:custGeom>
          <a:solidFill>
            <a:srgbClr val="FBB64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9" name="자유형: 도형 28">
            <a:extLst>
              <a:ext uri="{FF2B5EF4-FFF2-40B4-BE49-F238E27FC236}">
                <a16:creationId xmlns:a16="http://schemas.microsoft.com/office/drawing/2014/main" id="{F464E488-965F-4E2D-9FC1-3E202E412723}"/>
              </a:ext>
            </a:extLst>
          </p:cNvPr>
          <p:cNvSpPr/>
          <p:nvPr/>
        </p:nvSpPr>
        <p:spPr>
          <a:xfrm>
            <a:off x="4047289" y="2915968"/>
            <a:ext cx="1985084" cy="2354854"/>
          </a:xfrm>
          <a:custGeom>
            <a:avLst/>
            <a:gdLst>
              <a:gd name="connsiteX0" fmla="*/ 2593655 w 2588579"/>
              <a:gd name="connsiteY0" fmla="*/ 3058584 h 3070765"/>
              <a:gd name="connsiteX1" fmla="*/ 2576398 w 2588579"/>
              <a:gd name="connsiteY1" fmla="*/ 3058838 h 3070765"/>
              <a:gd name="connsiteX2" fmla="*/ 2031273 w 2588579"/>
              <a:gd name="connsiteY2" fmla="*/ 2530209 h 3070765"/>
              <a:gd name="connsiteX3" fmla="*/ 2559648 w 2588579"/>
              <a:gd name="connsiteY3" fmla="*/ 1967828 h 3070765"/>
              <a:gd name="connsiteX4" fmla="*/ 2559648 w 2588579"/>
              <a:gd name="connsiteY4" fmla="*/ 1967828 h 3070765"/>
              <a:gd name="connsiteX5" fmla="*/ 2559648 w 2588579"/>
              <a:gd name="connsiteY5" fmla="*/ 1967828 h 3070765"/>
              <a:gd name="connsiteX6" fmla="*/ 2543914 w 2588579"/>
              <a:gd name="connsiteY6" fmla="*/ 1968335 h 3070765"/>
              <a:gd name="connsiteX7" fmla="*/ 2514982 w 2588579"/>
              <a:gd name="connsiteY7" fmla="*/ 1969097 h 3070765"/>
              <a:gd name="connsiteX8" fmla="*/ 1110298 w 2588579"/>
              <a:gd name="connsiteY8" fmla="*/ 564666 h 3070765"/>
              <a:gd name="connsiteX9" fmla="*/ 564666 w 2588579"/>
              <a:gd name="connsiteY9" fmla="*/ 19034 h 3070765"/>
              <a:gd name="connsiteX10" fmla="*/ 19034 w 2588579"/>
              <a:gd name="connsiteY10" fmla="*/ 564666 h 3070765"/>
              <a:gd name="connsiteX11" fmla="*/ 2514982 w 2588579"/>
              <a:gd name="connsiteY11" fmla="*/ 3060360 h 3070765"/>
              <a:gd name="connsiteX12" fmla="*/ 2581473 w 2588579"/>
              <a:gd name="connsiteY12" fmla="*/ 3058838 h 3070765"/>
              <a:gd name="connsiteX13" fmla="*/ 2593655 w 2588579"/>
              <a:gd name="connsiteY13" fmla="*/ 3058584 h 3070765"/>
              <a:gd name="connsiteX14" fmla="*/ 2594163 w 2588579"/>
              <a:gd name="connsiteY14" fmla="*/ 3058584 h 3070765"/>
              <a:gd name="connsiteX15" fmla="*/ 2593655 w 2588579"/>
              <a:gd name="connsiteY15" fmla="*/ 3058584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588579" h="3070765">
                <a:moveTo>
                  <a:pt x="2593655" y="3058584"/>
                </a:moveTo>
                <a:cubicBezTo>
                  <a:pt x="2587818" y="3058838"/>
                  <a:pt x="2581981" y="3058838"/>
                  <a:pt x="2576398" y="3058838"/>
                </a:cubicBezTo>
                <a:cubicBezTo>
                  <a:pt x="2283025" y="3058838"/>
                  <a:pt x="2040663" y="2825612"/>
                  <a:pt x="2031273" y="2530209"/>
                </a:cubicBezTo>
                <a:cubicBezTo>
                  <a:pt x="2021883" y="2228970"/>
                  <a:pt x="2258409" y="197721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lnTo>
                  <a:pt x="2543914" y="1968335"/>
                </a:lnTo>
                <a:cubicBezTo>
                  <a:pt x="2534270" y="1968589"/>
                  <a:pt x="2524626" y="1969097"/>
                  <a:pt x="2514982" y="1969097"/>
                </a:cubicBezTo>
                <a:cubicBezTo>
                  <a:pt x="1740439" y="1969097"/>
                  <a:pt x="1110298" y="1338955"/>
                  <a:pt x="1110298" y="564666"/>
                </a:cubicBezTo>
                <a:cubicBezTo>
                  <a:pt x="1110298" y="263426"/>
                  <a:pt x="865905" y="19034"/>
                  <a:pt x="564666" y="19034"/>
                </a:cubicBezTo>
                <a:cubicBezTo>
                  <a:pt x="263426" y="19034"/>
                  <a:pt x="19034" y="263172"/>
                  <a:pt x="19034" y="564666"/>
                </a:cubicBezTo>
                <a:cubicBezTo>
                  <a:pt x="19034" y="1940927"/>
                  <a:pt x="1138721" y="3060360"/>
                  <a:pt x="2514982" y="3060360"/>
                </a:cubicBezTo>
                <a:cubicBezTo>
                  <a:pt x="2537315" y="3060360"/>
                  <a:pt x="2559394" y="3059599"/>
                  <a:pt x="2581473" y="3058838"/>
                </a:cubicBezTo>
                <a:lnTo>
                  <a:pt x="2593655" y="3058584"/>
                </a:lnTo>
                <a:cubicBezTo>
                  <a:pt x="2593909" y="3058584"/>
                  <a:pt x="2593909" y="3058584"/>
                  <a:pt x="2594163" y="3058584"/>
                </a:cubicBezTo>
                <a:cubicBezTo>
                  <a:pt x="2593909" y="3058584"/>
                  <a:pt x="2593655" y="3058584"/>
                  <a:pt x="2593655" y="3058584"/>
                </a:cubicBezTo>
                <a:close/>
              </a:path>
            </a:pathLst>
          </a:custGeom>
          <a:solidFill>
            <a:srgbClr val="FBB64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08471949-91F8-4FCE-B1F6-32E2481BBFE1}"/>
              </a:ext>
            </a:extLst>
          </p:cNvPr>
          <p:cNvSpPr/>
          <p:nvPr/>
        </p:nvSpPr>
        <p:spPr>
          <a:xfrm>
            <a:off x="4047289" y="1420343"/>
            <a:ext cx="2393778" cy="1926699"/>
          </a:xfrm>
          <a:custGeom>
            <a:avLst/>
            <a:gdLst>
              <a:gd name="connsiteX0" fmla="*/ 2593909 w 3121522"/>
              <a:gd name="connsiteY0" fmla="*/ 20810 h 2512444"/>
              <a:gd name="connsiteX1" fmla="*/ 2593655 w 3121522"/>
              <a:gd name="connsiteY1" fmla="*/ 20810 h 2512444"/>
              <a:gd name="connsiteX2" fmla="*/ 2581220 w 3121522"/>
              <a:gd name="connsiteY2" fmla="*/ 20303 h 2512444"/>
              <a:gd name="connsiteX3" fmla="*/ 2514982 w 3121522"/>
              <a:gd name="connsiteY3" fmla="*/ 19034 h 2512444"/>
              <a:gd name="connsiteX4" fmla="*/ 19034 w 3121522"/>
              <a:gd name="connsiteY4" fmla="*/ 2514982 h 2512444"/>
              <a:gd name="connsiteX5" fmla="*/ 564666 w 3121522"/>
              <a:gd name="connsiteY5" fmla="*/ 1969350 h 2512444"/>
              <a:gd name="connsiteX6" fmla="*/ 1110298 w 3121522"/>
              <a:gd name="connsiteY6" fmla="*/ 2514982 h 2512444"/>
              <a:gd name="connsiteX7" fmla="*/ 2514982 w 3121522"/>
              <a:gd name="connsiteY7" fmla="*/ 1110297 h 2512444"/>
              <a:gd name="connsiteX8" fmla="*/ 2543914 w 3121522"/>
              <a:gd name="connsiteY8" fmla="*/ 1111059 h 2512444"/>
              <a:gd name="connsiteX9" fmla="*/ 2559648 w 3121522"/>
              <a:gd name="connsiteY9" fmla="*/ 1111566 h 2512444"/>
              <a:gd name="connsiteX10" fmla="*/ 2559648 w 3121522"/>
              <a:gd name="connsiteY10" fmla="*/ 1111566 h 2512444"/>
              <a:gd name="connsiteX11" fmla="*/ 3122030 w 3121522"/>
              <a:gd name="connsiteY11" fmla="*/ 583192 h 2512444"/>
              <a:gd name="connsiteX12" fmla="*/ 2593909 w 3121522"/>
              <a:gd name="connsiteY12" fmla="*/ 20810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121522" h="2512444">
                <a:moveTo>
                  <a:pt x="2593909" y="20810"/>
                </a:moveTo>
                <a:cubicBezTo>
                  <a:pt x="2593909" y="20810"/>
                  <a:pt x="2593655" y="20810"/>
                  <a:pt x="2593655" y="20810"/>
                </a:cubicBezTo>
                <a:lnTo>
                  <a:pt x="2581220" y="20303"/>
                </a:lnTo>
                <a:cubicBezTo>
                  <a:pt x="2559141" y="19795"/>
                  <a:pt x="2537062" y="19034"/>
                  <a:pt x="2514982" y="19034"/>
                </a:cubicBezTo>
                <a:cubicBezTo>
                  <a:pt x="1138721" y="19034"/>
                  <a:pt x="19034" y="1138721"/>
                  <a:pt x="19034" y="2514982"/>
                </a:cubicBezTo>
                <a:cubicBezTo>
                  <a:pt x="19034" y="2213743"/>
                  <a:pt x="263426" y="1969350"/>
                  <a:pt x="564666" y="1969350"/>
                </a:cubicBezTo>
                <a:cubicBezTo>
                  <a:pt x="865905" y="1969350"/>
                  <a:pt x="1110298" y="2213489"/>
                  <a:pt x="1110298" y="2514982"/>
                </a:cubicBezTo>
                <a:cubicBezTo>
                  <a:pt x="1110298" y="1740439"/>
                  <a:pt x="1740439" y="1110297"/>
                  <a:pt x="2514982" y="1110297"/>
                </a:cubicBezTo>
                <a:cubicBezTo>
                  <a:pt x="2524626" y="1110297"/>
                  <a:pt x="2534270" y="1110805"/>
                  <a:pt x="2543914" y="1111059"/>
                </a:cubicBezTo>
                <a:lnTo>
                  <a:pt x="2559648" y="1111566"/>
                </a:lnTo>
                <a:cubicBezTo>
                  <a:pt x="2559648" y="1111566"/>
                  <a:pt x="2559648" y="1111566"/>
                  <a:pt x="2559648" y="1111566"/>
                </a:cubicBezTo>
                <a:cubicBezTo>
                  <a:pt x="2861395" y="1121464"/>
                  <a:pt x="3112640" y="884431"/>
                  <a:pt x="3122030" y="583192"/>
                </a:cubicBezTo>
                <a:cubicBezTo>
                  <a:pt x="3131420" y="282206"/>
                  <a:pt x="2895148" y="30454"/>
                  <a:pt x="2593909" y="20810"/>
                </a:cubicBezTo>
                <a:close/>
              </a:path>
            </a:pathLst>
          </a:custGeom>
          <a:solidFill>
            <a:srgbClr val="FF705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0C208943-3965-457D-8529-D477E37AA0CD}"/>
              </a:ext>
            </a:extLst>
          </p:cNvPr>
          <p:cNvSpPr/>
          <p:nvPr/>
        </p:nvSpPr>
        <p:spPr>
          <a:xfrm>
            <a:off x="4983192" y="2814005"/>
            <a:ext cx="2048880" cy="1077218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1E3D5E"/>
                </a:solidFill>
                <a:latin typeface="+mj-lt"/>
              </a:rPr>
              <a:t>Lorem ipsum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C7E90BB4-7866-44E2-968B-46241176F95F}"/>
              </a:ext>
            </a:extLst>
          </p:cNvPr>
          <p:cNvSpPr/>
          <p:nvPr/>
        </p:nvSpPr>
        <p:spPr>
          <a:xfrm>
            <a:off x="8056848" y="1681170"/>
            <a:ext cx="263272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1E3D5E"/>
                </a:solidFill>
              </a:rPr>
              <a:t>STEP 02.</a:t>
            </a:r>
          </a:p>
          <a:p>
            <a:r>
              <a:rPr lang="en-US" altLang="ko-KR" sz="2000" b="1" dirty="0">
                <a:solidFill>
                  <a:srgbClr val="1E3D5E"/>
                </a:solidFill>
              </a:rPr>
              <a:t>Lorem ipsum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B6A89A8F-3D3D-4667-9686-EF52C8F13D53}"/>
              </a:ext>
            </a:extLst>
          </p:cNvPr>
          <p:cNvSpPr/>
          <p:nvPr/>
        </p:nvSpPr>
        <p:spPr>
          <a:xfrm>
            <a:off x="8056848" y="2390821"/>
            <a:ext cx="3235266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r>
              <a:rPr lang="en-US" altLang="ko-KR" sz="1600" dirty="0">
                <a:solidFill>
                  <a:srgbClr val="1E3D5E"/>
                </a:solidFill>
              </a:rPr>
              <a:t>.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9E30F6D1-D3F1-4016-81C2-F3369249F55C}"/>
              </a:ext>
            </a:extLst>
          </p:cNvPr>
          <p:cNvSpPr/>
          <p:nvPr/>
        </p:nvSpPr>
        <p:spPr>
          <a:xfrm>
            <a:off x="893973" y="1681170"/>
            <a:ext cx="263272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1E3D5E"/>
                </a:solidFill>
              </a:rPr>
              <a:t>STEP 01.</a:t>
            </a:r>
          </a:p>
          <a:p>
            <a:r>
              <a:rPr lang="en-US" altLang="ko-KR" sz="2000" b="1" dirty="0">
                <a:solidFill>
                  <a:srgbClr val="1E3D5E"/>
                </a:solidFill>
              </a:rPr>
              <a:t>Lorem ipsum</a:t>
            </a: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513678DA-00B3-47AA-94BB-26393713CA3A}"/>
              </a:ext>
            </a:extLst>
          </p:cNvPr>
          <p:cNvSpPr/>
          <p:nvPr/>
        </p:nvSpPr>
        <p:spPr>
          <a:xfrm>
            <a:off x="893973" y="2390821"/>
            <a:ext cx="3235266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r>
              <a:rPr lang="en-US" altLang="ko-KR" sz="1600" dirty="0">
                <a:solidFill>
                  <a:srgbClr val="1E3D5E"/>
                </a:solidFill>
              </a:rPr>
              <a:t>.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861DE775-2E7C-4A61-9FEE-6FD47EA31AF0}"/>
              </a:ext>
            </a:extLst>
          </p:cNvPr>
          <p:cNvSpPr/>
          <p:nvPr/>
        </p:nvSpPr>
        <p:spPr>
          <a:xfrm>
            <a:off x="893973" y="3888001"/>
            <a:ext cx="263272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1E3D5E"/>
                </a:solidFill>
              </a:rPr>
              <a:t>STEP 04.</a:t>
            </a:r>
          </a:p>
          <a:p>
            <a:r>
              <a:rPr lang="en-US" altLang="ko-KR" sz="2000" b="1" dirty="0">
                <a:solidFill>
                  <a:srgbClr val="1E3D5E"/>
                </a:solidFill>
              </a:rPr>
              <a:t>Lorem ipsum</a:t>
            </a: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5E184177-6D35-4DE8-83F3-02A9B5EC968C}"/>
              </a:ext>
            </a:extLst>
          </p:cNvPr>
          <p:cNvSpPr/>
          <p:nvPr/>
        </p:nvSpPr>
        <p:spPr>
          <a:xfrm>
            <a:off x="893973" y="4597652"/>
            <a:ext cx="3235266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r>
              <a:rPr lang="en-US" altLang="ko-KR" sz="1600" dirty="0">
                <a:solidFill>
                  <a:srgbClr val="1E3D5E"/>
                </a:solidFill>
              </a:rPr>
              <a:t>.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FA139220-7DCB-4CCD-B422-B0DC82D8B2A4}"/>
              </a:ext>
            </a:extLst>
          </p:cNvPr>
          <p:cNvSpPr/>
          <p:nvPr/>
        </p:nvSpPr>
        <p:spPr>
          <a:xfrm>
            <a:off x="8056848" y="3888001"/>
            <a:ext cx="263272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 dirty="0">
                <a:solidFill>
                  <a:srgbClr val="1E3D5E"/>
                </a:solidFill>
              </a:rPr>
              <a:t>STEP 03.</a:t>
            </a:r>
          </a:p>
          <a:p>
            <a:r>
              <a:rPr lang="en-US" altLang="ko-KR" sz="2000" b="1" dirty="0">
                <a:solidFill>
                  <a:srgbClr val="1E3D5E"/>
                </a:solidFill>
              </a:rPr>
              <a:t>Lorem ipsum</a:t>
            </a: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2908192D-236C-4CA2-BECC-408E8569E40D}"/>
              </a:ext>
            </a:extLst>
          </p:cNvPr>
          <p:cNvSpPr/>
          <p:nvPr/>
        </p:nvSpPr>
        <p:spPr>
          <a:xfrm>
            <a:off x="8056848" y="4597652"/>
            <a:ext cx="3235266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1E3D5E"/>
                </a:solidFill>
              </a:rPr>
              <a:t>amet</a:t>
            </a:r>
            <a:r>
              <a:rPr lang="en-US" altLang="ko-KR" sz="1600" dirty="0">
                <a:solidFill>
                  <a:srgbClr val="1E3D5E"/>
                </a:solidFill>
              </a:rPr>
              <a:t>, </a:t>
            </a:r>
            <a:r>
              <a:rPr lang="en-US" altLang="ko-KR" sz="16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600" dirty="0">
                <a:solidFill>
                  <a:srgbClr val="1E3D5E"/>
                </a:solidFill>
              </a:rPr>
              <a:t> </a:t>
            </a:r>
            <a:r>
              <a:rPr lang="en-US" altLang="ko-KR" sz="1600" dirty="0" err="1">
                <a:solidFill>
                  <a:srgbClr val="1E3D5E"/>
                </a:solidFill>
              </a:rPr>
              <a:t>elit</a:t>
            </a:r>
            <a:r>
              <a:rPr lang="en-US" altLang="ko-KR" sz="1600" dirty="0">
                <a:solidFill>
                  <a:srgbClr val="1E3D5E"/>
                </a:solidFill>
              </a:rPr>
              <a:t>.</a:t>
            </a:r>
            <a:endParaRPr lang="ko-KR" altLang="en-US" sz="1600" dirty="0">
              <a:solidFill>
                <a:srgbClr val="1E3D5E"/>
              </a:solidFill>
            </a:endParaRPr>
          </a:p>
        </p:txBody>
      </p: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F9F4A26A-A13C-4BF8-A032-5A0E221FF673}"/>
              </a:ext>
            </a:extLst>
          </p:cNvPr>
          <p:cNvGrpSpPr/>
          <p:nvPr/>
        </p:nvGrpSpPr>
        <p:grpSpPr>
          <a:xfrm>
            <a:off x="7262086" y="3249436"/>
            <a:ext cx="415296" cy="312029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77689142-7AF6-4012-9AE0-DEE271D4CD59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12F0AA3B-59F9-42CD-8C08-E79BAFB9BD15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6A11D967-05E0-493B-8F5B-19913EFCC9F6}"/>
              </a:ext>
            </a:extLst>
          </p:cNvPr>
          <p:cNvGrpSpPr/>
          <p:nvPr/>
        </p:nvGrpSpPr>
        <p:grpSpPr>
          <a:xfrm>
            <a:off x="5869657" y="1625220"/>
            <a:ext cx="409044" cy="414389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205EC0F0-C2DA-478D-B552-83838CD88D94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24F5AE63-1A29-4DDC-8656-D3815778A4EA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4E8150F5-89A9-4AC7-A999-99E086710B98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4C9B1FC-A1BE-4C62-B2A4-D88A51A938BD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D19C3EEF-EC53-4BC5-850A-CB6611A13756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F9305655-39BF-4A0C-BF0F-9AA157472434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E5CD30C2-8231-4821-890C-39C1817A6977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8CDD5F3D-60E9-453B-B19A-B653B8E24977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CF8523CD-79C0-468A-B07F-12AA61B7EB5A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95DCEAB0-3E37-41C1-9A98-70B40EA7BD8F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C6C47179-24C2-4604-8C0C-EC35573DF153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517D729D-6A56-43C2-B687-2A4156AC59C6}"/>
              </a:ext>
            </a:extLst>
          </p:cNvPr>
          <p:cNvGrpSpPr/>
          <p:nvPr/>
        </p:nvGrpSpPr>
        <p:grpSpPr>
          <a:xfrm>
            <a:off x="4244263" y="3144277"/>
            <a:ext cx="412626" cy="40309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34F8E8B5-9BB0-415D-AA63-6E3119E5429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AC7D8DA-A372-49CC-B251-DA9B19EF64F8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BC32788E-0A12-4B61-ACBC-B8780FCBFB3B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64E7BD8D-A586-4236-9694-DF2995E49AB0}"/>
              </a:ext>
            </a:extLst>
          </p:cNvPr>
          <p:cNvGrpSpPr/>
          <p:nvPr/>
        </p:nvGrpSpPr>
        <p:grpSpPr>
          <a:xfrm>
            <a:off x="5770382" y="4625835"/>
            <a:ext cx="431078" cy="425464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2623009-43EB-406D-B922-F0E701A7FDE8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02B66DA4-0562-4810-93B4-074FBDB027C5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8529BA37-0B8D-4BD6-A353-B6F05B99A825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876142D6-7171-4E88-BD37-18E74A9CA2D0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4BE36196-DC9E-4882-95AB-CBC586602A21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E0361C87-3628-4433-B333-011FF865DB8B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6CBE1E89-CB30-4E40-A978-33E5AB2B8920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81FF3BAA-E80A-4B0B-B80C-5AE34DF45119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52696844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EC8EBDB-53A4-497E-B6FE-9B65FBD723F0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3F8C52EB-45A2-45BA-B6D3-723CF49AD564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5684"/>
          <a:stretch/>
        </p:blipFill>
        <p:spPr>
          <a:xfrm flipV="1">
            <a:off x="11584948" y="110723"/>
            <a:ext cx="607052" cy="132679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0D144053-A08F-405D-B04A-90C3B4D1950C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877090" flipV="1">
            <a:off x="10975323" y="-126915"/>
            <a:ext cx="920728" cy="1503854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0A0C9027-DD36-4400-BD3D-FC5C76D1B864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0495"/>
          <a:stretch/>
        </p:blipFill>
        <p:spPr>
          <a:xfrm rot="1169892" flipV="1">
            <a:off x="10591089" y="-50360"/>
            <a:ext cx="580767" cy="1498160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E20BE9DA-869B-42CB-B41D-C1AC6AB1EBB8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1861"/>
          <a:stretch/>
        </p:blipFill>
        <p:spPr>
          <a:xfrm rot="16200000" flipV="1">
            <a:off x="10516370" y="-160330"/>
            <a:ext cx="472647" cy="789956"/>
          </a:xfrm>
          <a:prstGeom prst="rect">
            <a:avLst/>
          </a:prstGeom>
        </p:spPr>
      </p:pic>
      <p:sp>
        <p:nvSpPr>
          <p:cNvPr id="14" name="TextBox 13">
            <a:extLst>
              <a:ext uri="{FF2B5EF4-FFF2-40B4-BE49-F238E27FC236}">
                <a16:creationId xmlns:a16="http://schemas.microsoft.com/office/drawing/2014/main" id="{9497B1D5-7EE8-4354-B043-99662A156CE5}"/>
              </a:ext>
            </a:extLst>
          </p:cNvPr>
          <p:cNvSpPr txBox="1"/>
          <p:nvPr/>
        </p:nvSpPr>
        <p:spPr>
          <a:xfrm>
            <a:off x="2190752" y="4438823"/>
            <a:ext cx="7654966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2800" b="1">
                <a:solidFill>
                  <a:srgbClr val="2385FF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Lorem ipsum dolor sit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amet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,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consectetur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adipiscing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elit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, sed do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eiusmod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tempor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incididunt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ut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labore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et dolore magna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aliqua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.</a:t>
            </a:r>
          </a:p>
          <a:p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Ut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enim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ad minim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veniam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,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quis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nostrud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exercitation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ullamco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laboris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nisi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ut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aliquip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ex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ea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commodo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 </a:t>
            </a:r>
            <a:r>
              <a:rPr lang="en-US" altLang="ko-KR" sz="1800" b="0" dirty="0" err="1">
                <a:solidFill>
                  <a:srgbClr val="1E3D5E"/>
                </a:solidFill>
                <a:latin typeface="+mn-lt"/>
                <a:cs typeface="+mn-cs"/>
              </a:rPr>
              <a:t>consequat</a:t>
            </a:r>
            <a:r>
              <a:rPr lang="en-US" altLang="ko-KR" sz="1800" b="0" dirty="0">
                <a:solidFill>
                  <a:srgbClr val="1E3D5E"/>
                </a:solidFill>
                <a:latin typeface="+mn-lt"/>
                <a:cs typeface="+mn-cs"/>
              </a:rPr>
              <a:t>.</a:t>
            </a: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C50B8498-C90C-4484-9290-33656FDF33FD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638410" y="4210958"/>
            <a:ext cx="314188" cy="22811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1645F5B4-31C4-4986-BFFE-0D612D591A93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0239402" y="4210958"/>
            <a:ext cx="314188" cy="22811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6054140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895DED97-C028-4635-B8E2-FE998D0A29B5}"/>
              </a:ext>
            </a:extLst>
          </p:cNvPr>
          <p:cNvSpPr/>
          <p:nvPr/>
        </p:nvSpPr>
        <p:spPr>
          <a:xfrm>
            <a:off x="6364027" y="4269822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FF705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 dirty="0">
              <a:solidFill>
                <a:schemeClr val="lt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DB8D6AC9-BD29-43B7-9FD1-B0D4EBCA664A}"/>
              </a:ext>
            </a:extLst>
          </p:cNvPr>
          <p:cNvSpPr txBox="1"/>
          <p:nvPr/>
        </p:nvSpPr>
        <p:spPr>
          <a:xfrm>
            <a:off x="2076274" y="2554433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1E3D5E"/>
                </a:solidFill>
              </a:rPr>
              <a:t>amet</a:t>
            </a:r>
            <a:r>
              <a:rPr lang="en-US" altLang="ko-KR" sz="2000" dirty="0">
                <a:solidFill>
                  <a:srgbClr val="1E3D5E"/>
                </a:solidFill>
              </a:rPr>
              <a:t> 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88D12C2B-088D-4390-ACC0-2A0DCFD039B4}"/>
              </a:ext>
            </a:extLst>
          </p:cNvPr>
          <p:cNvSpPr txBox="1"/>
          <p:nvPr/>
        </p:nvSpPr>
        <p:spPr>
          <a:xfrm>
            <a:off x="2110910" y="2980392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endParaRPr lang="en-US" altLang="ko-KR" sz="1400" dirty="0">
              <a:solidFill>
                <a:srgbClr val="1E3D5E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80749AA3-8ABA-4E3F-88D6-F7148DA5B8A1}"/>
              </a:ext>
            </a:extLst>
          </p:cNvPr>
          <p:cNvSpPr txBox="1"/>
          <p:nvPr/>
        </p:nvSpPr>
        <p:spPr>
          <a:xfrm>
            <a:off x="6980404" y="2554433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1E3D5E"/>
                </a:solidFill>
              </a:rPr>
              <a:t>amet</a:t>
            </a:r>
            <a:r>
              <a:rPr lang="en-US" altLang="ko-KR" sz="2000" dirty="0">
                <a:solidFill>
                  <a:srgbClr val="1E3D5E"/>
                </a:solidFill>
              </a:rPr>
              <a:t> 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F6D251C8-3351-418B-8A23-1B1F42F8A1AC}"/>
              </a:ext>
            </a:extLst>
          </p:cNvPr>
          <p:cNvSpPr txBox="1"/>
          <p:nvPr/>
        </p:nvSpPr>
        <p:spPr>
          <a:xfrm>
            <a:off x="7015040" y="2980392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endParaRPr lang="en-US" altLang="ko-KR" sz="1400" dirty="0">
              <a:solidFill>
                <a:srgbClr val="1E3D5E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87ACC55C-C9D4-46FD-AE45-A450CC305463}"/>
              </a:ext>
            </a:extLst>
          </p:cNvPr>
          <p:cNvSpPr txBox="1"/>
          <p:nvPr/>
        </p:nvSpPr>
        <p:spPr>
          <a:xfrm>
            <a:off x="2076274" y="4224141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1E3D5E"/>
                </a:solidFill>
              </a:rPr>
              <a:t>amet</a:t>
            </a:r>
            <a:r>
              <a:rPr lang="en-US" altLang="ko-KR" sz="2000" dirty="0">
                <a:solidFill>
                  <a:srgbClr val="1E3D5E"/>
                </a:solidFill>
              </a:rPr>
              <a:t> 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230A2360-175E-48BF-AD78-DFF9CD08CB36}"/>
              </a:ext>
            </a:extLst>
          </p:cNvPr>
          <p:cNvSpPr txBox="1"/>
          <p:nvPr/>
        </p:nvSpPr>
        <p:spPr>
          <a:xfrm>
            <a:off x="2110910" y="4650100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endParaRPr lang="en-US" altLang="ko-KR" sz="1400" dirty="0">
              <a:solidFill>
                <a:srgbClr val="1E3D5E"/>
              </a:solidFill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8F795CB6-D5D7-4CCF-94AC-FD877ECE6CA1}"/>
              </a:ext>
            </a:extLst>
          </p:cNvPr>
          <p:cNvSpPr txBox="1"/>
          <p:nvPr/>
        </p:nvSpPr>
        <p:spPr>
          <a:xfrm>
            <a:off x="6980404" y="4224141"/>
            <a:ext cx="38109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1E3D5E"/>
                </a:solidFill>
              </a:rPr>
              <a:t>amet</a:t>
            </a:r>
            <a:r>
              <a:rPr lang="en-US" altLang="ko-KR" sz="2000" dirty="0">
                <a:solidFill>
                  <a:srgbClr val="1E3D5E"/>
                </a:solidFill>
              </a:rPr>
              <a:t> 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3BB1BCD-FD78-4D28-9402-6CE5B95076F8}"/>
              </a:ext>
            </a:extLst>
          </p:cNvPr>
          <p:cNvSpPr txBox="1"/>
          <p:nvPr/>
        </p:nvSpPr>
        <p:spPr>
          <a:xfrm>
            <a:off x="7015040" y="4650100"/>
            <a:ext cx="37799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endParaRPr lang="en-US" altLang="ko-KR" sz="1400" dirty="0">
              <a:solidFill>
                <a:srgbClr val="1E3D5E"/>
              </a:solidFill>
            </a:endParaRPr>
          </a:p>
        </p:txBody>
      </p:sp>
      <p:sp>
        <p:nvSpPr>
          <p:cNvPr id="27" name="그래픽 2">
            <a:extLst>
              <a:ext uri="{FF2B5EF4-FFF2-40B4-BE49-F238E27FC236}">
                <a16:creationId xmlns:a16="http://schemas.microsoft.com/office/drawing/2014/main" id="{A1E067A4-1515-4F90-9840-9080F335BAFE}"/>
              </a:ext>
            </a:extLst>
          </p:cNvPr>
          <p:cNvSpPr/>
          <p:nvPr/>
        </p:nvSpPr>
        <p:spPr>
          <a:xfrm>
            <a:off x="1452661" y="259318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326C6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28" name="그래픽 8">
            <a:extLst>
              <a:ext uri="{FF2B5EF4-FFF2-40B4-BE49-F238E27FC236}">
                <a16:creationId xmlns:a16="http://schemas.microsoft.com/office/drawing/2014/main" id="{B1648842-F10A-4DED-85E1-F2774C69F85C}"/>
              </a:ext>
            </a:extLst>
          </p:cNvPr>
          <p:cNvSpPr/>
          <p:nvPr/>
        </p:nvSpPr>
        <p:spPr>
          <a:xfrm>
            <a:off x="1452661" y="4262890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326C6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29" name="그래픽 5">
            <a:extLst>
              <a:ext uri="{FF2B5EF4-FFF2-40B4-BE49-F238E27FC236}">
                <a16:creationId xmlns:a16="http://schemas.microsoft.com/office/drawing/2014/main" id="{3646A5E2-5A8A-4F8B-8F74-18D07A366F29}"/>
              </a:ext>
            </a:extLst>
          </p:cNvPr>
          <p:cNvSpPr/>
          <p:nvPr/>
        </p:nvSpPr>
        <p:spPr>
          <a:xfrm>
            <a:off x="6356791" y="259318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326C6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endParaRPr lang="ko-KR" altLang="en-US" sz="200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50581B5-F55A-44FE-8906-7F8CC5965785}"/>
              </a:ext>
            </a:extLst>
          </p:cNvPr>
          <p:cNvSpPr txBox="1"/>
          <p:nvPr/>
        </p:nvSpPr>
        <p:spPr>
          <a:xfrm>
            <a:off x="2998843" y="910395"/>
            <a:ext cx="619431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Subject Title</a:t>
            </a:r>
            <a:endParaRPr lang="ko-KR" altLang="en-US" sz="32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86654099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68699B60-344F-445B-B0D0-D29DF6C9A93B}"/>
              </a:ext>
            </a:extLst>
          </p:cNvPr>
          <p:cNvSpPr txBox="1"/>
          <p:nvPr/>
        </p:nvSpPr>
        <p:spPr>
          <a:xfrm>
            <a:off x="1483029" y="3728217"/>
            <a:ext cx="3076424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800" dirty="0" err="1">
                <a:solidFill>
                  <a:srgbClr val="1E3D5E"/>
                </a:solidFill>
              </a:rPr>
              <a:t>amet</a:t>
            </a:r>
            <a:r>
              <a:rPr lang="en-US" altLang="ko-KR" sz="1800" dirty="0">
                <a:solidFill>
                  <a:srgbClr val="1E3D5E"/>
                </a:solidFill>
              </a:rPr>
              <a:t>, </a:t>
            </a:r>
            <a:r>
              <a:rPr lang="en-US" altLang="ko-KR" sz="18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800" dirty="0">
                <a:solidFill>
                  <a:srgbClr val="1E3D5E"/>
                </a:solidFill>
              </a:rPr>
              <a:t> </a:t>
            </a:r>
            <a:r>
              <a:rPr lang="en-US" altLang="ko-KR" sz="1800" dirty="0" err="1">
                <a:solidFill>
                  <a:srgbClr val="1E3D5E"/>
                </a:solidFill>
              </a:rPr>
              <a:t>adipisicing</a:t>
            </a:r>
            <a:r>
              <a:rPr lang="en-US" altLang="ko-KR" sz="1800" dirty="0">
                <a:solidFill>
                  <a:srgbClr val="1E3D5E"/>
                </a:solidFill>
              </a:rPr>
              <a:t> </a:t>
            </a:r>
            <a:r>
              <a:rPr lang="en-US" altLang="ko-KR" sz="1800" dirty="0" err="1">
                <a:solidFill>
                  <a:srgbClr val="1E3D5E"/>
                </a:solidFill>
              </a:rPr>
              <a:t>elit</a:t>
            </a:r>
            <a:endParaRPr lang="ko-KR" altLang="en-US" sz="1800" dirty="0">
              <a:solidFill>
                <a:srgbClr val="1E3D5E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AD076687-07F6-4014-A312-4897DCC91536}"/>
              </a:ext>
            </a:extLst>
          </p:cNvPr>
          <p:cNvSpPr/>
          <p:nvPr/>
        </p:nvSpPr>
        <p:spPr>
          <a:xfrm>
            <a:off x="1483028" y="3203481"/>
            <a:ext cx="30764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Address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54920E84-83ED-4019-BC50-586A1B0FC9E5}"/>
              </a:ext>
            </a:extLst>
          </p:cNvPr>
          <p:cNvSpPr txBox="1"/>
          <p:nvPr/>
        </p:nvSpPr>
        <p:spPr>
          <a:xfrm>
            <a:off x="5159783" y="3728217"/>
            <a:ext cx="307642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rgbClr val="1E3D5E"/>
                </a:solidFill>
              </a:rPr>
              <a:t>www.company name.com</a:t>
            </a:r>
            <a:endParaRPr lang="ko-KR" altLang="en-US" sz="1800" dirty="0">
              <a:solidFill>
                <a:srgbClr val="1E3D5E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C61C0C09-E14B-4E8B-AB08-DA3A622A9FE9}"/>
              </a:ext>
            </a:extLst>
          </p:cNvPr>
          <p:cNvSpPr/>
          <p:nvPr/>
        </p:nvSpPr>
        <p:spPr>
          <a:xfrm>
            <a:off x="5159782" y="3203481"/>
            <a:ext cx="30764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Website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F1871AAB-CABA-488A-8BA6-B07CCBF3D4C5}"/>
              </a:ext>
            </a:extLst>
          </p:cNvPr>
          <p:cNvSpPr txBox="1"/>
          <p:nvPr/>
        </p:nvSpPr>
        <p:spPr>
          <a:xfrm>
            <a:off x="8836538" y="3728217"/>
            <a:ext cx="307642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rgbClr val="1E3D5E"/>
                </a:solidFill>
              </a:rPr>
              <a:t>00-00-000-000</a:t>
            </a:r>
            <a:endParaRPr lang="ko-KR" altLang="en-US" sz="1800" dirty="0">
              <a:solidFill>
                <a:srgbClr val="1E3D5E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05CEFDF6-93D6-4A5B-B111-DF9CDD3D9BB6}"/>
              </a:ext>
            </a:extLst>
          </p:cNvPr>
          <p:cNvSpPr/>
          <p:nvPr/>
        </p:nvSpPr>
        <p:spPr>
          <a:xfrm>
            <a:off x="8836536" y="3203481"/>
            <a:ext cx="30764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1E3D5E"/>
                </a:solidFill>
                <a:latin typeface="+mj-lt"/>
              </a:rPr>
              <a:t>Telephone</a:t>
            </a:r>
          </a:p>
        </p:txBody>
      </p: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CB330CA6-525B-414F-83B3-8AAD4520F35D}"/>
              </a:ext>
            </a:extLst>
          </p:cNvPr>
          <p:cNvGrpSpPr/>
          <p:nvPr/>
        </p:nvGrpSpPr>
        <p:grpSpPr>
          <a:xfrm>
            <a:off x="5261637" y="2573971"/>
            <a:ext cx="447432" cy="403780"/>
            <a:chOff x="4790113" y="2291143"/>
            <a:chExt cx="390525" cy="352425"/>
          </a:xfrm>
          <a:solidFill>
            <a:srgbClr val="FF7053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E02D39B5-8A23-402B-A728-DEBD2B6EE2ED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66E56FE1-7C00-4B2E-8B14-9DCF9C45A321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92BA493E-5BE2-4DFA-8C78-9EC592E434AC}"/>
              </a:ext>
            </a:extLst>
          </p:cNvPr>
          <p:cNvGrpSpPr/>
          <p:nvPr/>
        </p:nvGrpSpPr>
        <p:grpSpPr>
          <a:xfrm>
            <a:off x="1584883" y="2530319"/>
            <a:ext cx="338302" cy="447432"/>
            <a:chOff x="2136830" y="3561492"/>
            <a:chExt cx="295275" cy="390525"/>
          </a:xfrm>
          <a:solidFill>
            <a:srgbClr val="FF7053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BB4B061B-DC98-4EB9-8448-6AD371A9D661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C7672F02-6C0F-4DDB-976D-C591ED340C04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937E6BE1-BC9A-4601-A070-A7B9E3CE62C8}"/>
              </a:ext>
            </a:extLst>
          </p:cNvPr>
          <p:cNvGrpSpPr/>
          <p:nvPr/>
        </p:nvGrpSpPr>
        <p:grpSpPr>
          <a:xfrm>
            <a:off x="8938391" y="2530319"/>
            <a:ext cx="261912" cy="447432"/>
            <a:chOff x="844382" y="2224278"/>
            <a:chExt cx="228600" cy="390525"/>
          </a:xfrm>
          <a:solidFill>
            <a:srgbClr val="FF7053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757316FF-27F3-4F79-B9C1-EF3615EE7BB0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AFCBB78D-640C-4CB4-8F82-3EFF0286BBDC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531333416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83FAFE50-6F7E-4649-806B-A055CE8777BE}"/>
              </a:ext>
            </a:extLst>
          </p:cNvPr>
          <p:cNvSpPr txBox="1"/>
          <p:nvPr/>
        </p:nvSpPr>
        <p:spPr>
          <a:xfrm>
            <a:off x="3175000" y="3396342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1E3D5E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1E3D5E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DFC35C66-2D54-4EB8-B5D0-68FBE9C9292F}"/>
              </a:ext>
            </a:extLst>
          </p:cNvPr>
          <p:cNvSpPr txBox="1"/>
          <p:nvPr/>
        </p:nvSpPr>
        <p:spPr>
          <a:xfrm>
            <a:off x="3242935" y="4104228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1E3D5E"/>
                </a:solidFill>
              </a:rPr>
              <a:t>01:00pm ~ 01:30pm</a:t>
            </a:r>
            <a:endParaRPr lang="ko-KR" altLang="en-US" sz="2000" dirty="0">
              <a:solidFill>
                <a:srgbClr val="1E3D5E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D86DE99F-2C85-420F-A262-4B9C728600CF}"/>
              </a:ext>
            </a:extLst>
          </p:cNvPr>
          <p:cNvGrpSpPr/>
          <p:nvPr/>
        </p:nvGrpSpPr>
        <p:grpSpPr>
          <a:xfrm>
            <a:off x="5582308" y="2107206"/>
            <a:ext cx="1027384" cy="1170074"/>
            <a:chOff x="6830083" y="5571172"/>
            <a:chExt cx="342900" cy="390525"/>
          </a:xfrm>
          <a:solidFill>
            <a:srgbClr val="FF7053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2414A59-9732-4B29-BC7F-873DDF47CAC3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92BFE961-C757-42BE-96C4-8899D5A1239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157957"/>
            <a:ext cx="11082618" cy="5461000"/>
            <a:chOff x="1311832" y="1528784"/>
            <a:chExt cx="9568336" cy="4714832"/>
          </a:xfrm>
          <a:solidFill>
            <a:srgbClr val="EC8F7C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CE1DA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E3D5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E3D5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920742" y="2944082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1E3D5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7" name="TextBox 186">
            <a:extLst>
              <a:ext uri="{FF2B5EF4-FFF2-40B4-BE49-F238E27FC236}">
                <a16:creationId xmlns:a16="http://schemas.microsoft.com/office/drawing/2014/main" id="{8849CFC3-C712-412B-9E4D-5FE2C896F51D}"/>
              </a:ext>
            </a:extLst>
          </p:cNvPr>
          <p:cNvSpPr txBox="1"/>
          <p:nvPr/>
        </p:nvSpPr>
        <p:spPr>
          <a:xfrm>
            <a:off x="2484726" y="276585"/>
            <a:ext cx="7222548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b="0" dirty="0">
                <a:solidFill>
                  <a:srgbClr val="1E3D5E"/>
                </a:solidFill>
                <a:latin typeface="+mj-lt"/>
              </a:rPr>
              <a:t>World Map Slide</a:t>
            </a:r>
            <a:endParaRPr lang="ko-KR" altLang="en-US" b="0" dirty="0">
              <a:solidFill>
                <a:srgbClr val="1E3D5E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C79B1F16-79D4-4C74-94D6-6A65D04DC408}"/>
              </a:ext>
            </a:extLst>
          </p:cNvPr>
          <p:cNvSpPr txBox="1"/>
          <p:nvPr/>
        </p:nvSpPr>
        <p:spPr>
          <a:xfrm>
            <a:off x="5655921" y="1172921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1E3D5E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1E3D5E"/>
                </a:solidFill>
              </a:rPr>
              <a:t>Mobile project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F09581C-5276-46AE-9C22-D8C3B410CA9E}"/>
              </a:ext>
            </a:extLst>
          </p:cNvPr>
          <p:cNvSpPr txBox="1"/>
          <p:nvPr/>
        </p:nvSpPr>
        <p:spPr>
          <a:xfrm>
            <a:off x="5655921" y="2250139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r>
              <a:rPr lang="en-US" altLang="ko-KR" sz="1400" dirty="0">
                <a:solidFill>
                  <a:srgbClr val="1E3D5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E3D5E"/>
                </a:solidFill>
              </a:rPr>
              <a:t>aliqua</a:t>
            </a:r>
            <a:r>
              <a:rPr lang="en-US" altLang="ko-KR" sz="1400" dirty="0">
                <a:solidFill>
                  <a:srgbClr val="1E3D5E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1E3D5E"/>
                </a:solidFill>
              </a:rPr>
              <a:t>Ut </a:t>
            </a:r>
            <a:r>
              <a:rPr lang="en-US" altLang="ko-KR" sz="1400" dirty="0" err="1">
                <a:solidFill>
                  <a:srgbClr val="1E3D5E"/>
                </a:solidFill>
              </a:rPr>
              <a:t>enim</a:t>
            </a:r>
            <a:r>
              <a:rPr lang="en-US" altLang="ko-KR" sz="1400" dirty="0">
                <a:solidFill>
                  <a:srgbClr val="1E3D5E"/>
                </a:solidFill>
              </a:rPr>
              <a:t> ad minim </a:t>
            </a:r>
            <a:r>
              <a:rPr lang="en-US" altLang="ko-KR" sz="1400" dirty="0" err="1">
                <a:solidFill>
                  <a:srgbClr val="1E3D5E"/>
                </a:solidFill>
              </a:rPr>
              <a:t>veniam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quis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nostrud</a:t>
            </a:r>
            <a:r>
              <a:rPr lang="en-US" altLang="ko-KR" sz="1400" dirty="0">
                <a:solidFill>
                  <a:srgbClr val="1E3D5E"/>
                </a:solidFill>
              </a:rPr>
              <a:t> exercitation </a:t>
            </a:r>
            <a:r>
              <a:rPr lang="en-US" altLang="ko-KR" sz="1400" dirty="0" err="1">
                <a:solidFill>
                  <a:srgbClr val="1E3D5E"/>
                </a:solidFill>
              </a:rPr>
              <a:t>ullamco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laboris</a:t>
            </a:r>
            <a:r>
              <a:rPr lang="en-US" altLang="ko-KR" sz="1400" dirty="0">
                <a:solidFill>
                  <a:srgbClr val="1E3D5E"/>
                </a:solidFill>
              </a:rPr>
              <a:t> nisi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aliquip</a:t>
            </a:r>
            <a:r>
              <a:rPr lang="en-US" altLang="ko-KR" sz="1400" dirty="0">
                <a:solidFill>
                  <a:srgbClr val="1E3D5E"/>
                </a:solidFill>
              </a:rPr>
              <a:t> ex </a:t>
            </a:r>
            <a:r>
              <a:rPr lang="en-US" altLang="ko-KR" sz="1400" dirty="0" err="1">
                <a:solidFill>
                  <a:srgbClr val="1E3D5E"/>
                </a:solidFill>
              </a:rPr>
              <a:t>ea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commodo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consequat</a:t>
            </a:r>
            <a:r>
              <a:rPr lang="en-US" altLang="ko-KR" sz="1400" dirty="0">
                <a:solidFill>
                  <a:srgbClr val="1E3D5E"/>
                </a:solidFill>
              </a:rPr>
              <a:t>. Duis </a:t>
            </a:r>
            <a:r>
              <a:rPr lang="en-US" altLang="ko-KR" sz="1400" dirty="0" err="1">
                <a:solidFill>
                  <a:srgbClr val="1E3D5E"/>
                </a:solidFill>
              </a:rPr>
              <a:t>aute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irure</a:t>
            </a:r>
            <a:r>
              <a:rPr lang="en-US" altLang="ko-KR" sz="1400" dirty="0">
                <a:solidFill>
                  <a:srgbClr val="1E3D5E"/>
                </a:solidFill>
              </a:rPr>
              <a:t> dolor in </a:t>
            </a:r>
            <a:r>
              <a:rPr lang="en-US" altLang="ko-KR" sz="1400" dirty="0" err="1">
                <a:solidFill>
                  <a:srgbClr val="1E3D5E"/>
                </a:solidFill>
              </a:rPr>
              <a:t>reprehenderit</a:t>
            </a:r>
            <a:r>
              <a:rPr lang="en-US" altLang="ko-KR" sz="1400" dirty="0">
                <a:solidFill>
                  <a:srgbClr val="1E3D5E"/>
                </a:solidFill>
              </a:rPr>
              <a:t> in </a:t>
            </a:r>
            <a:r>
              <a:rPr lang="en-US" altLang="ko-KR" sz="1400" dirty="0" err="1">
                <a:solidFill>
                  <a:srgbClr val="1E3D5E"/>
                </a:solidFill>
              </a:rPr>
              <a:t>voluptate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velit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esse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cillum</a:t>
            </a:r>
            <a:r>
              <a:rPr lang="en-US" altLang="ko-KR" sz="1400" dirty="0">
                <a:solidFill>
                  <a:srgbClr val="1E3D5E"/>
                </a:solidFill>
              </a:rPr>
              <a:t> dolore </a:t>
            </a:r>
            <a:r>
              <a:rPr lang="en-US" altLang="ko-KR" sz="1400" dirty="0" err="1">
                <a:solidFill>
                  <a:srgbClr val="1E3D5E"/>
                </a:solidFill>
              </a:rPr>
              <a:t>eu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fugiat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nulla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pariatur</a:t>
            </a:r>
            <a:r>
              <a:rPr lang="en-US" altLang="ko-KR" sz="1400" dirty="0">
                <a:solidFill>
                  <a:srgbClr val="1E3D5E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1E3D5E"/>
                </a:solidFill>
              </a:rPr>
              <a:t>Excepteur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sint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occaecat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cupidatat</a:t>
            </a:r>
            <a:r>
              <a:rPr lang="en-US" altLang="ko-KR" sz="1400" dirty="0">
                <a:solidFill>
                  <a:srgbClr val="1E3D5E"/>
                </a:solidFill>
              </a:rPr>
              <a:t> non </a:t>
            </a:r>
            <a:r>
              <a:rPr lang="en-US" altLang="ko-KR" sz="1400" dirty="0" err="1">
                <a:solidFill>
                  <a:srgbClr val="1E3D5E"/>
                </a:solidFill>
              </a:rPr>
              <a:t>proident</a:t>
            </a:r>
            <a:r>
              <a:rPr lang="en-US" altLang="ko-KR" sz="1400" dirty="0">
                <a:solidFill>
                  <a:srgbClr val="1E3D5E"/>
                </a:solidFill>
              </a:rPr>
              <a:t>!</a:t>
            </a: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E5EF0C08-280C-4C40-BB9B-D0F9E5EC473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07284" y="457200"/>
            <a:ext cx="3124556" cy="5943600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340450A-A7A1-42B7-B8D7-95CC9743E70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965C8C2D-CB27-43E6-84E1-98369F64C79E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57874" y="725704"/>
            <a:ext cx="1223580" cy="20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32B8420C-ACA1-407E-A778-AC79E8EEAE3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8305" y="457200"/>
            <a:ext cx="4623712" cy="5943600"/>
          </a:xfrm>
          <a:prstGeom prst="rect">
            <a:avLst/>
          </a:prstGeom>
        </p:spPr>
      </p:pic>
      <p:sp>
        <p:nvSpPr>
          <p:cNvPr id="7" name="TextBox 6">
            <a:extLst>
              <a:ext uri="{FF2B5EF4-FFF2-40B4-BE49-F238E27FC236}">
                <a16:creationId xmlns:a16="http://schemas.microsoft.com/office/drawing/2014/main" id="{61457B0E-07A6-4C1A-A91E-DF58B8A01931}"/>
              </a:ext>
            </a:extLst>
          </p:cNvPr>
          <p:cNvSpPr txBox="1"/>
          <p:nvPr/>
        </p:nvSpPr>
        <p:spPr>
          <a:xfrm>
            <a:off x="6096000" y="2819176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1E3D5E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1E3D5E"/>
                </a:solidFill>
              </a:rPr>
              <a:t>Tablet project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608C9354-1441-4F55-85E8-CDB2E09E668F}"/>
              </a:ext>
            </a:extLst>
          </p:cNvPr>
          <p:cNvSpPr txBox="1"/>
          <p:nvPr/>
        </p:nvSpPr>
        <p:spPr>
          <a:xfrm>
            <a:off x="6096000" y="3896394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E3D5E"/>
                </a:solidFill>
              </a:rPr>
              <a:t>amet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adipiscing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elit</a:t>
            </a:r>
            <a:r>
              <a:rPr lang="en-US" altLang="ko-KR" sz="1400" dirty="0">
                <a:solidFill>
                  <a:srgbClr val="1E3D5E"/>
                </a:solidFill>
              </a:rPr>
              <a:t>, sed do </a:t>
            </a:r>
            <a:r>
              <a:rPr lang="en-US" altLang="ko-KR" sz="1400" dirty="0" err="1">
                <a:solidFill>
                  <a:srgbClr val="1E3D5E"/>
                </a:solidFill>
              </a:rPr>
              <a:t>eiusmod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tempor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incididunt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labore</a:t>
            </a:r>
            <a:r>
              <a:rPr lang="en-US" altLang="ko-KR" sz="1400" dirty="0">
                <a:solidFill>
                  <a:srgbClr val="1E3D5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E3D5E"/>
                </a:solidFill>
              </a:rPr>
              <a:t>aliqua</a:t>
            </a:r>
            <a:r>
              <a:rPr lang="en-US" altLang="ko-KR" sz="1400" dirty="0">
                <a:solidFill>
                  <a:srgbClr val="1E3D5E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1E3D5E"/>
                </a:solidFill>
              </a:rPr>
              <a:t>Ut </a:t>
            </a:r>
            <a:r>
              <a:rPr lang="en-US" altLang="ko-KR" sz="1400" dirty="0" err="1">
                <a:solidFill>
                  <a:srgbClr val="1E3D5E"/>
                </a:solidFill>
              </a:rPr>
              <a:t>enim</a:t>
            </a:r>
            <a:r>
              <a:rPr lang="en-US" altLang="ko-KR" sz="1400" dirty="0">
                <a:solidFill>
                  <a:srgbClr val="1E3D5E"/>
                </a:solidFill>
              </a:rPr>
              <a:t> ad minim </a:t>
            </a:r>
            <a:r>
              <a:rPr lang="en-US" altLang="ko-KR" sz="1400" dirty="0" err="1">
                <a:solidFill>
                  <a:srgbClr val="1E3D5E"/>
                </a:solidFill>
              </a:rPr>
              <a:t>veniam</a:t>
            </a:r>
            <a:r>
              <a:rPr lang="en-US" altLang="ko-KR" sz="1400" dirty="0">
                <a:solidFill>
                  <a:srgbClr val="1E3D5E"/>
                </a:solidFill>
              </a:rPr>
              <a:t>, </a:t>
            </a:r>
            <a:r>
              <a:rPr lang="en-US" altLang="ko-KR" sz="1400" dirty="0" err="1">
                <a:solidFill>
                  <a:srgbClr val="1E3D5E"/>
                </a:solidFill>
              </a:rPr>
              <a:t>quis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nostrud</a:t>
            </a:r>
            <a:r>
              <a:rPr lang="en-US" altLang="ko-KR" sz="1400" dirty="0">
                <a:solidFill>
                  <a:srgbClr val="1E3D5E"/>
                </a:solidFill>
              </a:rPr>
              <a:t> exercitation </a:t>
            </a:r>
            <a:r>
              <a:rPr lang="en-US" altLang="ko-KR" sz="1400" dirty="0" err="1">
                <a:solidFill>
                  <a:srgbClr val="1E3D5E"/>
                </a:solidFill>
              </a:rPr>
              <a:t>ullamco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laboris</a:t>
            </a:r>
            <a:r>
              <a:rPr lang="en-US" altLang="ko-KR" sz="1400" dirty="0">
                <a:solidFill>
                  <a:srgbClr val="1E3D5E"/>
                </a:solidFill>
              </a:rPr>
              <a:t> nisi </a:t>
            </a:r>
            <a:r>
              <a:rPr lang="en-US" altLang="ko-KR" sz="1400" dirty="0" err="1">
                <a:solidFill>
                  <a:srgbClr val="1E3D5E"/>
                </a:solidFill>
              </a:rPr>
              <a:t>ut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aliquip</a:t>
            </a:r>
            <a:r>
              <a:rPr lang="en-US" altLang="ko-KR" sz="1400" dirty="0">
                <a:solidFill>
                  <a:srgbClr val="1E3D5E"/>
                </a:solidFill>
              </a:rPr>
              <a:t> ex </a:t>
            </a:r>
            <a:r>
              <a:rPr lang="en-US" altLang="ko-KR" sz="1400" dirty="0" err="1">
                <a:solidFill>
                  <a:srgbClr val="1E3D5E"/>
                </a:solidFill>
              </a:rPr>
              <a:t>ea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commodo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consequat</a:t>
            </a:r>
            <a:r>
              <a:rPr lang="en-US" altLang="ko-KR" sz="1400" dirty="0">
                <a:solidFill>
                  <a:srgbClr val="1E3D5E"/>
                </a:solidFill>
              </a:rPr>
              <a:t>. Duis </a:t>
            </a:r>
            <a:r>
              <a:rPr lang="en-US" altLang="ko-KR" sz="1400" dirty="0" err="1">
                <a:solidFill>
                  <a:srgbClr val="1E3D5E"/>
                </a:solidFill>
              </a:rPr>
              <a:t>aute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irure</a:t>
            </a:r>
            <a:r>
              <a:rPr lang="en-US" altLang="ko-KR" sz="1400" dirty="0">
                <a:solidFill>
                  <a:srgbClr val="1E3D5E"/>
                </a:solidFill>
              </a:rPr>
              <a:t> dolor in </a:t>
            </a:r>
            <a:r>
              <a:rPr lang="en-US" altLang="ko-KR" sz="1400" dirty="0" err="1">
                <a:solidFill>
                  <a:srgbClr val="1E3D5E"/>
                </a:solidFill>
              </a:rPr>
              <a:t>reprehenderit</a:t>
            </a:r>
            <a:r>
              <a:rPr lang="en-US" altLang="ko-KR" sz="1400" dirty="0">
                <a:solidFill>
                  <a:srgbClr val="1E3D5E"/>
                </a:solidFill>
              </a:rPr>
              <a:t> in </a:t>
            </a:r>
            <a:r>
              <a:rPr lang="en-US" altLang="ko-KR" sz="1400" dirty="0" err="1">
                <a:solidFill>
                  <a:srgbClr val="1E3D5E"/>
                </a:solidFill>
              </a:rPr>
              <a:t>voluptate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velit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esse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cillum</a:t>
            </a:r>
            <a:r>
              <a:rPr lang="en-US" altLang="ko-KR" sz="1400" dirty="0">
                <a:solidFill>
                  <a:srgbClr val="1E3D5E"/>
                </a:solidFill>
              </a:rPr>
              <a:t> dolore </a:t>
            </a:r>
            <a:r>
              <a:rPr lang="en-US" altLang="ko-KR" sz="1400" dirty="0" err="1">
                <a:solidFill>
                  <a:srgbClr val="1E3D5E"/>
                </a:solidFill>
              </a:rPr>
              <a:t>eu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fugiat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nulla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pariatur</a:t>
            </a:r>
            <a:r>
              <a:rPr lang="en-US" altLang="ko-KR" sz="1400" dirty="0">
                <a:solidFill>
                  <a:srgbClr val="1E3D5E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rgbClr val="1E3D5E"/>
                </a:solidFill>
              </a:rPr>
              <a:t>Excepteur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sint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occaecat</a:t>
            </a:r>
            <a:r>
              <a:rPr lang="en-US" altLang="ko-KR" sz="1400" dirty="0">
                <a:solidFill>
                  <a:srgbClr val="1E3D5E"/>
                </a:solidFill>
              </a:rPr>
              <a:t> </a:t>
            </a:r>
            <a:r>
              <a:rPr lang="en-US" altLang="ko-KR" sz="1400" dirty="0" err="1">
                <a:solidFill>
                  <a:srgbClr val="1E3D5E"/>
                </a:solidFill>
              </a:rPr>
              <a:t>cupidatat</a:t>
            </a:r>
            <a:r>
              <a:rPr lang="en-US" altLang="ko-KR" sz="1400" dirty="0">
                <a:solidFill>
                  <a:srgbClr val="1E3D5E"/>
                </a:solidFill>
              </a:rPr>
              <a:t> non </a:t>
            </a:r>
            <a:r>
              <a:rPr lang="en-US" altLang="ko-KR" sz="1400" dirty="0" err="1">
                <a:solidFill>
                  <a:srgbClr val="1E3D5E"/>
                </a:solidFill>
              </a:rPr>
              <a:t>proident</a:t>
            </a:r>
            <a:r>
              <a:rPr lang="en-US" altLang="ko-KR" sz="1400" dirty="0">
                <a:solidFill>
                  <a:srgbClr val="1E3D5E"/>
                </a:solidFill>
              </a:rPr>
              <a:t>!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1584B74-56EE-4FA1-A775-13D61E730D4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0482FAC0-9230-4B1B-BFFE-BD0CAC685A4C}"/>
              </a:ext>
            </a:extLst>
          </p:cNvPr>
          <p:cNvSpPr txBox="1"/>
          <p:nvPr/>
        </p:nvSpPr>
        <p:spPr>
          <a:xfrm>
            <a:off x="7685281" y="1778199"/>
            <a:ext cx="37125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1E3D5E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1E3D5E"/>
                </a:solidFill>
              </a:rPr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19EF7488-28FE-45BA-AA3E-0BF5404AA7C3}"/>
              </a:ext>
            </a:extLst>
          </p:cNvPr>
          <p:cNvSpPr txBox="1"/>
          <p:nvPr/>
        </p:nvSpPr>
        <p:spPr>
          <a:xfrm>
            <a:off x="7685282" y="2609196"/>
            <a:ext cx="3712542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1E3D5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1E3D5E"/>
                </a:solidFill>
              </a:rPr>
              <a:t>amet</a:t>
            </a:r>
            <a:r>
              <a:rPr lang="en-US" altLang="ko-KR" sz="1200" dirty="0">
                <a:solidFill>
                  <a:srgbClr val="1E3D5E"/>
                </a:solidFill>
              </a:rPr>
              <a:t>, </a:t>
            </a:r>
            <a:r>
              <a:rPr lang="en-US" altLang="ko-KR" sz="1200" dirty="0" err="1">
                <a:solidFill>
                  <a:srgbClr val="1E3D5E"/>
                </a:solidFill>
              </a:rPr>
              <a:t>consectetur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adipiscing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elit</a:t>
            </a:r>
            <a:r>
              <a:rPr lang="en-US" altLang="ko-KR" sz="1200" dirty="0">
                <a:solidFill>
                  <a:srgbClr val="1E3D5E"/>
                </a:solidFill>
              </a:rPr>
              <a:t>, sed do </a:t>
            </a:r>
            <a:r>
              <a:rPr lang="en-US" altLang="ko-KR" sz="1200" dirty="0" err="1">
                <a:solidFill>
                  <a:srgbClr val="1E3D5E"/>
                </a:solidFill>
              </a:rPr>
              <a:t>eiusmod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tempor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incididunt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ut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labore</a:t>
            </a:r>
            <a:r>
              <a:rPr lang="en-US" altLang="ko-KR" sz="1200" dirty="0">
                <a:solidFill>
                  <a:srgbClr val="1E3D5E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1E3D5E"/>
                </a:solidFill>
              </a:rPr>
              <a:t>aliqua</a:t>
            </a:r>
            <a:r>
              <a:rPr lang="en-US" altLang="ko-KR" sz="1200" dirty="0">
                <a:solidFill>
                  <a:srgbClr val="1E3D5E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1E3D5E"/>
                </a:solidFill>
              </a:rPr>
              <a:t>Ut </a:t>
            </a:r>
            <a:r>
              <a:rPr lang="en-US" altLang="ko-KR" sz="1200" dirty="0" err="1">
                <a:solidFill>
                  <a:srgbClr val="1E3D5E"/>
                </a:solidFill>
              </a:rPr>
              <a:t>enim</a:t>
            </a:r>
            <a:r>
              <a:rPr lang="en-US" altLang="ko-KR" sz="1200" dirty="0">
                <a:solidFill>
                  <a:srgbClr val="1E3D5E"/>
                </a:solidFill>
              </a:rPr>
              <a:t> ad minim </a:t>
            </a:r>
            <a:r>
              <a:rPr lang="en-US" altLang="ko-KR" sz="1200" dirty="0" err="1">
                <a:solidFill>
                  <a:srgbClr val="1E3D5E"/>
                </a:solidFill>
              </a:rPr>
              <a:t>veniam</a:t>
            </a:r>
            <a:r>
              <a:rPr lang="en-US" altLang="ko-KR" sz="1200" dirty="0">
                <a:solidFill>
                  <a:srgbClr val="1E3D5E"/>
                </a:solidFill>
              </a:rPr>
              <a:t>, </a:t>
            </a:r>
            <a:r>
              <a:rPr lang="en-US" altLang="ko-KR" sz="1200" dirty="0" err="1">
                <a:solidFill>
                  <a:srgbClr val="1E3D5E"/>
                </a:solidFill>
              </a:rPr>
              <a:t>quis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nostrud</a:t>
            </a:r>
            <a:r>
              <a:rPr lang="en-US" altLang="ko-KR" sz="1200" dirty="0">
                <a:solidFill>
                  <a:srgbClr val="1E3D5E"/>
                </a:solidFill>
              </a:rPr>
              <a:t> exercitation </a:t>
            </a:r>
            <a:r>
              <a:rPr lang="en-US" altLang="ko-KR" sz="1200" dirty="0" err="1">
                <a:solidFill>
                  <a:srgbClr val="1E3D5E"/>
                </a:solidFill>
              </a:rPr>
              <a:t>ullamco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laboris</a:t>
            </a:r>
            <a:r>
              <a:rPr lang="en-US" altLang="ko-KR" sz="1200" dirty="0">
                <a:solidFill>
                  <a:srgbClr val="1E3D5E"/>
                </a:solidFill>
              </a:rPr>
              <a:t> nisi </a:t>
            </a:r>
            <a:r>
              <a:rPr lang="en-US" altLang="ko-KR" sz="1200" dirty="0" err="1">
                <a:solidFill>
                  <a:srgbClr val="1E3D5E"/>
                </a:solidFill>
              </a:rPr>
              <a:t>ut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aliquip</a:t>
            </a:r>
            <a:r>
              <a:rPr lang="en-US" altLang="ko-KR" sz="1200" dirty="0">
                <a:solidFill>
                  <a:srgbClr val="1E3D5E"/>
                </a:solidFill>
              </a:rPr>
              <a:t> ex </a:t>
            </a:r>
            <a:r>
              <a:rPr lang="en-US" altLang="ko-KR" sz="1200" dirty="0" err="1">
                <a:solidFill>
                  <a:srgbClr val="1E3D5E"/>
                </a:solidFill>
              </a:rPr>
              <a:t>ea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commodo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consequat</a:t>
            </a:r>
            <a:r>
              <a:rPr lang="en-US" altLang="ko-KR" sz="1200" dirty="0">
                <a:solidFill>
                  <a:srgbClr val="1E3D5E"/>
                </a:solidFill>
              </a:rPr>
              <a:t>. Duis </a:t>
            </a:r>
            <a:r>
              <a:rPr lang="en-US" altLang="ko-KR" sz="1200" dirty="0" err="1">
                <a:solidFill>
                  <a:srgbClr val="1E3D5E"/>
                </a:solidFill>
              </a:rPr>
              <a:t>aute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irure</a:t>
            </a:r>
            <a:r>
              <a:rPr lang="en-US" altLang="ko-KR" sz="1200" dirty="0">
                <a:solidFill>
                  <a:srgbClr val="1E3D5E"/>
                </a:solidFill>
              </a:rPr>
              <a:t> dolor in </a:t>
            </a:r>
            <a:r>
              <a:rPr lang="en-US" altLang="ko-KR" sz="1200" dirty="0" err="1">
                <a:solidFill>
                  <a:srgbClr val="1E3D5E"/>
                </a:solidFill>
              </a:rPr>
              <a:t>reprehenderit</a:t>
            </a:r>
            <a:r>
              <a:rPr lang="en-US" altLang="ko-KR" sz="1200" dirty="0">
                <a:solidFill>
                  <a:srgbClr val="1E3D5E"/>
                </a:solidFill>
              </a:rPr>
              <a:t> in </a:t>
            </a:r>
            <a:r>
              <a:rPr lang="en-US" altLang="ko-KR" sz="1200" dirty="0" err="1">
                <a:solidFill>
                  <a:srgbClr val="1E3D5E"/>
                </a:solidFill>
              </a:rPr>
              <a:t>voluptate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velit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esse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cillum</a:t>
            </a:r>
            <a:r>
              <a:rPr lang="en-US" altLang="ko-KR" sz="1200" dirty="0">
                <a:solidFill>
                  <a:srgbClr val="1E3D5E"/>
                </a:solidFill>
              </a:rPr>
              <a:t> dolore </a:t>
            </a:r>
            <a:r>
              <a:rPr lang="en-US" altLang="ko-KR" sz="1200" dirty="0" err="1">
                <a:solidFill>
                  <a:srgbClr val="1E3D5E"/>
                </a:solidFill>
              </a:rPr>
              <a:t>eu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fugiat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nulla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pariatur</a:t>
            </a:r>
            <a:r>
              <a:rPr lang="en-US" altLang="ko-KR" sz="1200" dirty="0">
                <a:solidFill>
                  <a:srgbClr val="1E3D5E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rgbClr val="1E3D5E"/>
                </a:solidFill>
              </a:rPr>
              <a:t>Excepteur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sint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occaecat</a:t>
            </a:r>
            <a:r>
              <a:rPr lang="en-US" altLang="ko-KR" sz="1200" dirty="0">
                <a:solidFill>
                  <a:srgbClr val="1E3D5E"/>
                </a:solidFill>
              </a:rPr>
              <a:t> </a:t>
            </a:r>
            <a:r>
              <a:rPr lang="en-US" altLang="ko-KR" sz="1200" dirty="0" err="1">
                <a:solidFill>
                  <a:srgbClr val="1E3D5E"/>
                </a:solidFill>
              </a:rPr>
              <a:t>cupidatat</a:t>
            </a:r>
            <a:r>
              <a:rPr lang="en-US" altLang="ko-KR" sz="1200" dirty="0">
                <a:solidFill>
                  <a:srgbClr val="1E3D5E"/>
                </a:solidFill>
              </a:rPr>
              <a:t> non </a:t>
            </a:r>
            <a:r>
              <a:rPr lang="en-US" altLang="ko-KR" sz="1200" dirty="0" err="1">
                <a:solidFill>
                  <a:srgbClr val="1E3D5E"/>
                </a:solidFill>
              </a:rPr>
              <a:t>proident</a:t>
            </a:r>
            <a:r>
              <a:rPr lang="en-US" altLang="ko-KR" sz="1200" dirty="0">
                <a:solidFill>
                  <a:srgbClr val="1E3D5E"/>
                </a:solidFill>
              </a:rPr>
              <a:t>!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8CEACEBF-40F7-4CD8-9968-BC5036AD53D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7230F2B6-2A64-4C78-B0C9-2FF32F44A8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432186837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1E3D5E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2470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3024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79537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2349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2810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39184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59523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5886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79866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19057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2346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2858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19067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5559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2742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39152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2655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5877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5751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2629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2809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5937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39201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2425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5939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2585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79469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2606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59579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19004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5633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5817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6025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19059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5877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79436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59409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5662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59344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2420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39150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2727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2712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5691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19067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2421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5768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2607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2365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5832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6063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2559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5849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19364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2470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5978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6142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6015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59369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6513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79466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79436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3220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6204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19946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59356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19015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6071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2729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2835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5976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79511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39211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5621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2900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2502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79449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59675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5745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2725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59532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6011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6084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3063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6102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6158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39159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5785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6288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2350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39171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2623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39328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5875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2938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2465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8" name="TextBox 507">
            <a:extLst>
              <a:ext uri="{FF2B5EF4-FFF2-40B4-BE49-F238E27FC236}">
                <a16:creationId xmlns:a16="http://schemas.microsoft.com/office/drawing/2014/main" id="{CB7DC042-3CB3-45C7-BD47-CE55CECFEA30}"/>
              </a:ext>
            </a:extLst>
          </p:cNvPr>
          <p:cNvSpPr txBox="1"/>
          <p:nvPr/>
        </p:nvSpPr>
        <p:spPr>
          <a:xfrm>
            <a:off x="9046009" y="3872814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53A6EED1-9640-4157-8695-339F0E9919FE}"/>
              </a:ext>
            </a:extLst>
          </p:cNvPr>
          <p:cNvSpPr txBox="1"/>
          <p:nvPr/>
        </p:nvSpPr>
        <p:spPr>
          <a:xfrm>
            <a:off x="9105305" y="4456791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1E3D5E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6395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2683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3063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39615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59693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2960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2705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5808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2613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3015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5887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2583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39258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2931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79532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2802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6279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79721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2995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59531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3333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5996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59645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6107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2588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6070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3026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5789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3079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6335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19463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0120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6436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3161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5806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6180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5559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5915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2569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79530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2932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6046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2798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6441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6652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59289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6623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39221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59464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0198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6538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79530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2719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19710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6333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2695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6418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6012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5940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19224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19489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2449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39535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2789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59612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2824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39383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6200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2787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19890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6484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39939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6170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6447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19862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18977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39246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6111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2555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3267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5900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2304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39530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6314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2758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2879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19350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5924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2792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59432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0103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3101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79721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6219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2796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79531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3" name="TextBox 452">
            <a:extLst>
              <a:ext uri="{FF2B5EF4-FFF2-40B4-BE49-F238E27FC236}">
                <a16:creationId xmlns:a16="http://schemas.microsoft.com/office/drawing/2014/main" id="{AEF522CB-25F8-4933-AC77-3BB9F1E0AF7F}"/>
              </a:ext>
            </a:extLst>
          </p:cNvPr>
          <p:cNvSpPr txBox="1"/>
          <p:nvPr/>
        </p:nvSpPr>
        <p:spPr>
          <a:xfrm>
            <a:off x="9046009" y="3872814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50471C00-9924-41EB-A70F-5B2DE44D2548}"/>
              </a:ext>
            </a:extLst>
          </p:cNvPr>
          <p:cNvSpPr txBox="1"/>
          <p:nvPr/>
        </p:nvSpPr>
        <p:spPr>
          <a:xfrm>
            <a:off x="9105305" y="4456791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60FBC6AA-606B-4992-8DA0-B7A20AB40994}"/>
              </a:ext>
            </a:extLst>
          </p:cNvPr>
          <p:cNvSpPr txBox="1"/>
          <p:nvPr/>
        </p:nvSpPr>
        <p:spPr>
          <a:xfrm>
            <a:off x="3715657" y="2483449"/>
            <a:ext cx="4760686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>
                <a:solidFill>
                  <a:schemeClr val="bg1"/>
                </a:solidFill>
              </a:rPr>
              <a:t>Thanks !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599320B-6675-47ED-9335-BB06518533D4}"/>
              </a:ext>
            </a:extLst>
          </p:cNvPr>
          <p:cNvSpPr txBox="1"/>
          <p:nvPr/>
        </p:nvSpPr>
        <p:spPr>
          <a:xfrm>
            <a:off x="3716378" y="3683778"/>
            <a:ext cx="476003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. </a:t>
            </a:r>
            <a:r>
              <a:rPr lang="en-US" altLang="ko-KR" sz="1600" dirty="0" err="1">
                <a:solidFill>
                  <a:schemeClr val="bg1"/>
                </a:solidFill>
              </a:rPr>
              <a:t>Etiam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aliquet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eu</a:t>
            </a:r>
            <a:r>
              <a:rPr lang="en-US" altLang="ko-KR" sz="1600" dirty="0">
                <a:solidFill>
                  <a:schemeClr val="bg1"/>
                </a:solidFill>
              </a:rPr>
              <a:t> mi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123484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rgbClr val="1E3D5E"/>
                </a:solidFill>
              </a:rPr>
              <a:t>Presentation template by </a:t>
            </a:r>
            <a:endParaRPr lang="ko-KR" altLang="en-US" sz="1100" dirty="0">
              <a:solidFill>
                <a:srgbClr val="1E3D5E"/>
              </a:solidFill>
            </a:endParaRPr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311494" y="3570863"/>
            <a:ext cx="3671198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1E3D5E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rgbClr val="1E3D5E"/>
                </a:solidFill>
              </a:rPr>
              <a:t> Ctrl + Click</a:t>
            </a:r>
            <a:r>
              <a:rPr lang="ko-KR" altLang="en-US" sz="1100" dirty="0">
                <a:solidFill>
                  <a:srgbClr val="1E3D5E"/>
                </a:solidFill>
              </a:rPr>
              <a:t> </a:t>
            </a:r>
            <a:r>
              <a:rPr lang="en-US" altLang="ko-KR" sz="1100" dirty="0">
                <a:solidFill>
                  <a:srgbClr val="1E3D5E"/>
                </a:solidFill>
              </a:rPr>
              <a:t>to follow link</a:t>
            </a:r>
            <a:endParaRPr lang="ko-KR" altLang="en-US" sz="1100" dirty="0">
              <a:solidFill>
                <a:srgbClr val="1E3D5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12756342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D0C749B4-4799-4E06-AA29-8237DA796D13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47211"/>
            <a:ext cx="2590800" cy="679852"/>
          </a:xfrm>
          <a:prstGeom prst="rect">
            <a:avLst/>
          </a:prstGeom>
        </p:spPr>
      </p:pic>
      <p:sp>
        <p:nvSpPr>
          <p:cNvPr id="5" name="Rectangle 2">
            <a:extLst>
              <a:ext uri="{FF2B5EF4-FFF2-40B4-BE49-F238E27FC236}">
                <a16:creationId xmlns:a16="http://schemas.microsoft.com/office/drawing/2014/main" id="{FE4E16CC-CB70-493E-A841-0EA2A66D8F0D}"/>
              </a:ext>
            </a:extLst>
          </p:cNvPr>
          <p:cNvSpPr/>
          <p:nvPr/>
        </p:nvSpPr>
        <p:spPr>
          <a:xfrm>
            <a:off x="3425896" y="2722272"/>
            <a:ext cx="44608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solidFill>
                  <a:srgbClr val="1E3D5E"/>
                </a:solidFill>
              </a:rPr>
              <a:t>Berkshire Swash Font and Montserrat Font download by </a:t>
            </a:r>
            <a:endParaRPr lang="ko-KR" altLang="en-US" sz="1100" dirty="0">
              <a:solidFill>
                <a:srgbClr val="1E3D5E"/>
              </a:solidFill>
            </a:endParaRPr>
          </a:p>
        </p:txBody>
      </p:sp>
      <p:sp>
        <p:nvSpPr>
          <p:cNvPr id="9" name="Rectangle 9">
            <a:extLst>
              <a:ext uri="{FF2B5EF4-FFF2-40B4-BE49-F238E27FC236}">
                <a16:creationId xmlns:a16="http://schemas.microsoft.com/office/drawing/2014/main" id="{A9052B03-88E5-4FD1-ADC0-382FDA4E8E86}"/>
              </a:ext>
            </a:extLst>
          </p:cNvPr>
          <p:cNvSpPr/>
          <p:nvPr/>
        </p:nvSpPr>
        <p:spPr>
          <a:xfrm>
            <a:off x="3358510" y="3570863"/>
            <a:ext cx="5577168" cy="43088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1E3D5E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https://fonts.google.com/specimen/Berkshire+Swash</a:t>
            </a:r>
            <a:r>
              <a:rPr lang="en-US" altLang="ko-KR" sz="1100" dirty="0">
                <a:solidFill>
                  <a:srgbClr val="1E3D5E"/>
                </a:solidFill>
              </a:rPr>
              <a:t> Ctrl + Click</a:t>
            </a:r>
            <a:r>
              <a:rPr lang="ko-KR" altLang="en-US" sz="1100" dirty="0">
                <a:solidFill>
                  <a:srgbClr val="1E3D5E"/>
                </a:solidFill>
              </a:rPr>
              <a:t> </a:t>
            </a:r>
            <a:r>
              <a:rPr lang="en-US" altLang="ko-KR" sz="1100" dirty="0">
                <a:solidFill>
                  <a:srgbClr val="1E3D5E"/>
                </a:solidFill>
              </a:rPr>
              <a:t>to follow link</a:t>
            </a:r>
          </a:p>
          <a:p>
            <a:pPr algn="ctr"/>
            <a:r>
              <a:rPr lang="en-US" altLang="ko-KR" sz="1100" dirty="0">
                <a:solidFill>
                  <a:srgbClr val="1E3D5E"/>
                </a:solidFill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>
                <a:solidFill>
                  <a:srgbClr val="1E3D5E"/>
                </a:solidFill>
              </a:rPr>
              <a:t> Ctrl + Click</a:t>
            </a:r>
            <a:r>
              <a:rPr lang="ko-KR" altLang="en-US" sz="1100" dirty="0">
                <a:solidFill>
                  <a:srgbClr val="1E3D5E"/>
                </a:solidFill>
              </a:rPr>
              <a:t> </a:t>
            </a:r>
            <a:r>
              <a:rPr lang="en-US" altLang="ko-KR" sz="1100" dirty="0">
                <a:solidFill>
                  <a:srgbClr val="1E3D5E"/>
                </a:solidFill>
              </a:rPr>
              <a:t>to follow link</a:t>
            </a:r>
            <a:endParaRPr lang="ko-KR" altLang="en-US" sz="1100" dirty="0">
              <a:solidFill>
                <a:srgbClr val="1E3D5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112290218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Berkshire Swash - Montserrat Light">
      <a:majorFont>
        <a:latin typeface="Berkshire Swash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7053"/>
        </a:solidFill>
        <a:ln w="9525" cap="flat">
          <a:noFill/>
          <a:prstDash val="solid"/>
          <a:miter/>
        </a:ln>
      </a:spPr>
      <a:bodyPr rot="0" spcFirstLastPara="0" vertOverflow="overflow" horzOverflow="overflow" vert="horz" wrap="square" lIns="72000" tIns="36000" rIns="72000" bIns="36000" numCol="1" spcCol="0" rtlCol="0" fromWordArt="0" anchor="ctr" anchorCtr="1" forceAA="0" compatLnSpc="1">
        <a:prstTxWarp prst="textNoShape">
          <a:avLst/>
        </a:prstTxWarp>
        <a:noAutofit/>
      </a:bodyPr>
      <a:lstStyle>
        <a:defPPr algn="ctr">
          <a:defRPr sz="3200" dirty="0" smtClean="0">
            <a:solidFill>
              <a:schemeClr val="bg1"/>
            </a:solidFill>
            <a:latin typeface="+mj-lt"/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803</TotalTime>
  <Words>1173</Words>
  <Application>Microsoft Office PowerPoint</Application>
  <PresentationFormat>와이드스크린</PresentationFormat>
  <Paragraphs>164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5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3" baseType="lpstr">
      <vt:lpstr>Berkshire Swash</vt:lpstr>
      <vt:lpstr>Arial</vt:lpstr>
      <vt:lpstr>Arial Unicode MS</vt:lpstr>
      <vt:lpstr>Montserrat Light</vt:lpstr>
      <vt:lpstr>맑은 고딕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100</cp:revision>
  <dcterms:created xsi:type="dcterms:W3CDTF">2019-04-06T05:20:47Z</dcterms:created>
  <dcterms:modified xsi:type="dcterms:W3CDTF">2020-12-05T05:37:22Z</dcterms:modified>
</cp:coreProperties>
</file>