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373" r:id="rId4"/>
    <p:sldId id="371" r:id="rId5"/>
    <p:sldId id="374" r:id="rId6"/>
    <p:sldId id="386" r:id="rId7"/>
    <p:sldId id="405" r:id="rId8"/>
    <p:sldId id="400" r:id="rId9"/>
    <p:sldId id="398" r:id="rId10"/>
    <p:sldId id="395" r:id="rId11"/>
    <p:sldId id="390" r:id="rId12"/>
    <p:sldId id="399" r:id="rId13"/>
    <p:sldId id="401" r:id="rId14"/>
    <p:sldId id="402" r:id="rId15"/>
    <p:sldId id="403" r:id="rId16"/>
    <p:sldId id="404" r:id="rId17"/>
    <p:sldId id="397" r:id="rId18"/>
    <p:sldId id="292" r:id="rId19"/>
    <p:sldId id="287" r:id="rId20"/>
    <p:sldId id="288" r:id="rId21"/>
    <p:sldId id="408" r:id="rId22"/>
    <p:sldId id="409" r:id="rId23"/>
    <p:sldId id="291" r:id="rId24"/>
    <p:sldId id="294" r:id="rId25"/>
    <p:sldId id="293" r:id="rId26"/>
    <p:sldId id="466" r:id="rId27"/>
    <p:sldId id="467" r:id="rId28"/>
    <p:sldId id="440" r:id="rId29"/>
  </p:sldIdLst>
  <p:sldSz cx="12192000" cy="6858000"/>
  <p:notesSz cx="6858000" cy="9144000"/>
  <p:embeddedFontLst>
    <p:embeddedFont>
      <p:font typeface="Erica One" panose="02000000000000000000" pitchFamily="2" charset="0"/>
      <p:regular r:id="rId32"/>
    </p:embeddedFont>
    <p:embeddedFont>
      <p:font typeface="Montserrat Light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3126"/>
    <a:srgbClr val="009E4D"/>
    <a:srgbClr val="678D82"/>
    <a:srgbClr val="335B4B"/>
    <a:srgbClr val="346D95"/>
    <a:srgbClr val="FC4100"/>
    <a:srgbClr val="8BD8FF"/>
    <a:srgbClr val="F9FCF9"/>
    <a:srgbClr val="D98620"/>
    <a:srgbClr val="246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83" autoAdjust="0"/>
    <p:restoredTop sz="94660"/>
  </p:normalViewPr>
  <p:slideViewPr>
    <p:cSldViewPr snapToGrid="0">
      <p:cViewPr varScale="1">
        <p:scale>
          <a:sx n="95" d="100"/>
          <a:sy n="95" d="100"/>
        </p:scale>
        <p:origin x="6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2023-09-21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2023-09-21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3.svg"/><Relationship Id="rId9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2.png"/><Relationship Id="rId1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3.sv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D7C8C5DF-8DE6-4D22-A79F-CC1DA60E5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8B24985A-3574-465F-A4A3-1DC192A7C2DF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F6DF8B5-8238-44EB-939D-705130A2AD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2"/>
          <a:stretch/>
        </p:blipFill>
        <p:spPr>
          <a:xfrm>
            <a:off x="-1" y="4326001"/>
            <a:ext cx="1583153" cy="248425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CAD910E-E757-47FE-B50C-DB90424C361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53" y="5091978"/>
            <a:ext cx="1307685" cy="17182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BE5D021-D2D2-4A54-AD2C-CFD35FAD50D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171" y="5308450"/>
            <a:ext cx="2041321" cy="150180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9F65961-FC77-4BC1-8F08-FF0B144D4C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7"/>
          <a:stretch/>
        </p:blipFill>
        <p:spPr>
          <a:xfrm>
            <a:off x="9789741" y="4538616"/>
            <a:ext cx="2402259" cy="227164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5A2ACBAA-1511-4990-91B9-CA2B0BE922A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472" y="815254"/>
            <a:ext cx="861330" cy="84870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17F20EB-0D50-4975-BC1F-F0D07F89BC6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20" y="6283969"/>
            <a:ext cx="928688" cy="3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78CBE8ED-36BA-495C-B6AC-214E3B04F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47EF108-E735-4012-A33A-152DEAA1967C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DBFBEA26-C169-448D-87EF-61C4FDF887D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55649" y="2042209"/>
            <a:ext cx="3601176" cy="360117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4ACC2D9-85FB-4AAC-9A90-A204A0D92C3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167" y="6366925"/>
            <a:ext cx="701547" cy="25983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5229DCC-44A5-4F7A-927F-86C8B0700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5"/>
          <a:stretch/>
        </p:blipFill>
        <p:spPr>
          <a:xfrm>
            <a:off x="0" y="4930549"/>
            <a:ext cx="1144845" cy="187665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D0F6BC4-78FA-4F97-B178-4EE048FACB8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93" y="5509182"/>
            <a:ext cx="987849" cy="129801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EE93D01-0DAF-4043-BF92-11611F8D6CB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444" y="5672709"/>
            <a:ext cx="1542050" cy="113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4041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C4DA1C3C-34CB-4E77-B8B6-C9B51E1B1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EB7E38A6-8F62-4297-818F-75731CED8E9A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7C6D637A-FE6A-4A90-88C4-9B9F0ACB232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7876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DF8E7D7-3DA0-4B05-B8B9-5F3EEC73157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355" y="6366925"/>
            <a:ext cx="701547" cy="25983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5D88441-1ADB-45EE-A9AE-98E542EB35A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66" y="5091163"/>
            <a:ext cx="695873" cy="171603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6B164D2-E9D0-476C-8989-1347F622D6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485" y="1104900"/>
            <a:ext cx="650664" cy="64113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14F15BB-BF05-4C77-9F5C-5BAC2831194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416" y="6013533"/>
            <a:ext cx="1418114" cy="79366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775C0A6-D00C-4925-86B0-76443C0C326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902" y="5454377"/>
            <a:ext cx="801882" cy="13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40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EFD4F4B-6C5F-4729-B8B8-494FE79CC5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746BC60-BBD8-41E1-8E34-CA3029E43D05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512B298-D24A-4BB3-B747-295661A1116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65" y="6366925"/>
            <a:ext cx="701547" cy="25983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69EB4BF-5922-4942-9BC7-C91D25E9E9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19"/>
          <a:stretch/>
        </p:blipFill>
        <p:spPr>
          <a:xfrm>
            <a:off x="10568383" y="5091162"/>
            <a:ext cx="1623618" cy="171603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9DEA7C6-227A-4E91-8A22-B4B60965660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62" y="6158919"/>
            <a:ext cx="1522983" cy="64828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FACC1E7-9D1C-4CFD-8D92-ED8FE649F33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662" y="6506893"/>
            <a:ext cx="1241745" cy="3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023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BAB94FB-46FB-4AC8-B19C-CEFFDC0BA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1019148A-6A0B-4C6F-87EA-C0ECFA585AA3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3901902-CA50-4A17-A94A-518D6F8E8E7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755" y="6366925"/>
            <a:ext cx="701547" cy="25983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2A9B0E72-6899-4238-B334-77F653D40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05"/>
          <a:stretch/>
        </p:blipFill>
        <p:spPr>
          <a:xfrm>
            <a:off x="11067755" y="4930549"/>
            <a:ext cx="1124245" cy="187665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F89D41D-8AB9-4117-8FCB-203D7471F79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57" y="5509182"/>
            <a:ext cx="987849" cy="129801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5F908F0C-4D4E-4DDA-A3F0-B2E69C224FC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944" y="5672709"/>
            <a:ext cx="1542050" cy="113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13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082CFBD-F512-4158-8D43-DB6D2E7E93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983D1947-26E9-41EE-9514-25DC57C48899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1B748C7-2CDF-4625-88D5-556B7380E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955" y="6366925"/>
            <a:ext cx="701547" cy="25983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2FFCE08-A77F-4ADE-B439-AC4BEA5A068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816" y="6218504"/>
            <a:ext cx="624447" cy="58869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BC54BA5-0489-44D5-B793-F0567690D02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61" y="6158919"/>
            <a:ext cx="1522983" cy="64828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ABD3EFB-1305-42F4-92D2-59FEDAF6E9B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20" y="622297"/>
            <a:ext cx="650664" cy="64113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794FC9D-0E03-453E-B127-5B42480F7EE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194" y="6506893"/>
            <a:ext cx="1241745" cy="3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589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77C49B3E-02ED-42BE-8534-67FB969A55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1706DA1D-12D9-465D-8B63-26D23F081983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E17D97A-0F84-46D9-89A2-0F8688F7E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387" y="6366925"/>
            <a:ext cx="701547" cy="25983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1EE6099-3EC5-411E-91AE-12AB08C6474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420" y="5433908"/>
            <a:ext cx="1626587" cy="137329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E0E8A44-41D0-476A-A2C7-C472CF94ED3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50" y="6013533"/>
            <a:ext cx="1418114" cy="79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472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9274B3C5-9972-4BB8-8E11-6B6A76D444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5070" y="1308100"/>
            <a:ext cx="3277832" cy="219826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D7B5D8B3-79E1-412C-AA64-5EF708F536E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57085" y="1308100"/>
            <a:ext cx="3277832" cy="219826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94177727-82C1-4E21-BD25-580DC9C9E04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39099" y="1308100"/>
            <a:ext cx="3277832" cy="219826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876598DA-F490-4A7F-9053-244F1FC75C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0CAAABD2-3953-419D-BA5E-8529EF1A12E4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FA3B962-8589-4D62-9B53-AEC12A58743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055" y="6366925"/>
            <a:ext cx="701547" cy="25983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67313C9-E6DE-4EFE-B451-3F4A3740A6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85" y="5605767"/>
            <a:ext cx="2044994" cy="120143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1BC4CC6-3F24-4356-9226-28A13F53050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4319" y="5091163"/>
            <a:ext cx="695873" cy="171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060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97D75845-901D-464E-A128-3AB725B646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C15FB274-D0BE-46EF-8F36-3955B9B8385F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F2016935-ECEB-4148-BE56-AF49314AA3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8C88F468-86C4-45C6-A8BE-ACF43078F0E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C997064-D278-4BF8-95A5-2D36DCEB7D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502" y="6366925"/>
            <a:ext cx="701547" cy="25983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48F5FA4-1E7F-4C79-A6E3-0E11BA0E73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85"/>
          <a:stretch/>
        </p:blipFill>
        <p:spPr>
          <a:xfrm>
            <a:off x="11080349" y="4930549"/>
            <a:ext cx="1111651" cy="187665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8AC24A2-5116-441F-9735-4F7E853CA2F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24" y="6218504"/>
            <a:ext cx="624447" cy="58869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E428838-B21C-49F7-B5CF-9E72DF90F19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5" y="5454377"/>
            <a:ext cx="801882" cy="13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783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8C035929-1E1A-4657-ACFA-CC787F12D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50C5BD5F-2522-46C3-8CFA-BEECE0F6984E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C44F3294-B482-4068-9324-E66F685F8FB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8193" y="723085"/>
            <a:ext cx="2563220" cy="5415776"/>
          </a:xfrm>
          <a:prstGeom prst="roundRect">
            <a:avLst>
              <a:gd name="adj" fmla="val 1126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A6E047D-B310-4712-9B7A-711DE226DC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22" y="6506893"/>
            <a:ext cx="1241745" cy="30030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0A185C4-757B-4F6D-8AB7-4DA19469C31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512" y="6366925"/>
            <a:ext cx="701547" cy="25983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8030D13-2A9A-4E44-9FC4-7ED65B80B2B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943" y="5672709"/>
            <a:ext cx="1542050" cy="113449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15986CF-A4DA-48C9-B19D-E21458EC102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204" y="723085"/>
            <a:ext cx="650664" cy="64113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8F1D27A-110D-4B4D-9441-69FBCD9B653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15" y="6158919"/>
            <a:ext cx="1522983" cy="64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96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30CE8CA7-2AAB-4630-9D48-8AADDA210D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DBC91E43-A7EC-4818-BD03-86B7556A7AF4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01695AA1-0AD9-4B20-9851-249C9318D9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091" y="945615"/>
            <a:ext cx="6633748" cy="4966769"/>
          </a:xfrm>
          <a:prstGeom prst="roundRect">
            <a:avLst>
              <a:gd name="adj" fmla="val 174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D54A8D6-199A-4B9B-A1E9-B64024E8F28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17" y="6366925"/>
            <a:ext cx="701547" cy="25983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F6311E7-0C90-42FE-856A-C625BDF1E73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973" y="5605767"/>
            <a:ext cx="2044994" cy="120143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91F919E-B10F-4964-A60B-B8D87AC58FF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984" y="5509182"/>
            <a:ext cx="987849" cy="12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653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451002DC-EB5E-41C9-9A5A-B91773CDD8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5DBC6B7F-10E3-4780-921D-CEF25E07C190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37B1C1D-D0C3-4E05-A767-1748B052485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355" y="6366925"/>
            <a:ext cx="701547" cy="25983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4EFB6E1-1462-44C4-8C47-EC3FC1D3C4E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36" y="5091162"/>
            <a:ext cx="2032551" cy="171603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87987CF-2D11-4459-B9C1-CAD7492146D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050" y="6013533"/>
            <a:ext cx="1418114" cy="79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84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99DE18A4-6A99-4BCE-A21F-DEA36D0243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78D3D960-4F0C-4C1F-B88C-FD70A567D797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F1E7B25C-E7A2-4E36-A389-2CD1E11E046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55661" y="895348"/>
            <a:ext cx="7067557" cy="4608515"/>
          </a:xfrm>
          <a:prstGeom prst="roundRect">
            <a:avLst>
              <a:gd name="adj" fmla="val 68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BE4C546-0EA4-4264-9C2C-12AE799137A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000" y="6366925"/>
            <a:ext cx="701547" cy="25983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8270AB7-EB09-487F-B288-0725FA89056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08" y="5078462"/>
            <a:ext cx="2032551" cy="171603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FADA6C3-4113-45AA-B34E-EEBB8C53D84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218" y="5078463"/>
            <a:ext cx="695873" cy="171603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B432108-F1AD-4AB8-B95E-1F61A39716F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547" y="6000833"/>
            <a:ext cx="1418114" cy="79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260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C8D0CF9B-B3C3-4A84-B0F2-D1CD1E0A3F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5B57420-C3A7-4836-93C8-C394B132F20D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0CD705A1-6959-4089-A02D-A9BCC5447B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68B71A72-7066-4DE9-8AE5-A4EAEAD4CEF5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40B1F88-51E2-4DDB-B4CE-B23B8C658C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166E62A8-8E4C-454F-926C-63EE90D30731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27F591A-A89E-463C-88C1-73AFC8703D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355" y="6366925"/>
            <a:ext cx="701547" cy="25983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2CFCB41-7A0D-4391-A9FA-A8A07318876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985" y="5605767"/>
            <a:ext cx="2044994" cy="120143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49AB968-8ED7-4C6A-A2A2-1E2EB8AEC37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92" y="5091163"/>
            <a:ext cx="695873" cy="171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784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38DEC6BF-B091-4605-9EEA-E8A096C81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68" y="5146429"/>
            <a:ext cx="712409" cy="671622"/>
          </a:xfrm>
          <a:prstGeom prst="rect">
            <a:avLst/>
          </a:prstGeom>
        </p:spPr>
      </p:pic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65AB0FB2-6C4E-41B4-A349-C074278A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8DDBACA5-36E7-45B0-A284-75754F6242CA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38928D6-DF9F-4F39-8F03-FC38FB3F174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02" y="5219834"/>
            <a:ext cx="2707103" cy="159042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28BA7EF-16CE-48B8-A847-BD2AC1B3FC3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32" y="4538617"/>
            <a:ext cx="921176" cy="227163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AC20486-AF4D-4822-91E3-68BDA91B579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214" y="6412719"/>
            <a:ext cx="1643783" cy="39753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56C8C2A-5E2F-4726-93DA-72DF9A55AD5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365" y="5759623"/>
            <a:ext cx="1877257" cy="105063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DFE8E4A-4978-43A7-A69D-C2DA7EA54FC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990" y="5019429"/>
            <a:ext cx="1061508" cy="179082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8F5D8EB-B2F7-45E6-8924-E6839907E8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198" y="5952081"/>
            <a:ext cx="2016080" cy="85817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EDC04B2-B65B-480E-92DD-6A7AC837A12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065" y="6283969"/>
            <a:ext cx="928688" cy="34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285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B6D7DB7-74A0-4899-A9EF-3055A4EED5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880FDC6C-9613-4BE4-9A46-57785C53D546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9A530CA-DECA-432A-98BF-15D1724F24C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55" y="6366925"/>
            <a:ext cx="701547" cy="25983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D2C363D-CF00-4213-92B1-88348028B64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26" y="4930549"/>
            <a:ext cx="1430425" cy="187665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E9D4F63-FB60-4BD8-AE0E-06E99E6B03D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7553" y="6218504"/>
            <a:ext cx="624447" cy="58869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775DCCC-E6B8-410E-BB2B-CEEF9E231ED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604" y="5454377"/>
            <a:ext cx="801882" cy="13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12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D7C45EE1-D728-49A7-BC1A-560E0DC2C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269350A0-7B2E-4D45-AD51-7381FD68E8A3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EA56A75A-B5FB-473A-AB1D-CF0E29E81F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92335" y="1316138"/>
            <a:ext cx="3311330" cy="331132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961BC61-F163-4708-BC20-8525A18DEC0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000" y="6506893"/>
            <a:ext cx="1241745" cy="30030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3C54F117-1A8C-426F-8458-A01912CCB82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955" y="6366925"/>
            <a:ext cx="701547" cy="25983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EB4FDFF-07C6-4604-B309-336C80033B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43" y="5672709"/>
            <a:ext cx="1542050" cy="113449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E76BDB1-BE8E-4972-99CA-424EB95237A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04" y="571500"/>
            <a:ext cx="650664" cy="64113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153C620C-24EC-4675-98B5-A0CC6F46BB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649" y="6158919"/>
            <a:ext cx="1522983" cy="64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469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21461FC-5561-4CB3-9C50-84EC0D290A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C5FDEC9C-C196-4B95-A03C-B7879F268727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498CF2A-C6F6-4E91-8D7C-82A0CD71081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08" y="6366925"/>
            <a:ext cx="701547" cy="25983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7247FDE-D439-400F-9516-416EA83D959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273" y="5605767"/>
            <a:ext cx="2044994" cy="1201433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4B0564E-C55D-4CFA-A443-8DF88B3844F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75" y="5509182"/>
            <a:ext cx="987849" cy="12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675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530A59FB-C978-401D-AE59-6C1A2DA7BC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0C6D17CE-6220-41E9-B7DC-C535DFBEDA45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34E996D-DAE4-4AC5-89BB-38EC7587DD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172" y="6366925"/>
            <a:ext cx="701547" cy="25983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B0D235D-27D6-4CAE-8E87-83AC45C2B85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449" y="5078462"/>
            <a:ext cx="2032551" cy="171603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E63EBA2-258B-41D3-A6CA-72A6A68E5F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37" y="5078463"/>
            <a:ext cx="695873" cy="171603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34935D6-FB06-4B80-BE4D-CB61E986FD8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984" y="6000833"/>
            <a:ext cx="1418114" cy="79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142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림 32">
            <a:extLst>
              <a:ext uri="{FF2B5EF4-FFF2-40B4-BE49-F238E27FC236}">
                <a16:creationId xmlns:a16="http://schemas.microsoft.com/office/drawing/2014/main" id="{8A4E2261-AD96-4B31-A8ED-3C9F99CE2E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83" y="5478770"/>
            <a:ext cx="624447" cy="588696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BBE120D6-082C-40E3-8009-B57308A201B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96612" y="11684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7A273065-7E81-4879-A431-F116299753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96612" y="39624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9BA27A8C-BE86-4CAF-8019-5136ACA9A3E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36912" y="11684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E5375BD0-70A1-4CD3-8C8A-A0E61BE722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36912" y="3962400"/>
            <a:ext cx="1930400" cy="1930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3"/>
            <a:extLst>
              <a:ext uri="{FF2B5EF4-FFF2-40B4-BE49-F238E27FC236}">
                <a16:creationId xmlns:a16="http://schemas.microsoft.com/office/drawing/2014/main" id="{49AD0EBC-5CBB-4BC3-864D-2D05C31794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83892" y="6881200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DCEC8F0E-AF00-4299-B711-42590F6CF595}"/>
              </a:ext>
            </a:extLst>
          </p:cNvPr>
          <p:cNvSpPr txBox="1"/>
          <p:nvPr userDrawn="1"/>
        </p:nvSpPr>
        <p:spPr>
          <a:xfrm>
            <a:off x="4168904" y="6919987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D077DC08-6D11-434B-B52D-AE81EA2DA93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767"/>
            <a:ext cx="2044994" cy="120143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5201D31-7DCC-4D0E-BC03-612A011CE58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107" y="6506893"/>
            <a:ext cx="1241745" cy="300307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B5EFDCDB-8081-43FD-8B18-9C1CBDC43E4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494" y="6366925"/>
            <a:ext cx="701547" cy="259832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3D2EFC3D-0446-41F8-AD52-DD4A263D1E1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912" y="5454377"/>
            <a:ext cx="801882" cy="135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778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72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2.svg"/><Relationship Id="rId21" Type="http://schemas.openxmlformats.org/officeDocument/2006/relationships/image" Target="../media/image56.svg"/><Relationship Id="rId42" Type="http://schemas.openxmlformats.org/officeDocument/2006/relationships/image" Target="../media/image77.png"/><Relationship Id="rId47" Type="http://schemas.openxmlformats.org/officeDocument/2006/relationships/image" Target="../media/image82.svg"/><Relationship Id="rId63" Type="http://schemas.openxmlformats.org/officeDocument/2006/relationships/image" Target="../media/image98.svg"/><Relationship Id="rId68" Type="http://schemas.openxmlformats.org/officeDocument/2006/relationships/image" Target="../media/image103.png"/><Relationship Id="rId84" Type="http://schemas.openxmlformats.org/officeDocument/2006/relationships/image" Target="../media/image119.png"/><Relationship Id="rId89" Type="http://schemas.openxmlformats.org/officeDocument/2006/relationships/image" Target="../media/image124.svg"/><Relationship Id="rId112" Type="http://schemas.openxmlformats.org/officeDocument/2006/relationships/image" Target="../media/image147.png"/><Relationship Id="rId133" Type="http://schemas.openxmlformats.org/officeDocument/2006/relationships/image" Target="../media/image168.svg"/><Relationship Id="rId138" Type="http://schemas.openxmlformats.org/officeDocument/2006/relationships/image" Target="../media/image173.png"/><Relationship Id="rId154" Type="http://schemas.openxmlformats.org/officeDocument/2006/relationships/image" Target="../media/image189.png"/><Relationship Id="rId159" Type="http://schemas.openxmlformats.org/officeDocument/2006/relationships/image" Target="../media/image194.svg"/><Relationship Id="rId175" Type="http://schemas.openxmlformats.org/officeDocument/2006/relationships/image" Target="../media/image210.svg"/><Relationship Id="rId170" Type="http://schemas.openxmlformats.org/officeDocument/2006/relationships/image" Target="../media/image205.png"/><Relationship Id="rId191" Type="http://schemas.openxmlformats.org/officeDocument/2006/relationships/image" Target="../media/image226.svg"/><Relationship Id="rId16" Type="http://schemas.openxmlformats.org/officeDocument/2006/relationships/image" Target="../media/image51.png"/><Relationship Id="rId107" Type="http://schemas.openxmlformats.org/officeDocument/2006/relationships/image" Target="../media/image142.svg"/><Relationship Id="rId11" Type="http://schemas.openxmlformats.org/officeDocument/2006/relationships/image" Target="../media/image46.svg"/><Relationship Id="rId32" Type="http://schemas.openxmlformats.org/officeDocument/2006/relationships/image" Target="../media/image67.png"/><Relationship Id="rId37" Type="http://schemas.openxmlformats.org/officeDocument/2006/relationships/image" Target="../media/image72.svg"/><Relationship Id="rId53" Type="http://schemas.openxmlformats.org/officeDocument/2006/relationships/image" Target="../media/image88.svg"/><Relationship Id="rId58" Type="http://schemas.openxmlformats.org/officeDocument/2006/relationships/image" Target="../media/image93.png"/><Relationship Id="rId74" Type="http://schemas.openxmlformats.org/officeDocument/2006/relationships/image" Target="../media/image109.png"/><Relationship Id="rId79" Type="http://schemas.openxmlformats.org/officeDocument/2006/relationships/image" Target="../media/image114.svg"/><Relationship Id="rId102" Type="http://schemas.openxmlformats.org/officeDocument/2006/relationships/image" Target="../media/image137.png"/><Relationship Id="rId123" Type="http://schemas.openxmlformats.org/officeDocument/2006/relationships/image" Target="../media/image158.svg"/><Relationship Id="rId128" Type="http://schemas.openxmlformats.org/officeDocument/2006/relationships/image" Target="../media/image163.png"/><Relationship Id="rId144" Type="http://schemas.openxmlformats.org/officeDocument/2006/relationships/image" Target="../media/image179.png"/><Relationship Id="rId149" Type="http://schemas.openxmlformats.org/officeDocument/2006/relationships/image" Target="../media/image184.svg"/><Relationship Id="rId5" Type="http://schemas.openxmlformats.org/officeDocument/2006/relationships/image" Target="../media/image40.svg"/><Relationship Id="rId90" Type="http://schemas.openxmlformats.org/officeDocument/2006/relationships/image" Target="../media/image125.png"/><Relationship Id="rId95" Type="http://schemas.openxmlformats.org/officeDocument/2006/relationships/image" Target="../media/image130.svg"/><Relationship Id="rId160" Type="http://schemas.openxmlformats.org/officeDocument/2006/relationships/image" Target="../media/image195.png"/><Relationship Id="rId165" Type="http://schemas.openxmlformats.org/officeDocument/2006/relationships/image" Target="../media/image200.svg"/><Relationship Id="rId181" Type="http://schemas.openxmlformats.org/officeDocument/2006/relationships/image" Target="../media/image216.svg"/><Relationship Id="rId186" Type="http://schemas.openxmlformats.org/officeDocument/2006/relationships/image" Target="../media/image221.png"/><Relationship Id="rId22" Type="http://schemas.openxmlformats.org/officeDocument/2006/relationships/image" Target="../media/image57.png"/><Relationship Id="rId27" Type="http://schemas.openxmlformats.org/officeDocument/2006/relationships/image" Target="../media/image62.svg"/><Relationship Id="rId43" Type="http://schemas.openxmlformats.org/officeDocument/2006/relationships/image" Target="../media/image78.svg"/><Relationship Id="rId48" Type="http://schemas.openxmlformats.org/officeDocument/2006/relationships/image" Target="../media/image83.png"/><Relationship Id="rId64" Type="http://schemas.openxmlformats.org/officeDocument/2006/relationships/image" Target="../media/image99.png"/><Relationship Id="rId69" Type="http://schemas.openxmlformats.org/officeDocument/2006/relationships/image" Target="../media/image104.svg"/><Relationship Id="rId113" Type="http://schemas.openxmlformats.org/officeDocument/2006/relationships/image" Target="../media/image148.svg"/><Relationship Id="rId118" Type="http://schemas.openxmlformats.org/officeDocument/2006/relationships/image" Target="../media/image153.png"/><Relationship Id="rId134" Type="http://schemas.openxmlformats.org/officeDocument/2006/relationships/image" Target="../media/image169.png"/><Relationship Id="rId139" Type="http://schemas.openxmlformats.org/officeDocument/2006/relationships/image" Target="../media/image174.svg"/><Relationship Id="rId80" Type="http://schemas.openxmlformats.org/officeDocument/2006/relationships/image" Target="../media/image115.png"/><Relationship Id="rId85" Type="http://schemas.openxmlformats.org/officeDocument/2006/relationships/image" Target="../media/image120.svg"/><Relationship Id="rId150" Type="http://schemas.openxmlformats.org/officeDocument/2006/relationships/image" Target="../media/image185.png"/><Relationship Id="rId155" Type="http://schemas.openxmlformats.org/officeDocument/2006/relationships/image" Target="../media/image190.svg"/><Relationship Id="rId171" Type="http://schemas.openxmlformats.org/officeDocument/2006/relationships/image" Target="../media/image206.svg"/><Relationship Id="rId176" Type="http://schemas.openxmlformats.org/officeDocument/2006/relationships/image" Target="../media/image211.png"/><Relationship Id="rId192" Type="http://schemas.openxmlformats.org/officeDocument/2006/relationships/image" Target="../media/image227.png"/><Relationship Id="rId12" Type="http://schemas.openxmlformats.org/officeDocument/2006/relationships/image" Target="../media/image47.png"/><Relationship Id="rId17" Type="http://schemas.openxmlformats.org/officeDocument/2006/relationships/image" Target="../media/image52.svg"/><Relationship Id="rId33" Type="http://schemas.openxmlformats.org/officeDocument/2006/relationships/image" Target="../media/image68.svg"/><Relationship Id="rId38" Type="http://schemas.openxmlformats.org/officeDocument/2006/relationships/image" Target="../media/image73.png"/><Relationship Id="rId59" Type="http://schemas.openxmlformats.org/officeDocument/2006/relationships/image" Target="../media/image94.svg"/><Relationship Id="rId103" Type="http://schemas.openxmlformats.org/officeDocument/2006/relationships/image" Target="../media/image138.svg"/><Relationship Id="rId108" Type="http://schemas.openxmlformats.org/officeDocument/2006/relationships/image" Target="../media/image143.png"/><Relationship Id="rId124" Type="http://schemas.openxmlformats.org/officeDocument/2006/relationships/image" Target="../media/image159.png"/><Relationship Id="rId129" Type="http://schemas.openxmlformats.org/officeDocument/2006/relationships/image" Target="../media/image164.svg"/><Relationship Id="rId54" Type="http://schemas.openxmlformats.org/officeDocument/2006/relationships/image" Target="../media/image89.png"/><Relationship Id="rId70" Type="http://schemas.openxmlformats.org/officeDocument/2006/relationships/image" Target="../media/image105.png"/><Relationship Id="rId75" Type="http://schemas.openxmlformats.org/officeDocument/2006/relationships/image" Target="../media/image110.svg"/><Relationship Id="rId91" Type="http://schemas.openxmlformats.org/officeDocument/2006/relationships/image" Target="../media/image126.svg"/><Relationship Id="rId96" Type="http://schemas.openxmlformats.org/officeDocument/2006/relationships/image" Target="../media/image131.png"/><Relationship Id="rId140" Type="http://schemas.openxmlformats.org/officeDocument/2006/relationships/image" Target="../media/image175.png"/><Relationship Id="rId145" Type="http://schemas.openxmlformats.org/officeDocument/2006/relationships/image" Target="../media/image180.svg"/><Relationship Id="rId161" Type="http://schemas.openxmlformats.org/officeDocument/2006/relationships/image" Target="../media/image196.svg"/><Relationship Id="rId166" Type="http://schemas.openxmlformats.org/officeDocument/2006/relationships/image" Target="../media/image201.png"/><Relationship Id="rId182" Type="http://schemas.openxmlformats.org/officeDocument/2006/relationships/image" Target="../media/image217.png"/><Relationship Id="rId187" Type="http://schemas.openxmlformats.org/officeDocument/2006/relationships/image" Target="../media/image222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1.png"/><Relationship Id="rId23" Type="http://schemas.openxmlformats.org/officeDocument/2006/relationships/image" Target="../media/image58.svg"/><Relationship Id="rId28" Type="http://schemas.openxmlformats.org/officeDocument/2006/relationships/image" Target="../media/image63.png"/><Relationship Id="rId49" Type="http://schemas.openxmlformats.org/officeDocument/2006/relationships/image" Target="../media/image84.svg"/><Relationship Id="rId114" Type="http://schemas.openxmlformats.org/officeDocument/2006/relationships/image" Target="../media/image149.png"/><Relationship Id="rId119" Type="http://schemas.openxmlformats.org/officeDocument/2006/relationships/image" Target="../media/image154.svg"/><Relationship Id="rId44" Type="http://schemas.openxmlformats.org/officeDocument/2006/relationships/image" Target="../media/image79.png"/><Relationship Id="rId60" Type="http://schemas.openxmlformats.org/officeDocument/2006/relationships/image" Target="../media/image95.png"/><Relationship Id="rId65" Type="http://schemas.openxmlformats.org/officeDocument/2006/relationships/image" Target="../media/image100.svg"/><Relationship Id="rId81" Type="http://schemas.openxmlformats.org/officeDocument/2006/relationships/image" Target="../media/image116.svg"/><Relationship Id="rId86" Type="http://schemas.openxmlformats.org/officeDocument/2006/relationships/image" Target="../media/image121.png"/><Relationship Id="rId130" Type="http://schemas.openxmlformats.org/officeDocument/2006/relationships/image" Target="../media/image165.png"/><Relationship Id="rId135" Type="http://schemas.openxmlformats.org/officeDocument/2006/relationships/image" Target="../media/image170.svg"/><Relationship Id="rId151" Type="http://schemas.openxmlformats.org/officeDocument/2006/relationships/image" Target="../media/image186.svg"/><Relationship Id="rId156" Type="http://schemas.openxmlformats.org/officeDocument/2006/relationships/image" Target="../media/image191.png"/><Relationship Id="rId177" Type="http://schemas.openxmlformats.org/officeDocument/2006/relationships/image" Target="../media/image212.svg"/><Relationship Id="rId172" Type="http://schemas.openxmlformats.org/officeDocument/2006/relationships/image" Target="../media/image207.png"/><Relationship Id="rId193" Type="http://schemas.openxmlformats.org/officeDocument/2006/relationships/image" Target="../media/image228.svg"/><Relationship Id="rId13" Type="http://schemas.openxmlformats.org/officeDocument/2006/relationships/image" Target="../media/image48.svg"/><Relationship Id="rId18" Type="http://schemas.openxmlformats.org/officeDocument/2006/relationships/image" Target="../media/image53.png"/><Relationship Id="rId39" Type="http://schemas.openxmlformats.org/officeDocument/2006/relationships/image" Target="../media/image74.svg"/><Relationship Id="rId109" Type="http://schemas.openxmlformats.org/officeDocument/2006/relationships/image" Target="../media/image144.svg"/><Relationship Id="rId34" Type="http://schemas.openxmlformats.org/officeDocument/2006/relationships/image" Target="../media/image69.png"/><Relationship Id="rId50" Type="http://schemas.openxmlformats.org/officeDocument/2006/relationships/image" Target="../media/image85.png"/><Relationship Id="rId55" Type="http://schemas.openxmlformats.org/officeDocument/2006/relationships/image" Target="../media/image90.svg"/><Relationship Id="rId76" Type="http://schemas.openxmlformats.org/officeDocument/2006/relationships/image" Target="../media/image111.png"/><Relationship Id="rId97" Type="http://schemas.openxmlformats.org/officeDocument/2006/relationships/image" Target="../media/image132.svg"/><Relationship Id="rId104" Type="http://schemas.openxmlformats.org/officeDocument/2006/relationships/image" Target="../media/image139.png"/><Relationship Id="rId120" Type="http://schemas.openxmlformats.org/officeDocument/2006/relationships/image" Target="../media/image155.png"/><Relationship Id="rId125" Type="http://schemas.openxmlformats.org/officeDocument/2006/relationships/image" Target="../media/image160.svg"/><Relationship Id="rId141" Type="http://schemas.openxmlformats.org/officeDocument/2006/relationships/image" Target="../media/image176.svg"/><Relationship Id="rId146" Type="http://schemas.openxmlformats.org/officeDocument/2006/relationships/image" Target="../media/image181.png"/><Relationship Id="rId167" Type="http://schemas.openxmlformats.org/officeDocument/2006/relationships/image" Target="../media/image202.svg"/><Relationship Id="rId188" Type="http://schemas.openxmlformats.org/officeDocument/2006/relationships/image" Target="../media/image223.png"/><Relationship Id="rId7" Type="http://schemas.openxmlformats.org/officeDocument/2006/relationships/image" Target="../media/image42.svg"/><Relationship Id="rId71" Type="http://schemas.openxmlformats.org/officeDocument/2006/relationships/image" Target="../media/image106.svg"/><Relationship Id="rId92" Type="http://schemas.openxmlformats.org/officeDocument/2006/relationships/image" Target="../media/image127.png"/><Relationship Id="rId162" Type="http://schemas.openxmlformats.org/officeDocument/2006/relationships/image" Target="../media/image197.png"/><Relationship Id="rId183" Type="http://schemas.openxmlformats.org/officeDocument/2006/relationships/image" Target="../media/image218.svg"/><Relationship Id="rId2" Type="http://schemas.openxmlformats.org/officeDocument/2006/relationships/image" Target="../media/image37.png"/><Relationship Id="rId29" Type="http://schemas.openxmlformats.org/officeDocument/2006/relationships/image" Target="../media/image64.svg"/><Relationship Id="rId24" Type="http://schemas.openxmlformats.org/officeDocument/2006/relationships/image" Target="../media/image59.png"/><Relationship Id="rId40" Type="http://schemas.openxmlformats.org/officeDocument/2006/relationships/image" Target="../media/image75.png"/><Relationship Id="rId45" Type="http://schemas.openxmlformats.org/officeDocument/2006/relationships/image" Target="../media/image80.svg"/><Relationship Id="rId66" Type="http://schemas.openxmlformats.org/officeDocument/2006/relationships/image" Target="../media/image101.png"/><Relationship Id="rId87" Type="http://schemas.openxmlformats.org/officeDocument/2006/relationships/image" Target="../media/image122.svg"/><Relationship Id="rId110" Type="http://schemas.openxmlformats.org/officeDocument/2006/relationships/image" Target="../media/image145.png"/><Relationship Id="rId115" Type="http://schemas.openxmlformats.org/officeDocument/2006/relationships/image" Target="../media/image150.svg"/><Relationship Id="rId131" Type="http://schemas.openxmlformats.org/officeDocument/2006/relationships/image" Target="../media/image166.svg"/><Relationship Id="rId136" Type="http://schemas.openxmlformats.org/officeDocument/2006/relationships/image" Target="../media/image171.png"/><Relationship Id="rId157" Type="http://schemas.openxmlformats.org/officeDocument/2006/relationships/image" Target="../media/image192.svg"/><Relationship Id="rId178" Type="http://schemas.openxmlformats.org/officeDocument/2006/relationships/image" Target="../media/image213.png"/><Relationship Id="rId61" Type="http://schemas.openxmlformats.org/officeDocument/2006/relationships/image" Target="../media/image96.svg"/><Relationship Id="rId82" Type="http://schemas.openxmlformats.org/officeDocument/2006/relationships/image" Target="../media/image117.png"/><Relationship Id="rId152" Type="http://schemas.openxmlformats.org/officeDocument/2006/relationships/image" Target="../media/image187.png"/><Relationship Id="rId173" Type="http://schemas.openxmlformats.org/officeDocument/2006/relationships/image" Target="../media/image208.svg"/><Relationship Id="rId19" Type="http://schemas.openxmlformats.org/officeDocument/2006/relationships/image" Target="../media/image54.svg"/><Relationship Id="rId14" Type="http://schemas.openxmlformats.org/officeDocument/2006/relationships/image" Target="../media/image49.png"/><Relationship Id="rId30" Type="http://schemas.openxmlformats.org/officeDocument/2006/relationships/image" Target="../media/image65.png"/><Relationship Id="rId35" Type="http://schemas.openxmlformats.org/officeDocument/2006/relationships/image" Target="../media/image70.svg"/><Relationship Id="rId56" Type="http://schemas.openxmlformats.org/officeDocument/2006/relationships/image" Target="../media/image91.png"/><Relationship Id="rId77" Type="http://schemas.openxmlformats.org/officeDocument/2006/relationships/image" Target="../media/image112.svg"/><Relationship Id="rId100" Type="http://schemas.openxmlformats.org/officeDocument/2006/relationships/image" Target="../media/image135.png"/><Relationship Id="rId105" Type="http://schemas.openxmlformats.org/officeDocument/2006/relationships/image" Target="../media/image140.svg"/><Relationship Id="rId126" Type="http://schemas.openxmlformats.org/officeDocument/2006/relationships/image" Target="../media/image161.png"/><Relationship Id="rId147" Type="http://schemas.openxmlformats.org/officeDocument/2006/relationships/image" Target="../media/image182.svg"/><Relationship Id="rId168" Type="http://schemas.openxmlformats.org/officeDocument/2006/relationships/image" Target="../media/image203.png"/><Relationship Id="rId8" Type="http://schemas.openxmlformats.org/officeDocument/2006/relationships/image" Target="../media/image43.png"/><Relationship Id="rId51" Type="http://schemas.openxmlformats.org/officeDocument/2006/relationships/image" Target="../media/image86.svg"/><Relationship Id="rId72" Type="http://schemas.openxmlformats.org/officeDocument/2006/relationships/image" Target="../media/image107.png"/><Relationship Id="rId93" Type="http://schemas.openxmlformats.org/officeDocument/2006/relationships/image" Target="../media/image128.svg"/><Relationship Id="rId98" Type="http://schemas.openxmlformats.org/officeDocument/2006/relationships/image" Target="../media/image133.png"/><Relationship Id="rId121" Type="http://schemas.openxmlformats.org/officeDocument/2006/relationships/image" Target="../media/image156.svg"/><Relationship Id="rId142" Type="http://schemas.openxmlformats.org/officeDocument/2006/relationships/image" Target="../media/image177.png"/><Relationship Id="rId163" Type="http://schemas.openxmlformats.org/officeDocument/2006/relationships/image" Target="../media/image198.svg"/><Relationship Id="rId184" Type="http://schemas.openxmlformats.org/officeDocument/2006/relationships/image" Target="../media/image219.png"/><Relationship Id="rId189" Type="http://schemas.openxmlformats.org/officeDocument/2006/relationships/image" Target="../media/image224.svg"/><Relationship Id="rId3" Type="http://schemas.openxmlformats.org/officeDocument/2006/relationships/image" Target="../media/image38.svg"/><Relationship Id="rId25" Type="http://schemas.openxmlformats.org/officeDocument/2006/relationships/image" Target="../media/image60.svg"/><Relationship Id="rId46" Type="http://schemas.openxmlformats.org/officeDocument/2006/relationships/image" Target="../media/image81.png"/><Relationship Id="rId67" Type="http://schemas.openxmlformats.org/officeDocument/2006/relationships/image" Target="../media/image102.svg"/><Relationship Id="rId116" Type="http://schemas.openxmlformats.org/officeDocument/2006/relationships/image" Target="../media/image151.png"/><Relationship Id="rId137" Type="http://schemas.openxmlformats.org/officeDocument/2006/relationships/image" Target="../media/image172.svg"/><Relationship Id="rId158" Type="http://schemas.openxmlformats.org/officeDocument/2006/relationships/image" Target="../media/image193.png"/><Relationship Id="rId20" Type="http://schemas.openxmlformats.org/officeDocument/2006/relationships/image" Target="../media/image55.png"/><Relationship Id="rId41" Type="http://schemas.openxmlformats.org/officeDocument/2006/relationships/image" Target="../media/image76.svg"/><Relationship Id="rId62" Type="http://schemas.openxmlformats.org/officeDocument/2006/relationships/image" Target="../media/image97.png"/><Relationship Id="rId83" Type="http://schemas.openxmlformats.org/officeDocument/2006/relationships/image" Target="../media/image118.svg"/><Relationship Id="rId88" Type="http://schemas.openxmlformats.org/officeDocument/2006/relationships/image" Target="../media/image123.png"/><Relationship Id="rId111" Type="http://schemas.openxmlformats.org/officeDocument/2006/relationships/image" Target="../media/image146.svg"/><Relationship Id="rId132" Type="http://schemas.openxmlformats.org/officeDocument/2006/relationships/image" Target="../media/image167.png"/><Relationship Id="rId153" Type="http://schemas.openxmlformats.org/officeDocument/2006/relationships/image" Target="../media/image188.svg"/><Relationship Id="rId174" Type="http://schemas.openxmlformats.org/officeDocument/2006/relationships/image" Target="../media/image209.png"/><Relationship Id="rId179" Type="http://schemas.openxmlformats.org/officeDocument/2006/relationships/image" Target="../media/image214.svg"/><Relationship Id="rId190" Type="http://schemas.openxmlformats.org/officeDocument/2006/relationships/image" Target="../media/image225.png"/><Relationship Id="rId15" Type="http://schemas.openxmlformats.org/officeDocument/2006/relationships/image" Target="../media/image50.svg"/><Relationship Id="rId36" Type="http://schemas.openxmlformats.org/officeDocument/2006/relationships/image" Target="../media/image71.png"/><Relationship Id="rId57" Type="http://schemas.openxmlformats.org/officeDocument/2006/relationships/image" Target="../media/image92.svg"/><Relationship Id="rId106" Type="http://schemas.openxmlformats.org/officeDocument/2006/relationships/image" Target="../media/image141.png"/><Relationship Id="rId127" Type="http://schemas.openxmlformats.org/officeDocument/2006/relationships/image" Target="../media/image162.svg"/><Relationship Id="rId10" Type="http://schemas.openxmlformats.org/officeDocument/2006/relationships/image" Target="../media/image45.png"/><Relationship Id="rId31" Type="http://schemas.openxmlformats.org/officeDocument/2006/relationships/image" Target="../media/image66.svg"/><Relationship Id="rId52" Type="http://schemas.openxmlformats.org/officeDocument/2006/relationships/image" Target="../media/image87.png"/><Relationship Id="rId73" Type="http://schemas.openxmlformats.org/officeDocument/2006/relationships/image" Target="../media/image108.svg"/><Relationship Id="rId78" Type="http://schemas.openxmlformats.org/officeDocument/2006/relationships/image" Target="../media/image113.png"/><Relationship Id="rId94" Type="http://schemas.openxmlformats.org/officeDocument/2006/relationships/image" Target="../media/image129.png"/><Relationship Id="rId99" Type="http://schemas.openxmlformats.org/officeDocument/2006/relationships/image" Target="../media/image134.svg"/><Relationship Id="rId101" Type="http://schemas.openxmlformats.org/officeDocument/2006/relationships/image" Target="../media/image136.svg"/><Relationship Id="rId122" Type="http://schemas.openxmlformats.org/officeDocument/2006/relationships/image" Target="../media/image157.png"/><Relationship Id="rId143" Type="http://schemas.openxmlformats.org/officeDocument/2006/relationships/image" Target="../media/image178.svg"/><Relationship Id="rId148" Type="http://schemas.openxmlformats.org/officeDocument/2006/relationships/image" Target="../media/image183.png"/><Relationship Id="rId164" Type="http://schemas.openxmlformats.org/officeDocument/2006/relationships/image" Target="../media/image199.png"/><Relationship Id="rId169" Type="http://schemas.openxmlformats.org/officeDocument/2006/relationships/image" Target="../media/image204.svg"/><Relationship Id="rId185" Type="http://schemas.openxmlformats.org/officeDocument/2006/relationships/image" Target="../media/image22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Relationship Id="rId180" Type="http://schemas.openxmlformats.org/officeDocument/2006/relationships/image" Target="../media/image215.png"/><Relationship Id="rId26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3.svg"/><Relationship Id="rId21" Type="http://schemas.openxmlformats.org/officeDocument/2006/relationships/image" Target="../media/image248.svg"/><Relationship Id="rId42" Type="http://schemas.openxmlformats.org/officeDocument/2006/relationships/image" Target="../media/image269.png"/><Relationship Id="rId47" Type="http://schemas.openxmlformats.org/officeDocument/2006/relationships/image" Target="../media/image274.svg"/><Relationship Id="rId63" Type="http://schemas.openxmlformats.org/officeDocument/2006/relationships/image" Target="../media/image290.svg"/><Relationship Id="rId68" Type="http://schemas.openxmlformats.org/officeDocument/2006/relationships/image" Target="../media/image295.png"/><Relationship Id="rId84" Type="http://schemas.openxmlformats.org/officeDocument/2006/relationships/image" Target="../media/image311.png"/><Relationship Id="rId89" Type="http://schemas.openxmlformats.org/officeDocument/2006/relationships/image" Target="../media/image316.svg"/><Relationship Id="rId112" Type="http://schemas.openxmlformats.org/officeDocument/2006/relationships/image" Target="../media/image339.png"/><Relationship Id="rId133" Type="http://schemas.openxmlformats.org/officeDocument/2006/relationships/image" Target="../media/image359.svg"/><Relationship Id="rId138" Type="http://schemas.openxmlformats.org/officeDocument/2006/relationships/image" Target="../media/image364.png"/><Relationship Id="rId154" Type="http://schemas.openxmlformats.org/officeDocument/2006/relationships/image" Target="../media/image380.png"/><Relationship Id="rId159" Type="http://schemas.openxmlformats.org/officeDocument/2006/relationships/image" Target="../media/image385.svg"/><Relationship Id="rId175" Type="http://schemas.openxmlformats.org/officeDocument/2006/relationships/image" Target="../media/image401.svg"/><Relationship Id="rId170" Type="http://schemas.openxmlformats.org/officeDocument/2006/relationships/image" Target="../media/image396.png"/><Relationship Id="rId191" Type="http://schemas.openxmlformats.org/officeDocument/2006/relationships/image" Target="../media/image417.svg"/><Relationship Id="rId16" Type="http://schemas.openxmlformats.org/officeDocument/2006/relationships/image" Target="../media/image243.png"/><Relationship Id="rId107" Type="http://schemas.openxmlformats.org/officeDocument/2006/relationships/image" Target="../media/image334.svg"/><Relationship Id="rId11" Type="http://schemas.openxmlformats.org/officeDocument/2006/relationships/image" Target="../media/image238.svg"/><Relationship Id="rId32" Type="http://schemas.openxmlformats.org/officeDocument/2006/relationships/image" Target="../media/image259.png"/><Relationship Id="rId37" Type="http://schemas.openxmlformats.org/officeDocument/2006/relationships/image" Target="../media/image264.svg"/><Relationship Id="rId53" Type="http://schemas.openxmlformats.org/officeDocument/2006/relationships/image" Target="../media/image280.svg"/><Relationship Id="rId58" Type="http://schemas.openxmlformats.org/officeDocument/2006/relationships/image" Target="../media/image285.png"/><Relationship Id="rId74" Type="http://schemas.openxmlformats.org/officeDocument/2006/relationships/image" Target="../media/image301.png"/><Relationship Id="rId79" Type="http://schemas.openxmlformats.org/officeDocument/2006/relationships/image" Target="../media/image306.svg"/><Relationship Id="rId102" Type="http://schemas.openxmlformats.org/officeDocument/2006/relationships/image" Target="../media/image329.png"/><Relationship Id="rId123" Type="http://schemas.openxmlformats.org/officeDocument/2006/relationships/image" Target="../media/image349.svg"/><Relationship Id="rId128" Type="http://schemas.openxmlformats.org/officeDocument/2006/relationships/image" Target="../media/image354.png"/><Relationship Id="rId144" Type="http://schemas.openxmlformats.org/officeDocument/2006/relationships/image" Target="../media/image370.png"/><Relationship Id="rId149" Type="http://schemas.openxmlformats.org/officeDocument/2006/relationships/image" Target="../media/image375.svg"/><Relationship Id="rId5" Type="http://schemas.openxmlformats.org/officeDocument/2006/relationships/image" Target="../media/image232.svg"/><Relationship Id="rId90" Type="http://schemas.openxmlformats.org/officeDocument/2006/relationships/image" Target="../media/image317.png"/><Relationship Id="rId95" Type="http://schemas.openxmlformats.org/officeDocument/2006/relationships/image" Target="../media/image322.svg"/><Relationship Id="rId160" Type="http://schemas.openxmlformats.org/officeDocument/2006/relationships/image" Target="../media/image386.png"/><Relationship Id="rId165" Type="http://schemas.openxmlformats.org/officeDocument/2006/relationships/image" Target="../media/image391.svg"/><Relationship Id="rId181" Type="http://schemas.openxmlformats.org/officeDocument/2006/relationships/image" Target="../media/image407.svg"/><Relationship Id="rId186" Type="http://schemas.openxmlformats.org/officeDocument/2006/relationships/image" Target="../media/image412.png"/><Relationship Id="rId22" Type="http://schemas.openxmlformats.org/officeDocument/2006/relationships/image" Target="../media/image249.png"/><Relationship Id="rId27" Type="http://schemas.openxmlformats.org/officeDocument/2006/relationships/image" Target="../media/image254.svg"/><Relationship Id="rId43" Type="http://schemas.openxmlformats.org/officeDocument/2006/relationships/image" Target="../media/image270.svg"/><Relationship Id="rId48" Type="http://schemas.openxmlformats.org/officeDocument/2006/relationships/image" Target="../media/image275.png"/><Relationship Id="rId64" Type="http://schemas.openxmlformats.org/officeDocument/2006/relationships/image" Target="../media/image291.png"/><Relationship Id="rId69" Type="http://schemas.openxmlformats.org/officeDocument/2006/relationships/image" Target="../media/image296.svg"/><Relationship Id="rId113" Type="http://schemas.openxmlformats.org/officeDocument/2006/relationships/image" Target="../media/image340.svg"/><Relationship Id="rId118" Type="http://schemas.openxmlformats.org/officeDocument/2006/relationships/image" Target="../media/image344.png"/><Relationship Id="rId134" Type="http://schemas.openxmlformats.org/officeDocument/2006/relationships/image" Target="../media/image360.png"/><Relationship Id="rId139" Type="http://schemas.openxmlformats.org/officeDocument/2006/relationships/image" Target="../media/image365.svg"/><Relationship Id="rId80" Type="http://schemas.openxmlformats.org/officeDocument/2006/relationships/image" Target="../media/image307.png"/><Relationship Id="rId85" Type="http://schemas.openxmlformats.org/officeDocument/2006/relationships/image" Target="../media/image312.svg"/><Relationship Id="rId150" Type="http://schemas.openxmlformats.org/officeDocument/2006/relationships/image" Target="../media/image376.png"/><Relationship Id="rId155" Type="http://schemas.openxmlformats.org/officeDocument/2006/relationships/image" Target="../media/image381.svg"/><Relationship Id="rId171" Type="http://schemas.openxmlformats.org/officeDocument/2006/relationships/image" Target="../media/image397.svg"/><Relationship Id="rId176" Type="http://schemas.openxmlformats.org/officeDocument/2006/relationships/image" Target="../media/image402.png"/><Relationship Id="rId192" Type="http://schemas.openxmlformats.org/officeDocument/2006/relationships/image" Target="../media/image418.png"/><Relationship Id="rId12" Type="http://schemas.openxmlformats.org/officeDocument/2006/relationships/image" Target="../media/image239.png"/><Relationship Id="rId17" Type="http://schemas.openxmlformats.org/officeDocument/2006/relationships/image" Target="../media/image244.svg"/><Relationship Id="rId33" Type="http://schemas.openxmlformats.org/officeDocument/2006/relationships/image" Target="../media/image260.svg"/><Relationship Id="rId38" Type="http://schemas.openxmlformats.org/officeDocument/2006/relationships/image" Target="../media/image265.png"/><Relationship Id="rId59" Type="http://schemas.openxmlformats.org/officeDocument/2006/relationships/image" Target="../media/image286.svg"/><Relationship Id="rId103" Type="http://schemas.openxmlformats.org/officeDocument/2006/relationships/image" Target="../media/image330.svg"/><Relationship Id="rId108" Type="http://schemas.openxmlformats.org/officeDocument/2006/relationships/image" Target="../media/image335.png"/><Relationship Id="rId124" Type="http://schemas.openxmlformats.org/officeDocument/2006/relationships/image" Target="../media/image350.png"/><Relationship Id="rId129" Type="http://schemas.openxmlformats.org/officeDocument/2006/relationships/image" Target="../media/image355.svg"/><Relationship Id="rId54" Type="http://schemas.openxmlformats.org/officeDocument/2006/relationships/image" Target="../media/image281.png"/><Relationship Id="rId70" Type="http://schemas.openxmlformats.org/officeDocument/2006/relationships/image" Target="../media/image297.png"/><Relationship Id="rId75" Type="http://schemas.openxmlformats.org/officeDocument/2006/relationships/image" Target="../media/image302.svg"/><Relationship Id="rId91" Type="http://schemas.openxmlformats.org/officeDocument/2006/relationships/image" Target="../media/image318.svg"/><Relationship Id="rId96" Type="http://schemas.openxmlformats.org/officeDocument/2006/relationships/image" Target="../media/image323.png"/><Relationship Id="rId140" Type="http://schemas.openxmlformats.org/officeDocument/2006/relationships/image" Target="../media/image366.png"/><Relationship Id="rId145" Type="http://schemas.openxmlformats.org/officeDocument/2006/relationships/image" Target="../media/image371.svg"/><Relationship Id="rId161" Type="http://schemas.openxmlformats.org/officeDocument/2006/relationships/image" Target="../media/image387.svg"/><Relationship Id="rId166" Type="http://schemas.openxmlformats.org/officeDocument/2006/relationships/image" Target="../media/image392.png"/><Relationship Id="rId182" Type="http://schemas.openxmlformats.org/officeDocument/2006/relationships/image" Target="../media/image408.png"/><Relationship Id="rId187" Type="http://schemas.openxmlformats.org/officeDocument/2006/relationships/image" Target="../media/image413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33.png"/><Relationship Id="rId23" Type="http://schemas.openxmlformats.org/officeDocument/2006/relationships/image" Target="../media/image250.svg"/><Relationship Id="rId28" Type="http://schemas.openxmlformats.org/officeDocument/2006/relationships/image" Target="../media/image255.png"/><Relationship Id="rId49" Type="http://schemas.openxmlformats.org/officeDocument/2006/relationships/image" Target="../media/image276.svg"/><Relationship Id="rId114" Type="http://schemas.openxmlformats.org/officeDocument/2006/relationships/image" Target="../media/image341.png"/><Relationship Id="rId119" Type="http://schemas.openxmlformats.org/officeDocument/2006/relationships/image" Target="../media/image345.svg"/><Relationship Id="rId44" Type="http://schemas.openxmlformats.org/officeDocument/2006/relationships/image" Target="../media/image271.png"/><Relationship Id="rId60" Type="http://schemas.openxmlformats.org/officeDocument/2006/relationships/image" Target="../media/image287.png"/><Relationship Id="rId65" Type="http://schemas.openxmlformats.org/officeDocument/2006/relationships/image" Target="../media/image292.svg"/><Relationship Id="rId81" Type="http://schemas.openxmlformats.org/officeDocument/2006/relationships/image" Target="../media/image308.svg"/><Relationship Id="rId86" Type="http://schemas.openxmlformats.org/officeDocument/2006/relationships/image" Target="../media/image313.png"/><Relationship Id="rId130" Type="http://schemas.openxmlformats.org/officeDocument/2006/relationships/image" Target="../media/image356.png"/><Relationship Id="rId135" Type="http://schemas.openxmlformats.org/officeDocument/2006/relationships/image" Target="../media/image361.svg"/><Relationship Id="rId151" Type="http://schemas.openxmlformats.org/officeDocument/2006/relationships/image" Target="../media/image377.svg"/><Relationship Id="rId156" Type="http://schemas.openxmlformats.org/officeDocument/2006/relationships/image" Target="../media/image382.png"/><Relationship Id="rId177" Type="http://schemas.openxmlformats.org/officeDocument/2006/relationships/image" Target="../media/image403.svg"/><Relationship Id="rId172" Type="http://schemas.openxmlformats.org/officeDocument/2006/relationships/image" Target="../media/image398.png"/><Relationship Id="rId193" Type="http://schemas.openxmlformats.org/officeDocument/2006/relationships/image" Target="../media/image419.svg"/><Relationship Id="rId13" Type="http://schemas.openxmlformats.org/officeDocument/2006/relationships/image" Target="../media/image240.svg"/><Relationship Id="rId18" Type="http://schemas.openxmlformats.org/officeDocument/2006/relationships/image" Target="../media/image245.png"/><Relationship Id="rId39" Type="http://schemas.openxmlformats.org/officeDocument/2006/relationships/image" Target="../media/image266.svg"/><Relationship Id="rId109" Type="http://schemas.openxmlformats.org/officeDocument/2006/relationships/image" Target="../media/image336.svg"/><Relationship Id="rId34" Type="http://schemas.openxmlformats.org/officeDocument/2006/relationships/image" Target="../media/image261.png"/><Relationship Id="rId50" Type="http://schemas.openxmlformats.org/officeDocument/2006/relationships/image" Target="../media/image277.png"/><Relationship Id="rId55" Type="http://schemas.openxmlformats.org/officeDocument/2006/relationships/image" Target="../media/image282.svg"/><Relationship Id="rId76" Type="http://schemas.openxmlformats.org/officeDocument/2006/relationships/image" Target="../media/image303.png"/><Relationship Id="rId97" Type="http://schemas.openxmlformats.org/officeDocument/2006/relationships/image" Target="../media/image324.svg"/><Relationship Id="rId104" Type="http://schemas.openxmlformats.org/officeDocument/2006/relationships/image" Target="../media/image331.png"/><Relationship Id="rId120" Type="http://schemas.openxmlformats.org/officeDocument/2006/relationships/image" Target="../media/image346.png"/><Relationship Id="rId125" Type="http://schemas.openxmlformats.org/officeDocument/2006/relationships/image" Target="../media/image351.svg"/><Relationship Id="rId141" Type="http://schemas.openxmlformats.org/officeDocument/2006/relationships/image" Target="../media/image367.svg"/><Relationship Id="rId146" Type="http://schemas.openxmlformats.org/officeDocument/2006/relationships/image" Target="../media/image372.png"/><Relationship Id="rId167" Type="http://schemas.openxmlformats.org/officeDocument/2006/relationships/image" Target="../media/image393.svg"/><Relationship Id="rId188" Type="http://schemas.openxmlformats.org/officeDocument/2006/relationships/image" Target="../media/image414.png"/><Relationship Id="rId7" Type="http://schemas.openxmlformats.org/officeDocument/2006/relationships/image" Target="../media/image234.svg"/><Relationship Id="rId71" Type="http://schemas.openxmlformats.org/officeDocument/2006/relationships/image" Target="../media/image298.svg"/><Relationship Id="rId92" Type="http://schemas.openxmlformats.org/officeDocument/2006/relationships/image" Target="../media/image319.png"/><Relationship Id="rId162" Type="http://schemas.openxmlformats.org/officeDocument/2006/relationships/image" Target="../media/image388.png"/><Relationship Id="rId183" Type="http://schemas.openxmlformats.org/officeDocument/2006/relationships/image" Target="../media/image409.svg"/><Relationship Id="rId2" Type="http://schemas.openxmlformats.org/officeDocument/2006/relationships/image" Target="../media/image229.png"/><Relationship Id="rId29" Type="http://schemas.openxmlformats.org/officeDocument/2006/relationships/image" Target="../media/image256.svg"/><Relationship Id="rId24" Type="http://schemas.openxmlformats.org/officeDocument/2006/relationships/image" Target="../media/image251.png"/><Relationship Id="rId40" Type="http://schemas.openxmlformats.org/officeDocument/2006/relationships/image" Target="../media/image267.png"/><Relationship Id="rId45" Type="http://schemas.openxmlformats.org/officeDocument/2006/relationships/image" Target="../media/image272.svg"/><Relationship Id="rId66" Type="http://schemas.openxmlformats.org/officeDocument/2006/relationships/image" Target="../media/image293.png"/><Relationship Id="rId87" Type="http://schemas.openxmlformats.org/officeDocument/2006/relationships/image" Target="../media/image314.svg"/><Relationship Id="rId110" Type="http://schemas.openxmlformats.org/officeDocument/2006/relationships/image" Target="../media/image337.png"/><Relationship Id="rId115" Type="http://schemas.openxmlformats.org/officeDocument/2006/relationships/image" Target="../media/image342.svg"/><Relationship Id="rId131" Type="http://schemas.openxmlformats.org/officeDocument/2006/relationships/image" Target="../media/image357.svg"/><Relationship Id="rId136" Type="http://schemas.openxmlformats.org/officeDocument/2006/relationships/image" Target="../media/image362.png"/><Relationship Id="rId157" Type="http://schemas.openxmlformats.org/officeDocument/2006/relationships/image" Target="../media/image383.svg"/><Relationship Id="rId178" Type="http://schemas.openxmlformats.org/officeDocument/2006/relationships/image" Target="../media/image404.png"/><Relationship Id="rId61" Type="http://schemas.openxmlformats.org/officeDocument/2006/relationships/image" Target="../media/image288.svg"/><Relationship Id="rId82" Type="http://schemas.openxmlformats.org/officeDocument/2006/relationships/image" Target="../media/image309.png"/><Relationship Id="rId152" Type="http://schemas.openxmlformats.org/officeDocument/2006/relationships/image" Target="../media/image378.png"/><Relationship Id="rId173" Type="http://schemas.openxmlformats.org/officeDocument/2006/relationships/image" Target="../media/image399.svg"/><Relationship Id="rId19" Type="http://schemas.openxmlformats.org/officeDocument/2006/relationships/image" Target="../media/image246.svg"/><Relationship Id="rId14" Type="http://schemas.openxmlformats.org/officeDocument/2006/relationships/image" Target="../media/image241.png"/><Relationship Id="rId30" Type="http://schemas.openxmlformats.org/officeDocument/2006/relationships/image" Target="../media/image257.png"/><Relationship Id="rId35" Type="http://schemas.openxmlformats.org/officeDocument/2006/relationships/image" Target="../media/image262.svg"/><Relationship Id="rId56" Type="http://schemas.openxmlformats.org/officeDocument/2006/relationships/image" Target="../media/image283.png"/><Relationship Id="rId77" Type="http://schemas.openxmlformats.org/officeDocument/2006/relationships/image" Target="../media/image304.svg"/><Relationship Id="rId100" Type="http://schemas.openxmlformats.org/officeDocument/2006/relationships/image" Target="../media/image327.png"/><Relationship Id="rId105" Type="http://schemas.openxmlformats.org/officeDocument/2006/relationships/image" Target="../media/image332.svg"/><Relationship Id="rId126" Type="http://schemas.openxmlformats.org/officeDocument/2006/relationships/image" Target="../media/image352.png"/><Relationship Id="rId147" Type="http://schemas.openxmlformats.org/officeDocument/2006/relationships/image" Target="../media/image373.svg"/><Relationship Id="rId168" Type="http://schemas.openxmlformats.org/officeDocument/2006/relationships/image" Target="../media/image394.png"/><Relationship Id="rId8" Type="http://schemas.openxmlformats.org/officeDocument/2006/relationships/image" Target="../media/image235.png"/><Relationship Id="rId51" Type="http://schemas.openxmlformats.org/officeDocument/2006/relationships/image" Target="../media/image278.svg"/><Relationship Id="rId72" Type="http://schemas.openxmlformats.org/officeDocument/2006/relationships/image" Target="../media/image299.png"/><Relationship Id="rId93" Type="http://schemas.openxmlformats.org/officeDocument/2006/relationships/image" Target="../media/image320.svg"/><Relationship Id="rId98" Type="http://schemas.openxmlformats.org/officeDocument/2006/relationships/image" Target="../media/image325.png"/><Relationship Id="rId121" Type="http://schemas.openxmlformats.org/officeDocument/2006/relationships/image" Target="../media/image347.svg"/><Relationship Id="rId142" Type="http://schemas.openxmlformats.org/officeDocument/2006/relationships/image" Target="../media/image368.png"/><Relationship Id="rId163" Type="http://schemas.openxmlformats.org/officeDocument/2006/relationships/image" Target="../media/image389.svg"/><Relationship Id="rId184" Type="http://schemas.openxmlformats.org/officeDocument/2006/relationships/image" Target="../media/image410.png"/><Relationship Id="rId189" Type="http://schemas.openxmlformats.org/officeDocument/2006/relationships/image" Target="../media/image415.svg"/><Relationship Id="rId3" Type="http://schemas.openxmlformats.org/officeDocument/2006/relationships/image" Target="../media/image230.svg"/><Relationship Id="rId25" Type="http://schemas.openxmlformats.org/officeDocument/2006/relationships/image" Target="../media/image252.svg"/><Relationship Id="rId46" Type="http://schemas.openxmlformats.org/officeDocument/2006/relationships/image" Target="../media/image273.png"/><Relationship Id="rId67" Type="http://schemas.openxmlformats.org/officeDocument/2006/relationships/image" Target="../media/image294.svg"/><Relationship Id="rId116" Type="http://schemas.openxmlformats.org/officeDocument/2006/relationships/image" Target="../media/image175.png"/><Relationship Id="rId137" Type="http://schemas.openxmlformats.org/officeDocument/2006/relationships/image" Target="../media/image363.svg"/><Relationship Id="rId158" Type="http://schemas.openxmlformats.org/officeDocument/2006/relationships/image" Target="../media/image384.png"/><Relationship Id="rId20" Type="http://schemas.openxmlformats.org/officeDocument/2006/relationships/image" Target="../media/image247.png"/><Relationship Id="rId41" Type="http://schemas.openxmlformats.org/officeDocument/2006/relationships/image" Target="../media/image268.svg"/><Relationship Id="rId62" Type="http://schemas.openxmlformats.org/officeDocument/2006/relationships/image" Target="../media/image289.png"/><Relationship Id="rId83" Type="http://schemas.openxmlformats.org/officeDocument/2006/relationships/image" Target="../media/image310.svg"/><Relationship Id="rId88" Type="http://schemas.openxmlformats.org/officeDocument/2006/relationships/image" Target="../media/image315.png"/><Relationship Id="rId111" Type="http://schemas.openxmlformats.org/officeDocument/2006/relationships/image" Target="../media/image338.svg"/><Relationship Id="rId132" Type="http://schemas.openxmlformats.org/officeDocument/2006/relationships/image" Target="../media/image358.png"/><Relationship Id="rId153" Type="http://schemas.openxmlformats.org/officeDocument/2006/relationships/image" Target="../media/image379.svg"/><Relationship Id="rId174" Type="http://schemas.openxmlformats.org/officeDocument/2006/relationships/image" Target="../media/image400.png"/><Relationship Id="rId179" Type="http://schemas.openxmlformats.org/officeDocument/2006/relationships/image" Target="../media/image405.svg"/><Relationship Id="rId190" Type="http://schemas.openxmlformats.org/officeDocument/2006/relationships/image" Target="../media/image416.png"/><Relationship Id="rId15" Type="http://schemas.openxmlformats.org/officeDocument/2006/relationships/image" Target="../media/image242.svg"/><Relationship Id="rId36" Type="http://schemas.openxmlformats.org/officeDocument/2006/relationships/image" Target="../media/image263.png"/><Relationship Id="rId57" Type="http://schemas.openxmlformats.org/officeDocument/2006/relationships/image" Target="../media/image284.svg"/><Relationship Id="rId106" Type="http://schemas.openxmlformats.org/officeDocument/2006/relationships/image" Target="../media/image333.png"/><Relationship Id="rId127" Type="http://schemas.openxmlformats.org/officeDocument/2006/relationships/image" Target="../media/image353.svg"/><Relationship Id="rId10" Type="http://schemas.openxmlformats.org/officeDocument/2006/relationships/image" Target="../media/image237.png"/><Relationship Id="rId31" Type="http://schemas.openxmlformats.org/officeDocument/2006/relationships/image" Target="../media/image258.svg"/><Relationship Id="rId52" Type="http://schemas.openxmlformats.org/officeDocument/2006/relationships/image" Target="../media/image279.png"/><Relationship Id="rId73" Type="http://schemas.openxmlformats.org/officeDocument/2006/relationships/image" Target="../media/image300.svg"/><Relationship Id="rId78" Type="http://schemas.openxmlformats.org/officeDocument/2006/relationships/image" Target="../media/image305.png"/><Relationship Id="rId94" Type="http://schemas.openxmlformats.org/officeDocument/2006/relationships/image" Target="../media/image321.png"/><Relationship Id="rId99" Type="http://schemas.openxmlformats.org/officeDocument/2006/relationships/image" Target="../media/image326.svg"/><Relationship Id="rId101" Type="http://schemas.openxmlformats.org/officeDocument/2006/relationships/image" Target="../media/image328.svg"/><Relationship Id="rId122" Type="http://schemas.openxmlformats.org/officeDocument/2006/relationships/image" Target="../media/image348.png"/><Relationship Id="rId143" Type="http://schemas.openxmlformats.org/officeDocument/2006/relationships/image" Target="../media/image369.svg"/><Relationship Id="rId148" Type="http://schemas.openxmlformats.org/officeDocument/2006/relationships/image" Target="../media/image374.png"/><Relationship Id="rId164" Type="http://schemas.openxmlformats.org/officeDocument/2006/relationships/image" Target="../media/image390.png"/><Relationship Id="rId169" Type="http://schemas.openxmlformats.org/officeDocument/2006/relationships/image" Target="../media/image395.svg"/><Relationship Id="rId185" Type="http://schemas.openxmlformats.org/officeDocument/2006/relationships/image" Target="../media/image411.svg"/><Relationship Id="rId4" Type="http://schemas.openxmlformats.org/officeDocument/2006/relationships/image" Target="../media/image231.png"/><Relationship Id="rId9" Type="http://schemas.openxmlformats.org/officeDocument/2006/relationships/image" Target="../media/image236.svg"/><Relationship Id="rId180" Type="http://schemas.openxmlformats.org/officeDocument/2006/relationships/image" Target="../media/image406.png"/><Relationship Id="rId26" Type="http://schemas.openxmlformats.org/officeDocument/2006/relationships/image" Target="../media/image25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Erica+One" TargetMode="External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1828800" y="2352231"/>
            <a:ext cx="8534400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Meet the Teacher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33AA3B-86B0-4989-8BA7-1D2A5550D3D0}"/>
              </a:ext>
            </a:extLst>
          </p:cNvPr>
          <p:cNvSpPr txBox="1"/>
          <p:nvPr/>
        </p:nvSpPr>
        <p:spPr>
          <a:xfrm>
            <a:off x="1828800" y="3367894"/>
            <a:ext cx="8534400" cy="11378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pPr algn="ctr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en-US" altLang="ko-KR" sz="2400" dirty="0">
                <a:solidFill>
                  <a:schemeClr val="bg1"/>
                </a:solidFill>
              </a:rPr>
              <a:t> name   /   00. 00. 20XX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EC76AF41-5860-4DF5-870F-564E88361F87}"/>
              </a:ext>
            </a:extLst>
          </p:cNvPr>
          <p:cNvSpPr txBox="1"/>
          <p:nvPr/>
        </p:nvSpPr>
        <p:spPr>
          <a:xfrm>
            <a:off x="1574800" y="1908364"/>
            <a:ext cx="3853552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u="none" dirty="0">
                <a:latin typeface="+mn-lt"/>
              </a:rPr>
              <a:t>You can </a:t>
            </a:r>
            <a:r>
              <a:rPr lang="en-US" altLang="ko-KR" u="none" dirty="0"/>
              <a:t>RELAX</a:t>
            </a:r>
            <a:r>
              <a:rPr lang="en-US" altLang="ko-KR" u="none" dirty="0">
                <a:latin typeface="+mn-lt"/>
              </a:rPr>
              <a:t> as we </a:t>
            </a:r>
            <a:r>
              <a:rPr lang="en-US" altLang="ko-KR" u="none" dirty="0"/>
              <a:t>GROW </a:t>
            </a:r>
            <a:r>
              <a:rPr lang="en-US" altLang="ko-KR" u="none" dirty="0">
                <a:latin typeface="+mn-lt"/>
              </a:rPr>
              <a:t>your </a:t>
            </a:r>
            <a:r>
              <a:rPr lang="en-US" altLang="ko-KR" u="none" dirty="0"/>
              <a:t>BRAND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1732A8-36EE-4AC2-A019-4C036A6CD85E}"/>
              </a:ext>
            </a:extLst>
          </p:cNvPr>
          <p:cNvSpPr txBox="1"/>
          <p:nvPr/>
        </p:nvSpPr>
        <p:spPr>
          <a:xfrm>
            <a:off x="6001648" y="2523391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2666F21-D683-4E09-B399-97C1BB067299}"/>
              </a:ext>
            </a:extLst>
          </p:cNvPr>
          <p:cNvSpPr/>
          <p:nvPr/>
        </p:nvSpPr>
        <p:spPr>
          <a:xfrm>
            <a:off x="6001648" y="1908364"/>
            <a:ext cx="3853552" cy="462627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Branding &amp; Advertising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9FC024-9CFB-49D0-9A1F-FE02981FBB4C}"/>
              </a:ext>
            </a:extLst>
          </p:cNvPr>
          <p:cNvSpPr txBox="1"/>
          <p:nvPr/>
        </p:nvSpPr>
        <p:spPr>
          <a:xfrm>
            <a:off x="6001648" y="4573126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967D4BF-B06B-46A0-8DFB-B7AECA1F77DA}"/>
              </a:ext>
            </a:extLst>
          </p:cNvPr>
          <p:cNvSpPr/>
          <p:nvPr/>
        </p:nvSpPr>
        <p:spPr>
          <a:xfrm>
            <a:off x="6001648" y="3958099"/>
            <a:ext cx="3853552" cy="462627"/>
          </a:xfrm>
          <a:prstGeom prst="rect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Business consultation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2978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C38F3CD-0336-44A5-9F42-BF16EEE1F6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A436103-373C-4283-B189-CA2868F34DA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7714304-B8A3-42A4-8703-544BC1766DC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F635E8B-64D0-4FE9-95F6-8243E10B7384}"/>
              </a:ext>
            </a:extLst>
          </p:cNvPr>
          <p:cNvSpPr/>
          <p:nvPr/>
        </p:nvSpPr>
        <p:spPr>
          <a:xfrm>
            <a:off x="875069" y="3272182"/>
            <a:ext cx="3277832" cy="2518879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C58653C-CA55-4528-8E69-0BD43C3A42B4}"/>
              </a:ext>
            </a:extLst>
          </p:cNvPr>
          <p:cNvSpPr/>
          <p:nvPr/>
        </p:nvSpPr>
        <p:spPr>
          <a:xfrm>
            <a:off x="4457084" y="3272182"/>
            <a:ext cx="3277832" cy="2518879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027422B-6FB5-4994-BEFB-3780A9AF7300}"/>
              </a:ext>
            </a:extLst>
          </p:cNvPr>
          <p:cNvSpPr/>
          <p:nvPr/>
        </p:nvSpPr>
        <p:spPr>
          <a:xfrm>
            <a:off x="8039099" y="3272182"/>
            <a:ext cx="3277832" cy="2518879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555D4D-A0F7-4555-BCCB-1967C10515A0}"/>
              </a:ext>
            </a:extLst>
          </p:cNvPr>
          <p:cNvSpPr txBox="1"/>
          <p:nvPr/>
        </p:nvSpPr>
        <p:spPr>
          <a:xfrm>
            <a:off x="1116364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277731-D7B0-4206-B7B1-C77105047F81}"/>
              </a:ext>
            </a:extLst>
          </p:cNvPr>
          <p:cNvSpPr txBox="1"/>
          <p:nvPr/>
        </p:nvSpPr>
        <p:spPr>
          <a:xfrm>
            <a:off x="1116365" y="4796876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E17573-08C7-446D-900E-FB4AEB54FD0D}"/>
              </a:ext>
            </a:extLst>
          </p:cNvPr>
          <p:cNvSpPr txBox="1"/>
          <p:nvPr/>
        </p:nvSpPr>
        <p:spPr>
          <a:xfrm>
            <a:off x="1116364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E7EBC3-A37D-4B6E-AACD-C6F3DB767C0E}"/>
              </a:ext>
            </a:extLst>
          </p:cNvPr>
          <p:cNvSpPr txBox="1"/>
          <p:nvPr/>
        </p:nvSpPr>
        <p:spPr>
          <a:xfrm>
            <a:off x="4698380" y="3901159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EF2D71-6049-468F-A343-11FC8568A24E}"/>
              </a:ext>
            </a:extLst>
          </p:cNvPr>
          <p:cNvSpPr txBox="1"/>
          <p:nvPr/>
        </p:nvSpPr>
        <p:spPr>
          <a:xfrm>
            <a:off x="4698381" y="4796876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ED0A68-9C69-45B4-8D5C-2F60E50CD0F1}"/>
              </a:ext>
            </a:extLst>
          </p:cNvPr>
          <p:cNvSpPr txBox="1"/>
          <p:nvPr/>
        </p:nvSpPr>
        <p:spPr>
          <a:xfrm>
            <a:off x="4698380" y="4269766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D7F015-17BC-4D34-9E35-821959E9C826}"/>
              </a:ext>
            </a:extLst>
          </p:cNvPr>
          <p:cNvSpPr txBox="1"/>
          <p:nvPr/>
        </p:nvSpPr>
        <p:spPr>
          <a:xfrm>
            <a:off x="8280395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</a:rPr>
              <a:t>eiusmod</a:t>
            </a:r>
            <a:endParaRPr lang="en-US" altLang="ko-KR" b="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9EC207-0A51-440D-AD15-705037D1E1C4}"/>
              </a:ext>
            </a:extLst>
          </p:cNvPr>
          <p:cNvSpPr txBox="1"/>
          <p:nvPr/>
        </p:nvSpPr>
        <p:spPr>
          <a:xfrm>
            <a:off x="8280396" y="4796876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15F178-803D-4934-AC67-5740FDFD3082}"/>
              </a:ext>
            </a:extLst>
          </p:cNvPr>
          <p:cNvSpPr txBox="1"/>
          <p:nvPr/>
        </p:nvSpPr>
        <p:spPr>
          <a:xfrm>
            <a:off x="8280395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3519AD57-AFCC-4CED-8213-53510C6FD46E}"/>
              </a:ext>
            </a:extLst>
          </p:cNvPr>
          <p:cNvSpPr/>
          <p:nvPr/>
        </p:nvSpPr>
        <p:spPr>
          <a:xfrm>
            <a:off x="2007316" y="2819964"/>
            <a:ext cx="1013338" cy="1013338"/>
          </a:xfrm>
          <a:prstGeom prst="ellipse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CD168954-BA93-4DD0-9FBD-46912F47BCAF}"/>
              </a:ext>
            </a:extLst>
          </p:cNvPr>
          <p:cNvSpPr/>
          <p:nvPr/>
        </p:nvSpPr>
        <p:spPr>
          <a:xfrm>
            <a:off x="5589331" y="2819964"/>
            <a:ext cx="1013338" cy="1013338"/>
          </a:xfrm>
          <a:prstGeom prst="ellipse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7A37A530-A166-4F9B-92C1-EFC1A6BFD0F7}"/>
              </a:ext>
            </a:extLst>
          </p:cNvPr>
          <p:cNvSpPr/>
          <p:nvPr/>
        </p:nvSpPr>
        <p:spPr>
          <a:xfrm>
            <a:off x="9171346" y="2819964"/>
            <a:ext cx="1013338" cy="1013338"/>
          </a:xfrm>
          <a:prstGeom prst="ellipse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1DF4C11-B4E9-4DC2-A718-4429448D4D91}"/>
              </a:ext>
            </a:extLst>
          </p:cNvPr>
          <p:cNvGrpSpPr/>
          <p:nvPr/>
        </p:nvGrpSpPr>
        <p:grpSpPr>
          <a:xfrm>
            <a:off x="2318268" y="3008717"/>
            <a:ext cx="391434" cy="611948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2084B28-4BE5-4A35-B270-C0BDC37F5444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BBF393C-8C6E-4F67-B93A-82CDE93FC930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8B0AF1C-0067-4E4E-8165-AC6B263CB08D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ADE6027-D281-4415-99D0-2D7F79501F3A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F188C91B-F179-475A-B2EB-A017DEAF7D35}"/>
              </a:ext>
            </a:extLst>
          </p:cNvPr>
          <p:cNvSpPr/>
          <p:nvPr/>
        </p:nvSpPr>
        <p:spPr>
          <a:xfrm>
            <a:off x="5828220" y="3046912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16AD149D-37B8-4DE0-821A-6B029EEE963B}"/>
              </a:ext>
            </a:extLst>
          </p:cNvPr>
          <p:cNvSpPr/>
          <p:nvPr/>
        </p:nvSpPr>
        <p:spPr>
          <a:xfrm>
            <a:off x="9434384" y="3020901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005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F4BFFCC-CBFA-459E-8CDE-D1AE1B4EB9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4481EA-0896-4C12-9EDA-E811FC64ACC1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4915F5-B1B9-42AE-87CD-1ED41CC09F5E}"/>
              </a:ext>
            </a:extLst>
          </p:cNvPr>
          <p:cNvSpPr txBox="1"/>
          <p:nvPr/>
        </p:nvSpPr>
        <p:spPr>
          <a:xfrm>
            <a:off x="6096001" y="2579123"/>
            <a:ext cx="49911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504147D-9A1D-4883-A049-36C057816143}"/>
              </a:ext>
            </a:extLst>
          </p:cNvPr>
          <p:cNvSpPr/>
          <p:nvPr/>
        </p:nvSpPr>
        <p:spPr>
          <a:xfrm>
            <a:off x="6096000" y="2197288"/>
            <a:ext cx="4991100" cy="400110"/>
          </a:xfrm>
          <a:prstGeom prst="rect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DF6467-7E69-45FD-93A6-8DEE756DE9BE}"/>
              </a:ext>
            </a:extLst>
          </p:cNvPr>
          <p:cNvSpPr txBox="1"/>
          <p:nvPr/>
        </p:nvSpPr>
        <p:spPr>
          <a:xfrm>
            <a:off x="6096001" y="3808828"/>
            <a:ext cx="49911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34C87A4-2378-4380-ABAC-39B213359F0B}"/>
              </a:ext>
            </a:extLst>
          </p:cNvPr>
          <p:cNvSpPr/>
          <p:nvPr/>
        </p:nvSpPr>
        <p:spPr>
          <a:xfrm>
            <a:off x="6096000" y="3426993"/>
            <a:ext cx="4991100" cy="400110"/>
          </a:xfrm>
          <a:prstGeom prst="rect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89A3C0-41EA-4FCD-8912-6FECEECF63DE}"/>
              </a:ext>
            </a:extLst>
          </p:cNvPr>
          <p:cNvSpPr txBox="1"/>
          <p:nvPr/>
        </p:nvSpPr>
        <p:spPr>
          <a:xfrm>
            <a:off x="6096001" y="5038533"/>
            <a:ext cx="49911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DA46D99-F625-4E09-896A-440D5D9B2223}"/>
              </a:ext>
            </a:extLst>
          </p:cNvPr>
          <p:cNvSpPr/>
          <p:nvPr/>
        </p:nvSpPr>
        <p:spPr>
          <a:xfrm>
            <a:off x="6096000" y="4656698"/>
            <a:ext cx="4991100" cy="400110"/>
          </a:xfrm>
          <a:prstGeom prst="rect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258262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3AAE0823-F3B8-4FF6-8D0E-9C3D322E4AFB}"/>
              </a:ext>
            </a:extLst>
          </p:cNvPr>
          <p:cNvSpPr/>
          <p:nvPr/>
        </p:nvSpPr>
        <p:spPr>
          <a:xfrm>
            <a:off x="6510568" y="1614712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346D95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CA9581FC-51CE-413C-BBAD-3184244A28B8}"/>
              </a:ext>
            </a:extLst>
          </p:cNvPr>
          <p:cNvSpPr/>
          <p:nvPr/>
        </p:nvSpPr>
        <p:spPr>
          <a:xfrm>
            <a:off x="2569033" y="1614712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009E4D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25312C89-C696-45CF-9810-1D60D308FBDD}"/>
              </a:ext>
            </a:extLst>
          </p:cNvPr>
          <p:cNvSpPr/>
          <p:nvPr/>
        </p:nvSpPr>
        <p:spPr>
          <a:xfrm>
            <a:off x="1" y="1614712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C03126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60BA4BB-301F-40C9-AD4B-90A13F699488}"/>
              </a:ext>
            </a:extLst>
          </p:cNvPr>
          <p:cNvSpPr txBox="1"/>
          <p:nvPr/>
        </p:nvSpPr>
        <p:spPr>
          <a:xfrm>
            <a:off x="1011925" y="4284363"/>
            <a:ext cx="2507791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68DFD728-54F5-4CFC-A1A4-BAA36136D0D5}"/>
              </a:ext>
            </a:extLst>
          </p:cNvPr>
          <p:cNvSpPr/>
          <p:nvPr/>
        </p:nvSpPr>
        <p:spPr>
          <a:xfrm>
            <a:off x="1011925" y="3822698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FFDF436-229B-40B1-A9A0-7741A71A5DD0}"/>
              </a:ext>
            </a:extLst>
          </p:cNvPr>
          <p:cNvSpPr txBox="1"/>
          <p:nvPr/>
        </p:nvSpPr>
        <p:spPr>
          <a:xfrm>
            <a:off x="4654103" y="4284363"/>
            <a:ext cx="2507791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9601425-3F0D-48C0-A01D-E6675F89881F}"/>
              </a:ext>
            </a:extLst>
          </p:cNvPr>
          <p:cNvSpPr/>
          <p:nvPr/>
        </p:nvSpPr>
        <p:spPr>
          <a:xfrm>
            <a:off x="4654103" y="3822698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20xx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C1D6877-B633-411A-80E2-31329BBB5DC5}"/>
              </a:ext>
            </a:extLst>
          </p:cNvPr>
          <p:cNvSpPr txBox="1"/>
          <p:nvPr/>
        </p:nvSpPr>
        <p:spPr>
          <a:xfrm>
            <a:off x="8296282" y="4284363"/>
            <a:ext cx="2507791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1C07264D-65AD-4995-91FC-9585B979EAC7}"/>
              </a:ext>
            </a:extLst>
          </p:cNvPr>
          <p:cNvSpPr/>
          <p:nvPr/>
        </p:nvSpPr>
        <p:spPr>
          <a:xfrm>
            <a:off x="8296282" y="3822698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443881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922891FD-18CC-4A57-B89A-27462392EE61}"/>
              </a:ext>
            </a:extLst>
          </p:cNvPr>
          <p:cNvSpPr/>
          <p:nvPr/>
        </p:nvSpPr>
        <p:spPr>
          <a:xfrm>
            <a:off x="883389" y="3064301"/>
            <a:ext cx="2436200" cy="3013529"/>
          </a:xfrm>
          <a:prstGeom prst="rect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6503B6-6515-4142-8877-CCE4EC417903}"/>
              </a:ext>
            </a:extLst>
          </p:cNvPr>
          <p:cNvSpPr txBox="1"/>
          <p:nvPr/>
        </p:nvSpPr>
        <p:spPr>
          <a:xfrm>
            <a:off x="1056413" y="5198773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37966D4-4E47-4CFF-839C-7DEBA5311813}"/>
              </a:ext>
            </a:extLst>
          </p:cNvPr>
          <p:cNvSpPr/>
          <p:nvPr/>
        </p:nvSpPr>
        <p:spPr>
          <a:xfrm>
            <a:off x="3546396" y="2022902"/>
            <a:ext cx="2436200" cy="4054929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0B9420-45E5-4AE7-B61F-3F8018AB82B3}"/>
              </a:ext>
            </a:extLst>
          </p:cNvPr>
          <p:cNvSpPr txBox="1"/>
          <p:nvPr/>
        </p:nvSpPr>
        <p:spPr>
          <a:xfrm>
            <a:off x="3719420" y="4214313"/>
            <a:ext cx="2090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1.7M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30D74D-22CA-405D-93EB-DF00C90A76E9}"/>
              </a:ext>
            </a:extLst>
          </p:cNvPr>
          <p:cNvSpPr txBox="1"/>
          <p:nvPr/>
        </p:nvSpPr>
        <p:spPr>
          <a:xfrm>
            <a:off x="3719420" y="4928008"/>
            <a:ext cx="20901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E7499B-0DF0-4D7F-A451-1FAE00472450}"/>
              </a:ext>
            </a:extLst>
          </p:cNvPr>
          <p:cNvSpPr txBox="1"/>
          <p:nvPr/>
        </p:nvSpPr>
        <p:spPr>
          <a:xfrm>
            <a:off x="1056413" y="4610742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300K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E57745E-1C68-470A-A250-E9E0F5B67EE1}"/>
              </a:ext>
            </a:extLst>
          </p:cNvPr>
          <p:cNvSpPr/>
          <p:nvPr/>
        </p:nvSpPr>
        <p:spPr>
          <a:xfrm>
            <a:off x="6209403" y="3064301"/>
            <a:ext cx="2436200" cy="3013529"/>
          </a:xfrm>
          <a:prstGeom prst="rect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73A4F1-050B-40B6-BD24-5225C7FC3B62}"/>
              </a:ext>
            </a:extLst>
          </p:cNvPr>
          <p:cNvSpPr txBox="1"/>
          <p:nvPr/>
        </p:nvSpPr>
        <p:spPr>
          <a:xfrm>
            <a:off x="6382427" y="5198773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9AF53C-5EFA-4BE1-A137-19B6DC4E8535}"/>
              </a:ext>
            </a:extLst>
          </p:cNvPr>
          <p:cNvSpPr txBox="1"/>
          <p:nvPr/>
        </p:nvSpPr>
        <p:spPr>
          <a:xfrm>
            <a:off x="6382427" y="4610742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720K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45CAD6-883F-44AA-901F-388209685773}"/>
              </a:ext>
            </a:extLst>
          </p:cNvPr>
          <p:cNvSpPr/>
          <p:nvPr/>
        </p:nvSpPr>
        <p:spPr>
          <a:xfrm>
            <a:off x="8872411" y="3064301"/>
            <a:ext cx="2436200" cy="3013529"/>
          </a:xfrm>
          <a:prstGeom prst="rect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3DBB32-DA0F-4583-9226-5524C5868F42}"/>
              </a:ext>
            </a:extLst>
          </p:cNvPr>
          <p:cNvSpPr txBox="1"/>
          <p:nvPr/>
        </p:nvSpPr>
        <p:spPr>
          <a:xfrm>
            <a:off x="9045435" y="5198773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589077-527A-4040-8B8B-4D834612AB70}"/>
              </a:ext>
            </a:extLst>
          </p:cNvPr>
          <p:cNvSpPr txBox="1"/>
          <p:nvPr/>
        </p:nvSpPr>
        <p:spPr>
          <a:xfrm>
            <a:off x="9045435" y="4610742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500K</a:t>
            </a: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DF73AE48-CDD6-4523-8A21-ECE5D1A75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0234" y="3365927"/>
            <a:ext cx="571500" cy="57150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F7C6DDE-99CD-435B-BB7A-A1010278AF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6630" y="3365927"/>
            <a:ext cx="571500" cy="5715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D5FC7806-319E-4E5D-A82A-99593F2286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29449" y="3365927"/>
            <a:ext cx="571500" cy="571500"/>
          </a:xfrm>
          <a:prstGeom prst="rect">
            <a:avLst/>
          </a:prstGeom>
        </p:spPr>
      </p:pic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7673702A-7F0C-4614-B789-5C7C2A1B385D}"/>
              </a:ext>
            </a:extLst>
          </p:cNvPr>
          <p:cNvSpPr/>
          <p:nvPr/>
        </p:nvSpPr>
        <p:spPr>
          <a:xfrm>
            <a:off x="3854041" y="2343051"/>
            <a:ext cx="638558" cy="447103"/>
          </a:xfrm>
          <a:custGeom>
            <a:avLst/>
            <a:gdLst>
              <a:gd name="connsiteX0" fmla="*/ 255842 w 638558"/>
              <a:gd name="connsiteY0" fmla="*/ 127826 h 447103"/>
              <a:gd name="connsiteX1" fmla="*/ 255842 w 638558"/>
              <a:gd name="connsiteY1" fmla="*/ 319278 h 447103"/>
              <a:gd name="connsiteX2" fmla="*/ 422053 w 638558"/>
              <a:gd name="connsiteY2" fmla="*/ 223552 h 447103"/>
              <a:gd name="connsiteX3" fmla="*/ 319278 w 638558"/>
              <a:gd name="connsiteY3" fmla="*/ 0 h 447103"/>
              <a:gd name="connsiteX4" fmla="*/ 569023 w 638558"/>
              <a:gd name="connsiteY4" fmla="*/ 13621 h 447103"/>
              <a:gd name="connsiteX5" fmla="*/ 625316 w 638558"/>
              <a:gd name="connsiteY5" fmla="*/ 69913 h 447103"/>
              <a:gd name="connsiteX6" fmla="*/ 638556 w 638558"/>
              <a:gd name="connsiteY6" fmla="*/ 224123 h 447103"/>
              <a:gd name="connsiteX7" fmla="*/ 625411 w 638558"/>
              <a:gd name="connsiteY7" fmla="*/ 377666 h 447103"/>
              <a:gd name="connsiteX8" fmla="*/ 569119 w 638558"/>
              <a:gd name="connsiteY8" fmla="*/ 433959 h 447103"/>
              <a:gd name="connsiteX9" fmla="*/ 319278 w 638558"/>
              <a:gd name="connsiteY9" fmla="*/ 447103 h 447103"/>
              <a:gd name="connsiteX10" fmla="*/ 69437 w 638558"/>
              <a:gd name="connsiteY10" fmla="*/ 433387 h 447103"/>
              <a:gd name="connsiteX11" fmla="*/ 13144 w 638558"/>
              <a:gd name="connsiteY11" fmla="*/ 377095 h 447103"/>
              <a:gd name="connsiteX12" fmla="*/ 0 w 638558"/>
              <a:gd name="connsiteY12" fmla="*/ 223552 h 447103"/>
              <a:gd name="connsiteX13" fmla="*/ 13144 w 638558"/>
              <a:gd name="connsiteY13" fmla="*/ 69913 h 447103"/>
              <a:gd name="connsiteX14" fmla="*/ 69437 w 638558"/>
              <a:gd name="connsiteY14" fmla="*/ 13144 h 447103"/>
              <a:gd name="connsiteX15" fmla="*/ 319278 w 638558"/>
              <a:gd name="connsiteY15" fmla="*/ 0 h 44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8558" h="447103">
                <a:moveTo>
                  <a:pt x="255842" y="127826"/>
                </a:moveTo>
                <a:lnTo>
                  <a:pt x="255842" y="319278"/>
                </a:lnTo>
                <a:lnTo>
                  <a:pt x="422053" y="223552"/>
                </a:lnTo>
                <a:close/>
                <a:moveTo>
                  <a:pt x="319278" y="0"/>
                </a:moveTo>
                <a:cubicBezTo>
                  <a:pt x="319278" y="0"/>
                  <a:pt x="519112" y="0"/>
                  <a:pt x="569023" y="13621"/>
                </a:cubicBezTo>
                <a:cubicBezTo>
                  <a:pt x="596360" y="20955"/>
                  <a:pt x="617982" y="42576"/>
                  <a:pt x="625316" y="69913"/>
                </a:cubicBezTo>
                <a:cubicBezTo>
                  <a:pt x="639032" y="119920"/>
                  <a:pt x="638556" y="224123"/>
                  <a:pt x="638556" y="224123"/>
                </a:cubicBezTo>
                <a:cubicBezTo>
                  <a:pt x="638556" y="224123"/>
                  <a:pt x="638556" y="327660"/>
                  <a:pt x="625411" y="377666"/>
                </a:cubicBezTo>
                <a:cubicBezTo>
                  <a:pt x="618077" y="405003"/>
                  <a:pt x="596455" y="426625"/>
                  <a:pt x="569119" y="433959"/>
                </a:cubicBezTo>
                <a:cubicBezTo>
                  <a:pt x="519112" y="447103"/>
                  <a:pt x="319278" y="447103"/>
                  <a:pt x="319278" y="447103"/>
                </a:cubicBezTo>
                <a:cubicBezTo>
                  <a:pt x="319278" y="447103"/>
                  <a:pt x="119920" y="447103"/>
                  <a:pt x="69437" y="433387"/>
                </a:cubicBezTo>
                <a:cubicBezTo>
                  <a:pt x="42100" y="426053"/>
                  <a:pt x="20479" y="404431"/>
                  <a:pt x="13144" y="377095"/>
                </a:cubicBezTo>
                <a:cubicBezTo>
                  <a:pt x="0" y="327660"/>
                  <a:pt x="0" y="223552"/>
                  <a:pt x="0" y="223552"/>
                </a:cubicBezTo>
                <a:cubicBezTo>
                  <a:pt x="0" y="223552"/>
                  <a:pt x="0" y="119920"/>
                  <a:pt x="13144" y="69913"/>
                </a:cubicBezTo>
                <a:cubicBezTo>
                  <a:pt x="20479" y="42576"/>
                  <a:pt x="42576" y="20479"/>
                  <a:pt x="69437" y="13144"/>
                </a:cubicBezTo>
                <a:cubicBezTo>
                  <a:pt x="119348" y="0"/>
                  <a:pt x="319278" y="0"/>
                  <a:pt x="31927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D708F8-92B0-4739-9859-546F6CD32291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Social Media Analytics</a:t>
            </a:r>
            <a:endParaRPr lang="ko-KR" altLang="en-US" sz="2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105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65">
            <a:extLst>
              <a:ext uri="{FF2B5EF4-FFF2-40B4-BE49-F238E27FC236}">
                <a16:creationId xmlns:a16="http://schemas.microsoft.com/office/drawing/2014/main" id="{5A20DD45-EECD-4BDD-B776-B38F89E7AD3D}"/>
              </a:ext>
            </a:extLst>
          </p:cNvPr>
          <p:cNvSpPr txBox="1"/>
          <p:nvPr/>
        </p:nvSpPr>
        <p:spPr>
          <a:xfrm>
            <a:off x="3403912" y="2171005"/>
            <a:ext cx="7048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3A77EC49-714C-4858-B2B2-26CCB83B3E8B}"/>
              </a:ext>
            </a:extLst>
          </p:cNvPr>
          <p:cNvSpPr/>
          <p:nvPr/>
        </p:nvSpPr>
        <p:spPr>
          <a:xfrm>
            <a:off x="3318187" y="1692829"/>
            <a:ext cx="3031814" cy="400110"/>
          </a:xfrm>
          <a:prstGeom prst="rect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F8DB706C-0F26-4729-B519-038D17A0E69C}"/>
              </a:ext>
            </a:extLst>
          </p:cNvPr>
          <p:cNvSpPr/>
          <p:nvPr/>
        </p:nvSpPr>
        <p:spPr>
          <a:xfrm>
            <a:off x="1800000" y="1561723"/>
            <a:ext cx="1249610" cy="1249610"/>
          </a:xfrm>
          <a:prstGeom prst="ellipse">
            <a:avLst/>
          </a:prstGeom>
          <a:solidFill>
            <a:srgbClr val="009E4D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9" name="그래픽 68">
            <a:extLst>
              <a:ext uri="{FF2B5EF4-FFF2-40B4-BE49-F238E27FC236}">
                <a16:creationId xmlns:a16="http://schemas.microsoft.com/office/drawing/2014/main" id="{889C91A1-C3EB-48DD-A616-354B84CC6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197125" y="1958848"/>
            <a:ext cx="455360" cy="455360"/>
          </a:xfrm>
          <a:prstGeom prst="rect">
            <a:avLst/>
          </a:prstGeom>
          <a:effectLst/>
        </p:spPr>
      </p:pic>
      <p:sp>
        <p:nvSpPr>
          <p:cNvPr id="70" name="타원 69">
            <a:extLst>
              <a:ext uri="{FF2B5EF4-FFF2-40B4-BE49-F238E27FC236}">
                <a16:creationId xmlns:a16="http://schemas.microsoft.com/office/drawing/2014/main" id="{32C23182-B5D0-43C3-B392-59500536FD8E}"/>
              </a:ext>
            </a:extLst>
          </p:cNvPr>
          <p:cNvSpPr/>
          <p:nvPr/>
        </p:nvSpPr>
        <p:spPr>
          <a:xfrm>
            <a:off x="1800000" y="3910918"/>
            <a:ext cx="1249610" cy="1249610"/>
          </a:xfrm>
          <a:prstGeom prst="ellipse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1" name="그래픽 70">
            <a:extLst>
              <a:ext uri="{FF2B5EF4-FFF2-40B4-BE49-F238E27FC236}">
                <a16:creationId xmlns:a16="http://schemas.microsoft.com/office/drawing/2014/main" id="{BF971B8D-5959-4AFA-BE1D-19E87BEA84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94182" y="4282663"/>
            <a:ext cx="455360" cy="432594"/>
          </a:xfrm>
          <a:prstGeom prst="rect">
            <a:avLst/>
          </a:prstGeom>
          <a:effectLst/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B60A27CB-1B88-47CC-8677-2FC77572642A}"/>
              </a:ext>
            </a:extLst>
          </p:cNvPr>
          <p:cNvSpPr txBox="1"/>
          <p:nvPr/>
        </p:nvSpPr>
        <p:spPr>
          <a:xfrm>
            <a:off x="3403912" y="4520200"/>
            <a:ext cx="7048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Ut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515E9A76-7D21-4378-97FF-452559C4DEA2}"/>
              </a:ext>
            </a:extLst>
          </p:cNvPr>
          <p:cNvSpPr/>
          <p:nvPr/>
        </p:nvSpPr>
        <p:spPr>
          <a:xfrm>
            <a:off x="3318187" y="4042024"/>
            <a:ext cx="3031814" cy="400110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6174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원형: 비어 있음 33">
            <a:extLst>
              <a:ext uri="{FF2B5EF4-FFF2-40B4-BE49-F238E27FC236}">
                <a16:creationId xmlns:a16="http://schemas.microsoft.com/office/drawing/2014/main" id="{04BA0DB3-7D23-460B-BF8A-83B19D2DEEA3}"/>
              </a:ext>
            </a:extLst>
          </p:cNvPr>
          <p:cNvSpPr/>
          <p:nvPr/>
        </p:nvSpPr>
        <p:spPr>
          <a:xfrm>
            <a:off x="1242098" y="29591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lumMod val="6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5" name="막힌 원호 34">
            <a:extLst>
              <a:ext uri="{FF2B5EF4-FFF2-40B4-BE49-F238E27FC236}">
                <a16:creationId xmlns:a16="http://schemas.microsoft.com/office/drawing/2014/main" id="{44135F81-CE0B-4201-B2E7-93F28B6B86A0}"/>
              </a:ext>
            </a:extLst>
          </p:cNvPr>
          <p:cNvSpPr/>
          <p:nvPr/>
        </p:nvSpPr>
        <p:spPr>
          <a:xfrm>
            <a:off x="1242098" y="29591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C031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CEB51ECB-3826-4703-BFB0-74C708E41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628352"/>
            <a:ext cx="263821" cy="584775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8428DF3-A174-4A3E-B28D-ED649B93E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628352"/>
            <a:ext cx="226852" cy="584775"/>
          </a:xfrm>
          <a:prstGeom prst="rect">
            <a:avLst/>
          </a:prstGeom>
        </p:spPr>
      </p:pic>
      <p:sp>
        <p:nvSpPr>
          <p:cNvPr id="38" name="원형: 비어 있음 37">
            <a:extLst>
              <a:ext uri="{FF2B5EF4-FFF2-40B4-BE49-F238E27FC236}">
                <a16:creationId xmlns:a16="http://schemas.microsoft.com/office/drawing/2014/main" id="{50097B31-8C2A-4375-8440-C088B03D89B6}"/>
              </a:ext>
            </a:extLst>
          </p:cNvPr>
          <p:cNvSpPr/>
          <p:nvPr/>
        </p:nvSpPr>
        <p:spPr>
          <a:xfrm>
            <a:off x="3477298" y="29591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lumMod val="6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39" name="막힌 원호 38">
            <a:extLst>
              <a:ext uri="{FF2B5EF4-FFF2-40B4-BE49-F238E27FC236}">
                <a16:creationId xmlns:a16="http://schemas.microsoft.com/office/drawing/2014/main" id="{80D79071-D49D-45CE-9BB7-647DDE18DDD2}"/>
              </a:ext>
            </a:extLst>
          </p:cNvPr>
          <p:cNvSpPr/>
          <p:nvPr/>
        </p:nvSpPr>
        <p:spPr>
          <a:xfrm rot="5400000">
            <a:off x="3477298" y="29591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C031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CEDA337-3491-4670-947D-87A75B0D76D5}"/>
              </a:ext>
            </a:extLst>
          </p:cNvPr>
          <p:cNvSpPr txBox="1"/>
          <p:nvPr/>
        </p:nvSpPr>
        <p:spPr>
          <a:xfrm>
            <a:off x="1242098" y="55832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617F7018-DF58-41E9-95A3-4676956AA769}"/>
              </a:ext>
            </a:extLst>
          </p:cNvPr>
          <p:cNvSpPr/>
          <p:nvPr/>
        </p:nvSpPr>
        <p:spPr>
          <a:xfrm>
            <a:off x="1242098" y="50800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75%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B343C8-B9E1-4B0B-BB9B-0BF41A2E2137}"/>
              </a:ext>
            </a:extLst>
          </p:cNvPr>
          <p:cNvSpPr txBox="1"/>
          <p:nvPr/>
        </p:nvSpPr>
        <p:spPr>
          <a:xfrm>
            <a:off x="3477298" y="55832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CD1A29C-B7D8-4B91-9F9A-1EC642DAF8A8}"/>
              </a:ext>
            </a:extLst>
          </p:cNvPr>
          <p:cNvSpPr/>
          <p:nvPr/>
        </p:nvSpPr>
        <p:spPr>
          <a:xfrm>
            <a:off x="3477298" y="50800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4141DA71-6C16-442C-BCBF-2F6EEBA22AB3}"/>
              </a:ext>
            </a:extLst>
          </p:cNvPr>
          <p:cNvSpPr/>
          <p:nvPr/>
        </p:nvSpPr>
        <p:spPr>
          <a:xfrm>
            <a:off x="2221248" y="22967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Gender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09BBFE82-C262-41C4-9AD0-794EE63B36C0}"/>
              </a:ext>
            </a:extLst>
          </p:cNvPr>
          <p:cNvSpPr/>
          <p:nvPr/>
        </p:nvSpPr>
        <p:spPr>
          <a:xfrm>
            <a:off x="6756402" y="2959100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FEBF7AD3-1F35-4E37-983A-975037B88D1D}"/>
              </a:ext>
            </a:extLst>
          </p:cNvPr>
          <p:cNvSpPr/>
          <p:nvPr/>
        </p:nvSpPr>
        <p:spPr>
          <a:xfrm>
            <a:off x="6756402" y="2959100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009E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4C76C162-D6EA-4E6C-9BF6-0D4D3F2FD7CE}"/>
              </a:ext>
            </a:extLst>
          </p:cNvPr>
          <p:cNvSpPr/>
          <p:nvPr/>
        </p:nvSpPr>
        <p:spPr>
          <a:xfrm>
            <a:off x="6756402" y="3535492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7EEAE298-2200-459F-8D8A-64E792720D6F}"/>
              </a:ext>
            </a:extLst>
          </p:cNvPr>
          <p:cNvSpPr/>
          <p:nvPr/>
        </p:nvSpPr>
        <p:spPr>
          <a:xfrm>
            <a:off x="6756402" y="3535492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009E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06AAF454-CCD0-4532-9B8B-F78BFFD2C474}"/>
              </a:ext>
            </a:extLst>
          </p:cNvPr>
          <p:cNvSpPr/>
          <p:nvPr/>
        </p:nvSpPr>
        <p:spPr>
          <a:xfrm>
            <a:off x="6756402" y="4111884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33696D39-B34D-4853-8DFE-459429BE0216}"/>
              </a:ext>
            </a:extLst>
          </p:cNvPr>
          <p:cNvSpPr/>
          <p:nvPr/>
        </p:nvSpPr>
        <p:spPr>
          <a:xfrm>
            <a:off x="6756402" y="4111884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009E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D9FBECB7-7394-44A7-83F0-49A87B994824}"/>
              </a:ext>
            </a:extLst>
          </p:cNvPr>
          <p:cNvSpPr/>
          <p:nvPr/>
        </p:nvSpPr>
        <p:spPr>
          <a:xfrm>
            <a:off x="6756402" y="468827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DD5F6ECD-C91B-4886-9D7F-3E5708AB453B}"/>
              </a:ext>
            </a:extLst>
          </p:cNvPr>
          <p:cNvSpPr/>
          <p:nvPr/>
        </p:nvSpPr>
        <p:spPr>
          <a:xfrm>
            <a:off x="6756402" y="4688276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009E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2655C5B5-FCB2-4F7E-BDE8-AFEF3F2F762F}"/>
              </a:ext>
            </a:extLst>
          </p:cNvPr>
          <p:cNvSpPr/>
          <p:nvPr/>
        </p:nvSpPr>
        <p:spPr>
          <a:xfrm>
            <a:off x="6756402" y="526466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FA9DD703-92B4-4AB2-A787-7D9B9F04D036}"/>
              </a:ext>
            </a:extLst>
          </p:cNvPr>
          <p:cNvSpPr/>
          <p:nvPr/>
        </p:nvSpPr>
        <p:spPr>
          <a:xfrm>
            <a:off x="6756403" y="5264666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009E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00BD3C51-5B04-4B27-A5A5-702843AF2149}"/>
              </a:ext>
            </a:extLst>
          </p:cNvPr>
          <p:cNvSpPr/>
          <p:nvPr/>
        </p:nvSpPr>
        <p:spPr>
          <a:xfrm>
            <a:off x="7734301" y="22967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8CF5C0C8-1EB5-4BF8-85FA-2CCE7B3D0646}"/>
              </a:ext>
            </a:extLst>
          </p:cNvPr>
          <p:cNvCxnSpPr>
            <a:cxnSpLocks/>
          </p:cNvCxnSpPr>
          <p:nvPr/>
        </p:nvCxnSpPr>
        <p:spPr>
          <a:xfrm>
            <a:off x="6096000" y="2885402"/>
            <a:ext cx="0" cy="2828925"/>
          </a:xfrm>
          <a:prstGeom prst="line">
            <a:avLst/>
          </a:prstGeom>
          <a:ln w="38100" cap="rnd">
            <a:solidFill>
              <a:srgbClr val="346D95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12ACE559-5BA7-4B1B-AFD4-D1C9C6A9C48D}"/>
              </a:ext>
            </a:extLst>
          </p:cNvPr>
          <p:cNvSpPr txBox="1"/>
          <p:nvPr/>
        </p:nvSpPr>
        <p:spPr>
          <a:xfrm>
            <a:off x="2998843" y="8792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Place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subtitle</a:t>
            </a:r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 text here</a:t>
            </a:r>
            <a:endParaRPr lang="ko-KR" alt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187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DB595B2B-20C9-467B-999F-88F61EF7F667}"/>
              </a:ext>
            </a:extLst>
          </p:cNvPr>
          <p:cNvSpPr/>
          <p:nvPr/>
        </p:nvSpPr>
        <p:spPr>
          <a:xfrm>
            <a:off x="3817413" y="1168400"/>
            <a:ext cx="2215046" cy="369332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73EC440-FBC0-4FF5-A5EB-19FF380A40DD}"/>
              </a:ext>
            </a:extLst>
          </p:cNvPr>
          <p:cNvSpPr/>
          <p:nvPr/>
        </p:nvSpPr>
        <p:spPr>
          <a:xfrm>
            <a:off x="3817413" y="1644710"/>
            <a:ext cx="2215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60FE670-7184-4B1F-91DE-965807917F66}"/>
              </a:ext>
            </a:extLst>
          </p:cNvPr>
          <p:cNvSpPr/>
          <p:nvPr/>
        </p:nvSpPr>
        <p:spPr>
          <a:xfrm>
            <a:off x="3817413" y="3962400"/>
            <a:ext cx="2215046" cy="369332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905B61-BA26-4FCA-A321-8447475549AB}"/>
              </a:ext>
            </a:extLst>
          </p:cNvPr>
          <p:cNvSpPr/>
          <p:nvPr/>
        </p:nvSpPr>
        <p:spPr>
          <a:xfrm>
            <a:off x="3817413" y="4438710"/>
            <a:ext cx="2215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D5DC364-E3FC-410A-AF7B-CB17586B3716}"/>
              </a:ext>
            </a:extLst>
          </p:cNvPr>
          <p:cNvSpPr/>
          <p:nvPr/>
        </p:nvSpPr>
        <p:spPr>
          <a:xfrm>
            <a:off x="8757714" y="1168400"/>
            <a:ext cx="2215046" cy="369332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4A35DC8-38D4-4D75-801E-B766135D07AD}"/>
              </a:ext>
            </a:extLst>
          </p:cNvPr>
          <p:cNvSpPr/>
          <p:nvPr/>
        </p:nvSpPr>
        <p:spPr>
          <a:xfrm>
            <a:off x="8757714" y="1644710"/>
            <a:ext cx="2215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A092E3A-1F3D-45C4-A683-AA73D7661095}"/>
              </a:ext>
            </a:extLst>
          </p:cNvPr>
          <p:cNvSpPr/>
          <p:nvPr/>
        </p:nvSpPr>
        <p:spPr>
          <a:xfrm>
            <a:off x="8757714" y="3962400"/>
            <a:ext cx="2215046" cy="369332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99F7BE8-68EB-40E4-A4B2-DD750FF729C0}"/>
              </a:ext>
            </a:extLst>
          </p:cNvPr>
          <p:cNvSpPr/>
          <p:nvPr/>
        </p:nvSpPr>
        <p:spPr>
          <a:xfrm>
            <a:off x="8757714" y="4438710"/>
            <a:ext cx="2215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B339D2B-630F-47EE-B851-58AB1B702C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87DF79C-3C37-4E4B-BEF5-3F30F50E43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AF85CF8-775A-4DE6-B50F-D2F5A6A053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9A597297-1A29-457B-BEA3-9F353CF233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498011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F6A97DD-6B00-4F4B-9310-7D4F49FF06FE}"/>
              </a:ext>
            </a:extLst>
          </p:cNvPr>
          <p:cNvSpPr txBox="1"/>
          <p:nvPr/>
        </p:nvSpPr>
        <p:spPr>
          <a:xfrm>
            <a:off x="3175000" y="3443370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980814-7D59-4783-A3E6-07ADCB6292E9}"/>
              </a:ext>
            </a:extLst>
          </p:cNvPr>
          <p:cNvSpPr txBox="1"/>
          <p:nvPr/>
        </p:nvSpPr>
        <p:spPr>
          <a:xfrm>
            <a:off x="3242935" y="4151256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50F5A03-30F0-4A78-AF7B-B8F5A2F5EA27}"/>
              </a:ext>
            </a:extLst>
          </p:cNvPr>
          <p:cNvGrpSpPr/>
          <p:nvPr/>
        </p:nvGrpSpPr>
        <p:grpSpPr>
          <a:xfrm>
            <a:off x="5582308" y="215423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7D40341-ECD4-4697-8BD0-830F90638169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DDBAB13-2AF1-42D1-AD4C-9CB5E1C8C68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914348"/>
            <a:ext cx="11082618" cy="5461000"/>
            <a:chOff x="1311832" y="1528784"/>
            <a:chExt cx="9568336" cy="4714832"/>
          </a:xfrm>
          <a:solidFill>
            <a:srgbClr val="678D82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C03126"/>
            </a:solidFill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C03126"/>
            </a:solidFill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C03126"/>
            </a:solidFill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335B4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57213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335B4B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73471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335B4B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19314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solidFill>
              <a:srgbClr val="335B4B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516716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World map slide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6D3D41B-394E-4B39-A941-CD9BBB8E8FE7}"/>
              </a:ext>
            </a:extLst>
          </p:cNvPr>
          <p:cNvSpPr txBox="1"/>
          <p:nvPr/>
        </p:nvSpPr>
        <p:spPr>
          <a:xfrm>
            <a:off x="2127248" y="1585037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27BB13-5A5C-496D-BAAB-390A12792962}"/>
              </a:ext>
            </a:extLst>
          </p:cNvPr>
          <p:cNvSpPr txBox="1"/>
          <p:nvPr/>
        </p:nvSpPr>
        <p:spPr>
          <a:xfrm>
            <a:off x="2127249" y="4178300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88136D2-CE4D-463C-8267-9F98E41E011A}"/>
              </a:ext>
            </a:extLst>
          </p:cNvPr>
          <p:cNvSpPr/>
          <p:nvPr/>
        </p:nvSpPr>
        <p:spPr>
          <a:xfrm>
            <a:off x="2127248" y="3142921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E7C41C6-5A28-4F62-B332-99ABB739151C}"/>
              </a:ext>
            </a:extLst>
          </p:cNvPr>
          <p:cNvSpPr/>
          <p:nvPr/>
        </p:nvSpPr>
        <p:spPr>
          <a:xfrm>
            <a:off x="2127249" y="3778190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2CA7C7-C001-454C-B811-60CFDD999A5C}"/>
              </a:ext>
            </a:extLst>
          </p:cNvPr>
          <p:cNvSpPr txBox="1"/>
          <p:nvPr/>
        </p:nvSpPr>
        <p:spPr>
          <a:xfrm>
            <a:off x="5035551" y="4178300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1AE7DC3-AD52-4BE6-BDB0-2E15587AA07C}"/>
              </a:ext>
            </a:extLst>
          </p:cNvPr>
          <p:cNvSpPr/>
          <p:nvPr/>
        </p:nvSpPr>
        <p:spPr>
          <a:xfrm>
            <a:off x="5035550" y="3142921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4C21056-B460-45DA-9802-A6E540BD800F}"/>
              </a:ext>
            </a:extLst>
          </p:cNvPr>
          <p:cNvSpPr/>
          <p:nvPr/>
        </p:nvSpPr>
        <p:spPr>
          <a:xfrm>
            <a:off x="5035551" y="3778190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3FC4CC-1058-42C8-810F-10E18C9409FD}"/>
              </a:ext>
            </a:extLst>
          </p:cNvPr>
          <p:cNvSpPr txBox="1"/>
          <p:nvPr/>
        </p:nvSpPr>
        <p:spPr>
          <a:xfrm>
            <a:off x="7943853" y="4178300"/>
            <a:ext cx="2527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38FCDC1-0AF8-4C17-B72B-D5B3F050C57E}"/>
              </a:ext>
            </a:extLst>
          </p:cNvPr>
          <p:cNvSpPr/>
          <p:nvPr/>
        </p:nvSpPr>
        <p:spPr>
          <a:xfrm>
            <a:off x="7943852" y="3142921"/>
            <a:ext cx="111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F945F3C-5EC7-4DDD-8B85-9A2F8A862F85}"/>
              </a:ext>
            </a:extLst>
          </p:cNvPr>
          <p:cNvSpPr/>
          <p:nvPr/>
        </p:nvSpPr>
        <p:spPr>
          <a:xfrm>
            <a:off x="7943853" y="3778190"/>
            <a:ext cx="2527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CBD76290-FC4B-4EAB-A324-B691AF38D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576" y="596818"/>
            <a:ext cx="2869944" cy="5664364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015C16-7705-423A-9385-8D310BF1AC5A}"/>
              </a:ext>
            </a:extLst>
          </p:cNvPr>
          <p:cNvSpPr txBox="1"/>
          <p:nvPr/>
        </p:nvSpPr>
        <p:spPr>
          <a:xfrm>
            <a:off x="1363321" y="1186703"/>
            <a:ext cx="5017695" cy="1079884"/>
          </a:xfrm>
          <a:prstGeom prst="rect">
            <a:avLst/>
          </a:prstGeom>
          <a:solidFill>
            <a:srgbClr val="C03126"/>
          </a:solidFill>
        </p:spPr>
        <p:txBody>
          <a:bodyPr wrap="square" lIns="216000" tIns="108000" rIns="216000" bIns="108000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EDC97E-0E5F-4D33-9685-F16C57AEE9BC}"/>
              </a:ext>
            </a:extLst>
          </p:cNvPr>
          <p:cNvSpPr txBox="1"/>
          <p:nvPr/>
        </p:nvSpPr>
        <p:spPr>
          <a:xfrm>
            <a:off x="1363321" y="256381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4CE40C3-1C7C-4425-9A65-D9D26EF877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D2F63D8-BE2D-4A9F-AFE5-01DBD35011D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464" y="794355"/>
            <a:ext cx="1754168" cy="19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B626180-75C0-4012-9D51-B83C4C0628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99" y="728133"/>
            <a:ext cx="7081800" cy="5401734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0EE8DE-9191-4E1B-AAC0-230E14D1DBD5}"/>
              </a:ext>
            </a:extLst>
          </p:cNvPr>
          <p:cNvSpPr txBox="1"/>
          <p:nvPr/>
        </p:nvSpPr>
        <p:spPr>
          <a:xfrm>
            <a:off x="7986788" y="1476719"/>
            <a:ext cx="3652068" cy="956773"/>
          </a:xfrm>
          <a:prstGeom prst="rect">
            <a:avLst/>
          </a:prstGeom>
          <a:solidFill>
            <a:srgbClr val="C03126"/>
          </a:solidFill>
        </p:spPr>
        <p:txBody>
          <a:bodyPr wrap="square" lIns="216000" tIns="108000" rIns="216000" bIns="108000" rtlCol="0">
            <a:spAutoFit/>
          </a:bodyPr>
          <a:lstStyle>
            <a:defPPr>
              <a:defRPr lang="ko-KR"/>
            </a:defPPr>
            <a:lvl1pPr>
              <a:defRPr sz="2800" b="0">
                <a:solidFill>
                  <a:srgbClr val="D2B37B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4DA2B3-47BF-46E9-A710-BDEE83679329}"/>
              </a:ext>
            </a:extLst>
          </p:cNvPr>
          <p:cNvSpPr txBox="1"/>
          <p:nvPr/>
        </p:nvSpPr>
        <p:spPr>
          <a:xfrm>
            <a:off x="7986788" y="2731737"/>
            <a:ext cx="36520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4F0FC1C-7660-4086-8821-23ACC19332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886996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77694145-87D7-4470-BAD5-55C9A77DF6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600" y="751475"/>
            <a:ext cx="8611400" cy="5355050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9AFDA6-69B4-497D-87F7-B7F449A00E37}"/>
              </a:ext>
            </a:extLst>
          </p:cNvPr>
          <p:cNvSpPr txBox="1"/>
          <p:nvPr/>
        </p:nvSpPr>
        <p:spPr>
          <a:xfrm>
            <a:off x="519764" y="1744761"/>
            <a:ext cx="3539331" cy="956773"/>
          </a:xfrm>
          <a:prstGeom prst="rect">
            <a:avLst/>
          </a:prstGeom>
          <a:solidFill>
            <a:srgbClr val="C03126"/>
          </a:solidFill>
        </p:spPr>
        <p:txBody>
          <a:bodyPr wrap="square" lIns="216000" tIns="108000" rIns="216000" bIns="108000" rtlCol="0">
            <a:spAutoFit/>
          </a:bodyPr>
          <a:lstStyle>
            <a:defPPr>
              <a:defRPr lang="ko-KR"/>
            </a:defPPr>
            <a:lvl1pPr>
              <a:defRPr sz="2800" b="0">
                <a:solidFill>
                  <a:srgbClr val="D2B37B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8D983E-B616-4DFD-B883-F5EDD84DFEEB}"/>
              </a:ext>
            </a:extLst>
          </p:cNvPr>
          <p:cNvSpPr txBox="1"/>
          <p:nvPr/>
        </p:nvSpPr>
        <p:spPr>
          <a:xfrm>
            <a:off x="519765" y="2829758"/>
            <a:ext cx="35393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D70C506-99D4-41BA-9117-52504B132C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732100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03370949-F6A7-4446-8A9D-B2FFFE79D26E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FADE06F-D628-4057-8175-3913A89C2FB3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C7556D4-DAA1-4E17-90C4-630E41B76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79AB7AF5-6A36-47B0-9E7D-7E643AC52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8BFD2C82-051C-4647-A7E0-D130F777EF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E12D40F5-9E70-45DE-A968-3A3387793E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009E5A3E-1BDB-4F64-889B-57C52E1C8F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9AB6B62F-7C17-4096-BE8B-204F5FCA9F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168ECB4-9610-4281-893B-1E4645D5D4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7F5E0452-BCDD-4312-BCC1-5D62C23FD1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E82A2176-2E81-49A4-9145-F3B64DF0D2F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39937B04-29F9-4B15-9583-0AA097F178F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4E7E3800-D304-44E8-B998-1BF134B722B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32461625-BE5B-4023-A218-714A9215CFD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4C556E3-34B4-4E7F-8EF2-02078AA6CC3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909F2F5-E683-4D1C-A352-02167AA96F8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1109E66-72E1-48D8-A0FC-81250A575DD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7D75E5AB-5A9B-43F4-9BEA-29BE4A83B46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672DA40-32B5-469E-B841-AEB3FBBED461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708F4C50-B5B6-40B7-9008-0AB8E4635A7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69A561E0-2680-4FF0-AE1E-1BE95D8747A0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9397E0A4-FB88-4B51-9AC0-CD799C97F65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385432FE-20B1-4612-9385-C3A63C6C0AC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4F3F47F5-4FF9-4BCC-A904-743DE07F714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9071026-A9E1-45AC-897F-AE6126D6396B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FC668F8-3663-4636-B59C-3982AE88FEB8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47CBA5D-8951-4B61-8E76-F9AE2C4A4557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A8CC7C6-650C-4197-9A93-E1533BC0F638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1090706C-FF6E-41A5-AFB9-C0BB1F0212A7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709F6AFF-4325-4BDE-8163-FE2102B3FF0E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655B4710-82C8-407C-937A-988E4AD1BBE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F2EAC0BB-3F76-46E3-B996-D67C2826065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9E1B253-F602-4AA7-9441-9CF7256B366F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061B083A-1336-4486-BB5B-D19F7F8E1F6B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028236E-2A4B-4CA3-8561-0C5F2FC010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4063864-C239-44FD-98BC-E98984A83FD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C23E6FB8-344B-4442-9925-BBA561393DFE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29DAB30A-8BC3-435D-A7D3-8D90119930D3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67A3E7A7-2596-4601-B75B-663E181D0DC9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865E81F-E5EC-4457-9586-5B188B707186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72AC3C74-1AE0-4125-AC14-D2C7DAB90D9B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7227D4DA-ABE6-490B-8412-E231C8B0F9E5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F7F82D63-5ADC-4DA9-8F7F-EEA7D4D867CD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0A6A38A-D24F-49C3-BA8B-BB6504DA71D9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5B1D2B16-5021-4C58-A743-31E9DAD5BB84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DF776E4A-6C61-4645-AC3F-2E97324FDBB9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81B1FFE4-3DD9-4D47-99B8-249EF16AB16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F9F08B77-B1E0-4914-9F40-3216D74AE96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4DB1E837-AE02-44CF-B00C-300C8AD778A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057B740B-2535-4624-85ED-E593D0078E0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51AD301A-9E4C-4DE0-9074-B6313D27356E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F676A707-D580-456B-8819-7BD81DFBCB9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7E472EC7-8605-46B2-9031-903CAD127F3F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5E777A65-5156-4A31-998A-587A93A33CB5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B401950-47B6-4140-9753-46EA08729470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2B5133C0-39B9-49D3-904C-E874BEBE680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6702269-330A-4245-9C39-6A6C9BE2BA3E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95874319-C848-4E59-ACF7-0C3C85B0C845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DF819C2D-2B08-4A43-93A8-ACA4FEA4C08E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31A2DD55-E500-48A4-AA76-1456518F563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55C869B9-C71E-4BF9-BE35-1B00EA4CAF0D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56590970-6AF6-4379-9CE6-CDFEB87DE05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2266DF7C-5EB1-4E1D-BD65-A407F93673B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D7815244-5FAA-4F84-841A-B023BDBE1C31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955689CB-4851-4200-948D-F9792D74C45B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02F268D-C199-41B4-8FBE-35EB68BFFC7F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83C4F237-46F8-4FA0-A6B8-E7C363F6D78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9C3816C5-1B55-4EA6-B142-C7BC147A177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0F90A808-C143-4ACB-A72F-6D837A80AA2A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52E59859-ADA2-4B4A-B891-4B787561F78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F80DE79B-DD78-4A2E-9B74-EAFD5B3B5FFE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E9282CA0-4AC6-45BA-9C01-4D8FF14F206F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FD960422-63E8-49AC-9A6E-7B9854B9CE2C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1D0ABEA-42EE-4882-A42F-3D99D3B0D950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D29C919-E485-469C-A872-29C6D8ED36C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F165DCE3-0EF5-4DEA-BB4D-652C4F289F4C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1B36AC62-7E55-4EB3-BB7F-E38B3CEE5A6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F2FF0FC-410C-4339-AD35-2272D62CDA39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ECC36150-C760-49F7-896B-E6DA2DAEFCCE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CBFCE2-EA74-4890-872A-F03A401191C9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F11E092B-BE5C-4815-9E8B-4251452FC81E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08C7DF2B-ABCC-4A24-A651-0202694C2F9D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F194C77D-B420-4B6E-9C77-8CDBC0697955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031A0A37-9C71-44C0-86E9-CD0C5872656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690D6EC-08B6-481F-9386-36C36704544B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41527255-90DB-4F2F-AD4F-6245F729E84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3E8543EE-5757-4C5E-BEE3-A99C68EBA22F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B797BA6-1496-4AF8-A8C5-F90CC0E7476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8002782A-91C0-49E2-B3B0-1327BD19D66F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7C1D3F2-3C26-46BF-A237-3CD2E541116C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98BBB774-3475-49A3-A64D-8BFEF97D86E0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2304A4C-F98E-4C94-8921-DD941B14DC9E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8A178019-459F-428A-8DE6-7925CE67252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F25D667D-8C58-4778-9F01-D89DBC055B3B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E86A07EC-07EC-41AA-A25F-4477175AD367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BCBDD0C9-BB9C-4D81-8E04-EB0A3D163AD1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974651E9-BFB1-4962-B949-0835802550D2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6894D00E-94CE-4D73-A034-1489FD47763D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25FC8DAB-0AC9-4C46-A020-5E1CE446DC32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3D8A658-8FA6-49E4-AFCD-F75C2285BE53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E807B476-9420-4783-9665-6B7997462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2F3772E4-FB9C-4C00-8F0F-8224A993C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55E912FB-164E-43A8-A5A5-A48F6960D3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98C9973A-C56E-4823-8662-F389883B9E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DDEF892B-4B97-4772-A683-9F6CC327F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4C33672F-AC36-468E-9F9C-0D40EFD7D8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EFB72260-6C1E-4358-83C0-0DABCE786A4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25CD3FC1-2272-4297-B22F-3534BA24DE4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9C13CC0D-D14A-498F-A298-80AB739B59F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DA6179AD-5FB0-4812-AC48-D80215F297E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323DFFF4-5289-46A6-9927-2B7E1BAE5DA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F2D1145C-75D6-421A-87B2-4F5A321D15B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0C946CF5-4681-4641-8AF5-F2407B2EBB1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970107F6-88F0-48E4-8B04-648441B4841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BD35902F-1660-4C97-BE28-D7A520CB8CA8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DBBDC22F-FFE2-40B5-8F8E-565F262D494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3FD2B6CC-7DFE-43EB-A649-DE9E93575755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602D80D2-C5BD-4B06-8E15-9DB769249C8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4BC3C62C-56DB-418E-9017-9C38845CEF9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2E4882F6-038E-4CFF-952F-1557302862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FECC56D-D9E7-49A6-89C4-3B87081CA608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394D4B75-4D74-4CE3-936A-D97F55B7CF78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7588EAA2-BF2E-4AFB-A1A1-7BB210409E70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5F3C96A6-4155-4E62-A05A-D8B827925238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DB371029-879C-4C2C-8882-659BFF1ABC8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30199EE2-3886-42CE-BD4B-B0F3351FD3F4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2CCC578-B637-40CE-ABAF-1C6AEFBAC43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9F38FEB3-3660-4843-BA14-7AFDA3A5480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57D6337E-CD8A-4003-B1D1-584F6C24A5E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4E0CBC2D-B82F-41A5-B17C-61C1C9232A04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22740E9F-3D15-419F-999A-D74769898A56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A2087EFB-93F6-464D-8A83-F37602CD528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22A31F95-2EA6-4D63-9457-9D2816F876A8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FDFCF99B-7C76-4143-B18D-9CBDB56E870D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252809F5-49ED-4FD0-B877-862FED34C3E8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F33620B0-EA88-4559-88D2-A0F8BFBAA7FF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0B2EABE0-E70E-4BCE-8AE7-4CFE38052EE9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E92A9D2F-F922-4197-B6C4-6F61695D4EB7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2887F9F-03B5-4343-BF03-32CF551986B3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BC2CD295-6300-403A-B2A2-1E5A9BB7C357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1F6ECED9-1EC5-4082-A371-C595571FE91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C07B1168-3284-457B-811C-387A9CA3718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8EBC5555-72D5-47BC-B2E8-D1AB3DCD6B5F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E1AE707E-288F-4E18-B5A8-8A26C373B2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9A3F8E0-7EC4-43EB-89B7-94FCDBD8AFC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DAEDE8D2-C5B5-422F-9B26-CFAD4C9A8660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1B9629F4-283A-4286-9AC2-0B06D11A0637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6EDE1B0D-0421-47C4-9123-D32A5D09E4D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B209A15-3A73-4866-BC93-BD4243BE7004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3491CEB2-F6EF-49F1-993B-E12F62CAEA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EC010042-1FE6-40BE-8DC2-D452D31764E4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A6B19724-14B8-4A84-A4CD-5B6E8B69E45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6A5C2945-F068-4D8D-B81B-2E9515C443B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FAC22778-20D3-4A76-8C44-B9E97A975FF5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47A32B63-9141-4C9A-A779-13DFF093C5DA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F14463D6-56D1-4DA2-ACAD-6C087CC94B92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7166402-708F-47A8-B81F-12CA4783AEF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60EA0A8C-DFFE-4F90-B080-BB09B554F88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3A1F2EC7-A02E-4D48-9C99-BDFF210E8536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4179B9DB-0AE2-47CB-BCFB-FB6F981D6136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E7B48B5-9836-42CC-A590-A7AC4BD24F16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3BD29EF6-E0A2-4F07-89DD-0DBE12714BD7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884F048-D2FC-4207-BF35-8F150B3A463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CBE1C9BA-5707-4BE7-8FFD-7970F03F220C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2FCD7290-252F-449A-97F1-260F7D85C717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6E76A048-191A-4B7F-8A3E-1E2889F0765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5E9FADD-1AD0-427E-A0B0-F7DE5B28A1D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B69C1C31-468A-45B4-8952-B8F751FF6765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9D49829-6709-41BC-BFF0-B52DF2CCFEF4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6F9F884F-AB77-456D-8BE6-55822D4B732C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0A76FFE2-E9F1-4F3E-939D-F44869386A2C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60FF4A-842F-438E-BA37-9C06B659D1DC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8624CEC9-2533-4FEE-9C58-BADAF7E23749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9E73F105-B088-43B2-9535-659DE0F52FB3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6BD27604-F3F5-4EFA-87B3-B7A09F5C4E91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A566F833-EE89-4FE0-BBF7-EDEECB006CF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B38AAB61-4924-48EF-8C9C-54ABEA35ED4A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535A845-C417-46C7-83A3-EF8384A5735A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C17D7C0-621B-4108-A155-FEF58FA8EA47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8868D9FE-1170-4362-9A30-E659AE0246BB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7EDCFA0-E18D-4644-8A16-288703879269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0DB8E7BE-6383-4A9E-9322-F11B0A821721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FAE0DCE2-BBC1-4B33-8B20-2E64DCB0BFDB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4AD7710-0C5A-4A56-83C3-DECBC449F9F2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FDA8A97B-3704-4BAD-88E3-83CABB42E26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0C2CE8D5-C81F-410A-B2B2-5E8D7EAB3689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53393B6-0A66-48DD-8407-FA9D3875B42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6F4020EB-BF21-44D4-943B-25B685A995A3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E3DC241-4087-4BA6-A480-561DD519D8A5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CA630C3F-D6A6-44C5-9417-C629BFAFC60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C941113-1288-4669-AAE0-33D024132692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7967769E-1F8E-4F4D-8B3F-65CEA122B404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2CF993E3-CA1A-45D6-B448-F63554417A2E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677E518F-1512-46F8-973C-3613C29CA36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19C64B99-8D0E-4BF5-AA26-21102E8E9896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C7EA7883-F82B-4141-B196-4F456A756FA1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A32F75-ACF6-44C4-AFA1-97A2BBE4033D}"/>
              </a:ext>
            </a:extLst>
          </p:cNvPr>
          <p:cNvSpPr txBox="1"/>
          <p:nvPr/>
        </p:nvSpPr>
        <p:spPr>
          <a:xfrm>
            <a:off x="3784562" y="2652464"/>
            <a:ext cx="462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BA6973-549B-49BB-9021-DE6DF37C8196}"/>
              </a:ext>
            </a:extLst>
          </p:cNvPr>
          <p:cNvSpPr txBox="1"/>
          <p:nvPr/>
        </p:nvSpPr>
        <p:spPr>
          <a:xfrm>
            <a:off x="3785273" y="3682315"/>
            <a:ext cx="462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182232"/>
            <a:ext cx="9468866" cy="449353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4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FD801B21-00C5-4866-B194-7BD74BB900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4C06AED-1DC3-4151-99BD-D70AC49E61CB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2959828-4242-4A70-9EA2-CA3F3F4BDD30}"/>
              </a:ext>
            </a:extLst>
          </p:cNvPr>
          <p:cNvSpPr/>
          <p:nvPr/>
        </p:nvSpPr>
        <p:spPr>
          <a:xfrm>
            <a:off x="4630492" y="357086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027126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8157842-D9DD-480C-B485-F8418C76D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949AE5B-BDAE-4506-869F-96B73357F185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Erica One 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9176D52-11CE-44AC-9962-CFAD5154FBC1}"/>
              </a:ext>
            </a:extLst>
          </p:cNvPr>
          <p:cNvSpPr/>
          <p:nvPr/>
        </p:nvSpPr>
        <p:spPr>
          <a:xfrm>
            <a:off x="3889954" y="3642669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https://fonts.google.com/specimen/Erica+One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2DA618E2-8E85-4CF0-8A3E-4CC1F7195C96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D77A8D45-EFE5-4614-9291-A110D586DB6E}"/>
              </a:ext>
            </a:extLst>
          </p:cNvPr>
          <p:cNvSpPr/>
          <p:nvPr/>
        </p:nvSpPr>
        <p:spPr>
          <a:xfrm>
            <a:off x="3889954" y="4427499"/>
            <a:ext cx="515077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991647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>
            <a:extLst>
              <a:ext uri="{FF2B5EF4-FFF2-40B4-BE49-F238E27FC236}">
                <a16:creationId xmlns:a16="http://schemas.microsoft.com/office/drawing/2014/main" id="{4C436AEE-92B3-490F-AA74-E9464E6F6F8C}"/>
              </a:ext>
            </a:extLst>
          </p:cNvPr>
          <p:cNvSpPr txBox="1"/>
          <p:nvPr/>
        </p:nvSpPr>
        <p:spPr>
          <a:xfrm>
            <a:off x="2718736" y="1215976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44EFEEB6-F0E4-408E-8285-D2F04F486C25}"/>
              </a:ext>
            </a:extLst>
          </p:cNvPr>
          <p:cNvSpPr/>
          <p:nvPr/>
        </p:nvSpPr>
        <p:spPr>
          <a:xfrm>
            <a:off x="5464622" y="2724449"/>
            <a:ext cx="1259658" cy="1259656"/>
          </a:xfrm>
          <a:prstGeom prst="ellipse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2EF81467-5228-42A9-9239-5C6502E2A825}"/>
              </a:ext>
            </a:extLst>
          </p:cNvPr>
          <p:cNvSpPr/>
          <p:nvPr/>
        </p:nvSpPr>
        <p:spPr>
          <a:xfrm>
            <a:off x="4497564" y="4377890"/>
            <a:ext cx="3193770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 err="1">
                <a:solidFill>
                  <a:schemeClr val="bg1"/>
                </a:solidFill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adipiscing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elit</a:t>
            </a:r>
            <a:endParaRPr lang="en-US" altLang="ko-KR" sz="2800" dirty="0">
              <a:solidFill>
                <a:schemeClr val="bg1"/>
              </a:solidFill>
            </a:endParaRP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365E358A-E8FB-48B5-9EAD-6A15545D9CD1}"/>
              </a:ext>
            </a:extLst>
          </p:cNvPr>
          <p:cNvGrpSpPr/>
          <p:nvPr/>
        </p:nvGrpSpPr>
        <p:grpSpPr>
          <a:xfrm>
            <a:off x="5838968" y="3084515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A5C42486-2FBF-42BC-AD1F-7D683A146EB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3A65C00F-93F2-480C-9923-58B90B01FEE0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DEBAFE7C-9FF0-417F-A8A0-4F36F47A3C1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0414AC74-D334-488D-B196-A66217E0AF4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1" name="타원 90">
            <a:extLst>
              <a:ext uri="{FF2B5EF4-FFF2-40B4-BE49-F238E27FC236}">
                <a16:creationId xmlns:a16="http://schemas.microsoft.com/office/drawing/2014/main" id="{D1BF46E1-1A2C-44B2-AEF1-1F11374E71AD}"/>
              </a:ext>
            </a:extLst>
          </p:cNvPr>
          <p:cNvSpPr/>
          <p:nvPr/>
        </p:nvSpPr>
        <p:spPr>
          <a:xfrm>
            <a:off x="1874047" y="2724449"/>
            <a:ext cx="1259658" cy="1259656"/>
          </a:xfrm>
          <a:prstGeom prst="ellipse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EC35A922-CF2B-4E81-B5DF-D1A4E7E164D3}"/>
              </a:ext>
            </a:extLst>
          </p:cNvPr>
          <p:cNvSpPr/>
          <p:nvPr/>
        </p:nvSpPr>
        <p:spPr>
          <a:xfrm>
            <a:off x="906990" y="4377890"/>
            <a:ext cx="3193770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</a:rPr>
              <a:t>amet</a:t>
            </a:r>
            <a:endParaRPr lang="en-US" altLang="ko-KR" sz="2800" dirty="0">
              <a:solidFill>
                <a:schemeClr val="bg1"/>
              </a:solidFill>
            </a:endParaRPr>
          </a:p>
        </p:txBody>
      </p: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BB649679-7F89-4DDB-9778-81A6F2A85DFE}"/>
              </a:ext>
            </a:extLst>
          </p:cNvPr>
          <p:cNvGrpSpPr/>
          <p:nvPr/>
        </p:nvGrpSpPr>
        <p:grpSpPr>
          <a:xfrm>
            <a:off x="2303087" y="3079171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D646CE4F-EA4F-48EE-968C-987789F542F9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6CC8823E-CF2C-4973-9133-854585E1A4AF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6" name="타원 95">
            <a:extLst>
              <a:ext uri="{FF2B5EF4-FFF2-40B4-BE49-F238E27FC236}">
                <a16:creationId xmlns:a16="http://schemas.microsoft.com/office/drawing/2014/main" id="{BD08C865-D60E-42AA-BF8D-B86574E10C28}"/>
              </a:ext>
            </a:extLst>
          </p:cNvPr>
          <p:cNvSpPr/>
          <p:nvPr/>
        </p:nvSpPr>
        <p:spPr>
          <a:xfrm>
            <a:off x="9055197" y="2724449"/>
            <a:ext cx="1259658" cy="1259656"/>
          </a:xfrm>
          <a:prstGeom prst="ellipse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3DFCE78C-C41F-4169-90A2-A4D80C8AF146}"/>
              </a:ext>
            </a:extLst>
          </p:cNvPr>
          <p:cNvSpPr/>
          <p:nvPr/>
        </p:nvSpPr>
        <p:spPr>
          <a:xfrm>
            <a:off x="8088139" y="4377890"/>
            <a:ext cx="3193770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Sed do </a:t>
            </a:r>
            <a:r>
              <a:rPr lang="en-US" altLang="ko-KR" sz="2800" dirty="0" err="1">
                <a:solidFill>
                  <a:schemeClr val="bg1"/>
                </a:solidFill>
              </a:rPr>
              <a:t>eiusmod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tempor</a:t>
            </a:r>
            <a:endParaRPr lang="en-US" altLang="ko-KR" sz="2800" dirty="0">
              <a:solidFill>
                <a:schemeClr val="bg1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215F7B20-AD3D-4104-87CF-39A8B113C8A6}"/>
              </a:ext>
            </a:extLst>
          </p:cNvPr>
          <p:cNvGrpSpPr/>
          <p:nvPr/>
        </p:nvGrpSpPr>
        <p:grpSpPr>
          <a:xfrm>
            <a:off x="9402164" y="3081374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D7377B3-1A75-453F-B9EF-EA0BF1BCF21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6C1FFCE4-1025-4697-B79A-87E97464B2B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5B530DC1-A67F-49D2-8543-CB6F23BE24B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4B78F577-4B94-4AD8-AD2B-A8DA5D897DB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66D58145-C31A-48D5-991B-EC885335943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7266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976EBB6-C71F-4952-ACCA-30B8BB47C16B}"/>
              </a:ext>
            </a:extLst>
          </p:cNvPr>
          <p:cNvSpPr txBox="1"/>
          <p:nvPr/>
        </p:nvSpPr>
        <p:spPr>
          <a:xfrm>
            <a:off x="2565400" y="2644170"/>
            <a:ext cx="706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814A6D5A-4548-460A-8DCA-B7115ADC9740}"/>
              </a:ext>
            </a:extLst>
          </p:cNvPr>
          <p:cNvSpPr txBox="1"/>
          <p:nvPr/>
        </p:nvSpPr>
        <p:spPr>
          <a:xfrm>
            <a:off x="1762531" y="1671415"/>
            <a:ext cx="866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EF7A56-D067-4ABB-9FB5-78100E8EB827}"/>
              </a:ext>
            </a:extLst>
          </p:cNvPr>
          <p:cNvSpPr txBox="1"/>
          <p:nvPr/>
        </p:nvSpPr>
        <p:spPr>
          <a:xfrm>
            <a:off x="1457730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924E523-9DAD-443E-B517-B65095A5ACE6}"/>
              </a:ext>
            </a:extLst>
          </p:cNvPr>
          <p:cNvSpPr/>
          <p:nvPr/>
        </p:nvSpPr>
        <p:spPr>
          <a:xfrm>
            <a:off x="1457729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674D4E6-3D93-456A-8835-2B6542DCDE52}"/>
              </a:ext>
            </a:extLst>
          </p:cNvPr>
          <p:cNvSpPr/>
          <p:nvPr/>
        </p:nvSpPr>
        <p:spPr>
          <a:xfrm>
            <a:off x="1457729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A848D67-F8A6-48E6-BECC-BFB46A2776FE}"/>
              </a:ext>
            </a:extLst>
          </p:cNvPr>
          <p:cNvSpPr txBox="1"/>
          <p:nvPr/>
        </p:nvSpPr>
        <p:spPr>
          <a:xfrm>
            <a:off x="3854052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A9F0DFD-5E89-4B3D-B9CB-46F539360962}"/>
              </a:ext>
            </a:extLst>
          </p:cNvPr>
          <p:cNvSpPr/>
          <p:nvPr/>
        </p:nvSpPr>
        <p:spPr>
          <a:xfrm>
            <a:off x="3854051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68DA861-1F48-4E8C-B967-FE33D8319DCC}"/>
              </a:ext>
            </a:extLst>
          </p:cNvPr>
          <p:cNvSpPr/>
          <p:nvPr/>
        </p:nvSpPr>
        <p:spPr>
          <a:xfrm>
            <a:off x="3854051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0DBC6D-D70B-463E-94BF-325BB4E78AFB}"/>
              </a:ext>
            </a:extLst>
          </p:cNvPr>
          <p:cNvSpPr txBox="1"/>
          <p:nvPr/>
        </p:nvSpPr>
        <p:spPr>
          <a:xfrm>
            <a:off x="6250374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7C6E713-E117-4D8D-BC73-127D5B7838A0}"/>
              </a:ext>
            </a:extLst>
          </p:cNvPr>
          <p:cNvSpPr/>
          <p:nvPr/>
        </p:nvSpPr>
        <p:spPr>
          <a:xfrm>
            <a:off x="6250373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FDCC648-0AFF-41B3-A770-18941C793CAF}"/>
              </a:ext>
            </a:extLst>
          </p:cNvPr>
          <p:cNvSpPr/>
          <p:nvPr/>
        </p:nvSpPr>
        <p:spPr>
          <a:xfrm>
            <a:off x="6250373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893E19-A29A-4A3E-84C1-79CC5E86B49B}"/>
              </a:ext>
            </a:extLst>
          </p:cNvPr>
          <p:cNvSpPr txBox="1"/>
          <p:nvPr/>
        </p:nvSpPr>
        <p:spPr>
          <a:xfrm>
            <a:off x="8646697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544B3AC-2744-4659-A4D5-CC5F9C86164D}"/>
              </a:ext>
            </a:extLst>
          </p:cNvPr>
          <p:cNvSpPr/>
          <p:nvPr/>
        </p:nvSpPr>
        <p:spPr>
          <a:xfrm>
            <a:off x="8646696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28B8859-D281-4278-842B-7253C86F8A19}"/>
              </a:ext>
            </a:extLst>
          </p:cNvPr>
          <p:cNvSpPr/>
          <p:nvPr/>
        </p:nvSpPr>
        <p:spPr>
          <a:xfrm>
            <a:off x="8646696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7BD08192-6248-4366-A98F-877DE8A31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2335" y="825055"/>
            <a:ext cx="3311330" cy="5233290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15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331090B-DEB6-4B99-BDA9-B69319AA7ABD}"/>
              </a:ext>
            </a:extLst>
          </p:cNvPr>
          <p:cNvSpPr txBox="1"/>
          <p:nvPr/>
        </p:nvSpPr>
        <p:spPr>
          <a:xfrm>
            <a:off x="1793441" y="925935"/>
            <a:ext cx="26388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cs typeface="Arial" panose="020B0604020202020204" pitchFamily="34" charset="0"/>
              </a:rPr>
              <a:t>Loremipsum</a:t>
            </a:r>
            <a:endParaRPr lang="ko-KR" altLang="en-US" sz="1200" dirty="0"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A52A9D-0C88-41E1-9256-32350537388A}"/>
              </a:ext>
            </a:extLst>
          </p:cNvPr>
          <p:cNvSpPr txBox="1"/>
          <p:nvPr/>
        </p:nvSpPr>
        <p:spPr>
          <a:xfrm>
            <a:off x="1468535" y="4997295"/>
            <a:ext cx="2638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anose="020B0604020202020204" pitchFamily="34" charset="0"/>
              </a:rPr>
              <a:t>5k likes</a:t>
            </a:r>
          </a:p>
          <a:p>
            <a:r>
              <a:rPr lang="en-US" altLang="ko-KR" sz="1200" dirty="0" err="1">
                <a:cs typeface="Arial" panose="020B0604020202020204" pitchFamily="34" charset="0"/>
              </a:rPr>
              <a:t>loremipsum</a:t>
            </a:r>
            <a:endParaRPr lang="ko-KR" altLang="en-US" sz="1200" dirty="0"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8D9908-E932-4097-994B-93D43BD5932F}"/>
              </a:ext>
            </a:extLst>
          </p:cNvPr>
          <p:cNvSpPr txBox="1"/>
          <p:nvPr/>
        </p:nvSpPr>
        <p:spPr>
          <a:xfrm>
            <a:off x="1793441" y="5514422"/>
            <a:ext cx="2638859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Add a comment…</a:t>
            </a:r>
            <a:endParaRPr lang="ko-KR" altLang="en-US" sz="1200" dirty="0">
              <a:solidFill>
                <a:schemeClr val="bg1">
                  <a:lumMod val="6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4446F9-A2AC-4C64-AB1E-3A3448894590}"/>
              </a:ext>
            </a:extLst>
          </p:cNvPr>
          <p:cNvSpPr txBox="1"/>
          <p:nvPr/>
        </p:nvSpPr>
        <p:spPr>
          <a:xfrm>
            <a:off x="1468535" y="5744187"/>
            <a:ext cx="2638859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cs typeface="Arial" panose="020B0604020202020204" pitchFamily="34" charset="0"/>
              </a:rPr>
              <a:t>00. 00. 20XX</a:t>
            </a:r>
            <a:endParaRPr lang="ko-KR" altLang="en-US" sz="1200" dirty="0"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C00C78-C1CC-4DD2-B678-3DEEF7164A3B}"/>
              </a:ext>
            </a:extLst>
          </p:cNvPr>
          <p:cNvSpPr txBox="1"/>
          <p:nvPr/>
        </p:nvSpPr>
        <p:spPr>
          <a:xfrm>
            <a:off x="5867283" y="925935"/>
            <a:ext cx="4402339" cy="461665"/>
          </a:xfrm>
          <a:prstGeom prst="rect">
            <a:avLst/>
          </a:prstGeom>
          <a:solidFill>
            <a:srgbClr val="009E4D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Ut </a:t>
            </a:r>
            <a:r>
              <a:rPr lang="en-US" altLang="ko-KR" sz="2400" dirty="0" err="1">
                <a:solidFill>
                  <a:schemeClr val="bg1"/>
                </a:solidFill>
              </a:rPr>
              <a:t>enim</a:t>
            </a:r>
            <a:r>
              <a:rPr lang="en-US" altLang="ko-KR" sz="2400" dirty="0">
                <a:solidFill>
                  <a:schemeClr val="bg1"/>
                </a:solidFill>
              </a:rPr>
              <a:t> ad minim,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EDA961-CB31-486D-8FD8-3FA704F05D2F}"/>
              </a:ext>
            </a:extLst>
          </p:cNvPr>
          <p:cNvSpPr txBox="1"/>
          <p:nvPr/>
        </p:nvSpPr>
        <p:spPr>
          <a:xfrm>
            <a:off x="5867283" y="1544319"/>
            <a:ext cx="4402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>
                <a:solidFill>
                  <a:schemeClr val="bg1"/>
                </a:solidFill>
              </a:rPr>
              <a:t>Ut enim ad minim veniam, quis nostrud exercitation ullamco laboris nisi ut aliquip ex ea commodo consequat.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6586FEB-7A68-41DF-B44F-989E2746CD6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D0CEE4DC-C8D6-40EC-87D0-C4268BEA45F4}"/>
              </a:ext>
            </a:extLst>
          </p:cNvPr>
          <p:cNvSpPr/>
          <p:nvPr/>
        </p:nvSpPr>
        <p:spPr>
          <a:xfrm>
            <a:off x="5867283" y="3033673"/>
            <a:ext cx="1025403" cy="1025403"/>
          </a:xfrm>
          <a:prstGeom prst="ellipse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0630E7-2531-4D04-AAB8-4767EFA87A9E}"/>
              </a:ext>
            </a:extLst>
          </p:cNvPr>
          <p:cNvSpPr txBox="1"/>
          <p:nvPr/>
        </p:nvSpPr>
        <p:spPr>
          <a:xfrm>
            <a:off x="5867285" y="4640888"/>
            <a:ext cx="24913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>
                <a:solidFill>
                  <a:schemeClr val="bg1"/>
                </a:solidFill>
              </a:rPr>
              <a:t>Lorem ipsum dolor sit amet, consectetur adipisicing elit, sed do eiusmod tempor 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B888755-08DD-4AB5-ABEF-DD3C9B723187}"/>
              </a:ext>
            </a:extLst>
          </p:cNvPr>
          <p:cNvSpPr/>
          <p:nvPr/>
        </p:nvSpPr>
        <p:spPr>
          <a:xfrm>
            <a:off x="5867284" y="4149927"/>
            <a:ext cx="2491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Project 01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EBE4F6DA-59A2-4110-9EEF-53DC24028B29}"/>
              </a:ext>
            </a:extLst>
          </p:cNvPr>
          <p:cNvGrpSpPr/>
          <p:nvPr/>
        </p:nvGrpSpPr>
        <p:grpSpPr>
          <a:xfrm>
            <a:off x="6128540" y="3302889"/>
            <a:ext cx="502888" cy="502886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985D782-2BA5-4BE3-8917-850D93D0BB45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DBA2F3A-DFEA-497A-9DC9-3E88CA3F8E5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2" name="타원 21">
            <a:extLst>
              <a:ext uri="{FF2B5EF4-FFF2-40B4-BE49-F238E27FC236}">
                <a16:creationId xmlns:a16="http://schemas.microsoft.com/office/drawing/2014/main" id="{C18E058E-4952-40E1-A47A-731E9116AB65}"/>
              </a:ext>
            </a:extLst>
          </p:cNvPr>
          <p:cNvSpPr/>
          <p:nvPr/>
        </p:nvSpPr>
        <p:spPr>
          <a:xfrm>
            <a:off x="9041853" y="3033673"/>
            <a:ext cx="1025403" cy="1025403"/>
          </a:xfrm>
          <a:prstGeom prst="ellipse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02E417-7125-4923-A63F-8B3A2A4C4F5E}"/>
              </a:ext>
            </a:extLst>
          </p:cNvPr>
          <p:cNvSpPr txBox="1"/>
          <p:nvPr/>
        </p:nvSpPr>
        <p:spPr>
          <a:xfrm>
            <a:off x="9041855" y="4640888"/>
            <a:ext cx="24913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>
                <a:solidFill>
                  <a:schemeClr val="bg1"/>
                </a:solidFill>
              </a:rPr>
              <a:t>Lorem ipsum dolor sit amet, consectetur adipisicing elit, sed do eiusmod tempor incididunt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9CE2C4D-9E44-4A0F-8930-641802588BC7}"/>
              </a:ext>
            </a:extLst>
          </p:cNvPr>
          <p:cNvSpPr/>
          <p:nvPr/>
        </p:nvSpPr>
        <p:spPr>
          <a:xfrm>
            <a:off x="9041854" y="4149927"/>
            <a:ext cx="2491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Project 02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C8F818C-9933-4D34-9199-BDDF54ECE7A2}"/>
              </a:ext>
            </a:extLst>
          </p:cNvPr>
          <p:cNvGrpSpPr/>
          <p:nvPr/>
        </p:nvGrpSpPr>
        <p:grpSpPr>
          <a:xfrm>
            <a:off x="9370346" y="3217711"/>
            <a:ext cx="426472" cy="577706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B76441E-8DD3-497C-B8FA-1D4F12DC3409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9F3FD51-46D5-4FD5-AF0C-520A22DAA888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85770F7-D24B-4D53-932E-F917075C6D8B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69D2350-5A4D-4142-B66A-D8AF1FB39183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6A27964-B178-4FA9-B2CF-3812286C39FF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7D87C93-75A3-438C-B681-2259EDD6979C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349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CF9BE3E-6CE8-432C-8B51-245F086407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8640AF4-3C9E-41D2-BE7D-E1EE0FAE26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CE33AB5-6ED2-43C8-8F48-43BE2BE6C251}"/>
              </a:ext>
            </a:extLst>
          </p:cNvPr>
          <p:cNvSpPr/>
          <p:nvPr/>
        </p:nvSpPr>
        <p:spPr>
          <a:xfrm>
            <a:off x="1321701" y="971034"/>
            <a:ext cx="954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341530-0B16-4B16-95F7-DD8827AB28C2}"/>
              </a:ext>
            </a:extLst>
          </p:cNvPr>
          <p:cNvSpPr txBox="1"/>
          <p:nvPr/>
        </p:nvSpPr>
        <p:spPr>
          <a:xfrm>
            <a:off x="1008358" y="4644504"/>
            <a:ext cx="4857162" cy="400110"/>
          </a:xfrm>
          <a:prstGeom prst="rect">
            <a:avLst/>
          </a:prstGeom>
          <a:solidFill>
            <a:srgbClr val="C03126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000" dirty="0"/>
              <a:t>Lorem ipsum dolor </a:t>
            </a:r>
            <a:r>
              <a:rPr lang="en-US" altLang="ko-KR" sz="2000"/>
              <a:t>sit amet</a:t>
            </a:r>
            <a:endParaRPr lang="en-US" altLang="ko-KR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66959A-8D07-48D3-B395-8D5F8ABDA0A4}"/>
              </a:ext>
            </a:extLst>
          </p:cNvPr>
          <p:cNvSpPr txBox="1"/>
          <p:nvPr/>
        </p:nvSpPr>
        <p:spPr>
          <a:xfrm>
            <a:off x="1008358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453E98-C05E-41DA-8A55-AD5B843B0551}"/>
              </a:ext>
            </a:extLst>
          </p:cNvPr>
          <p:cNvSpPr txBox="1"/>
          <p:nvPr/>
        </p:nvSpPr>
        <p:spPr>
          <a:xfrm>
            <a:off x="6326481" y="4644504"/>
            <a:ext cx="4857162" cy="400110"/>
          </a:xfrm>
          <a:prstGeom prst="rect">
            <a:avLst/>
          </a:prstGeom>
          <a:solidFill>
            <a:srgbClr val="C03126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000" dirty="0"/>
              <a:t>Lorem ipsum dolor </a:t>
            </a:r>
            <a:r>
              <a:rPr lang="en-US" altLang="ko-KR" sz="2000"/>
              <a:t>sit amet</a:t>
            </a:r>
            <a:endParaRPr lang="en-US" altLang="ko-KR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13D142-E8BF-4B18-B36A-FB0D070C4A27}"/>
              </a:ext>
            </a:extLst>
          </p:cNvPr>
          <p:cNvSpPr txBox="1"/>
          <p:nvPr/>
        </p:nvSpPr>
        <p:spPr>
          <a:xfrm>
            <a:off x="6326481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13645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E95C5FD-6E51-41B2-983C-0A326E55E0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5DC4FA-99C2-4D0A-ABEE-2D2FCF7FE02D}"/>
              </a:ext>
            </a:extLst>
          </p:cNvPr>
          <p:cNvSpPr txBox="1"/>
          <p:nvPr/>
        </p:nvSpPr>
        <p:spPr>
          <a:xfrm>
            <a:off x="1045493" y="2007008"/>
            <a:ext cx="4789714" cy="461665"/>
          </a:xfrm>
          <a:prstGeom prst="rect">
            <a:avLst/>
          </a:prstGeom>
          <a:solidFill>
            <a:srgbClr val="009E4D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Your Title Here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64D077-A0A1-4E4E-9679-B9F64ACF82FC}"/>
              </a:ext>
            </a:extLst>
          </p:cNvPr>
          <p:cNvSpPr txBox="1"/>
          <p:nvPr/>
        </p:nvSpPr>
        <p:spPr>
          <a:xfrm>
            <a:off x="1045328" y="3534307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bg1"/>
                </a:solidFill>
              </a:rPr>
              <a:t>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663ADAD-3322-4258-8542-4568E9708891}"/>
              </a:ext>
            </a:extLst>
          </p:cNvPr>
          <p:cNvSpPr/>
          <p:nvPr/>
        </p:nvSpPr>
        <p:spPr>
          <a:xfrm>
            <a:off x="1044443" y="2745672"/>
            <a:ext cx="4792021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2A02C2-3069-4EC2-93A7-7E6D6721B129}"/>
              </a:ext>
            </a:extLst>
          </p:cNvPr>
          <p:cNvSpPr txBox="1"/>
          <p:nvPr/>
        </p:nvSpPr>
        <p:spPr>
          <a:xfrm>
            <a:off x="1045328" y="4112328"/>
            <a:ext cx="4802427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478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14F05E-BE02-4C8B-84AB-8E632391E58E}"/>
              </a:ext>
            </a:extLst>
          </p:cNvPr>
          <p:cNvSpPr txBox="1"/>
          <p:nvPr/>
        </p:nvSpPr>
        <p:spPr>
          <a:xfrm>
            <a:off x="1277248" y="4125227"/>
            <a:ext cx="2634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046DC6-87ED-418A-9C18-9FED5741F046}"/>
              </a:ext>
            </a:extLst>
          </p:cNvPr>
          <p:cNvSpPr txBox="1"/>
          <p:nvPr/>
        </p:nvSpPr>
        <p:spPr>
          <a:xfrm>
            <a:off x="4778824" y="4125227"/>
            <a:ext cx="2634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24885D-DC5A-4AB9-B930-EEA76F7393CE}"/>
              </a:ext>
            </a:extLst>
          </p:cNvPr>
          <p:cNvSpPr txBox="1"/>
          <p:nvPr/>
        </p:nvSpPr>
        <p:spPr>
          <a:xfrm>
            <a:off x="8280400" y="4125227"/>
            <a:ext cx="2634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89A7A1-CC77-404C-B3CD-02E74DCF0DCD}"/>
              </a:ext>
            </a:extLst>
          </p:cNvPr>
          <p:cNvSpPr txBox="1"/>
          <p:nvPr/>
        </p:nvSpPr>
        <p:spPr>
          <a:xfrm>
            <a:off x="1277248" y="3157086"/>
            <a:ext cx="726049" cy="750341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/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E40A44-8730-4217-B0BF-AC23166BA292}"/>
              </a:ext>
            </a:extLst>
          </p:cNvPr>
          <p:cNvSpPr txBox="1"/>
          <p:nvPr/>
        </p:nvSpPr>
        <p:spPr>
          <a:xfrm>
            <a:off x="1277248" y="1338005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94F657-75BF-46FF-99A0-6CD4CF7AAEAA}"/>
              </a:ext>
            </a:extLst>
          </p:cNvPr>
          <p:cNvSpPr txBox="1"/>
          <p:nvPr/>
        </p:nvSpPr>
        <p:spPr>
          <a:xfrm>
            <a:off x="4778824" y="3157086"/>
            <a:ext cx="726049" cy="750341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/>
              <a:t>02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3DE4BE-0966-4770-A150-7477836DF741}"/>
              </a:ext>
            </a:extLst>
          </p:cNvPr>
          <p:cNvSpPr txBox="1"/>
          <p:nvPr/>
        </p:nvSpPr>
        <p:spPr>
          <a:xfrm>
            <a:off x="8280400" y="3157086"/>
            <a:ext cx="726049" cy="750341"/>
          </a:xfrm>
          <a:prstGeom prst="rect">
            <a:avLst/>
          </a:prstGeom>
          <a:solidFill>
            <a:srgbClr val="C0312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10343349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rica One - Montserrat Light">
      <a:majorFont>
        <a:latin typeface="Erica On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3126"/>
        </a:solidFill>
        <a:ln w="6985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3097</TotalTime>
  <Words>1331</Words>
  <Application>Microsoft Office PowerPoint</Application>
  <PresentationFormat>와이드스크린</PresentationFormat>
  <Paragraphs>186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Erica One</vt:lpstr>
      <vt:lpstr>Arial</vt:lpstr>
      <vt:lpstr>맑은 고딕</vt:lpstr>
      <vt:lpstr>Montserrat Light</vt:lpstr>
      <vt:lpstr>Wingdings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293</cp:revision>
  <dcterms:created xsi:type="dcterms:W3CDTF">2019-04-06T05:20:47Z</dcterms:created>
  <dcterms:modified xsi:type="dcterms:W3CDTF">2023-09-20T22:55:05Z</dcterms:modified>
</cp:coreProperties>
</file>