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5143500" cx="9144000"/>
  <p:notesSz cx="6858000" cy="9144000"/>
  <p:embeddedFontLst>
    <p:embeddedFont>
      <p:font typeface="Source Serif Pro"/>
      <p:regular r:id="rId22"/>
      <p:bold r:id="rId23"/>
      <p:italic r:id="rId24"/>
      <p:boldItalic r:id="rId25"/>
    </p:embeddedFont>
    <p:embeddedFont>
      <p:font typeface="Cabin"/>
      <p:regular r:id="rId26"/>
      <p:bold r:id="rId27"/>
      <p:italic r:id="rId28"/>
      <p:boldItalic r:id="rId29"/>
    </p:embeddedFont>
    <p:embeddedFont>
      <p:font typeface="Saira"/>
      <p:regular r:id="rId30"/>
      <p:bold r:id="rId31"/>
      <p:italic r:id="rId32"/>
      <p:boldItalic r:id="rId33"/>
    </p:embeddedFont>
    <p:embeddedFont>
      <p:font typeface="Delius"/>
      <p:regular r:id="rId34"/>
    </p:embeddedFont>
    <p:embeddedFont>
      <p:font typeface="Montserrat Light"/>
      <p:regular r:id="rId35"/>
      <p:bold r:id="rId36"/>
      <p:italic r:id="rId37"/>
      <p:boldItalic r:id="rId38"/>
    </p:embeddedFont>
    <p:embeddedFont>
      <p:font typeface="Coda"/>
      <p:regular r:id="rId39"/>
    </p:embeddedFont>
    <p:embeddedFont>
      <p:font typeface="Merriweather"/>
      <p:regular r:id="rId40"/>
      <p:bold r:id="rId41"/>
      <p:italic r:id="rId42"/>
      <p:boldItalic r:id="rId43"/>
    </p:embeddedFont>
    <p:embeddedFont>
      <p:font typeface="DM Serif Display"/>
      <p:regular r:id="rId44"/>
      <p:italic r:id="rId45"/>
    </p:embeddedFont>
    <p:embeddedFont>
      <p:font typeface="Open Sans"/>
      <p:regular r:id="rId46"/>
      <p:bold r:id="rId47"/>
      <p:italic r:id="rId48"/>
      <p:boldItalic r:id="rId4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4BA0EAF1-1E3A-436C-88FD-3985ACD46DD1}">
  <a:tblStyle styleId="{4BA0EAF1-1E3A-436C-88FD-3985ACD46DD1}"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Merriweather-regular.fntdata"/><Relationship Id="rId42" Type="http://schemas.openxmlformats.org/officeDocument/2006/relationships/font" Target="fonts/Merriweather-italic.fntdata"/><Relationship Id="rId41" Type="http://schemas.openxmlformats.org/officeDocument/2006/relationships/font" Target="fonts/Merriweather-bold.fntdata"/><Relationship Id="rId44" Type="http://schemas.openxmlformats.org/officeDocument/2006/relationships/font" Target="fonts/DMSerifDisplay-regular.fntdata"/><Relationship Id="rId43" Type="http://schemas.openxmlformats.org/officeDocument/2006/relationships/font" Target="fonts/Merriweather-boldItalic.fntdata"/><Relationship Id="rId46" Type="http://schemas.openxmlformats.org/officeDocument/2006/relationships/font" Target="fonts/OpenSans-regular.fntdata"/><Relationship Id="rId45" Type="http://schemas.openxmlformats.org/officeDocument/2006/relationships/font" Target="fonts/DMSerifDisplay-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OpenSans-italic.fntdata"/><Relationship Id="rId47" Type="http://schemas.openxmlformats.org/officeDocument/2006/relationships/font" Target="fonts/OpenSans-bold.fntdata"/><Relationship Id="rId49" Type="http://schemas.openxmlformats.org/officeDocument/2006/relationships/font" Target="fonts/OpenSans-bold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Saira-bold.fntdata"/><Relationship Id="rId30" Type="http://schemas.openxmlformats.org/officeDocument/2006/relationships/font" Target="fonts/Saira-regular.fntdata"/><Relationship Id="rId33" Type="http://schemas.openxmlformats.org/officeDocument/2006/relationships/font" Target="fonts/Saira-boldItalic.fntdata"/><Relationship Id="rId32" Type="http://schemas.openxmlformats.org/officeDocument/2006/relationships/font" Target="fonts/Saira-italic.fntdata"/><Relationship Id="rId35" Type="http://schemas.openxmlformats.org/officeDocument/2006/relationships/font" Target="fonts/MontserratLight-regular.fntdata"/><Relationship Id="rId34" Type="http://schemas.openxmlformats.org/officeDocument/2006/relationships/font" Target="fonts/Delius-regular.fntdata"/><Relationship Id="rId37" Type="http://schemas.openxmlformats.org/officeDocument/2006/relationships/font" Target="fonts/MontserratLight-italic.fntdata"/><Relationship Id="rId36" Type="http://schemas.openxmlformats.org/officeDocument/2006/relationships/font" Target="fonts/MontserratLight-bold.fntdata"/><Relationship Id="rId39" Type="http://schemas.openxmlformats.org/officeDocument/2006/relationships/font" Target="fonts/Coda-regular.fntdata"/><Relationship Id="rId38" Type="http://schemas.openxmlformats.org/officeDocument/2006/relationships/font" Target="fonts/MontserratLight-boldItalic.fntdata"/><Relationship Id="rId20" Type="http://schemas.openxmlformats.org/officeDocument/2006/relationships/slide" Target="slides/slide15.xml"/><Relationship Id="rId22" Type="http://schemas.openxmlformats.org/officeDocument/2006/relationships/font" Target="fonts/SourceSerifPro-regular.fntdata"/><Relationship Id="rId21" Type="http://schemas.openxmlformats.org/officeDocument/2006/relationships/slide" Target="slides/slide16.xml"/><Relationship Id="rId24" Type="http://schemas.openxmlformats.org/officeDocument/2006/relationships/font" Target="fonts/SourceSerifPro-italic.fntdata"/><Relationship Id="rId23" Type="http://schemas.openxmlformats.org/officeDocument/2006/relationships/font" Target="fonts/SourceSerifPro-bold.fntdata"/><Relationship Id="rId26" Type="http://schemas.openxmlformats.org/officeDocument/2006/relationships/font" Target="fonts/Cabin-regular.fntdata"/><Relationship Id="rId25" Type="http://schemas.openxmlformats.org/officeDocument/2006/relationships/font" Target="fonts/SourceSerifPro-boldItalic.fntdata"/><Relationship Id="rId28" Type="http://schemas.openxmlformats.org/officeDocument/2006/relationships/font" Target="fonts/Cabin-italic.fntdata"/><Relationship Id="rId27" Type="http://schemas.openxmlformats.org/officeDocument/2006/relationships/font" Target="fonts/Cabin-bold.fntdata"/><Relationship Id="rId29" Type="http://schemas.openxmlformats.org/officeDocument/2006/relationships/font" Target="fonts/Cabin-boldItalic.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 name="Shape 54"/>
        <p:cNvGrpSpPr/>
        <p:nvPr/>
      </p:nvGrpSpPr>
      <p:grpSpPr>
        <a:xfrm>
          <a:off x="0" y="0"/>
          <a:ext cx="0" cy="0"/>
          <a:chOff x="0" y="0"/>
          <a:chExt cx="0" cy="0"/>
        </a:xfrm>
      </p:grpSpPr>
      <p:sp>
        <p:nvSpPr>
          <p:cNvPr id="55" name="Google Shape;55;gc6f73a04f_0_0: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6" name="Google Shape;56;gc6f73a04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 name="Shape 60"/>
        <p:cNvGrpSpPr/>
        <p:nvPr/>
      </p:nvGrpSpPr>
      <p:grpSpPr>
        <a:xfrm>
          <a:off x="0" y="0"/>
          <a:ext cx="0" cy="0"/>
          <a:chOff x="0" y="0"/>
          <a:chExt cx="0" cy="0"/>
        </a:xfrm>
      </p:grpSpPr>
      <p:sp>
        <p:nvSpPr>
          <p:cNvPr id="61" name="Google Shape;61;gc6f73a04f_0_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2" name="Google Shape;62;gc6f73a04f_0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 name="Shape 66"/>
        <p:cNvGrpSpPr/>
        <p:nvPr/>
      </p:nvGrpSpPr>
      <p:grpSpPr>
        <a:xfrm>
          <a:off x="0" y="0"/>
          <a:ext cx="0" cy="0"/>
          <a:chOff x="0" y="0"/>
          <a:chExt cx="0" cy="0"/>
        </a:xfrm>
      </p:grpSpPr>
      <p:sp>
        <p:nvSpPr>
          <p:cNvPr id="67" name="Google Shape;67;g505b84bff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 name="Google Shape;68;g505b84bff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 name="Shape 74"/>
        <p:cNvGrpSpPr/>
        <p:nvPr/>
      </p:nvGrpSpPr>
      <p:grpSpPr>
        <a:xfrm>
          <a:off x="0" y="0"/>
          <a:ext cx="0" cy="0"/>
          <a:chOff x="0" y="0"/>
          <a:chExt cx="0" cy="0"/>
        </a:xfrm>
      </p:grpSpPr>
      <p:sp>
        <p:nvSpPr>
          <p:cNvPr id="75" name="Google Shape;75;g50a0bedfe8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 name="Google Shape;76;g50a0bedfe8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 name="Shape 81"/>
        <p:cNvGrpSpPr/>
        <p:nvPr/>
      </p:nvGrpSpPr>
      <p:grpSpPr>
        <a:xfrm>
          <a:off x="0" y="0"/>
          <a:ext cx="0" cy="0"/>
          <a:chOff x="0" y="0"/>
          <a:chExt cx="0" cy="0"/>
        </a:xfrm>
      </p:grpSpPr>
      <p:sp>
        <p:nvSpPr>
          <p:cNvPr id="82" name="Google Shape;82;gc6f73a04f_0_9: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3" name="Google Shape;83;gc6f73a0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 name="Shape 87"/>
        <p:cNvGrpSpPr/>
        <p:nvPr/>
      </p:nvGrpSpPr>
      <p:grpSpPr>
        <a:xfrm>
          <a:off x="0" y="0"/>
          <a:ext cx="0" cy="0"/>
          <a:chOff x="0" y="0"/>
          <a:chExt cx="0" cy="0"/>
        </a:xfrm>
      </p:grpSpPr>
      <p:sp>
        <p:nvSpPr>
          <p:cNvPr id="88" name="Google Shape;88;gc6f73a04f_0_14: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9" name="Google Shape;89;gc6f73a04f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 name="Shape 94"/>
        <p:cNvGrpSpPr/>
        <p:nvPr/>
      </p:nvGrpSpPr>
      <p:grpSpPr>
        <a:xfrm>
          <a:off x="0" y="0"/>
          <a:ext cx="0" cy="0"/>
          <a:chOff x="0" y="0"/>
          <a:chExt cx="0" cy="0"/>
        </a:xfrm>
      </p:grpSpPr>
      <p:sp>
        <p:nvSpPr>
          <p:cNvPr id="95" name="Google Shape;95;g50a0bedfe8_0_23: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6" name="Google Shape;96;g50a0bedfe8_0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 name="Shape 102"/>
        <p:cNvGrpSpPr/>
        <p:nvPr/>
      </p:nvGrpSpPr>
      <p:grpSpPr>
        <a:xfrm>
          <a:off x="0" y="0"/>
          <a:ext cx="0" cy="0"/>
          <a:chOff x="0" y="0"/>
          <a:chExt cx="0" cy="0"/>
        </a:xfrm>
      </p:grpSpPr>
      <p:sp>
        <p:nvSpPr>
          <p:cNvPr id="103" name="Google Shape;103;g50a0bedfe8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4" name="Google Shape;104;g50a0bedfe8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 name="Shape 107"/>
        <p:cNvGrpSpPr/>
        <p:nvPr/>
      </p:nvGrpSpPr>
      <p:grpSpPr>
        <a:xfrm>
          <a:off x="0" y="0"/>
          <a:ext cx="0" cy="0"/>
          <a:chOff x="0" y="0"/>
          <a:chExt cx="0" cy="0"/>
        </a:xfrm>
      </p:grpSpPr>
      <p:sp>
        <p:nvSpPr>
          <p:cNvPr id="108" name="Google Shape;108;g50a0bedfe8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9" name="Google Shape;109;g50a0bedfe8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 name="Shape 113"/>
        <p:cNvGrpSpPr/>
        <p:nvPr/>
      </p:nvGrpSpPr>
      <p:grpSpPr>
        <a:xfrm>
          <a:off x="0" y="0"/>
          <a:ext cx="0" cy="0"/>
          <a:chOff x="0" y="0"/>
          <a:chExt cx="0" cy="0"/>
        </a:xfrm>
      </p:grpSpPr>
      <p:sp>
        <p:nvSpPr>
          <p:cNvPr id="114" name="Google Shape;114;g50a0bedfe8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 name="Google Shape;115;g50a0bedfe8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 name="Shape 118"/>
        <p:cNvGrpSpPr/>
        <p:nvPr/>
      </p:nvGrpSpPr>
      <p:grpSpPr>
        <a:xfrm>
          <a:off x="0" y="0"/>
          <a:ext cx="0" cy="0"/>
          <a:chOff x="0" y="0"/>
          <a:chExt cx="0" cy="0"/>
        </a:xfrm>
      </p:grpSpPr>
      <p:sp>
        <p:nvSpPr>
          <p:cNvPr id="119" name="Google Shape;119;gc6f73a04f_0_2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20" name="Google Shape;120;gc6f73a04f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 name="Shape 124"/>
        <p:cNvGrpSpPr/>
        <p:nvPr/>
      </p:nvGrpSpPr>
      <p:grpSpPr>
        <a:xfrm>
          <a:off x="0" y="0"/>
          <a:ext cx="0" cy="0"/>
          <a:chOff x="0" y="0"/>
          <a:chExt cx="0" cy="0"/>
        </a:xfrm>
      </p:grpSpPr>
      <p:sp>
        <p:nvSpPr>
          <p:cNvPr id="125" name="Google Shape;125;g505b84bff6_0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 name="Google Shape;126;g505b84bff6_0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 name="Shape 130"/>
        <p:cNvGrpSpPr/>
        <p:nvPr/>
      </p:nvGrpSpPr>
      <p:grpSpPr>
        <a:xfrm>
          <a:off x="0" y="0"/>
          <a:ext cx="0" cy="0"/>
          <a:chOff x="0" y="0"/>
          <a:chExt cx="0" cy="0"/>
        </a:xfrm>
      </p:grpSpPr>
      <p:sp>
        <p:nvSpPr>
          <p:cNvPr id="131" name="Google Shape;131;g507bb93273_0_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 name="Google Shape;132;g507bb93273_0_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 name="Shape 144"/>
        <p:cNvGrpSpPr/>
        <p:nvPr/>
      </p:nvGrpSpPr>
      <p:grpSpPr>
        <a:xfrm>
          <a:off x="0" y="0"/>
          <a:ext cx="0" cy="0"/>
          <a:chOff x="0" y="0"/>
          <a:chExt cx="0" cy="0"/>
        </a:xfrm>
      </p:grpSpPr>
      <p:sp>
        <p:nvSpPr>
          <p:cNvPr id="145" name="Google Shape;145;g4ff04f3cd2_1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 name="Google Shape;146;g4ff04f3cd2_1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 name="Shape 223"/>
        <p:cNvGrpSpPr/>
        <p:nvPr/>
      </p:nvGrpSpPr>
      <p:grpSpPr>
        <a:xfrm>
          <a:off x="0" y="0"/>
          <a:ext cx="0" cy="0"/>
          <a:chOff x="0" y="0"/>
          <a:chExt cx="0" cy="0"/>
        </a:xfrm>
      </p:grpSpPr>
      <p:sp>
        <p:nvSpPr>
          <p:cNvPr id="224" name="Google Shape;224;gc6f73a04f_0_36: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25" name="Google Shape;225;gc6f73a04f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9" name="Shape 229"/>
        <p:cNvGrpSpPr/>
        <p:nvPr/>
      </p:nvGrpSpPr>
      <p:grpSpPr>
        <a:xfrm>
          <a:off x="0" y="0"/>
          <a:ext cx="0" cy="0"/>
          <a:chOff x="0" y="0"/>
          <a:chExt cx="0" cy="0"/>
        </a:xfrm>
      </p:grpSpPr>
      <p:sp>
        <p:nvSpPr>
          <p:cNvPr id="230" name="Google Shape;230;g505b84bff6_0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1" name="Google Shape;231;g505b84bff6_0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ntro"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360700" y="1823000"/>
            <a:ext cx="8324700" cy="994800"/>
          </a:xfrm>
          <a:prstGeom prst="rect">
            <a:avLst/>
          </a:prstGeom>
          <a:noFill/>
          <a:effectLst>
            <a:outerShdw blurRad="57150" rotWithShape="0" algn="bl" dir="5400000" dist="19050">
              <a:srgbClr val="000000">
                <a:alpha val="50000"/>
              </a:srgbClr>
            </a:outerShdw>
          </a:effectLst>
        </p:spPr>
        <p:txBody>
          <a:bodyPr anchorCtr="0" anchor="b" bIns="91425" lIns="91425" spcFirstLastPara="1" rIns="91425" wrap="square" tIns="91425">
            <a:noAutofit/>
          </a:bodyPr>
          <a:lstStyle>
            <a:lvl1pPr lvl="0" algn="ctr">
              <a:spcBef>
                <a:spcPts val="0"/>
              </a:spcBef>
              <a:spcAft>
                <a:spcPts val="0"/>
              </a:spcAft>
              <a:buClr>
                <a:schemeClr val="lt1"/>
              </a:buClr>
              <a:buSzPts val="3600"/>
              <a:buNone/>
              <a:defRPr sz="3600">
                <a:solidFill>
                  <a:schemeClr val="lt1"/>
                </a:solidFill>
              </a:defRPr>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360700" y="2722075"/>
            <a:ext cx="8375400" cy="8625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Clr>
                <a:schemeClr val="dk1"/>
              </a:buClr>
              <a:buSzPts val="1600"/>
              <a:buFont typeface="Open Sans"/>
              <a:buNone/>
              <a:defRPr sz="1600">
                <a:solidFill>
                  <a:schemeClr val="dk1"/>
                </a:solidFill>
                <a:latin typeface="Open Sans"/>
                <a:ea typeface="Open Sans"/>
                <a:cs typeface="Open Sans"/>
                <a:sym typeface="Open Sans"/>
              </a:defRPr>
            </a:lvl1pPr>
            <a:lvl2pPr lvl="1"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2pPr>
            <a:lvl3pPr lvl="2"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3pPr>
            <a:lvl4pPr lvl="3"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4pPr>
            <a:lvl5pPr lvl="4"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5pPr>
            <a:lvl6pPr lvl="5"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6pPr>
            <a:lvl7pPr lvl="6"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7pPr>
            <a:lvl8pPr lvl="7"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8pPr>
            <a:lvl9pPr lvl="8"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9pPr>
          </a:lstStyle>
          <a:p/>
        </p:txBody>
      </p:sp>
      <p:sp>
        <p:nvSpPr>
          <p:cNvPr id="12" name="Google Shape;12;p2"/>
          <p:cNvSpPr txBox="1"/>
          <p:nvPr>
            <p:ph idx="12" type="sldNum"/>
          </p:nvPr>
        </p:nvSpPr>
        <p:spPr>
          <a:xfrm>
            <a:off x="3894900" y="4461775"/>
            <a:ext cx="1354200" cy="498300"/>
          </a:xfrm>
          <a:prstGeom prst="rect">
            <a:avLst/>
          </a:prstGeom>
        </p:spPr>
        <p:txBody>
          <a:bodyPr anchorCtr="0" anchor="ctr" bIns="91425" lIns="91425" spcFirstLastPara="1" rIns="91425" wrap="square" tIns="91425">
            <a:noAutofit/>
          </a:bodyPr>
          <a:lstStyle>
            <a:lvl1pPr lvl="0" algn="ctr">
              <a:buNone/>
              <a:defRPr b="1">
                <a:solidFill>
                  <a:srgbClr val="FFFFFF"/>
                </a:solidFill>
                <a:latin typeface="Source Serif Pro"/>
                <a:ea typeface="Source Serif Pro"/>
                <a:cs typeface="Source Serif Pro"/>
                <a:sym typeface="Source Serif Pro"/>
              </a:defRPr>
            </a:lvl1pPr>
            <a:lvl2pPr lvl="1" algn="ctr">
              <a:buNone/>
              <a:defRPr b="1">
                <a:solidFill>
                  <a:srgbClr val="FFFFFF"/>
                </a:solidFill>
                <a:latin typeface="Source Serif Pro"/>
                <a:ea typeface="Source Serif Pro"/>
                <a:cs typeface="Source Serif Pro"/>
                <a:sym typeface="Source Serif Pro"/>
              </a:defRPr>
            </a:lvl2pPr>
            <a:lvl3pPr lvl="2" algn="ctr">
              <a:buNone/>
              <a:defRPr b="1">
                <a:solidFill>
                  <a:srgbClr val="FFFFFF"/>
                </a:solidFill>
                <a:latin typeface="Source Serif Pro"/>
                <a:ea typeface="Source Serif Pro"/>
                <a:cs typeface="Source Serif Pro"/>
                <a:sym typeface="Source Serif Pro"/>
              </a:defRPr>
            </a:lvl3pPr>
            <a:lvl4pPr lvl="3" algn="ctr">
              <a:buNone/>
              <a:defRPr b="1">
                <a:solidFill>
                  <a:srgbClr val="FFFFFF"/>
                </a:solidFill>
                <a:latin typeface="Source Serif Pro"/>
                <a:ea typeface="Source Serif Pro"/>
                <a:cs typeface="Source Serif Pro"/>
                <a:sym typeface="Source Serif Pro"/>
              </a:defRPr>
            </a:lvl4pPr>
            <a:lvl5pPr lvl="4" algn="ctr">
              <a:buNone/>
              <a:defRPr b="1">
                <a:solidFill>
                  <a:srgbClr val="FFFFFF"/>
                </a:solidFill>
                <a:latin typeface="Source Serif Pro"/>
                <a:ea typeface="Source Serif Pro"/>
                <a:cs typeface="Source Serif Pro"/>
                <a:sym typeface="Source Serif Pro"/>
              </a:defRPr>
            </a:lvl5pPr>
            <a:lvl6pPr lvl="5" algn="ctr">
              <a:buNone/>
              <a:defRPr b="1">
                <a:solidFill>
                  <a:srgbClr val="FFFFFF"/>
                </a:solidFill>
                <a:latin typeface="Source Serif Pro"/>
                <a:ea typeface="Source Serif Pro"/>
                <a:cs typeface="Source Serif Pro"/>
                <a:sym typeface="Source Serif Pro"/>
              </a:defRPr>
            </a:lvl6pPr>
            <a:lvl7pPr lvl="6" algn="ctr">
              <a:buNone/>
              <a:defRPr b="1">
                <a:solidFill>
                  <a:srgbClr val="FFFFFF"/>
                </a:solidFill>
                <a:latin typeface="Source Serif Pro"/>
                <a:ea typeface="Source Serif Pro"/>
                <a:cs typeface="Source Serif Pro"/>
                <a:sym typeface="Source Serif Pro"/>
              </a:defRPr>
            </a:lvl7pPr>
            <a:lvl8pPr lvl="7" algn="ctr">
              <a:buNone/>
              <a:defRPr b="1">
                <a:solidFill>
                  <a:srgbClr val="FFFFFF"/>
                </a:solidFill>
                <a:latin typeface="Source Serif Pro"/>
                <a:ea typeface="Source Serif Pro"/>
                <a:cs typeface="Source Serif Pro"/>
                <a:sym typeface="Source Serif Pro"/>
              </a:defRPr>
            </a:lvl8pPr>
            <a:lvl9pPr lvl="8" algn="ctr">
              <a:buNone/>
              <a:defRPr b="1">
                <a:solidFill>
                  <a:srgbClr val="FFFFFF"/>
                </a:solidFill>
                <a:latin typeface="Source Serif Pro"/>
                <a:ea typeface="Source Serif Pro"/>
                <a:cs typeface="Source Serif Pro"/>
                <a:sym typeface="Source Serif Pro"/>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adline" type="secHead">
  <p:cSld name="SECTION_HEADER">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1221150" y="2553725"/>
            <a:ext cx="6701700" cy="699900"/>
          </a:xfrm>
          <a:prstGeom prst="rect">
            <a:avLst/>
          </a:prstGeom>
          <a:noFill/>
        </p:spPr>
        <p:txBody>
          <a:bodyPr anchorCtr="0" anchor="t" bIns="91425" lIns="91425" spcFirstLastPara="1" rIns="91425" wrap="square" tIns="91425">
            <a:noAutofit/>
          </a:bodyPr>
          <a:lstStyle>
            <a:lvl1pPr lvl="0" algn="ctr">
              <a:spcBef>
                <a:spcPts val="0"/>
              </a:spcBef>
              <a:spcAft>
                <a:spcPts val="0"/>
              </a:spcAft>
              <a:buClr>
                <a:schemeClr val="dk1"/>
              </a:buClr>
              <a:buSzPts val="3000"/>
              <a:buNone/>
              <a:defRPr b="1" sz="3000">
                <a:solidFill>
                  <a:schemeClr val="dk1"/>
                </a:solidFill>
              </a:defRPr>
            </a:lvl1pPr>
            <a:lvl2pPr lvl="1">
              <a:spcBef>
                <a:spcPts val="0"/>
              </a:spcBef>
              <a:spcAft>
                <a:spcPts val="0"/>
              </a:spcAft>
              <a:buSzPts val="3600"/>
              <a:buNone/>
              <a:defRPr sz="3600"/>
            </a:lvl2pPr>
            <a:lvl3pPr lvl="2">
              <a:spcBef>
                <a:spcPts val="0"/>
              </a:spcBef>
              <a:spcAft>
                <a:spcPts val="0"/>
              </a:spcAft>
              <a:buSzPts val="3600"/>
              <a:buNone/>
              <a:defRPr sz="3600"/>
            </a:lvl3pPr>
            <a:lvl4pPr lvl="3">
              <a:spcBef>
                <a:spcPts val="0"/>
              </a:spcBef>
              <a:spcAft>
                <a:spcPts val="0"/>
              </a:spcAft>
              <a:buSzPts val="3600"/>
              <a:buNone/>
              <a:defRPr sz="3600"/>
            </a:lvl4pPr>
            <a:lvl5pPr lvl="4">
              <a:spcBef>
                <a:spcPts val="0"/>
              </a:spcBef>
              <a:spcAft>
                <a:spcPts val="0"/>
              </a:spcAft>
              <a:buSzPts val="3600"/>
              <a:buNone/>
              <a:defRPr sz="3600"/>
            </a:lvl5pPr>
            <a:lvl6pPr lvl="5">
              <a:spcBef>
                <a:spcPts val="0"/>
              </a:spcBef>
              <a:spcAft>
                <a:spcPts val="0"/>
              </a:spcAft>
              <a:buSzPts val="3600"/>
              <a:buNone/>
              <a:defRPr sz="3600"/>
            </a:lvl6pPr>
            <a:lvl7pPr lvl="6">
              <a:spcBef>
                <a:spcPts val="0"/>
              </a:spcBef>
              <a:spcAft>
                <a:spcPts val="0"/>
              </a:spcAft>
              <a:buSzPts val="3600"/>
              <a:buNone/>
              <a:defRPr sz="3600"/>
            </a:lvl7pPr>
            <a:lvl8pPr lvl="7">
              <a:spcBef>
                <a:spcPts val="0"/>
              </a:spcBef>
              <a:spcAft>
                <a:spcPts val="0"/>
              </a:spcAft>
              <a:buSzPts val="3600"/>
              <a:buNone/>
              <a:defRPr sz="3600"/>
            </a:lvl8pPr>
            <a:lvl9pPr lvl="8">
              <a:spcBef>
                <a:spcPts val="0"/>
              </a:spcBef>
              <a:spcAft>
                <a:spcPts val="0"/>
              </a:spcAft>
              <a:buSzPts val="3600"/>
              <a:buNone/>
              <a:defRPr sz="3600"/>
            </a:lvl9pPr>
          </a:lstStyle>
          <a:p/>
        </p:txBody>
      </p:sp>
      <p:sp>
        <p:nvSpPr>
          <p:cNvPr id="15" name="Google Shape;15;p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6" name="Google Shape;16;p3"/>
          <p:cNvSpPr txBox="1"/>
          <p:nvPr>
            <p:ph idx="1" type="subTitle"/>
          </p:nvPr>
        </p:nvSpPr>
        <p:spPr>
          <a:xfrm>
            <a:off x="3894900" y="3628575"/>
            <a:ext cx="1354200" cy="1226400"/>
          </a:xfrm>
          <a:prstGeom prst="rect">
            <a:avLst/>
          </a:prstGeom>
          <a:noFill/>
        </p:spPr>
        <p:txBody>
          <a:bodyPr anchorCtr="0" anchor="t" bIns="91425" lIns="91425" spcFirstLastPara="1" rIns="91425" wrap="square" tIns="91425">
            <a:noAutofit/>
          </a:bodyPr>
          <a:lstStyle>
            <a:lvl1pPr lvl="0" algn="ctr">
              <a:spcBef>
                <a:spcPts val="0"/>
              </a:spcBef>
              <a:spcAft>
                <a:spcPts val="0"/>
              </a:spcAft>
              <a:buClr>
                <a:srgbClr val="BF1436"/>
              </a:buClr>
              <a:buSzPts val="1800"/>
              <a:buNone/>
              <a:defRPr sz="1800">
                <a:solidFill>
                  <a:srgbClr val="BF1436"/>
                </a:solidFill>
              </a:defRPr>
            </a:lvl1pPr>
            <a:lvl2pPr lvl="1">
              <a:spcBef>
                <a:spcPts val="1600"/>
              </a:spcBef>
              <a:spcAft>
                <a:spcPts val="0"/>
              </a:spcAft>
              <a:buSzPts val="1000"/>
              <a:buNone/>
              <a:defRPr/>
            </a:lvl2pPr>
            <a:lvl3pPr lvl="2">
              <a:spcBef>
                <a:spcPts val="1600"/>
              </a:spcBef>
              <a:spcAft>
                <a:spcPts val="0"/>
              </a:spcAft>
              <a:buSzPts val="1000"/>
              <a:buNone/>
              <a:defRPr/>
            </a:lvl3pPr>
            <a:lvl4pPr lvl="3">
              <a:spcBef>
                <a:spcPts val="1600"/>
              </a:spcBef>
              <a:spcAft>
                <a:spcPts val="0"/>
              </a:spcAft>
              <a:buSzPts val="1400"/>
              <a:buNone/>
              <a:defRPr/>
            </a:lvl4pPr>
            <a:lvl5pPr lvl="4">
              <a:spcBef>
                <a:spcPts val="1600"/>
              </a:spcBef>
              <a:spcAft>
                <a:spcPts val="0"/>
              </a:spcAft>
              <a:buSzPts val="1400"/>
              <a:buNone/>
              <a:defRPr/>
            </a:lvl5pPr>
            <a:lvl6pPr lvl="5">
              <a:spcBef>
                <a:spcPts val="1600"/>
              </a:spcBef>
              <a:spcAft>
                <a:spcPts val="0"/>
              </a:spcAft>
              <a:buSzPts val="1400"/>
              <a:buNone/>
              <a:defRPr/>
            </a:lvl6pPr>
            <a:lvl7pPr lvl="6">
              <a:spcBef>
                <a:spcPts val="1600"/>
              </a:spcBef>
              <a:spcAft>
                <a:spcPts val="0"/>
              </a:spcAft>
              <a:buSzPts val="1400"/>
              <a:buNone/>
              <a:defRPr/>
            </a:lvl7pPr>
            <a:lvl8pPr lvl="7">
              <a:spcBef>
                <a:spcPts val="1600"/>
              </a:spcBef>
              <a:spcAft>
                <a:spcPts val="0"/>
              </a:spcAft>
              <a:buSzPts val="1400"/>
              <a:buNone/>
              <a:defRPr/>
            </a:lvl8pPr>
            <a:lvl9pPr lvl="8">
              <a:spcBef>
                <a:spcPts val="1600"/>
              </a:spcBef>
              <a:spcAft>
                <a:spcPts val="1600"/>
              </a:spcAft>
              <a:buSzPts val="1400"/>
              <a:buNone/>
              <a:defRPr/>
            </a:lvl9pPr>
          </a:lstStyle>
          <a:p/>
        </p:txBody>
      </p:sp>
    </p:spTree>
  </p:cSld>
  <p:clrMapOvr>
    <a:masterClrMapping/>
  </p:clrMapOvr>
  <p:extLst>
    <p:ext uri="{DCECCB84-F9BA-43D5-87BE-67443E8EF086}">
      <p15:sldGuideLst>
        <p15:guide id="1" pos="2016">
          <p15:clr>
            <a:srgbClr val="FA7B17"/>
          </p15:clr>
        </p15:guide>
      </p15:sldGuideLst>
    </p:ext>
  </p:extLs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p:cSld name="TITLE_AND_BODY_13_1_1_1">
    <p:bg>
      <p:bgPr>
        <a:blipFill>
          <a:blip r:embed="rId2">
            <a:alphaModFix/>
          </a:blip>
          <a:stretch>
            <a:fillRect/>
          </a:stretch>
        </a:blipFill>
      </p:bgPr>
    </p:bg>
    <p:spTree>
      <p:nvGrpSpPr>
        <p:cNvPr id="17" name="Shape 17"/>
        <p:cNvGrpSpPr/>
        <p:nvPr/>
      </p:nvGrpSpPr>
      <p:grpSpPr>
        <a:xfrm>
          <a:off x="0" y="0"/>
          <a:ext cx="0" cy="0"/>
          <a:chOff x="0" y="0"/>
          <a:chExt cx="0" cy="0"/>
        </a:xfrm>
      </p:grpSpPr>
      <p:sp>
        <p:nvSpPr>
          <p:cNvPr id="18" name="Google Shape;18;p4"/>
          <p:cNvSpPr txBox="1"/>
          <p:nvPr>
            <p:ph type="title"/>
          </p:nvPr>
        </p:nvSpPr>
        <p:spPr>
          <a:xfrm>
            <a:off x="1154225" y="79800"/>
            <a:ext cx="7581900" cy="9303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500"/>
              <a:buNone/>
              <a:defRPr b="1" sz="25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19" name="Google Shape;19;p4"/>
          <p:cNvSpPr txBox="1"/>
          <p:nvPr>
            <p:ph idx="1" type="body"/>
          </p:nvPr>
        </p:nvSpPr>
        <p:spPr>
          <a:xfrm>
            <a:off x="310200" y="1148975"/>
            <a:ext cx="84258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20" name="Google Shape;20;p4"/>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_1_1_1_1">
    <p:bg>
      <p:bgPr>
        <a:blipFill>
          <a:blip r:embed="rId2">
            <a:alphaModFix/>
          </a:blip>
          <a:stretch>
            <a:fillRect/>
          </a:stretch>
        </a:blipFill>
      </p:bgPr>
    </p:bg>
    <p:spTree>
      <p:nvGrpSpPr>
        <p:cNvPr id="21" name="Shape 21"/>
        <p:cNvGrpSpPr/>
        <p:nvPr/>
      </p:nvGrpSpPr>
      <p:grpSpPr>
        <a:xfrm>
          <a:off x="0" y="0"/>
          <a:ext cx="0" cy="0"/>
          <a:chOff x="0" y="0"/>
          <a:chExt cx="0" cy="0"/>
        </a:xfrm>
      </p:grpSpPr>
      <p:sp>
        <p:nvSpPr>
          <p:cNvPr id="22" name="Google Shape;22;p5"/>
          <p:cNvSpPr txBox="1"/>
          <p:nvPr>
            <p:ph type="title"/>
          </p:nvPr>
        </p:nvSpPr>
        <p:spPr>
          <a:xfrm>
            <a:off x="1154225" y="79800"/>
            <a:ext cx="7581900" cy="9303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500"/>
              <a:buNone/>
              <a:defRPr b="1" sz="25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3" name="Google Shape;23;p5"/>
          <p:cNvSpPr txBox="1"/>
          <p:nvPr>
            <p:ph idx="1" type="body"/>
          </p:nvPr>
        </p:nvSpPr>
        <p:spPr>
          <a:xfrm>
            <a:off x="310200" y="1148975"/>
            <a:ext cx="41409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24" name="Google Shape;24;p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5" name="Google Shape;25;p5"/>
          <p:cNvSpPr txBox="1"/>
          <p:nvPr>
            <p:ph idx="2" type="body"/>
          </p:nvPr>
        </p:nvSpPr>
        <p:spPr>
          <a:xfrm>
            <a:off x="4726000" y="1148975"/>
            <a:ext cx="41409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hree Columns">
  <p:cSld name="TITLE_AND_BODY_13_1_1_1_1_1">
    <p:bg>
      <p:bgPr>
        <a:blipFill>
          <a:blip r:embed="rId2">
            <a:alphaModFix/>
          </a:blip>
          <a:stretch>
            <a:fillRect/>
          </a:stretch>
        </a:blipFill>
      </p:bgPr>
    </p:bg>
    <p:spTree>
      <p:nvGrpSpPr>
        <p:cNvPr id="26" name="Shape 26"/>
        <p:cNvGrpSpPr/>
        <p:nvPr/>
      </p:nvGrpSpPr>
      <p:grpSpPr>
        <a:xfrm>
          <a:off x="0" y="0"/>
          <a:ext cx="0" cy="0"/>
          <a:chOff x="0" y="0"/>
          <a:chExt cx="0" cy="0"/>
        </a:xfrm>
      </p:grpSpPr>
      <p:sp>
        <p:nvSpPr>
          <p:cNvPr id="27" name="Google Shape;27;p6"/>
          <p:cNvSpPr txBox="1"/>
          <p:nvPr>
            <p:ph type="title"/>
          </p:nvPr>
        </p:nvSpPr>
        <p:spPr>
          <a:xfrm>
            <a:off x="1154225" y="79800"/>
            <a:ext cx="7581900" cy="9303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500"/>
              <a:buNone/>
              <a:defRPr b="1" sz="25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8" name="Google Shape;28;p6"/>
          <p:cNvSpPr txBox="1"/>
          <p:nvPr>
            <p:ph idx="1" type="body"/>
          </p:nvPr>
        </p:nvSpPr>
        <p:spPr>
          <a:xfrm>
            <a:off x="310200" y="1148975"/>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29" name="Google Shape;29;p6"/>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0" name="Google Shape;30;p6"/>
          <p:cNvSpPr txBox="1"/>
          <p:nvPr>
            <p:ph idx="2" type="body"/>
          </p:nvPr>
        </p:nvSpPr>
        <p:spPr>
          <a:xfrm>
            <a:off x="3293163" y="1148975"/>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31" name="Google Shape;31;p6"/>
          <p:cNvSpPr txBox="1"/>
          <p:nvPr>
            <p:ph idx="3" type="body"/>
          </p:nvPr>
        </p:nvSpPr>
        <p:spPr>
          <a:xfrm>
            <a:off x="6276125" y="1049800"/>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mage">
  <p:cSld name="TITLE_AND_BODY_6">
    <p:bg>
      <p:bgPr>
        <a:blipFill>
          <a:blip r:embed="rId2">
            <a:alphaModFix/>
          </a:blip>
          <a:stretch>
            <a:fillRect/>
          </a:stretch>
        </a:blipFill>
      </p:bgPr>
    </p:bg>
    <p:spTree>
      <p:nvGrpSpPr>
        <p:cNvPr id="32" name="Shape 32"/>
        <p:cNvGrpSpPr/>
        <p:nvPr/>
      </p:nvGrpSpPr>
      <p:grpSpPr>
        <a:xfrm>
          <a:off x="0" y="0"/>
          <a:ext cx="0" cy="0"/>
          <a:chOff x="0" y="0"/>
          <a:chExt cx="0" cy="0"/>
        </a:xfrm>
      </p:grpSpPr>
      <p:sp>
        <p:nvSpPr>
          <p:cNvPr id="33" name="Google Shape;33;p7"/>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4" name="Google Shape;34;p7"/>
          <p:cNvSpPr txBox="1"/>
          <p:nvPr>
            <p:ph idx="1" type="body"/>
          </p:nvPr>
        </p:nvSpPr>
        <p:spPr>
          <a:xfrm flipH="1">
            <a:off x="376300" y="1485750"/>
            <a:ext cx="3747900" cy="2172000"/>
          </a:xfrm>
          <a:prstGeom prst="rect">
            <a:avLst/>
          </a:prstGeom>
          <a:noFill/>
        </p:spPr>
        <p:txBody>
          <a:bodyPr anchorCtr="0" anchor="ctr" bIns="91425" lIns="91425" spcFirstLastPara="1" rIns="91425" wrap="square" tIns="91425">
            <a:noAutofit/>
          </a:bodyPr>
          <a:lstStyle>
            <a:lvl1pPr indent="-304800" lvl="0" marL="457200" algn="r">
              <a:spcBef>
                <a:spcPts val="0"/>
              </a:spcBef>
              <a:spcAft>
                <a:spcPts val="0"/>
              </a:spcAft>
              <a:buClr>
                <a:schemeClr val="dk1"/>
              </a:buClr>
              <a:buSzPts val="1200"/>
              <a:buChar char="●"/>
              <a:defRPr sz="1200">
                <a:solidFill>
                  <a:schemeClr val="dk1"/>
                </a:solidFill>
              </a:defRPr>
            </a:lvl1pPr>
            <a:lvl2pPr indent="-292100" lvl="1" marL="914400" algn="r">
              <a:spcBef>
                <a:spcPts val="1600"/>
              </a:spcBef>
              <a:spcAft>
                <a:spcPts val="0"/>
              </a:spcAft>
              <a:buClr>
                <a:schemeClr val="dk1"/>
              </a:buClr>
              <a:buSzPts val="1000"/>
              <a:buChar char="○"/>
              <a:defRPr>
                <a:solidFill>
                  <a:schemeClr val="dk1"/>
                </a:solidFill>
              </a:defRPr>
            </a:lvl2pPr>
            <a:lvl3pPr indent="-292100" lvl="2" marL="1371600" algn="r">
              <a:spcBef>
                <a:spcPts val="1600"/>
              </a:spcBef>
              <a:spcAft>
                <a:spcPts val="0"/>
              </a:spcAft>
              <a:buClr>
                <a:schemeClr val="dk1"/>
              </a:buClr>
              <a:buSzPts val="1000"/>
              <a:buChar char="■"/>
              <a:defRPr>
                <a:solidFill>
                  <a:schemeClr val="dk1"/>
                </a:solidFill>
              </a:defRPr>
            </a:lvl3pPr>
            <a:lvl4pPr indent="-317500" lvl="3" marL="1828800" algn="r">
              <a:spcBef>
                <a:spcPts val="1600"/>
              </a:spcBef>
              <a:spcAft>
                <a:spcPts val="0"/>
              </a:spcAft>
              <a:buClr>
                <a:schemeClr val="dk1"/>
              </a:buClr>
              <a:buSzPts val="1400"/>
              <a:buChar char="●"/>
              <a:defRPr>
                <a:solidFill>
                  <a:schemeClr val="dk1"/>
                </a:solidFill>
              </a:defRPr>
            </a:lvl4pPr>
            <a:lvl5pPr indent="-317500" lvl="4" marL="2286000" algn="r">
              <a:spcBef>
                <a:spcPts val="1600"/>
              </a:spcBef>
              <a:spcAft>
                <a:spcPts val="0"/>
              </a:spcAft>
              <a:buClr>
                <a:schemeClr val="dk1"/>
              </a:buClr>
              <a:buSzPts val="1400"/>
              <a:buChar char="○"/>
              <a:defRPr>
                <a:solidFill>
                  <a:schemeClr val="dk1"/>
                </a:solidFill>
              </a:defRPr>
            </a:lvl5pPr>
            <a:lvl6pPr indent="-317500" lvl="5" marL="2743200" algn="r">
              <a:spcBef>
                <a:spcPts val="1600"/>
              </a:spcBef>
              <a:spcAft>
                <a:spcPts val="0"/>
              </a:spcAft>
              <a:buClr>
                <a:schemeClr val="dk1"/>
              </a:buClr>
              <a:buSzPts val="1400"/>
              <a:buChar char="■"/>
              <a:defRPr>
                <a:solidFill>
                  <a:schemeClr val="dk1"/>
                </a:solidFill>
              </a:defRPr>
            </a:lvl6pPr>
            <a:lvl7pPr indent="-317500" lvl="6" marL="3200400" algn="r">
              <a:spcBef>
                <a:spcPts val="1600"/>
              </a:spcBef>
              <a:spcAft>
                <a:spcPts val="0"/>
              </a:spcAft>
              <a:buClr>
                <a:schemeClr val="dk1"/>
              </a:buClr>
              <a:buSzPts val="1400"/>
              <a:buChar char="●"/>
              <a:defRPr>
                <a:solidFill>
                  <a:schemeClr val="dk1"/>
                </a:solidFill>
              </a:defRPr>
            </a:lvl7pPr>
            <a:lvl8pPr indent="-317500" lvl="7" marL="3657600" algn="r">
              <a:spcBef>
                <a:spcPts val="1600"/>
              </a:spcBef>
              <a:spcAft>
                <a:spcPts val="0"/>
              </a:spcAft>
              <a:buClr>
                <a:schemeClr val="dk1"/>
              </a:buClr>
              <a:buSzPts val="1400"/>
              <a:buChar char="○"/>
              <a:defRPr>
                <a:solidFill>
                  <a:schemeClr val="dk1"/>
                </a:solidFill>
              </a:defRPr>
            </a:lvl8pPr>
            <a:lvl9pPr indent="-317500" lvl="8" marL="4114800" algn="r">
              <a:spcBef>
                <a:spcPts val="1600"/>
              </a:spcBef>
              <a:spcAft>
                <a:spcPts val="1600"/>
              </a:spcAft>
              <a:buClr>
                <a:schemeClr val="dk1"/>
              </a:buClr>
              <a:buSzPts val="1400"/>
              <a:buChar char="■"/>
              <a:defRPr>
                <a:solidFill>
                  <a:schemeClr val="dk1"/>
                </a:solidFill>
              </a:defRPr>
            </a:lvl9pPr>
          </a:lstStyle>
          <a:p/>
        </p:txBody>
      </p:sp>
    </p:spTree>
  </p:cSld>
  <p:clrMapOvr>
    <a:masterClrMapping/>
  </p:clrMapOvr>
  <p:extLst>
    <p:ext uri="{DCECCB84-F9BA-43D5-87BE-67443E8EF086}">
      <p15:sldGuideLst>
        <p15:guide id="1" pos="1318">
          <p15:clr>
            <a:srgbClr val="FA7B17"/>
          </p15:clr>
        </p15:guide>
        <p15:guide id="2" pos="5294">
          <p15:clr>
            <a:srgbClr val="FA7B17"/>
          </p15:clr>
        </p15:guide>
        <p15:guide id="3" orient="horz" pos="648">
          <p15:clr>
            <a:srgbClr val="FA7B17"/>
          </p15:clr>
        </p15:guide>
        <p15:guide id="4" orient="horz" pos="753">
          <p15:clr>
            <a:srgbClr val="FA7B17"/>
          </p15:clr>
        </p15:guide>
      </p15:sldGuideLst>
    </p:ext>
  </p:extLs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llo I'm">
  <p:cSld name="CUSTOM_1">
    <p:bg>
      <p:bgPr>
        <a:blipFill>
          <a:blip r:embed="rId2">
            <a:alphaModFix/>
          </a:blip>
          <a:stretch>
            <a:fillRect/>
          </a:stretch>
        </a:blipFill>
      </p:bgPr>
    </p:bg>
    <p:spTree>
      <p:nvGrpSpPr>
        <p:cNvPr id="35" name="Shape 35"/>
        <p:cNvGrpSpPr/>
        <p:nvPr/>
      </p:nvGrpSpPr>
      <p:grpSpPr>
        <a:xfrm>
          <a:off x="0" y="0"/>
          <a:ext cx="0" cy="0"/>
          <a:chOff x="0" y="0"/>
          <a:chExt cx="0" cy="0"/>
        </a:xfrm>
      </p:grpSpPr>
      <p:sp>
        <p:nvSpPr>
          <p:cNvPr id="36" name="Google Shape;36;p8"/>
          <p:cNvSpPr txBox="1"/>
          <p:nvPr>
            <p:ph idx="1" type="body"/>
          </p:nvPr>
        </p:nvSpPr>
        <p:spPr>
          <a:xfrm>
            <a:off x="4929150" y="2147525"/>
            <a:ext cx="3759000" cy="698100"/>
          </a:xfrm>
          <a:prstGeom prst="rect">
            <a:avLst/>
          </a:prstGeom>
        </p:spPr>
        <p:txBody>
          <a:bodyPr anchorCtr="0" anchor="ctr" bIns="91425" lIns="91425" spcFirstLastPara="1" rIns="91425" wrap="square" tIns="91425">
            <a:noAutofit/>
          </a:bodyPr>
          <a:lstStyle>
            <a:lvl1pPr indent="-419100" lvl="0" marL="457200" algn="r">
              <a:lnSpc>
                <a:spcPct val="100000"/>
              </a:lnSpc>
              <a:spcBef>
                <a:spcPts val="0"/>
              </a:spcBef>
              <a:spcAft>
                <a:spcPts val="0"/>
              </a:spcAft>
              <a:buClr>
                <a:schemeClr val="dk1"/>
              </a:buClr>
              <a:buSzPts val="3000"/>
              <a:buFont typeface="Merriweather"/>
              <a:buChar char="●"/>
              <a:defRPr b="1" sz="3000">
                <a:solidFill>
                  <a:schemeClr val="dk1"/>
                </a:solidFill>
                <a:latin typeface="Merriweather"/>
                <a:ea typeface="Merriweather"/>
                <a:cs typeface="Merriweather"/>
                <a:sym typeface="Merriweather"/>
              </a:defRPr>
            </a:lvl1pPr>
            <a:lvl2pPr indent="-292100" lvl="1" marL="914400">
              <a:spcBef>
                <a:spcPts val="1600"/>
              </a:spcBef>
              <a:spcAft>
                <a:spcPts val="0"/>
              </a:spcAft>
              <a:buClr>
                <a:srgbClr val="FFFFFF"/>
              </a:buClr>
              <a:buSzPts val="1000"/>
              <a:buChar char="○"/>
              <a:defRPr>
                <a:solidFill>
                  <a:srgbClr val="FFFFFF"/>
                </a:solidFill>
              </a:defRPr>
            </a:lvl2pPr>
            <a:lvl3pPr indent="-292100" lvl="2" marL="1371600">
              <a:spcBef>
                <a:spcPts val="1600"/>
              </a:spcBef>
              <a:spcAft>
                <a:spcPts val="0"/>
              </a:spcAft>
              <a:buClr>
                <a:srgbClr val="FFFFFF"/>
              </a:buClr>
              <a:buSzPts val="1000"/>
              <a:buChar char="■"/>
              <a:defRPr>
                <a:solidFill>
                  <a:srgbClr val="FFFFFF"/>
                </a:solidFill>
              </a:defRPr>
            </a:lvl3pPr>
            <a:lvl4pPr indent="-317500" lvl="3" marL="1828800">
              <a:spcBef>
                <a:spcPts val="1600"/>
              </a:spcBef>
              <a:spcAft>
                <a:spcPts val="0"/>
              </a:spcAft>
              <a:buClr>
                <a:srgbClr val="FFFFFF"/>
              </a:buClr>
              <a:buSzPts val="1400"/>
              <a:buChar char="●"/>
              <a:defRPr>
                <a:solidFill>
                  <a:srgbClr val="FFFFFF"/>
                </a:solidFill>
              </a:defRPr>
            </a:lvl4pPr>
            <a:lvl5pPr indent="-317500" lvl="4" marL="2286000">
              <a:spcBef>
                <a:spcPts val="1600"/>
              </a:spcBef>
              <a:spcAft>
                <a:spcPts val="0"/>
              </a:spcAft>
              <a:buClr>
                <a:srgbClr val="FFFFFF"/>
              </a:buClr>
              <a:buSzPts val="1400"/>
              <a:buChar char="○"/>
              <a:defRPr>
                <a:solidFill>
                  <a:srgbClr val="FFFFFF"/>
                </a:solidFill>
              </a:defRPr>
            </a:lvl5pPr>
            <a:lvl6pPr indent="-317500" lvl="5" marL="2743200">
              <a:spcBef>
                <a:spcPts val="1600"/>
              </a:spcBef>
              <a:spcAft>
                <a:spcPts val="0"/>
              </a:spcAft>
              <a:buClr>
                <a:srgbClr val="FFFFFF"/>
              </a:buClr>
              <a:buSzPts val="1400"/>
              <a:buChar char="■"/>
              <a:defRPr>
                <a:solidFill>
                  <a:srgbClr val="FFFFFF"/>
                </a:solidFill>
              </a:defRPr>
            </a:lvl6pPr>
            <a:lvl7pPr indent="-317500" lvl="6" marL="3200400">
              <a:spcBef>
                <a:spcPts val="1600"/>
              </a:spcBef>
              <a:spcAft>
                <a:spcPts val="0"/>
              </a:spcAft>
              <a:buClr>
                <a:srgbClr val="FFFFFF"/>
              </a:buClr>
              <a:buSzPts val="1400"/>
              <a:buChar char="●"/>
              <a:defRPr>
                <a:solidFill>
                  <a:srgbClr val="FFFFFF"/>
                </a:solidFill>
              </a:defRPr>
            </a:lvl7pPr>
            <a:lvl8pPr indent="-317500" lvl="7" marL="3657600">
              <a:spcBef>
                <a:spcPts val="1600"/>
              </a:spcBef>
              <a:spcAft>
                <a:spcPts val="0"/>
              </a:spcAft>
              <a:buClr>
                <a:srgbClr val="FFFFFF"/>
              </a:buClr>
              <a:buSzPts val="1400"/>
              <a:buChar char="○"/>
              <a:defRPr>
                <a:solidFill>
                  <a:srgbClr val="FFFFFF"/>
                </a:solidFill>
              </a:defRPr>
            </a:lvl8pPr>
            <a:lvl9pPr indent="-317500" lvl="8" marL="4114800">
              <a:spcBef>
                <a:spcPts val="1600"/>
              </a:spcBef>
              <a:spcAft>
                <a:spcPts val="1600"/>
              </a:spcAft>
              <a:buClr>
                <a:srgbClr val="FFFFFF"/>
              </a:buClr>
              <a:buSzPts val="1400"/>
              <a:buFont typeface="Delius"/>
              <a:buChar char="■"/>
              <a:defRPr>
                <a:solidFill>
                  <a:srgbClr val="FFFFFF"/>
                </a:solidFill>
                <a:latin typeface="Delius"/>
                <a:ea typeface="Delius"/>
                <a:cs typeface="Delius"/>
                <a:sym typeface="Delius"/>
              </a:defRPr>
            </a:lvl9pPr>
          </a:lstStyle>
          <a:p/>
        </p:txBody>
      </p:sp>
      <p:sp>
        <p:nvSpPr>
          <p:cNvPr id="37" name="Google Shape;37;p8"/>
          <p:cNvSpPr txBox="1"/>
          <p:nvPr>
            <p:ph idx="2" type="subTitle"/>
          </p:nvPr>
        </p:nvSpPr>
        <p:spPr>
          <a:xfrm>
            <a:off x="4994550" y="2618300"/>
            <a:ext cx="3693600" cy="1022400"/>
          </a:xfrm>
          <a:prstGeom prst="rect">
            <a:avLst/>
          </a:prstGeom>
        </p:spPr>
        <p:txBody>
          <a:bodyPr anchorCtr="0" anchor="t" bIns="91425" lIns="91425" spcFirstLastPara="1" rIns="91425" wrap="square" tIns="91425">
            <a:noAutofit/>
          </a:bodyPr>
          <a:lstStyle>
            <a:lvl1pPr lvl="0" algn="r">
              <a:spcBef>
                <a:spcPts val="0"/>
              </a:spcBef>
              <a:spcAft>
                <a:spcPts val="0"/>
              </a:spcAft>
              <a:buNone/>
              <a:defRPr sz="1400">
                <a:solidFill>
                  <a:srgbClr val="BF1436"/>
                </a:solidFill>
              </a:defRPr>
            </a:lvl1pPr>
            <a:lvl2pPr lvl="1">
              <a:spcBef>
                <a:spcPts val="1600"/>
              </a:spcBef>
              <a:spcAft>
                <a:spcPts val="0"/>
              </a:spcAft>
              <a:buNone/>
              <a:defRPr>
                <a:solidFill>
                  <a:srgbClr val="FFFFFF"/>
                </a:solidFill>
              </a:defRPr>
            </a:lvl2pPr>
            <a:lvl3pPr lvl="2">
              <a:spcBef>
                <a:spcPts val="1600"/>
              </a:spcBef>
              <a:spcAft>
                <a:spcPts val="0"/>
              </a:spcAft>
              <a:buNone/>
              <a:defRPr>
                <a:solidFill>
                  <a:srgbClr val="FFFFFF"/>
                </a:solidFill>
              </a:defRPr>
            </a:lvl3pPr>
            <a:lvl4pPr lvl="3">
              <a:spcBef>
                <a:spcPts val="1600"/>
              </a:spcBef>
              <a:spcAft>
                <a:spcPts val="0"/>
              </a:spcAft>
              <a:buNone/>
              <a:defRPr>
                <a:solidFill>
                  <a:srgbClr val="FFFFFF"/>
                </a:solidFill>
              </a:defRPr>
            </a:lvl4pPr>
            <a:lvl5pPr lvl="4">
              <a:spcBef>
                <a:spcPts val="1600"/>
              </a:spcBef>
              <a:spcAft>
                <a:spcPts val="0"/>
              </a:spcAft>
              <a:buNone/>
              <a:defRPr>
                <a:solidFill>
                  <a:srgbClr val="FFFFFF"/>
                </a:solidFill>
              </a:defRPr>
            </a:lvl5pPr>
            <a:lvl6pPr lvl="5">
              <a:spcBef>
                <a:spcPts val="1600"/>
              </a:spcBef>
              <a:spcAft>
                <a:spcPts val="0"/>
              </a:spcAft>
              <a:buNone/>
              <a:defRPr>
                <a:solidFill>
                  <a:srgbClr val="FFFFFF"/>
                </a:solidFill>
              </a:defRPr>
            </a:lvl6pPr>
            <a:lvl7pPr lvl="6">
              <a:spcBef>
                <a:spcPts val="1600"/>
              </a:spcBef>
              <a:spcAft>
                <a:spcPts val="0"/>
              </a:spcAft>
              <a:buNone/>
              <a:defRPr>
                <a:solidFill>
                  <a:srgbClr val="FFFFFF"/>
                </a:solidFill>
              </a:defRPr>
            </a:lvl7pPr>
            <a:lvl8pPr lvl="7">
              <a:spcBef>
                <a:spcPts val="1600"/>
              </a:spcBef>
              <a:spcAft>
                <a:spcPts val="0"/>
              </a:spcAft>
              <a:buNone/>
              <a:defRPr>
                <a:solidFill>
                  <a:srgbClr val="FFFFFF"/>
                </a:solidFill>
              </a:defRPr>
            </a:lvl8pPr>
            <a:lvl9pPr lvl="8">
              <a:spcBef>
                <a:spcPts val="1600"/>
              </a:spcBef>
              <a:spcAft>
                <a:spcPts val="1600"/>
              </a:spcAft>
              <a:buNone/>
              <a:defRPr>
                <a:solidFill>
                  <a:srgbClr val="FFFFFF"/>
                </a:solidFill>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concept">
  <p:cSld name="CUSTOM_2">
    <p:bg>
      <p:bgPr>
        <a:blipFill>
          <a:blip r:embed="rId2">
            <a:alphaModFix/>
          </a:blip>
          <a:stretch>
            <a:fillRect/>
          </a:stretch>
        </a:blipFill>
      </p:bgPr>
    </p:bg>
    <p:spTree>
      <p:nvGrpSpPr>
        <p:cNvPr id="38" name="Shape 38"/>
        <p:cNvGrpSpPr/>
        <p:nvPr/>
      </p:nvGrpSpPr>
      <p:grpSpPr>
        <a:xfrm>
          <a:off x="0" y="0"/>
          <a:ext cx="0" cy="0"/>
          <a:chOff x="0" y="0"/>
          <a:chExt cx="0" cy="0"/>
        </a:xfrm>
      </p:grpSpPr>
      <p:sp>
        <p:nvSpPr>
          <p:cNvPr id="39" name="Google Shape;39;p9"/>
          <p:cNvSpPr txBox="1"/>
          <p:nvPr>
            <p:ph type="title"/>
          </p:nvPr>
        </p:nvSpPr>
        <p:spPr>
          <a:xfrm>
            <a:off x="2132675" y="1334700"/>
            <a:ext cx="4900500" cy="24741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b="1" sz="4000">
                <a:solidFill>
                  <a:schemeClr val="lt1"/>
                </a:solidFill>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1620">
          <p15:clr>
            <a:srgbClr val="FA7B17"/>
          </p15:clr>
        </p15:guide>
      </p15:sldGuideLst>
    </p:ext>
  </p:extLs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p:cSld name="CUSTOM_4">
    <p:spTree>
      <p:nvGrpSpPr>
        <p:cNvPr id="40" name="Shape 40"/>
        <p:cNvGrpSpPr/>
        <p:nvPr/>
      </p:nvGrpSpPr>
      <p:grpSpPr>
        <a:xfrm>
          <a:off x="0" y="0"/>
          <a:ext cx="0" cy="0"/>
          <a:chOff x="0" y="0"/>
          <a:chExt cx="0" cy="0"/>
        </a:xfrm>
      </p:grpSpPr>
      <p:sp>
        <p:nvSpPr>
          <p:cNvPr id="41" name="Google Shape;41;p10"/>
          <p:cNvSpPr txBox="1"/>
          <p:nvPr>
            <p:ph type="title"/>
          </p:nvPr>
        </p:nvSpPr>
        <p:spPr>
          <a:xfrm>
            <a:off x="2048700" y="4576500"/>
            <a:ext cx="5046600" cy="787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None/>
              <a:defRPr sz="1400">
                <a:solidFill>
                  <a:schemeClr val="lt1"/>
                </a:solidFill>
              </a:defRPr>
            </a:lvl1pPr>
            <a:lvl2pPr lvl="1" rtl="0">
              <a:spcBef>
                <a:spcPts val="0"/>
              </a:spcBef>
              <a:spcAft>
                <a:spcPts val="0"/>
              </a:spcAft>
              <a:buNone/>
              <a:defRPr/>
            </a:lvl2pPr>
            <a:lvl3pPr lvl="2" rtl="0">
              <a:spcBef>
                <a:spcPts val="0"/>
              </a:spcBef>
              <a:spcAft>
                <a:spcPts val="0"/>
              </a:spcAft>
              <a:buNone/>
              <a:defRPr/>
            </a:lvl3pPr>
            <a:lvl4pPr lvl="3" rtl="0">
              <a:spcBef>
                <a:spcPts val="0"/>
              </a:spcBef>
              <a:spcAft>
                <a:spcPts val="0"/>
              </a:spcAft>
              <a:buNone/>
              <a:defRPr/>
            </a:lvl4pPr>
            <a:lvl5pPr lvl="4" rtl="0">
              <a:spcBef>
                <a:spcPts val="0"/>
              </a:spcBef>
              <a:spcAft>
                <a:spcPts val="0"/>
              </a:spcAft>
              <a:buNone/>
              <a:defRPr/>
            </a:lvl5pPr>
            <a:lvl6pPr lvl="5" rtl="0">
              <a:spcBef>
                <a:spcPts val="0"/>
              </a:spcBef>
              <a:spcAft>
                <a:spcPts val="0"/>
              </a:spcAft>
              <a:buNone/>
              <a:defRPr/>
            </a:lvl6pPr>
            <a:lvl7pPr lvl="6" rtl="0">
              <a:spcBef>
                <a:spcPts val="0"/>
              </a:spcBef>
              <a:spcAft>
                <a:spcPts val="0"/>
              </a:spcAft>
              <a:buNone/>
              <a:defRPr/>
            </a:lvl7pPr>
            <a:lvl8pPr lvl="7" rtl="0">
              <a:spcBef>
                <a:spcPts val="0"/>
              </a:spcBef>
              <a:spcAft>
                <a:spcPts val="0"/>
              </a:spcAft>
              <a:buNone/>
              <a:defRPr/>
            </a:lvl8pPr>
            <a:lvl9pPr lvl="8" rtl="0">
              <a:spcBef>
                <a:spcPts val="0"/>
              </a:spcBef>
              <a:spcAft>
                <a:spcPts val="0"/>
              </a:spcAft>
              <a:buNone/>
              <a:defRPr/>
            </a:lvl9pPr>
          </a:lstStyle>
          <a:p/>
        </p:txBody>
      </p:sp>
    </p:spTree>
  </p:cSld>
  <p:clrMapOvr>
    <a:masterClrMapping/>
  </p:clrMapOvr>
  <p:extLst>
    <p:ext uri="{DCECCB84-F9BA-43D5-87BE-67443E8EF086}">
      <p15:sldGuideLst>
        <p15:guide id="1" orient="horz" pos="249">
          <p15:clr>
            <a:srgbClr val="FA7B17"/>
          </p15:clr>
        </p15:guide>
      </p15:sldGuideLst>
    </p:ext>
  </p:extLs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blipFill>
          <a:blip r:embed="rId2">
            <a:alphaModFix/>
          </a:blip>
          <a:stretch>
            <a:fillRect/>
          </a:stretch>
        </a:blipFill>
      </p:bgPr>
    </p:bg>
    <p:spTree>
      <p:nvGrpSpPr>
        <p:cNvPr id="42" name="Shape 42"/>
        <p:cNvGrpSpPr/>
        <p:nvPr/>
      </p:nvGrpSpPr>
      <p:grpSpPr>
        <a:xfrm>
          <a:off x="0" y="0"/>
          <a:ext cx="0" cy="0"/>
          <a:chOff x="0" y="0"/>
          <a:chExt cx="0" cy="0"/>
        </a:xfrm>
      </p:grpSpPr>
      <p:sp>
        <p:nvSpPr>
          <p:cNvPr id="43" name="Google Shape;43;p11"/>
          <p:cNvSpPr txBox="1"/>
          <p:nvPr>
            <p:ph hasCustomPrompt="1" type="title"/>
          </p:nvPr>
        </p:nvSpPr>
        <p:spPr>
          <a:xfrm>
            <a:off x="2314050" y="1681800"/>
            <a:ext cx="4515900" cy="1779900"/>
          </a:xfrm>
          <a:prstGeom prst="rect">
            <a:avLst/>
          </a:prstGeom>
        </p:spPr>
        <p:txBody>
          <a:bodyPr anchorCtr="0" anchor="b" bIns="91425" lIns="91425" spcFirstLastPara="1" rIns="91425" wrap="square" tIns="91425">
            <a:noAutofit/>
          </a:bodyPr>
          <a:lstStyle>
            <a:lvl1pPr lvl="0" algn="ctr">
              <a:spcBef>
                <a:spcPts val="0"/>
              </a:spcBef>
              <a:spcAft>
                <a:spcPts val="0"/>
              </a:spcAft>
              <a:buClr>
                <a:schemeClr val="dk1"/>
              </a:buClr>
              <a:buSzPts val="10000"/>
              <a:buNone/>
              <a:defRPr b="1" sz="10000">
                <a:solidFill>
                  <a:schemeClr val="dk1"/>
                </a:solidFill>
              </a:defRPr>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44" name="Google Shape;44;p11"/>
          <p:cNvSpPr txBox="1"/>
          <p:nvPr>
            <p:ph idx="1" type="body"/>
          </p:nvPr>
        </p:nvSpPr>
        <p:spPr>
          <a:xfrm>
            <a:off x="2267525" y="3169375"/>
            <a:ext cx="4445400" cy="498300"/>
          </a:xfrm>
          <a:prstGeom prst="rect">
            <a:avLst/>
          </a:prstGeom>
        </p:spPr>
        <p:txBody>
          <a:bodyPr anchorCtr="0" anchor="t" bIns="91425" lIns="91425" spcFirstLastPara="1" rIns="91425" wrap="square" tIns="91425">
            <a:noAutofit/>
          </a:bodyPr>
          <a:lstStyle>
            <a:lvl1pPr indent="-304800" lvl="0" marL="457200" algn="ctr">
              <a:spcBef>
                <a:spcPts val="0"/>
              </a:spcBef>
              <a:spcAft>
                <a:spcPts val="0"/>
              </a:spcAft>
              <a:buClr>
                <a:schemeClr val="dk1"/>
              </a:buClr>
              <a:buSzPts val="1200"/>
              <a:buChar char="●"/>
              <a:defRPr>
                <a:solidFill>
                  <a:schemeClr val="dk1"/>
                </a:solidFill>
              </a:defRPr>
            </a:lvl1pPr>
            <a:lvl2pPr indent="-292100" lvl="1" marL="914400" algn="ctr">
              <a:spcBef>
                <a:spcPts val="1600"/>
              </a:spcBef>
              <a:spcAft>
                <a:spcPts val="0"/>
              </a:spcAft>
              <a:buClr>
                <a:schemeClr val="dk1"/>
              </a:buClr>
              <a:buSzPts val="1000"/>
              <a:buChar char="○"/>
              <a:defRPr>
                <a:solidFill>
                  <a:schemeClr val="dk1"/>
                </a:solidFill>
              </a:defRPr>
            </a:lvl2pPr>
            <a:lvl3pPr indent="-292100" lvl="2" marL="1371600" algn="ctr">
              <a:spcBef>
                <a:spcPts val="1600"/>
              </a:spcBef>
              <a:spcAft>
                <a:spcPts val="0"/>
              </a:spcAft>
              <a:buClr>
                <a:schemeClr val="dk1"/>
              </a:buClr>
              <a:buSzPts val="1000"/>
              <a:buChar char="■"/>
              <a:defRPr>
                <a:solidFill>
                  <a:schemeClr val="dk1"/>
                </a:solidFill>
              </a:defRPr>
            </a:lvl3pPr>
            <a:lvl4pPr indent="-317500" lvl="3" marL="1828800" algn="ctr">
              <a:spcBef>
                <a:spcPts val="1600"/>
              </a:spcBef>
              <a:spcAft>
                <a:spcPts val="0"/>
              </a:spcAft>
              <a:buClr>
                <a:schemeClr val="dk1"/>
              </a:buClr>
              <a:buSzPts val="1400"/>
              <a:buChar char="●"/>
              <a:defRPr>
                <a:solidFill>
                  <a:schemeClr val="dk1"/>
                </a:solidFill>
              </a:defRPr>
            </a:lvl4pPr>
            <a:lvl5pPr indent="-317500" lvl="4" marL="2286000" algn="ctr">
              <a:spcBef>
                <a:spcPts val="1600"/>
              </a:spcBef>
              <a:spcAft>
                <a:spcPts val="0"/>
              </a:spcAft>
              <a:buClr>
                <a:schemeClr val="dk1"/>
              </a:buClr>
              <a:buSzPts val="1400"/>
              <a:buChar char="○"/>
              <a:defRPr>
                <a:solidFill>
                  <a:schemeClr val="dk1"/>
                </a:solidFill>
              </a:defRPr>
            </a:lvl5pPr>
            <a:lvl6pPr indent="-317500" lvl="5" marL="2743200" algn="ctr">
              <a:spcBef>
                <a:spcPts val="1600"/>
              </a:spcBef>
              <a:spcAft>
                <a:spcPts val="0"/>
              </a:spcAft>
              <a:buClr>
                <a:schemeClr val="dk1"/>
              </a:buClr>
              <a:buSzPts val="1400"/>
              <a:buChar char="■"/>
              <a:defRPr>
                <a:solidFill>
                  <a:schemeClr val="dk1"/>
                </a:solidFill>
              </a:defRPr>
            </a:lvl6pPr>
            <a:lvl7pPr indent="-317500" lvl="6" marL="3200400" algn="ctr">
              <a:spcBef>
                <a:spcPts val="1600"/>
              </a:spcBef>
              <a:spcAft>
                <a:spcPts val="0"/>
              </a:spcAft>
              <a:buClr>
                <a:schemeClr val="dk1"/>
              </a:buClr>
              <a:buSzPts val="1400"/>
              <a:buChar char="●"/>
              <a:defRPr>
                <a:solidFill>
                  <a:schemeClr val="dk1"/>
                </a:solidFill>
              </a:defRPr>
            </a:lvl7pPr>
            <a:lvl8pPr indent="-317500" lvl="7" marL="3657600" algn="ctr">
              <a:spcBef>
                <a:spcPts val="1600"/>
              </a:spcBef>
              <a:spcAft>
                <a:spcPts val="0"/>
              </a:spcAft>
              <a:buClr>
                <a:schemeClr val="dk1"/>
              </a:buClr>
              <a:buSzPts val="1400"/>
              <a:buChar char="○"/>
              <a:defRPr>
                <a:solidFill>
                  <a:schemeClr val="dk1"/>
                </a:solidFill>
              </a:defRPr>
            </a:lvl8pPr>
            <a:lvl9pPr indent="-317500" lvl="8" marL="4114800" algn="ctr">
              <a:spcBef>
                <a:spcPts val="1600"/>
              </a:spcBef>
              <a:spcAft>
                <a:spcPts val="1600"/>
              </a:spcAft>
              <a:buClr>
                <a:schemeClr val="dk1"/>
              </a:buClr>
              <a:buSzPts val="1400"/>
              <a:buFont typeface="Montserrat Light"/>
              <a:buChar char="■"/>
              <a:defRPr>
                <a:solidFill>
                  <a:schemeClr val="dk1"/>
                </a:solidFill>
                <a:latin typeface="Montserrat Light"/>
                <a:ea typeface="Montserrat Light"/>
                <a:cs typeface="Montserrat Light"/>
                <a:sym typeface="Montserrat Light"/>
              </a:defRPr>
            </a:lvl9pPr>
          </a:lstStyle>
          <a:p/>
        </p:txBody>
      </p:sp>
      <p:sp>
        <p:nvSpPr>
          <p:cNvPr id="45" name="Google Shape;45;p11"/>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p:cSld name="ONE_COLUMN_TEXT_1">
    <p:bg>
      <p:bgPr>
        <a:blipFill>
          <a:blip r:embed="rId2">
            <a:alphaModFix/>
          </a:blip>
          <a:stretch>
            <a:fillRect/>
          </a:stretch>
        </a:blipFill>
      </p:bgPr>
    </p:bg>
    <p:spTree>
      <p:nvGrpSpPr>
        <p:cNvPr id="46" name="Shape 46"/>
        <p:cNvGrpSpPr/>
        <p:nvPr/>
      </p:nvGrpSpPr>
      <p:grpSpPr>
        <a:xfrm>
          <a:off x="0" y="0"/>
          <a:ext cx="0" cy="0"/>
          <a:chOff x="0" y="0"/>
          <a:chExt cx="0" cy="0"/>
        </a:xfrm>
      </p:grpSpPr>
      <p:sp>
        <p:nvSpPr>
          <p:cNvPr id="47" name="Google Shape;47;p12"/>
          <p:cNvSpPr txBox="1"/>
          <p:nvPr>
            <p:ph type="title"/>
          </p:nvPr>
        </p:nvSpPr>
        <p:spPr>
          <a:xfrm>
            <a:off x="219550" y="172825"/>
            <a:ext cx="2579700" cy="15567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1"/>
              </a:buClr>
              <a:buSzPts val="2900"/>
              <a:buNone/>
              <a:defRPr b="1" sz="2900">
                <a:solidFill>
                  <a:schemeClr val="dk1"/>
                </a:solidFill>
              </a:defRPr>
            </a:lvl1pPr>
            <a:lvl2pPr lvl="1" rtl="0">
              <a:spcBef>
                <a:spcPts val="0"/>
              </a:spcBef>
              <a:spcAft>
                <a:spcPts val="0"/>
              </a:spcAft>
              <a:buSzPts val="2400"/>
              <a:buNone/>
              <a:defRPr sz="2400"/>
            </a:lvl2pPr>
            <a:lvl3pPr lvl="2" rtl="0">
              <a:spcBef>
                <a:spcPts val="0"/>
              </a:spcBef>
              <a:spcAft>
                <a:spcPts val="0"/>
              </a:spcAft>
              <a:buSzPts val="2400"/>
              <a:buNone/>
              <a:defRPr sz="2400"/>
            </a:lvl3pPr>
            <a:lvl4pPr lvl="3" rtl="0">
              <a:spcBef>
                <a:spcPts val="0"/>
              </a:spcBef>
              <a:spcAft>
                <a:spcPts val="0"/>
              </a:spcAft>
              <a:buSzPts val="2400"/>
              <a:buNone/>
              <a:defRPr sz="2400"/>
            </a:lvl4pPr>
            <a:lvl5pPr lvl="4" rtl="0">
              <a:spcBef>
                <a:spcPts val="0"/>
              </a:spcBef>
              <a:spcAft>
                <a:spcPts val="0"/>
              </a:spcAft>
              <a:buSzPts val="2400"/>
              <a:buNone/>
              <a:defRPr sz="2400"/>
            </a:lvl5pPr>
            <a:lvl6pPr lvl="5" rtl="0">
              <a:spcBef>
                <a:spcPts val="0"/>
              </a:spcBef>
              <a:spcAft>
                <a:spcPts val="0"/>
              </a:spcAft>
              <a:buSzPts val="2400"/>
              <a:buNone/>
              <a:defRPr sz="2400"/>
            </a:lvl6pPr>
            <a:lvl7pPr lvl="6" rtl="0">
              <a:spcBef>
                <a:spcPts val="0"/>
              </a:spcBef>
              <a:spcAft>
                <a:spcPts val="0"/>
              </a:spcAft>
              <a:buSzPts val="2400"/>
              <a:buNone/>
              <a:defRPr sz="2400"/>
            </a:lvl7pPr>
            <a:lvl8pPr lvl="7" rtl="0">
              <a:spcBef>
                <a:spcPts val="0"/>
              </a:spcBef>
              <a:spcAft>
                <a:spcPts val="0"/>
              </a:spcAft>
              <a:buSzPts val="2400"/>
              <a:buNone/>
              <a:defRPr sz="2400"/>
            </a:lvl8pPr>
            <a:lvl9pPr lvl="8" rtl="0">
              <a:spcBef>
                <a:spcPts val="0"/>
              </a:spcBef>
              <a:spcAft>
                <a:spcPts val="0"/>
              </a:spcAft>
              <a:buSzPts val="2400"/>
              <a:buNone/>
              <a:defRPr sz="2400"/>
            </a:lvl9pPr>
          </a:lstStyle>
          <a:p/>
        </p:txBody>
      </p:sp>
      <p:sp>
        <p:nvSpPr>
          <p:cNvPr id="48" name="Google Shape;48;p12"/>
          <p:cNvSpPr txBox="1"/>
          <p:nvPr>
            <p:ph idx="1" type="body"/>
          </p:nvPr>
        </p:nvSpPr>
        <p:spPr>
          <a:xfrm>
            <a:off x="219550" y="1543050"/>
            <a:ext cx="2579700" cy="3086100"/>
          </a:xfrm>
          <a:prstGeom prst="rect">
            <a:avLst/>
          </a:prstGeom>
        </p:spPr>
        <p:txBody>
          <a:bodyPr anchorCtr="0" anchor="t" bIns="91425" lIns="91425" spcFirstLastPara="1" rIns="91425" wrap="square" tIns="91425">
            <a:noAutofit/>
          </a:bodyPr>
          <a:lstStyle>
            <a:lvl1pPr indent="-298450" lvl="0" marL="457200" rtl="0">
              <a:spcBef>
                <a:spcPts val="0"/>
              </a:spcBef>
              <a:spcAft>
                <a:spcPts val="0"/>
              </a:spcAft>
              <a:buClr>
                <a:schemeClr val="dk1"/>
              </a:buClr>
              <a:buSzPts val="1100"/>
              <a:buChar char="●"/>
              <a:defRPr sz="1100">
                <a:solidFill>
                  <a:schemeClr val="dk1"/>
                </a:solidFill>
              </a:defRPr>
            </a:lvl1pPr>
            <a:lvl2pPr indent="-298450" lvl="1" marL="914400" rtl="0">
              <a:spcBef>
                <a:spcPts val="0"/>
              </a:spcBef>
              <a:spcAft>
                <a:spcPts val="0"/>
              </a:spcAft>
              <a:buClr>
                <a:schemeClr val="dk1"/>
              </a:buClr>
              <a:buSzPts val="1100"/>
              <a:buChar char="○"/>
              <a:defRPr sz="1100">
                <a:solidFill>
                  <a:schemeClr val="dk1"/>
                </a:solidFill>
              </a:defRPr>
            </a:lvl2pPr>
            <a:lvl3pPr indent="-298450" lvl="2" marL="1371600" rtl="0">
              <a:spcBef>
                <a:spcPts val="0"/>
              </a:spcBef>
              <a:spcAft>
                <a:spcPts val="0"/>
              </a:spcAft>
              <a:buClr>
                <a:schemeClr val="dk1"/>
              </a:buClr>
              <a:buSzPts val="1100"/>
              <a:buChar char="■"/>
              <a:defRPr sz="1100">
                <a:solidFill>
                  <a:schemeClr val="dk1"/>
                </a:solidFill>
              </a:defRPr>
            </a:lvl3pPr>
            <a:lvl4pPr indent="-298450" lvl="3" marL="1828800" rtl="0">
              <a:spcBef>
                <a:spcPts val="0"/>
              </a:spcBef>
              <a:spcAft>
                <a:spcPts val="0"/>
              </a:spcAft>
              <a:buClr>
                <a:schemeClr val="dk1"/>
              </a:buClr>
              <a:buSzPts val="1100"/>
              <a:buChar char="●"/>
              <a:defRPr sz="1100">
                <a:solidFill>
                  <a:schemeClr val="dk1"/>
                </a:solidFill>
              </a:defRPr>
            </a:lvl4pPr>
            <a:lvl5pPr indent="-298450" lvl="4" marL="2286000" rtl="0">
              <a:spcBef>
                <a:spcPts val="0"/>
              </a:spcBef>
              <a:spcAft>
                <a:spcPts val="0"/>
              </a:spcAft>
              <a:buClr>
                <a:schemeClr val="dk1"/>
              </a:buClr>
              <a:buSzPts val="1100"/>
              <a:buChar char="○"/>
              <a:defRPr sz="1100">
                <a:solidFill>
                  <a:schemeClr val="dk1"/>
                </a:solidFill>
              </a:defRPr>
            </a:lvl5pPr>
            <a:lvl6pPr indent="-298450" lvl="5" marL="2743200" rtl="0">
              <a:spcBef>
                <a:spcPts val="0"/>
              </a:spcBef>
              <a:spcAft>
                <a:spcPts val="0"/>
              </a:spcAft>
              <a:buClr>
                <a:schemeClr val="dk1"/>
              </a:buClr>
              <a:buSzPts val="1100"/>
              <a:buChar char="■"/>
              <a:defRPr sz="1100">
                <a:solidFill>
                  <a:schemeClr val="dk1"/>
                </a:solidFill>
              </a:defRPr>
            </a:lvl6pPr>
            <a:lvl7pPr indent="-298450" lvl="6" marL="3200400" rtl="0">
              <a:spcBef>
                <a:spcPts val="0"/>
              </a:spcBef>
              <a:spcAft>
                <a:spcPts val="0"/>
              </a:spcAft>
              <a:buClr>
                <a:schemeClr val="dk1"/>
              </a:buClr>
              <a:buSzPts val="1100"/>
              <a:buChar char="●"/>
              <a:defRPr sz="1100">
                <a:solidFill>
                  <a:schemeClr val="dk1"/>
                </a:solidFill>
              </a:defRPr>
            </a:lvl7pPr>
            <a:lvl8pPr indent="-298450" lvl="7" marL="3657600" rtl="0">
              <a:spcBef>
                <a:spcPts val="0"/>
              </a:spcBef>
              <a:spcAft>
                <a:spcPts val="0"/>
              </a:spcAft>
              <a:buClr>
                <a:schemeClr val="dk1"/>
              </a:buClr>
              <a:buSzPts val="1100"/>
              <a:buChar char="○"/>
              <a:defRPr sz="1100">
                <a:solidFill>
                  <a:schemeClr val="dk1"/>
                </a:solidFill>
              </a:defRPr>
            </a:lvl8pPr>
            <a:lvl9pPr indent="-298450" lvl="8" marL="4114800" rtl="0">
              <a:spcBef>
                <a:spcPts val="0"/>
              </a:spcBef>
              <a:spcAft>
                <a:spcPts val="0"/>
              </a:spcAft>
              <a:buClr>
                <a:schemeClr val="dk1"/>
              </a:buClr>
              <a:buSzPts val="1100"/>
              <a:buChar char="■"/>
              <a:defRPr sz="1100">
                <a:solidFill>
                  <a:schemeClr val="dk1"/>
                </a:solidFill>
              </a:defRPr>
            </a:lvl9pPr>
          </a:lstStyle>
          <a:p/>
        </p:txBody>
      </p:sp>
      <p:sp>
        <p:nvSpPr>
          <p:cNvPr id="49" name="Google Shape;49;p12"/>
          <p:cNvSpPr txBox="1"/>
          <p:nvPr>
            <p:ph idx="12" type="sldNum"/>
          </p:nvPr>
        </p:nvSpPr>
        <p:spPr>
          <a:xfrm>
            <a:off x="8523541" y="4695623"/>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0" name="Google Shape;50;p12"/>
          <p:cNvSpPr txBox="1"/>
          <p:nvPr>
            <p:ph idx="2" type="body"/>
          </p:nvPr>
        </p:nvSpPr>
        <p:spPr>
          <a:xfrm>
            <a:off x="3324450" y="236850"/>
            <a:ext cx="5566800" cy="4669800"/>
          </a:xfrm>
          <a:prstGeom prst="rect">
            <a:avLst/>
          </a:prstGeom>
        </p:spPr>
        <p:txBody>
          <a:bodyPr anchorCtr="0" anchor="t" bIns="91425" lIns="91425" spcFirstLastPara="1" rIns="91425" wrap="square" tIns="91425">
            <a:noAutofit/>
          </a:bodyPr>
          <a:lstStyle>
            <a:lvl1pPr indent="-304800" lvl="0" marL="457200" rtl="0">
              <a:spcBef>
                <a:spcPts val="0"/>
              </a:spcBef>
              <a:spcAft>
                <a:spcPts val="0"/>
              </a:spcAft>
              <a:buClr>
                <a:schemeClr val="dk1"/>
              </a:buClr>
              <a:buSzPts val="1200"/>
              <a:buChar char="●"/>
              <a:defRPr sz="1200">
                <a:solidFill>
                  <a:schemeClr val="dk1"/>
                </a:solidFill>
              </a:defRPr>
            </a:lvl1pPr>
            <a:lvl2pPr indent="-292100" lvl="1" marL="914400" rtl="0">
              <a:spcBef>
                <a:spcPts val="0"/>
              </a:spcBef>
              <a:spcAft>
                <a:spcPts val="0"/>
              </a:spcAft>
              <a:buClr>
                <a:schemeClr val="dk1"/>
              </a:buClr>
              <a:buSzPts val="1000"/>
              <a:buChar char="○"/>
              <a:defRPr>
                <a:solidFill>
                  <a:schemeClr val="dk1"/>
                </a:solidFill>
              </a:defRPr>
            </a:lvl2pPr>
            <a:lvl3pPr indent="-292100" lvl="2" marL="1371600" rtl="0">
              <a:spcBef>
                <a:spcPts val="0"/>
              </a:spcBef>
              <a:spcAft>
                <a:spcPts val="0"/>
              </a:spcAft>
              <a:buClr>
                <a:schemeClr val="dk1"/>
              </a:buClr>
              <a:buSzPts val="1000"/>
              <a:buChar char="■"/>
              <a:defRPr>
                <a:solidFill>
                  <a:schemeClr val="dk1"/>
                </a:solidFill>
              </a:defRPr>
            </a:lvl3pPr>
            <a:lvl4pPr indent="-285750" lvl="3" marL="1828800" rtl="0">
              <a:spcBef>
                <a:spcPts val="0"/>
              </a:spcBef>
              <a:spcAft>
                <a:spcPts val="0"/>
              </a:spcAft>
              <a:buClr>
                <a:schemeClr val="dk1"/>
              </a:buClr>
              <a:buSzPts val="900"/>
              <a:buChar char="●"/>
              <a:defRPr sz="900">
                <a:solidFill>
                  <a:schemeClr val="dk1"/>
                </a:solidFill>
              </a:defRPr>
            </a:lvl4pPr>
            <a:lvl5pPr indent="-285750" lvl="4" marL="2286000" rtl="0">
              <a:spcBef>
                <a:spcPts val="0"/>
              </a:spcBef>
              <a:spcAft>
                <a:spcPts val="0"/>
              </a:spcAft>
              <a:buClr>
                <a:schemeClr val="dk1"/>
              </a:buClr>
              <a:buSzPts val="900"/>
              <a:buChar char="○"/>
              <a:defRPr sz="900">
                <a:solidFill>
                  <a:schemeClr val="dk1"/>
                </a:solidFill>
              </a:defRPr>
            </a:lvl5pPr>
            <a:lvl6pPr indent="-285750" lvl="5" marL="2743200" rtl="0">
              <a:spcBef>
                <a:spcPts val="0"/>
              </a:spcBef>
              <a:spcAft>
                <a:spcPts val="0"/>
              </a:spcAft>
              <a:buClr>
                <a:schemeClr val="dk1"/>
              </a:buClr>
              <a:buSzPts val="900"/>
              <a:buChar char="■"/>
              <a:defRPr sz="900">
                <a:solidFill>
                  <a:schemeClr val="dk1"/>
                </a:solidFill>
              </a:defRPr>
            </a:lvl6pPr>
            <a:lvl7pPr indent="-285750" lvl="6" marL="3200400" rtl="0">
              <a:spcBef>
                <a:spcPts val="0"/>
              </a:spcBef>
              <a:spcAft>
                <a:spcPts val="0"/>
              </a:spcAft>
              <a:buClr>
                <a:schemeClr val="dk1"/>
              </a:buClr>
              <a:buSzPts val="900"/>
              <a:buChar char="●"/>
              <a:defRPr sz="900">
                <a:solidFill>
                  <a:schemeClr val="dk1"/>
                </a:solidFill>
              </a:defRPr>
            </a:lvl7pPr>
            <a:lvl8pPr indent="-285750" lvl="7" marL="3657600" rtl="0">
              <a:spcBef>
                <a:spcPts val="0"/>
              </a:spcBef>
              <a:spcAft>
                <a:spcPts val="0"/>
              </a:spcAft>
              <a:buClr>
                <a:schemeClr val="dk1"/>
              </a:buClr>
              <a:buSzPts val="900"/>
              <a:buChar char="○"/>
              <a:defRPr sz="900">
                <a:solidFill>
                  <a:schemeClr val="dk1"/>
                </a:solidFill>
              </a:defRPr>
            </a:lvl8pPr>
            <a:lvl9pPr indent="-285750" lvl="8" marL="4114800" rtl="0">
              <a:spcBef>
                <a:spcPts val="0"/>
              </a:spcBef>
              <a:spcAft>
                <a:spcPts val="0"/>
              </a:spcAft>
              <a:buClr>
                <a:schemeClr val="dk1"/>
              </a:buClr>
              <a:buSzPts val="900"/>
              <a:buFont typeface="Open Sans"/>
              <a:buChar char="■"/>
              <a:defRPr sz="900">
                <a:solidFill>
                  <a:schemeClr val="dk1"/>
                </a:solidFill>
                <a:latin typeface="Open Sans"/>
                <a:ea typeface="Open Sans"/>
                <a:cs typeface="Open Sans"/>
                <a:sym typeface="Open Sans"/>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s">
  <p:cSld name="CUSTOM">
    <p:bg>
      <p:bgPr>
        <a:blipFill>
          <a:blip r:embed="rId2">
            <a:alphaModFix/>
          </a:blip>
          <a:stretch>
            <a:fillRect/>
          </a:stretch>
        </a:blipFill>
      </p:bgPr>
    </p:bg>
    <p:spTree>
      <p:nvGrpSpPr>
        <p:cNvPr id="51" name="Shape 51"/>
        <p:cNvGrpSpPr/>
        <p:nvPr/>
      </p:nvGrpSpPr>
      <p:grpSpPr>
        <a:xfrm>
          <a:off x="0" y="0"/>
          <a:ext cx="0" cy="0"/>
          <a:chOff x="0" y="0"/>
          <a:chExt cx="0" cy="0"/>
        </a:xfrm>
      </p:grpSpPr>
      <p:sp>
        <p:nvSpPr>
          <p:cNvPr id="52" name="Google Shape;52;p13"/>
          <p:cNvSpPr txBox="1"/>
          <p:nvPr>
            <p:ph type="title"/>
          </p:nvPr>
        </p:nvSpPr>
        <p:spPr>
          <a:xfrm>
            <a:off x="2235450" y="2802775"/>
            <a:ext cx="4673100" cy="1655400"/>
          </a:xfrm>
          <a:prstGeom prst="rect">
            <a:avLst/>
          </a:prstGeom>
        </p:spPr>
        <p:txBody>
          <a:bodyPr anchorCtr="0" anchor="b" bIns="91425" lIns="91425" spcFirstLastPara="1" rIns="91425" wrap="square" tIns="91425">
            <a:noAutofit/>
          </a:bodyPr>
          <a:lstStyle>
            <a:lvl1pPr lvl="0" algn="ctr">
              <a:spcBef>
                <a:spcPts val="0"/>
              </a:spcBef>
              <a:spcAft>
                <a:spcPts val="0"/>
              </a:spcAft>
              <a:buNone/>
              <a:defRPr b="0" sz="1500">
                <a:solidFill>
                  <a:schemeClr val="lt1"/>
                </a:solidFill>
                <a:latin typeface="Open Sans"/>
                <a:ea typeface="Open Sans"/>
                <a:cs typeface="Open Sans"/>
                <a:sym typeface="Open Sans"/>
              </a:defRPr>
            </a:lvl1pPr>
            <a:lvl2pPr lvl="1">
              <a:spcBef>
                <a:spcPts val="0"/>
              </a:spcBef>
              <a:spcAft>
                <a:spcPts val="0"/>
              </a:spcAft>
              <a:buNone/>
              <a:defRPr sz="3000">
                <a:solidFill>
                  <a:srgbClr val="38761D"/>
                </a:solidFill>
              </a:defRPr>
            </a:lvl2pPr>
            <a:lvl3pPr lvl="2">
              <a:spcBef>
                <a:spcPts val="0"/>
              </a:spcBef>
              <a:spcAft>
                <a:spcPts val="0"/>
              </a:spcAft>
              <a:buNone/>
              <a:defRPr sz="3000">
                <a:solidFill>
                  <a:srgbClr val="38761D"/>
                </a:solidFill>
              </a:defRPr>
            </a:lvl3pPr>
            <a:lvl4pPr lvl="3">
              <a:spcBef>
                <a:spcPts val="0"/>
              </a:spcBef>
              <a:spcAft>
                <a:spcPts val="0"/>
              </a:spcAft>
              <a:buNone/>
              <a:defRPr sz="3000">
                <a:solidFill>
                  <a:srgbClr val="38761D"/>
                </a:solidFill>
              </a:defRPr>
            </a:lvl4pPr>
            <a:lvl5pPr lvl="4">
              <a:spcBef>
                <a:spcPts val="0"/>
              </a:spcBef>
              <a:spcAft>
                <a:spcPts val="0"/>
              </a:spcAft>
              <a:buNone/>
              <a:defRPr sz="3000">
                <a:solidFill>
                  <a:srgbClr val="38761D"/>
                </a:solidFill>
              </a:defRPr>
            </a:lvl5pPr>
            <a:lvl6pPr lvl="5">
              <a:spcBef>
                <a:spcPts val="0"/>
              </a:spcBef>
              <a:spcAft>
                <a:spcPts val="0"/>
              </a:spcAft>
              <a:buNone/>
              <a:defRPr sz="3000">
                <a:solidFill>
                  <a:srgbClr val="38761D"/>
                </a:solidFill>
              </a:defRPr>
            </a:lvl6pPr>
            <a:lvl7pPr lvl="6">
              <a:spcBef>
                <a:spcPts val="0"/>
              </a:spcBef>
              <a:spcAft>
                <a:spcPts val="0"/>
              </a:spcAft>
              <a:buNone/>
              <a:defRPr sz="3000">
                <a:solidFill>
                  <a:srgbClr val="38761D"/>
                </a:solidFill>
              </a:defRPr>
            </a:lvl7pPr>
            <a:lvl8pPr lvl="7">
              <a:spcBef>
                <a:spcPts val="0"/>
              </a:spcBef>
              <a:spcAft>
                <a:spcPts val="0"/>
              </a:spcAft>
              <a:buNone/>
              <a:defRPr sz="3000">
                <a:solidFill>
                  <a:srgbClr val="38761D"/>
                </a:solidFill>
              </a:defRPr>
            </a:lvl8pPr>
            <a:lvl9pPr lvl="8">
              <a:spcBef>
                <a:spcPts val="0"/>
              </a:spcBef>
              <a:spcAft>
                <a:spcPts val="0"/>
              </a:spcAft>
              <a:buNone/>
              <a:defRPr sz="3000">
                <a:solidFill>
                  <a:srgbClr val="38761D"/>
                </a:solidFill>
              </a:defRPr>
            </a:lvl9pPr>
          </a:lstStyle>
          <a:p/>
        </p:txBody>
      </p:sp>
      <p:sp>
        <p:nvSpPr>
          <p:cNvPr id="53" name="Google Shape;53;p13"/>
          <p:cNvSpPr txBox="1"/>
          <p:nvPr>
            <p:ph idx="1" type="body"/>
          </p:nvPr>
        </p:nvSpPr>
        <p:spPr>
          <a:xfrm>
            <a:off x="1973025" y="4565575"/>
            <a:ext cx="5284500" cy="476100"/>
          </a:xfrm>
          <a:prstGeom prst="rect">
            <a:avLst/>
          </a:prstGeom>
        </p:spPr>
        <p:txBody>
          <a:bodyPr anchorCtr="0" anchor="t" bIns="91425" lIns="91425" spcFirstLastPara="1" rIns="91425" wrap="square" tIns="91425">
            <a:noAutofit/>
          </a:bodyPr>
          <a:lstStyle>
            <a:lvl1pPr indent="-330200" lvl="0" marL="457200" algn="ctr">
              <a:spcBef>
                <a:spcPts val="0"/>
              </a:spcBef>
              <a:spcAft>
                <a:spcPts val="0"/>
              </a:spcAft>
              <a:buClr>
                <a:schemeClr val="lt1"/>
              </a:buClr>
              <a:buSzPts val="1600"/>
              <a:buFont typeface="Merriweather"/>
              <a:buChar char="●"/>
              <a:defRPr b="1" sz="1600">
                <a:solidFill>
                  <a:schemeClr val="lt1"/>
                </a:solidFill>
                <a:latin typeface="Merriweather"/>
                <a:ea typeface="Merriweather"/>
                <a:cs typeface="Merriweather"/>
                <a:sym typeface="Merriweather"/>
              </a:defRPr>
            </a:lvl1pPr>
            <a:lvl2pPr indent="-292100" lvl="1" marL="914400" algn="r">
              <a:spcBef>
                <a:spcPts val="1600"/>
              </a:spcBef>
              <a:spcAft>
                <a:spcPts val="0"/>
              </a:spcAft>
              <a:buSzPts val="1000"/>
              <a:buFont typeface="Coda"/>
              <a:buChar char="○"/>
              <a:defRPr>
                <a:latin typeface="Coda"/>
                <a:ea typeface="Coda"/>
                <a:cs typeface="Coda"/>
                <a:sym typeface="Coda"/>
              </a:defRPr>
            </a:lvl2pPr>
            <a:lvl3pPr indent="-292100" lvl="2" marL="1371600" algn="r">
              <a:spcBef>
                <a:spcPts val="1600"/>
              </a:spcBef>
              <a:spcAft>
                <a:spcPts val="0"/>
              </a:spcAft>
              <a:buSzPts val="1000"/>
              <a:buFont typeface="Coda"/>
              <a:buChar char="■"/>
              <a:defRPr>
                <a:latin typeface="Coda"/>
                <a:ea typeface="Coda"/>
                <a:cs typeface="Coda"/>
                <a:sym typeface="Coda"/>
              </a:defRPr>
            </a:lvl3pPr>
            <a:lvl4pPr indent="-317500" lvl="3" marL="1828800" algn="r">
              <a:spcBef>
                <a:spcPts val="1600"/>
              </a:spcBef>
              <a:spcAft>
                <a:spcPts val="0"/>
              </a:spcAft>
              <a:buSzPts val="1400"/>
              <a:buFont typeface="Coda"/>
              <a:buChar char="●"/>
              <a:defRPr>
                <a:latin typeface="Coda"/>
                <a:ea typeface="Coda"/>
                <a:cs typeface="Coda"/>
                <a:sym typeface="Coda"/>
              </a:defRPr>
            </a:lvl4pPr>
            <a:lvl5pPr indent="-317500" lvl="4" marL="2286000" algn="r">
              <a:spcBef>
                <a:spcPts val="1600"/>
              </a:spcBef>
              <a:spcAft>
                <a:spcPts val="0"/>
              </a:spcAft>
              <a:buSzPts val="1400"/>
              <a:buFont typeface="Coda"/>
              <a:buChar char="○"/>
              <a:defRPr>
                <a:latin typeface="Coda"/>
                <a:ea typeface="Coda"/>
                <a:cs typeface="Coda"/>
                <a:sym typeface="Coda"/>
              </a:defRPr>
            </a:lvl5pPr>
            <a:lvl6pPr indent="-317500" lvl="5" marL="2743200" algn="r">
              <a:spcBef>
                <a:spcPts val="1600"/>
              </a:spcBef>
              <a:spcAft>
                <a:spcPts val="0"/>
              </a:spcAft>
              <a:buSzPts val="1400"/>
              <a:buFont typeface="Coda"/>
              <a:buChar char="■"/>
              <a:defRPr>
                <a:latin typeface="Coda"/>
                <a:ea typeface="Coda"/>
                <a:cs typeface="Coda"/>
                <a:sym typeface="Coda"/>
              </a:defRPr>
            </a:lvl6pPr>
            <a:lvl7pPr indent="-317500" lvl="6" marL="3200400" algn="r">
              <a:spcBef>
                <a:spcPts val="1600"/>
              </a:spcBef>
              <a:spcAft>
                <a:spcPts val="0"/>
              </a:spcAft>
              <a:buSzPts val="1400"/>
              <a:buFont typeface="Coda"/>
              <a:buChar char="●"/>
              <a:defRPr>
                <a:latin typeface="Coda"/>
                <a:ea typeface="Coda"/>
                <a:cs typeface="Coda"/>
                <a:sym typeface="Coda"/>
              </a:defRPr>
            </a:lvl7pPr>
            <a:lvl8pPr indent="-317500" lvl="7" marL="3657600" algn="r">
              <a:spcBef>
                <a:spcPts val="1600"/>
              </a:spcBef>
              <a:spcAft>
                <a:spcPts val="0"/>
              </a:spcAft>
              <a:buSzPts val="1400"/>
              <a:buFont typeface="Coda"/>
              <a:buChar char="○"/>
              <a:defRPr>
                <a:latin typeface="Coda"/>
                <a:ea typeface="Coda"/>
                <a:cs typeface="Coda"/>
                <a:sym typeface="Coda"/>
              </a:defRPr>
            </a:lvl8pPr>
            <a:lvl9pPr indent="-317500" lvl="8" marL="4114800" algn="r">
              <a:spcBef>
                <a:spcPts val="1600"/>
              </a:spcBef>
              <a:spcAft>
                <a:spcPts val="1600"/>
              </a:spcAft>
              <a:buClr>
                <a:srgbClr val="000000"/>
              </a:buClr>
              <a:buSzPts val="1400"/>
              <a:buFont typeface="Coda"/>
              <a:buChar char="■"/>
              <a:defRPr>
                <a:solidFill>
                  <a:srgbClr val="000000"/>
                </a:solidFill>
                <a:latin typeface="Coda"/>
                <a:ea typeface="Coda"/>
                <a:cs typeface="Coda"/>
                <a:sym typeface="Coda"/>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1.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3600"/>
              <a:buFont typeface="Merriweather"/>
              <a:buNone/>
              <a:defRPr b="1" sz="3600">
                <a:latin typeface="Merriweather"/>
                <a:ea typeface="Merriweather"/>
                <a:cs typeface="Merriweather"/>
                <a:sym typeface="Merriweather"/>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04800" lvl="0" marL="457200">
              <a:lnSpc>
                <a:spcPct val="115000"/>
              </a:lnSpc>
              <a:spcBef>
                <a:spcPts val="0"/>
              </a:spcBef>
              <a:spcAft>
                <a:spcPts val="0"/>
              </a:spcAft>
              <a:buSzPts val="1200"/>
              <a:buFont typeface="Open Sans"/>
              <a:buChar char="●"/>
              <a:defRPr sz="1200">
                <a:latin typeface="Open Sans"/>
                <a:ea typeface="Open Sans"/>
                <a:cs typeface="Open Sans"/>
                <a:sym typeface="Open Sans"/>
              </a:defRPr>
            </a:lvl1pPr>
            <a:lvl2pPr indent="-292100" lvl="1" marL="914400">
              <a:lnSpc>
                <a:spcPct val="115000"/>
              </a:lnSpc>
              <a:spcBef>
                <a:spcPts val="1600"/>
              </a:spcBef>
              <a:spcAft>
                <a:spcPts val="0"/>
              </a:spcAft>
              <a:buSzPts val="1000"/>
              <a:buFont typeface="Open Sans"/>
              <a:buChar char="○"/>
              <a:defRPr sz="1000">
                <a:latin typeface="Open Sans"/>
                <a:ea typeface="Open Sans"/>
                <a:cs typeface="Open Sans"/>
                <a:sym typeface="Open Sans"/>
              </a:defRPr>
            </a:lvl2pPr>
            <a:lvl3pPr indent="-292100" lvl="2" marL="1371600">
              <a:lnSpc>
                <a:spcPct val="115000"/>
              </a:lnSpc>
              <a:spcBef>
                <a:spcPts val="1600"/>
              </a:spcBef>
              <a:spcAft>
                <a:spcPts val="0"/>
              </a:spcAft>
              <a:buSzPts val="1000"/>
              <a:buFont typeface="Open Sans"/>
              <a:buChar char="■"/>
              <a:defRPr sz="1000">
                <a:latin typeface="Open Sans"/>
                <a:ea typeface="Open Sans"/>
                <a:cs typeface="Open Sans"/>
                <a:sym typeface="Open Sans"/>
              </a:defRPr>
            </a:lvl3pPr>
            <a:lvl4pPr indent="-317500" lvl="3" marL="1828800">
              <a:lnSpc>
                <a:spcPct val="115000"/>
              </a:lnSpc>
              <a:spcBef>
                <a:spcPts val="1600"/>
              </a:spcBef>
              <a:spcAft>
                <a:spcPts val="0"/>
              </a:spcAft>
              <a:buSzPts val="1400"/>
              <a:buFont typeface="Open Sans"/>
              <a:buChar char="●"/>
              <a:defRPr>
                <a:latin typeface="Open Sans"/>
                <a:ea typeface="Open Sans"/>
                <a:cs typeface="Open Sans"/>
                <a:sym typeface="Open Sans"/>
              </a:defRPr>
            </a:lvl4pPr>
            <a:lvl5pPr indent="-317500" lvl="4" marL="2286000">
              <a:lnSpc>
                <a:spcPct val="115000"/>
              </a:lnSpc>
              <a:spcBef>
                <a:spcPts val="1600"/>
              </a:spcBef>
              <a:spcAft>
                <a:spcPts val="0"/>
              </a:spcAft>
              <a:buSzPts val="1400"/>
              <a:buFont typeface="Open Sans"/>
              <a:buChar char="○"/>
              <a:defRPr>
                <a:latin typeface="Open Sans"/>
                <a:ea typeface="Open Sans"/>
                <a:cs typeface="Open Sans"/>
                <a:sym typeface="Open Sans"/>
              </a:defRPr>
            </a:lvl5pPr>
            <a:lvl6pPr indent="-317500" lvl="5" marL="2743200">
              <a:lnSpc>
                <a:spcPct val="115000"/>
              </a:lnSpc>
              <a:spcBef>
                <a:spcPts val="1600"/>
              </a:spcBef>
              <a:spcAft>
                <a:spcPts val="0"/>
              </a:spcAft>
              <a:buSzPts val="1400"/>
              <a:buFont typeface="Open Sans"/>
              <a:buChar char="■"/>
              <a:defRPr>
                <a:latin typeface="Open Sans"/>
                <a:ea typeface="Open Sans"/>
                <a:cs typeface="Open Sans"/>
                <a:sym typeface="Open Sans"/>
              </a:defRPr>
            </a:lvl6pPr>
            <a:lvl7pPr indent="-317500" lvl="6" marL="3200400">
              <a:lnSpc>
                <a:spcPct val="115000"/>
              </a:lnSpc>
              <a:spcBef>
                <a:spcPts val="1600"/>
              </a:spcBef>
              <a:spcAft>
                <a:spcPts val="0"/>
              </a:spcAft>
              <a:buSzPts val="1400"/>
              <a:buFont typeface="Open Sans"/>
              <a:buChar char="●"/>
              <a:defRPr>
                <a:latin typeface="Open Sans"/>
                <a:ea typeface="Open Sans"/>
                <a:cs typeface="Open Sans"/>
                <a:sym typeface="Open Sans"/>
              </a:defRPr>
            </a:lvl7pPr>
            <a:lvl8pPr indent="-317500" lvl="7" marL="3657600">
              <a:lnSpc>
                <a:spcPct val="115000"/>
              </a:lnSpc>
              <a:spcBef>
                <a:spcPts val="1600"/>
              </a:spcBef>
              <a:spcAft>
                <a:spcPts val="0"/>
              </a:spcAft>
              <a:buSzPts val="1400"/>
              <a:buFont typeface="Open Sans"/>
              <a:buChar char="○"/>
              <a:defRPr>
                <a:latin typeface="Open Sans"/>
                <a:ea typeface="Open Sans"/>
                <a:cs typeface="Open Sans"/>
                <a:sym typeface="Open Sans"/>
              </a:defRPr>
            </a:lvl8pPr>
            <a:lvl9pPr indent="-317500" lvl="8" marL="4114800">
              <a:lnSpc>
                <a:spcPct val="115000"/>
              </a:lnSpc>
              <a:spcBef>
                <a:spcPts val="1600"/>
              </a:spcBef>
              <a:spcAft>
                <a:spcPts val="1600"/>
              </a:spcAft>
              <a:buClr>
                <a:srgbClr val="666666"/>
              </a:buClr>
              <a:buSzPts val="1400"/>
              <a:buFont typeface="Saira"/>
              <a:buChar char="■"/>
              <a:defRPr>
                <a:solidFill>
                  <a:srgbClr val="666666"/>
                </a:solidFill>
                <a:latin typeface="Saira"/>
                <a:ea typeface="Saira"/>
                <a:cs typeface="Saira"/>
                <a:sym typeface="Saira"/>
              </a:defRPr>
            </a:lvl9pPr>
          </a:lstStyle>
          <a:p/>
        </p:txBody>
      </p:sp>
      <p:sp>
        <p:nvSpPr>
          <p:cNvPr id="8" name="Google Shape;8;p1"/>
          <p:cNvSpPr txBox="1"/>
          <p:nvPr>
            <p:ph idx="12" type="sldNum"/>
          </p:nvPr>
        </p:nvSpPr>
        <p:spPr>
          <a:xfrm>
            <a:off x="3427350" y="4461775"/>
            <a:ext cx="1354200" cy="498300"/>
          </a:xfrm>
          <a:prstGeom prst="rect">
            <a:avLst/>
          </a:prstGeom>
          <a:noFill/>
          <a:ln>
            <a:noFill/>
          </a:ln>
        </p:spPr>
        <p:txBody>
          <a:bodyPr anchorCtr="0" anchor="ctr" bIns="91425" lIns="91425" spcFirstLastPara="1" rIns="91425" wrap="square" tIns="91425">
            <a:noAutofit/>
          </a:bodyPr>
          <a:lstStyle>
            <a:lvl1pPr lvl="0" algn="r">
              <a:buNone/>
              <a:defRPr b="1" sz="1000">
                <a:solidFill>
                  <a:srgbClr val="FFFFFF"/>
                </a:solidFill>
                <a:latin typeface="Source Serif Pro"/>
                <a:ea typeface="Source Serif Pro"/>
                <a:cs typeface="Source Serif Pro"/>
                <a:sym typeface="Source Serif Pro"/>
              </a:defRPr>
            </a:lvl1pPr>
            <a:lvl2pPr lvl="1" algn="r">
              <a:buNone/>
              <a:defRPr b="1" sz="1000">
                <a:solidFill>
                  <a:srgbClr val="FFFFFF"/>
                </a:solidFill>
                <a:latin typeface="Source Serif Pro"/>
                <a:ea typeface="Source Serif Pro"/>
                <a:cs typeface="Source Serif Pro"/>
                <a:sym typeface="Source Serif Pro"/>
              </a:defRPr>
            </a:lvl2pPr>
            <a:lvl3pPr lvl="2" algn="r">
              <a:buNone/>
              <a:defRPr b="1" sz="1000">
                <a:solidFill>
                  <a:srgbClr val="FFFFFF"/>
                </a:solidFill>
                <a:latin typeface="Source Serif Pro"/>
                <a:ea typeface="Source Serif Pro"/>
                <a:cs typeface="Source Serif Pro"/>
                <a:sym typeface="Source Serif Pro"/>
              </a:defRPr>
            </a:lvl3pPr>
            <a:lvl4pPr lvl="3" algn="r">
              <a:buNone/>
              <a:defRPr b="1" sz="1000">
                <a:solidFill>
                  <a:srgbClr val="FFFFFF"/>
                </a:solidFill>
                <a:latin typeface="Source Serif Pro"/>
                <a:ea typeface="Source Serif Pro"/>
                <a:cs typeface="Source Serif Pro"/>
                <a:sym typeface="Source Serif Pro"/>
              </a:defRPr>
            </a:lvl4pPr>
            <a:lvl5pPr lvl="4" algn="r">
              <a:buNone/>
              <a:defRPr b="1" sz="1000">
                <a:solidFill>
                  <a:srgbClr val="FFFFFF"/>
                </a:solidFill>
                <a:latin typeface="Source Serif Pro"/>
                <a:ea typeface="Source Serif Pro"/>
                <a:cs typeface="Source Serif Pro"/>
                <a:sym typeface="Source Serif Pro"/>
              </a:defRPr>
            </a:lvl5pPr>
            <a:lvl6pPr lvl="5" algn="r">
              <a:buNone/>
              <a:defRPr b="1" sz="1000">
                <a:solidFill>
                  <a:srgbClr val="FFFFFF"/>
                </a:solidFill>
                <a:latin typeface="Source Serif Pro"/>
                <a:ea typeface="Source Serif Pro"/>
                <a:cs typeface="Source Serif Pro"/>
                <a:sym typeface="Source Serif Pro"/>
              </a:defRPr>
            </a:lvl6pPr>
            <a:lvl7pPr lvl="6" algn="r">
              <a:buNone/>
              <a:defRPr b="1" sz="1000">
                <a:solidFill>
                  <a:srgbClr val="FFFFFF"/>
                </a:solidFill>
                <a:latin typeface="Source Serif Pro"/>
                <a:ea typeface="Source Serif Pro"/>
                <a:cs typeface="Source Serif Pro"/>
                <a:sym typeface="Source Serif Pro"/>
              </a:defRPr>
            </a:lvl7pPr>
            <a:lvl8pPr lvl="7" algn="r">
              <a:buNone/>
              <a:defRPr b="1" sz="1000">
                <a:solidFill>
                  <a:srgbClr val="FFFFFF"/>
                </a:solidFill>
                <a:latin typeface="Source Serif Pro"/>
                <a:ea typeface="Source Serif Pro"/>
                <a:cs typeface="Source Serif Pro"/>
                <a:sym typeface="Source Serif Pro"/>
              </a:defRPr>
            </a:lvl8pPr>
            <a:lvl9pPr lvl="8" algn="r">
              <a:buNone/>
              <a:defRPr b="1" sz="1000">
                <a:solidFill>
                  <a:srgbClr val="FFFFFF"/>
                </a:solidFill>
                <a:latin typeface="Source Serif Pro"/>
                <a:ea typeface="Source Serif Pro"/>
                <a:cs typeface="Source Serif Pro"/>
                <a:sym typeface="Source Serif Pro"/>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 Id="rId3" Type="http://schemas.openxmlformats.org/officeDocument/2006/relationships/hyperlink" Target="https://slidesmedia.com" TargetMode="Externa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4.xml"/><Relationship Id="rId3" Type="http://schemas.openxmlformats.org/officeDocument/2006/relationships/image" Target="../media/image31.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8.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7.xml"/><Relationship Id="rId3" Type="http://schemas.openxmlformats.org/officeDocument/2006/relationships/image" Target="../media/image10.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9.xml"/><Relationship Id="rId3" Type="http://schemas.openxmlformats.org/officeDocument/2006/relationships/image" Target="../media/image24.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8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 Id="rId3" Type="http://schemas.openxmlformats.org/officeDocument/2006/relationships/image" Target="../media/image3.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4.jpg"/><Relationship Id="rId4" Type="http://schemas.openxmlformats.org/officeDocument/2006/relationships/image" Target="../media/image91.png"/><Relationship Id="rId5" Type="http://schemas.openxmlformats.org/officeDocument/2006/relationships/image" Target="../media/image5.png"/></Relationships>
</file>

<file path=ppt/slides/_rels/slide14.xml.rels><?xml version="1.0" encoding="UTF-8" standalone="yes"?><Relationships xmlns="http://schemas.openxmlformats.org/package/2006/relationships"><Relationship Id="rId40" Type="http://schemas.openxmlformats.org/officeDocument/2006/relationships/image" Target="../media/image59.png"/><Relationship Id="rId42" Type="http://schemas.openxmlformats.org/officeDocument/2006/relationships/image" Target="../media/image62.png"/><Relationship Id="rId41" Type="http://schemas.openxmlformats.org/officeDocument/2006/relationships/image" Target="../media/image56.png"/><Relationship Id="rId44" Type="http://schemas.openxmlformats.org/officeDocument/2006/relationships/image" Target="../media/image55.png"/><Relationship Id="rId43" Type="http://schemas.openxmlformats.org/officeDocument/2006/relationships/image" Target="../media/image53.png"/><Relationship Id="rId46" Type="http://schemas.openxmlformats.org/officeDocument/2006/relationships/image" Target="../media/image63.png"/><Relationship Id="rId45" Type="http://schemas.openxmlformats.org/officeDocument/2006/relationships/image" Target="../media/image52.png"/><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19.png"/><Relationship Id="rId4" Type="http://schemas.openxmlformats.org/officeDocument/2006/relationships/image" Target="../media/image17.png"/><Relationship Id="rId9" Type="http://schemas.openxmlformats.org/officeDocument/2006/relationships/image" Target="../media/image16.png"/><Relationship Id="rId48" Type="http://schemas.openxmlformats.org/officeDocument/2006/relationships/image" Target="../media/image60.png"/><Relationship Id="rId47" Type="http://schemas.openxmlformats.org/officeDocument/2006/relationships/image" Target="../media/image61.png"/><Relationship Id="rId49" Type="http://schemas.openxmlformats.org/officeDocument/2006/relationships/image" Target="../media/image54.png"/><Relationship Id="rId5" Type="http://schemas.openxmlformats.org/officeDocument/2006/relationships/image" Target="../media/image21.png"/><Relationship Id="rId6" Type="http://schemas.openxmlformats.org/officeDocument/2006/relationships/image" Target="../media/image15.png"/><Relationship Id="rId7" Type="http://schemas.openxmlformats.org/officeDocument/2006/relationships/image" Target="../media/image18.png"/><Relationship Id="rId8" Type="http://schemas.openxmlformats.org/officeDocument/2006/relationships/image" Target="../media/image50.png"/><Relationship Id="rId73" Type="http://schemas.openxmlformats.org/officeDocument/2006/relationships/image" Target="../media/image85.png"/><Relationship Id="rId72" Type="http://schemas.openxmlformats.org/officeDocument/2006/relationships/image" Target="../media/image81.png"/><Relationship Id="rId31" Type="http://schemas.openxmlformats.org/officeDocument/2006/relationships/image" Target="../media/image42.png"/><Relationship Id="rId75" Type="http://schemas.openxmlformats.org/officeDocument/2006/relationships/image" Target="../media/image87.png"/><Relationship Id="rId30" Type="http://schemas.openxmlformats.org/officeDocument/2006/relationships/image" Target="../media/image48.png"/><Relationship Id="rId74" Type="http://schemas.openxmlformats.org/officeDocument/2006/relationships/image" Target="../media/image88.png"/><Relationship Id="rId33" Type="http://schemas.openxmlformats.org/officeDocument/2006/relationships/image" Target="../media/image44.png"/><Relationship Id="rId32" Type="http://schemas.openxmlformats.org/officeDocument/2006/relationships/image" Target="../media/image49.png"/><Relationship Id="rId76" Type="http://schemas.openxmlformats.org/officeDocument/2006/relationships/image" Target="../media/image90.png"/><Relationship Id="rId35" Type="http://schemas.openxmlformats.org/officeDocument/2006/relationships/image" Target="../media/image57.png"/><Relationship Id="rId34" Type="http://schemas.openxmlformats.org/officeDocument/2006/relationships/image" Target="../media/image58.png"/><Relationship Id="rId71" Type="http://schemas.openxmlformats.org/officeDocument/2006/relationships/image" Target="../media/image89.png"/><Relationship Id="rId70" Type="http://schemas.openxmlformats.org/officeDocument/2006/relationships/image" Target="../media/image80.png"/><Relationship Id="rId37" Type="http://schemas.openxmlformats.org/officeDocument/2006/relationships/image" Target="../media/image45.png"/><Relationship Id="rId36" Type="http://schemas.openxmlformats.org/officeDocument/2006/relationships/image" Target="../media/image46.png"/><Relationship Id="rId39" Type="http://schemas.openxmlformats.org/officeDocument/2006/relationships/image" Target="../media/image51.png"/><Relationship Id="rId38" Type="http://schemas.openxmlformats.org/officeDocument/2006/relationships/image" Target="../media/image47.png"/><Relationship Id="rId62" Type="http://schemas.openxmlformats.org/officeDocument/2006/relationships/image" Target="../media/image72.png"/><Relationship Id="rId61" Type="http://schemas.openxmlformats.org/officeDocument/2006/relationships/image" Target="../media/image73.png"/><Relationship Id="rId20" Type="http://schemas.openxmlformats.org/officeDocument/2006/relationships/image" Target="../media/image29.png"/><Relationship Id="rId64" Type="http://schemas.openxmlformats.org/officeDocument/2006/relationships/image" Target="../media/image77.png"/><Relationship Id="rId63" Type="http://schemas.openxmlformats.org/officeDocument/2006/relationships/image" Target="../media/image92.png"/><Relationship Id="rId22" Type="http://schemas.openxmlformats.org/officeDocument/2006/relationships/image" Target="../media/image41.png"/><Relationship Id="rId66" Type="http://schemas.openxmlformats.org/officeDocument/2006/relationships/image" Target="../media/image78.png"/><Relationship Id="rId21" Type="http://schemas.openxmlformats.org/officeDocument/2006/relationships/image" Target="../media/image37.png"/><Relationship Id="rId65" Type="http://schemas.openxmlformats.org/officeDocument/2006/relationships/image" Target="../media/image82.png"/><Relationship Id="rId24" Type="http://schemas.openxmlformats.org/officeDocument/2006/relationships/image" Target="../media/image34.png"/><Relationship Id="rId68" Type="http://schemas.openxmlformats.org/officeDocument/2006/relationships/image" Target="../media/image84.png"/><Relationship Id="rId23" Type="http://schemas.openxmlformats.org/officeDocument/2006/relationships/image" Target="../media/image27.png"/><Relationship Id="rId67" Type="http://schemas.openxmlformats.org/officeDocument/2006/relationships/image" Target="../media/image86.png"/><Relationship Id="rId60" Type="http://schemas.openxmlformats.org/officeDocument/2006/relationships/image" Target="../media/image75.png"/><Relationship Id="rId26" Type="http://schemas.openxmlformats.org/officeDocument/2006/relationships/image" Target="../media/image35.png"/><Relationship Id="rId25" Type="http://schemas.openxmlformats.org/officeDocument/2006/relationships/image" Target="../media/image38.png"/><Relationship Id="rId69" Type="http://schemas.openxmlformats.org/officeDocument/2006/relationships/image" Target="../media/image79.png"/><Relationship Id="rId28" Type="http://schemas.openxmlformats.org/officeDocument/2006/relationships/image" Target="../media/image40.png"/><Relationship Id="rId27" Type="http://schemas.openxmlformats.org/officeDocument/2006/relationships/image" Target="../media/image43.png"/><Relationship Id="rId29" Type="http://schemas.openxmlformats.org/officeDocument/2006/relationships/image" Target="../media/image39.png"/><Relationship Id="rId51" Type="http://schemas.openxmlformats.org/officeDocument/2006/relationships/image" Target="../media/image65.png"/><Relationship Id="rId50" Type="http://schemas.openxmlformats.org/officeDocument/2006/relationships/image" Target="../media/image64.png"/><Relationship Id="rId53" Type="http://schemas.openxmlformats.org/officeDocument/2006/relationships/image" Target="../media/image66.png"/><Relationship Id="rId52" Type="http://schemas.openxmlformats.org/officeDocument/2006/relationships/image" Target="../media/image67.png"/><Relationship Id="rId11" Type="http://schemas.openxmlformats.org/officeDocument/2006/relationships/image" Target="../media/image32.png"/><Relationship Id="rId55" Type="http://schemas.openxmlformats.org/officeDocument/2006/relationships/image" Target="../media/image68.png"/><Relationship Id="rId10" Type="http://schemas.openxmlformats.org/officeDocument/2006/relationships/image" Target="../media/image20.png"/><Relationship Id="rId54" Type="http://schemas.openxmlformats.org/officeDocument/2006/relationships/image" Target="../media/image70.png"/><Relationship Id="rId13" Type="http://schemas.openxmlformats.org/officeDocument/2006/relationships/image" Target="../media/image28.png"/><Relationship Id="rId57" Type="http://schemas.openxmlformats.org/officeDocument/2006/relationships/image" Target="../media/image71.png"/><Relationship Id="rId12" Type="http://schemas.openxmlformats.org/officeDocument/2006/relationships/image" Target="../media/image36.png"/><Relationship Id="rId56" Type="http://schemas.openxmlformats.org/officeDocument/2006/relationships/image" Target="../media/image69.png"/><Relationship Id="rId15" Type="http://schemas.openxmlformats.org/officeDocument/2006/relationships/image" Target="../media/image26.png"/><Relationship Id="rId59" Type="http://schemas.openxmlformats.org/officeDocument/2006/relationships/image" Target="../media/image76.png"/><Relationship Id="rId14" Type="http://schemas.openxmlformats.org/officeDocument/2006/relationships/image" Target="../media/image22.png"/><Relationship Id="rId58" Type="http://schemas.openxmlformats.org/officeDocument/2006/relationships/image" Target="../media/image74.png"/><Relationship Id="rId17" Type="http://schemas.openxmlformats.org/officeDocument/2006/relationships/image" Target="../media/image25.png"/><Relationship Id="rId16" Type="http://schemas.openxmlformats.org/officeDocument/2006/relationships/image" Target="../media/image23.png"/><Relationship Id="rId19" Type="http://schemas.openxmlformats.org/officeDocument/2006/relationships/image" Target="../media/image33.png"/><Relationship Id="rId18" Type="http://schemas.openxmlformats.org/officeDocument/2006/relationships/image" Target="../media/image30.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 Id="rId3" Type="http://schemas.openxmlformats.org/officeDocument/2006/relationships/hyperlink" Target="https://slidesmedia.com" TargetMode="External"/><Relationship Id="rId4" Type="http://schemas.openxmlformats.org/officeDocument/2006/relationships/hyperlink" Target="https://unsplash.com/" TargetMode="External"/><Relationship Id="rId9" Type="http://schemas.openxmlformats.org/officeDocument/2006/relationships/hyperlink" Target="https://fonts.google.com/specimen/Anton" TargetMode="External"/><Relationship Id="rId5" Type="http://schemas.openxmlformats.org/officeDocument/2006/relationships/hyperlink" Target="https://iconos8.es/" TargetMode="External"/><Relationship Id="rId6" Type="http://schemas.openxmlformats.org/officeDocument/2006/relationships/hyperlink" Target="https://www.iconfinder.com/" TargetMode="External"/><Relationship Id="rId7" Type="http://schemas.openxmlformats.org/officeDocument/2006/relationships/hyperlink" Target="http://pngimage.net" TargetMode="External"/><Relationship Id="rId8" Type="http://schemas.openxmlformats.org/officeDocument/2006/relationships/hyperlink" Target="https://fonts.google.com/specimen/Anton" TargetMode="External"/><Relationship Id="rId10" Type="http://schemas.openxmlformats.org/officeDocument/2006/relationships/hyperlink" Target="https://fonts.google.com/specimen/Open+Sans"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 name="Shape 57"/>
        <p:cNvGrpSpPr/>
        <p:nvPr/>
      </p:nvGrpSpPr>
      <p:grpSpPr>
        <a:xfrm>
          <a:off x="0" y="0"/>
          <a:ext cx="0" cy="0"/>
          <a:chOff x="0" y="0"/>
          <a:chExt cx="0" cy="0"/>
        </a:xfrm>
      </p:grpSpPr>
      <p:sp>
        <p:nvSpPr>
          <p:cNvPr id="58" name="Google Shape;58;p14"/>
          <p:cNvSpPr txBox="1"/>
          <p:nvPr>
            <p:ph type="ctrTitle"/>
          </p:nvPr>
        </p:nvSpPr>
        <p:spPr>
          <a:xfrm>
            <a:off x="360700" y="1823000"/>
            <a:ext cx="8324700" cy="994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This is presentation title</a:t>
            </a:r>
            <a:endParaRPr/>
          </a:p>
        </p:txBody>
      </p:sp>
      <p:sp>
        <p:nvSpPr>
          <p:cNvPr id="59" name="Google Shape;59;p14"/>
          <p:cNvSpPr txBox="1"/>
          <p:nvPr>
            <p:ph idx="1" type="subTitle"/>
          </p:nvPr>
        </p:nvSpPr>
        <p:spPr>
          <a:xfrm>
            <a:off x="360700" y="2722075"/>
            <a:ext cx="8375400" cy="8625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presentation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 name="Shape 63"/>
        <p:cNvGrpSpPr/>
        <p:nvPr/>
      </p:nvGrpSpPr>
      <p:grpSpPr>
        <a:xfrm>
          <a:off x="0" y="0"/>
          <a:ext cx="0" cy="0"/>
          <a:chOff x="0" y="0"/>
          <a:chExt cx="0" cy="0"/>
        </a:xfrm>
      </p:grpSpPr>
      <p:sp>
        <p:nvSpPr>
          <p:cNvPr id="64" name="Google Shape;64;p15"/>
          <p:cNvSpPr txBox="1"/>
          <p:nvPr>
            <p:ph type="title"/>
          </p:nvPr>
        </p:nvSpPr>
        <p:spPr>
          <a:xfrm>
            <a:off x="1221150" y="2553725"/>
            <a:ext cx="6701700" cy="6999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sz="3600"/>
              <a:t>Title or headline slide</a:t>
            </a:r>
            <a:endParaRPr sz="3600"/>
          </a:p>
        </p:txBody>
      </p:sp>
      <p:sp>
        <p:nvSpPr>
          <p:cNvPr id="65" name="Google Shape;65;p15"/>
          <p:cNvSpPr txBox="1"/>
          <p:nvPr>
            <p:ph idx="1" type="subTitle"/>
          </p:nvPr>
        </p:nvSpPr>
        <p:spPr>
          <a:xfrm>
            <a:off x="3894900" y="3628575"/>
            <a:ext cx="1354200" cy="12264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1</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 name="Shape 69"/>
        <p:cNvGrpSpPr/>
        <p:nvPr/>
      </p:nvGrpSpPr>
      <p:grpSpPr>
        <a:xfrm>
          <a:off x="0" y="0"/>
          <a:ext cx="0" cy="0"/>
          <a:chOff x="0" y="0"/>
          <a:chExt cx="0" cy="0"/>
        </a:xfrm>
      </p:grpSpPr>
      <p:sp>
        <p:nvSpPr>
          <p:cNvPr id="70" name="Google Shape;70;p16"/>
          <p:cNvSpPr txBox="1"/>
          <p:nvPr>
            <p:ph type="title"/>
          </p:nvPr>
        </p:nvSpPr>
        <p:spPr>
          <a:xfrm>
            <a:off x="1154225" y="79800"/>
            <a:ext cx="7581900" cy="930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Instructions for use this presentation</a:t>
            </a:r>
            <a:endParaRPr b="1"/>
          </a:p>
        </p:txBody>
      </p:sp>
      <p:sp>
        <p:nvSpPr>
          <p:cNvPr id="71" name="Google Shape;71;p16"/>
          <p:cNvSpPr txBox="1"/>
          <p:nvPr>
            <p:ph idx="1" type="body"/>
          </p:nvPr>
        </p:nvSpPr>
        <p:spPr>
          <a:xfrm>
            <a:off x="310200" y="1148975"/>
            <a:ext cx="4140900" cy="37494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b="1" lang="en" sz="1300"/>
              <a:t>EDIT IN GOOGLE SLIDES</a:t>
            </a:r>
            <a:endParaRPr b="1" sz="1300"/>
          </a:p>
          <a:p>
            <a:pPr indent="0" lvl="0" marL="0" rtl="0" algn="just">
              <a:spcBef>
                <a:spcPts val="0"/>
              </a:spcBef>
              <a:spcAft>
                <a:spcPts val="0"/>
              </a:spcAft>
              <a:buNone/>
            </a:pPr>
            <a:r>
              <a:t/>
            </a:r>
            <a:endParaRPr sz="1200">
              <a:latin typeface="DM Serif Display"/>
              <a:ea typeface="DM Serif Display"/>
              <a:cs typeface="DM Serif Display"/>
              <a:sym typeface="DM Serif Display"/>
            </a:endParaRPr>
          </a:p>
          <a:p>
            <a:pPr indent="0" lvl="0" marL="0" rtl="0" algn="just">
              <a:spcBef>
                <a:spcPts val="0"/>
              </a:spcBef>
              <a:spcAft>
                <a:spcPts val="0"/>
              </a:spcAft>
              <a:buNone/>
            </a:pPr>
            <a:r>
              <a:rPr lang="en"/>
              <a:t>Please click on the button “Use theme on Google Slides” under the presentation preview.</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On click you will create a copy of this presentation on your Google Drive and will be able to edit, add or delete any slides.</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Remember, you need to be signed in to your Google Drive account. If you don’t have any Google account, you can create for free in Google.</a:t>
            </a:r>
            <a:endParaRPr/>
          </a:p>
        </p:txBody>
      </p:sp>
      <p:sp>
        <p:nvSpPr>
          <p:cNvPr id="72" name="Google Shape;72;p16"/>
          <p:cNvSpPr txBox="1"/>
          <p:nvPr/>
        </p:nvSpPr>
        <p:spPr>
          <a:xfrm>
            <a:off x="310200" y="4552325"/>
            <a:ext cx="8556600" cy="407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n" sz="700">
                <a:solidFill>
                  <a:srgbClr val="1A1C20"/>
                </a:solidFill>
                <a:latin typeface="Open Sans"/>
                <a:ea typeface="Open Sans"/>
                <a:cs typeface="Open Sans"/>
                <a:sym typeface="Open Sans"/>
              </a:rPr>
              <a:t>More info about this templates and Creative Commons Attribution license in </a:t>
            </a:r>
            <a:r>
              <a:rPr lang="en" sz="700" u="sng">
                <a:solidFill>
                  <a:srgbClr val="1A1C20"/>
                </a:solidFill>
                <a:latin typeface="Open Sans"/>
                <a:ea typeface="Open Sans"/>
                <a:cs typeface="Open Sans"/>
                <a:sym typeface="Open Sans"/>
                <a:hlinkClick r:id="rId3">
                  <a:extLst>
                    <a:ext uri="{A12FA001-AC4F-418D-AE19-62706E023703}">
                      <ahyp:hlinkClr val="tx"/>
                    </a:ext>
                  </a:extLst>
                </a:hlinkClick>
              </a:rPr>
              <a:t>https://slidesmedia.com</a:t>
            </a:r>
            <a:r>
              <a:rPr lang="en" sz="700">
                <a:solidFill>
                  <a:srgbClr val="1A1C20"/>
                </a:solidFill>
                <a:latin typeface="Open Sans"/>
                <a:ea typeface="Open Sans"/>
                <a:cs typeface="Open Sans"/>
                <a:sym typeface="Open Sans"/>
              </a:rPr>
              <a:t>.</a:t>
            </a:r>
            <a:br>
              <a:rPr lang="en" sz="700">
                <a:solidFill>
                  <a:srgbClr val="1A1C20"/>
                </a:solidFill>
                <a:latin typeface="Open Sans"/>
                <a:ea typeface="Open Sans"/>
                <a:cs typeface="Open Sans"/>
                <a:sym typeface="Open Sans"/>
              </a:rPr>
            </a:br>
            <a:r>
              <a:rPr lang="en" sz="700">
                <a:solidFill>
                  <a:srgbClr val="1A1C20"/>
                </a:solidFill>
                <a:latin typeface="Open Sans"/>
                <a:ea typeface="Open Sans"/>
                <a:cs typeface="Open Sans"/>
                <a:sym typeface="Open Sans"/>
              </a:rPr>
              <a:t>You can remove our Credits slide or mention to SlidesMedia but I love is you credit our site.</a:t>
            </a:r>
            <a:endParaRPr sz="700">
              <a:solidFill>
                <a:srgbClr val="1A1C20"/>
              </a:solidFill>
              <a:latin typeface="Open Sans"/>
              <a:ea typeface="Open Sans"/>
              <a:cs typeface="Open Sans"/>
              <a:sym typeface="Open Sans"/>
            </a:endParaRPr>
          </a:p>
        </p:txBody>
      </p:sp>
      <p:sp>
        <p:nvSpPr>
          <p:cNvPr id="73" name="Google Shape;73;p16"/>
          <p:cNvSpPr txBox="1"/>
          <p:nvPr>
            <p:ph idx="2" type="body"/>
          </p:nvPr>
        </p:nvSpPr>
        <p:spPr>
          <a:xfrm>
            <a:off x="4726000" y="1148975"/>
            <a:ext cx="4140900" cy="3749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300"/>
              <a:t>EXPORT AND EDIT IN POWERPOINT</a:t>
            </a:r>
            <a:endParaRPr b="1" sz="1200"/>
          </a:p>
          <a:p>
            <a:pPr indent="0" lvl="0" marL="0" rtl="0" algn="l">
              <a:spcBef>
                <a:spcPts val="1600"/>
              </a:spcBef>
              <a:spcAft>
                <a:spcPts val="0"/>
              </a:spcAft>
              <a:buClr>
                <a:schemeClr val="dk1"/>
              </a:buClr>
              <a:buSzPts val="1100"/>
              <a:buFont typeface="Arial"/>
              <a:buNone/>
            </a:pPr>
            <a:r>
              <a:rPr lang="en" sz="1200"/>
              <a:t>Please click on the button “Download for Powerpoint” under the presentation preview.</a:t>
            </a:r>
            <a:endParaRPr sz="1200"/>
          </a:p>
          <a:p>
            <a:pPr indent="0" lvl="0" marL="0" rtl="0" algn="l">
              <a:spcBef>
                <a:spcPts val="1600"/>
              </a:spcBef>
              <a:spcAft>
                <a:spcPts val="0"/>
              </a:spcAft>
              <a:buClr>
                <a:schemeClr val="dk1"/>
              </a:buClr>
              <a:buSzPts val="1100"/>
              <a:buFont typeface="Arial"/>
              <a:buNone/>
            </a:pPr>
            <a:r>
              <a:rPr lang="en" sz="1200"/>
              <a:t>On click you will download a copy in .pptx file format of this presentation on your Google Drive and will be able to edit, add or delete any slides.</a:t>
            </a:r>
            <a:endParaRPr sz="1200"/>
          </a:p>
          <a:p>
            <a:pPr indent="0" lvl="0" marL="0" rtl="0" algn="l">
              <a:spcBef>
                <a:spcPts val="1600"/>
              </a:spcBef>
              <a:spcAft>
                <a:spcPts val="0"/>
              </a:spcAft>
              <a:buClr>
                <a:schemeClr val="dk1"/>
              </a:buClr>
              <a:buSzPts val="1100"/>
              <a:buFont typeface="Arial"/>
              <a:buNone/>
            </a:pPr>
            <a:r>
              <a:rPr lang="en" sz="1200"/>
              <a:t>Remember to download and install the fonts used in this presentation. You can find the links to the font files download in the “Design notes slide”.</a:t>
            </a:r>
            <a:endParaRPr sz="1000"/>
          </a:p>
          <a:p>
            <a:pPr indent="0" lvl="0" marL="0" rtl="0" algn="l">
              <a:spcBef>
                <a:spcPts val="1600"/>
              </a:spcBef>
              <a:spcAft>
                <a:spcPts val="0"/>
              </a:spcAft>
              <a:buClr>
                <a:schemeClr val="dk1"/>
              </a:buClr>
              <a:buSzPts val="1100"/>
              <a:buFont typeface="Arial"/>
              <a:buNone/>
            </a:pPr>
            <a:r>
              <a:t/>
            </a:r>
            <a:endParaRPr/>
          </a:p>
          <a:p>
            <a:pPr indent="0" lvl="0" marL="0" rtl="0" algn="just">
              <a:spcBef>
                <a:spcPts val="160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 name="Shape 77"/>
        <p:cNvGrpSpPr/>
        <p:nvPr/>
      </p:nvGrpSpPr>
      <p:grpSpPr>
        <a:xfrm>
          <a:off x="0" y="0"/>
          <a:ext cx="0" cy="0"/>
          <a:chOff x="0" y="0"/>
          <a:chExt cx="0" cy="0"/>
        </a:xfrm>
      </p:grpSpPr>
      <p:sp>
        <p:nvSpPr>
          <p:cNvPr id="78" name="Google Shape;78;p17"/>
          <p:cNvSpPr txBox="1"/>
          <p:nvPr>
            <p:ph idx="1" type="body"/>
          </p:nvPr>
        </p:nvSpPr>
        <p:spPr>
          <a:xfrm>
            <a:off x="4929150" y="2147525"/>
            <a:ext cx="3759000" cy="698100"/>
          </a:xfrm>
          <a:prstGeom prst="rect">
            <a:avLst/>
          </a:prstGeom>
        </p:spPr>
        <p:txBody>
          <a:bodyPr anchorCtr="0" anchor="ctr" bIns="91425" lIns="91425" spcFirstLastPara="1" rIns="91425" wrap="square" tIns="91425">
            <a:noAutofit/>
          </a:bodyPr>
          <a:lstStyle/>
          <a:p>
            <a:pPr indent="0" lvl="0" marL="0" rtl="0" algn="r">
              <a:lnSpc>
                <a:spcPct val="100000"/>
              </a:lnSpc>
              <a:spcBef>
                <a:spcPts val="0"/>
              </a:spcBef>
              <a:spcAft>
                <a:spcPts val="1600"/>
              </a:spcAft>
              <a:buNone/>
            </a:pPr>
            <a:r>
              <a:rPr lang="en"/>
              <a:t>My name is Alan</a:t>
            </a:r>
            <a:endParaRPr/>
          </a:p>
        </p:txBody>
      </p:sp>
      <p:sp>
        <p:nvSpPr>
          <p:cNvPr id="79" name="Google Shape;79;p17"/>
          <p:cNvSpPr txBox="1"/>
          <p:nvPr>
            <p:ph idx="2" type="subTitle"/>
          </p:nvPr>
        </p:nvSpPr>
        <p:spPr>
          <a:xfrm>
            <a:off x="4994550" y="2618300"/>
            <a:ext cx="3693600" cy="1022400"/>
          </a:xfrm>
          <a:prstGeom prst="rect">
            <a:avLst/>
          </a:prstGeom>
        </p:spPr>
        <p:txBody>
          <a:bodyPr anchorCtr="0" anchor="t" bIns="91425" lIns="91425" spcFirstLastPara="1" rIns="91425" wrap="square" tIns="91425">
            <a:noAutofit/>
          </a:bodyPr>
          <a:lstStyle/>
          <a:p>
            <a:pPr indent="0" lvl="0" marL="0" rtl="0" algn="r">
              <a:spcBef>
                <a:spcPts val="0"/>
              </a:spcBef>
              <a:spcAft>
                <a:spcPts val="1600"/>
              </a:spcAft>
              <a:buNone/>
            </a:pPr>
            <a:r>
              <a:rPr lang="en"/>
              <a:t>CEO of Company Example Inc.</a:t>
            </a:r>
            <a:endParaRPr/>
          </a:p>
        </p:txBody>
      </p:sp>
      <p:pic>
        <p:nvPicPr>
          <p:cNvPr id="80" name="Google Shape;80;p17"/>
          <p:cNvPicPr preferRelativeResize="0"/>
          <p:nvPr/>
        </p:nvPicPr>
        <p:blipFill>
          <a:blip r:embed="rId3">
            <a:alphaModFix/>
          </a:blip>
          <a:stretch>
            <a:fillRect/>
          </a:stretch>
        </p:blipFill>
        <p:spPr>
          <a:xfrm>
            <a:off x="670000" y="1071700"/>
            <a:ext cx="2412900" cy="2412900"/>
          </a:xfrm>
          <a:prstGeom prst="ellipse">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84" name="Shape 84"/>
        <p:cNvGrpSpPr/>
        <p:nvPr/>
      </p:nvGrpSpPr>
      <p:grpSpPr>
        <a:xfrm>
          <a:off x="0" y="0"/>
          <a:ext cx="0" cy="0"/>
          <a:chOff x="0" y="0"/>
          <a:chExt cx="0" cy="0"/>
        </a:xfrm>
      </p:grpSpPr>
      <p:sp>
        <p:nvSpPr>
          <p:cNvPr id="85" name="Google Shape;85;p18"/>
          <p:cNvSpPr txBox="1"/>
          <p:nvPr>
            <p:ph type="title"/>
          </p:nvPr>
        </p:nvSpPr>
        <p:spPr>
          <a:xfrm>
            <a:off x="1154225" y="79800"/>
            <a:ext cx="7581900" cy="930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Intro</a:t>
            </a:r>
            <a:endParaRPr/>
          </a:p>
        </p:txBody>
      </p:sp>
      <p:sp>
        <p:nvSpPr>
          <p:cNvPr id="86" name="Google Shape;86;p18"/>
          <p:cNvSpPr txBox="1"/>
          <p:nvPr>
            <p:ph idx="1" type="body"/>
          </p:nvPr>
        </p:nvSpPr>
        <p:spPr>
          <a:xfrm>
            <a:off x="310200" y="1148975"/>
            <a:ext cx="8425800" cy="3749400"/>
          </a:xfrm>
          <a:prstGeom prst="rect">
            <a:avLst/>
          </a:prstGeom>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n"/>
              <a:t>What’s this presentation about? Use this slide to introduce yourself and give a high level overview of the topic you’re about to explain.</a:t>
            </a:r>
            <a:endParaRPr/>
          </a:p>
          <a:p>
            <a:pPr indent="0" lvl="0" marL="0" rtl="0" algn="just">
              <a:lnSpc>
                <a:spcPct val="115000"/>
              </a:lnSpc>
              <a:spcBef>
                <a:spcPts val="0"/>
              </a:spcBef>
              <a:spcAft>
                <a:spcPts val="0"/>
              </a:spcAft>
              <a:buNone/>
            </a:pPr>
            <a:r>
              <a:t/>
            </a:r>
            <a:endParaRPr/>
          </a:p>
          <a:p>
            <a:pPr indent="0" lvl="0" marL="0" rtl="0" algn="just">
              <a:spcBef>
                <a:spcPts val="0"/>
              </a:spcBef>
              <a:spcAft>
                <a:spcPts val="0"/>
              </a:spcAft>
              <a:buNone/>
            </a:pPr>
            <a:r>
              <a:rPr lang="en"/>
              <a:t>Perfect slides for more contents about your presentation.</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Lorem ipsum dolor sit amet, consectetur adipiscing elit. Praesent vel sem porttitor, feugiat est at, pretium neque. Interdum et malesuada fames ac ante ipsum primis in faucibus. Maecenas porttitor ante ac lorem gravida, in aliquet tellus aliquam. Sed feugiat ante vitae ex ultricies lobortis. Sed facilisis nunc eros, a tincidunt neque finibus sed. Aenean sodales quam id scelerisque faucibus.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 name="Shape 90"/>
        <p:cNvGrpSpPr/>
        <p:nvPr/>
      </p:nvGrpSpPr>
      <p:grpSpPr>
        <a:xfrm>
          <a:off x="0" y="0"/>
          <a:ext cx="0" cy="0"/>
          <a:chOff x="0" y="0"/>
          <a:chExt cx="0" cy="0"/>
        </a:xfrm>
      </p:grpSpPr>
      <p:sp>
        <p:nvSpPr>
          <p:cNvPr id="91" name="Google Shape;91;p19"/>
          <p:cNvSpPr txBox="1"/>
          <p:nvPr>
            <p:ph type="title"/>
          </p:nvPr>
        </p:nvSpPr>
        <p:spPr>
          <a:xfrm>
            <a:off x="1154225" y="79800"/>
            <a:ext cx="7581900" cy="930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First point two columns</a:t>
            </a:r>
            <a:endParaRPr/>
          </a:p>
        </p:txBody>
      </p:sp>
      <p:sp>
        <p:nvSpPr>
          <p:cNvPr id="92" name="Google Shape;92;p19"/>
          <p:cNvSpPr txBox="1"/>
          <p:nvPr>
            <p:ph idx="1" type="body"/>
          </p:nvPr>
        </p:nvSpPr>
        <p:spPr>
          <a:xfrm>
            <a:off x="310200" y="1148975"/>
            <a:ext cx="4140900" cy="37494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l">
              <a:spcBef>
                <a:spcPts val="0"/>
              </a:spcBef>
              <a:spcAft>
                <a:spcPts val="0"/>
              </a:spcAft>
              <a:buNone/>
            </a:pPr>
            <a:r>
              <a:rPr lang="en"/>
              <a:t>Consectetur adipiscing elit, sed do eiusmod tempor incididunt ut labore et dolore magna aliqua.</a:t>
            </a:r>
            <a:endParaRPr/>
          </a:p>
          <a:p>
            <a:pPr indent="0" lvl="0" marL="0" rtl="0" algn="l">
              <a:spcBef>
                <a:spcPts val="1200"/>
              </a:spcBef>
              <a:spcAft>
                <a:spcPts val="1200"/>
              </a:spcAft>
              <a:buNone/>
            </a:pPr>
            <a:r>
              <a:rPr lang="en"/>
              <a:t>Lorem ipsum dolor sit amet, consectetur adipiscing elit. Proin at placerat tortor. Duis ullamcorper, dui at accumsan lobortis, odio sapien maximus augue, sed aliquet mi mi feugiat lectus.</a:t>
            </a:r>
            <a:endParaRPr/>
          </a:p>
        </p:txBody>
      </p:sp>
      <p:sp>
        <p:nvSpPr>
          <p:cNvPr id="93" name="Google Shape;93;p19"/>
          <p:cNvSpPr txBox="1"/>
          <p:nvPr>
            <p:ph idx="2" type="body"/>
          </p:nvPr>
        </p:nvSpPr>
        <p:spPr>
          <a:xfrm>
            <a:off x="4726000" y="1148975"/>
            <a:ext cx="4140900" cy="3749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t>Lorem ipsum dolor sit amet, consectetur adipiscing elit, sed do eiusmod tempor incididunt ut labore et dolore magna aliqua. Consectetur adipiscing elit, sed do eiusmod tempor incididunt ut labore et dolore magna aliqua.</a:t>
            </a:r>
            <a:endParaRPr sz="1200"/>
          </a:p>
          <a:p>
            <a:pPr indent="0" lvl="0" marL="0" rtl="0" algn="l">
              <a:spcBef>
                <a:spcPts val="1600"/>
              </a:spcBef>
              <a:spcAft>
                <a:spcPts val="1200"/>
              </a:spcAft>
              <a:buNone/>
            </a:pPr>
            <a:r>
              <a:rPr lang="en" sz="1200"/>
              <a:t>Lorem ipsum dolor sit amet, consectetur adipiscing elit. Proin at placerat tortor. Duis ullamcorper, dui at accumsan lobortis, odio sapien maximus augue, sed aliquet mi mi feugiat lectus. Fusce fermentum molestie eros et mattis. </a:t>
            </a:r>
            <a:endParaRPr sz="1200"/>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97" name="Shape 97"/>
        <p:cNvGrpSpPr/>
        <p:nvPr/>
      </p:nvGrpSpPr>
      <p:grpSpPr>
        <a:xfrm>
          <a:off x="0" y="0"/>
          <a:ext cx="0" cy="0"/>
          <a:chOff x="0" y="0"/>
          <a:chExt cx="0" cy="0"/>
        </a:xfrm>
      </p:grpSpPr>
      <p:sp>
        <p:nvSpPr>
          <p:cNvPr id="98" name="Google Shape;98;p20"/>
          <p:cNvSpPr txBox="1"/>
          <p:nvPr>
            <p:ph type="title"/>
          </p:nvPr>
        </p:nvSpPr>
        <p:spPr>
          <a:xfrm>
            <a:off x="1154225" y="79800"/>
            <a:ext cx="7581900" cy="930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99" name="Google Shape;99;p20"/>
          <p:cNvSpPr txBox="1"/>
          <p:nvPr>
            <p:ph idx="1" type="body"/>
          </p:nvPr>
        </p:nvSpPr>
        <p:spPr>
          <a:xfrm>
            <a:off x="310200" y="1148975"/>
            <a:ext cx="2460000" cy="3749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Lorem ipsum dolor sit amet, consectetur adipiscing elit, sed do eiusmod tempor incididunt ut labore et dolore magna aliqua</a:t>
            </a:r>
            <a:endParaRPr/>
          </a:p>
          <a:p>
            <a:pPr indent="0" lvl="0" marL="0" rtl="0" algn="l">
              <a:spcBef>
                <a:spcPts val="0"/>
              </a:spcBef>
              <a:spcAft>
                <a:spcPts val="0"/>
              </a:spcAft>
              <a:buNone/>
            </a:pPr>
            <a:r>
              <a:rPr lang="en"/>
              <a:t>Incididunt ut labore et dolore</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Consectetur adipiscing,  incididunt ut labore et dolore magna aliqua. </a:t>
            </a:r>
            <a:endParaRPr/>
          </a:p>
        </p:txBody>
      </p:sp>
      <p:sp>
        <p:nvSpPr>
          <p:cNvPr id="100" name="Google Shape;100;p20"/>
          <p:cNvSpPr txBox="1"/>
          <p:nvPr>
            <p:ph idx="2" type="body"/>
          </p:nvPr>
        </p:nvSpPr>
        <p:spPr>
          <a:xfrm>
            <a:off x="3293163" y="1148975"/>
            <a:ext cx="2460000" cy="3749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1600"/>
              </a:spcBef>
              <a:spcAft>
                <a:spcPts val="1600"/>
              </a:spcAft>
              <a:buClr>
                <a:schemeClr val="dk1"/>
              </a:buClr>
              <a:buSzPts val="1100"/>
              <a:buFont typeface="Arial"/>
              <a:buNone/>
            </a:pPr>
            <a:r>
              <a:rPr lang="en"/>
              <a:t>Nunc porta, orci eu varius molestie, mi quam mattis dolor, ac hendrerit purus quam id lectus. </a:t>
            </a:r>
            <a:endParaRPr/>
          </a:p>
        </p:txBody>
      </p:sp>
      <p:sp>
        <p:nvSpPr>
          <p:cNvPr id="101" name="Google Shape;101;p20"/>
          <p:cNvSpPr txBox="1"/>
          <p:nvPr>
            <p:ph idx="3" type="body"/>
          </p:nvPr>
        </p:nvSpPr>
        <p:spPr>
          <a:xfrm>
            <a:off x="6276125" y="1049800"/>
            <a:ext cx="2460000" cy="3749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0"/>
              </a:spcBef>
              <a:spcAft>
                <a:spcPts val="0"/>
              </a:spcAft>
              <a:buClr>
                <a:schemeClr val="dk1"/>
              </a:buClr>
              <a:buSzPts val="1100"/>
              <a:buFont typeface="Arial"/>
              <a:buNone/>
            </a:pPr>
            <a:r>
              <a:t/>
            </a:r>
            <a:endParaRPr/>
          </a:p>
          <a:p>
            <a:pPr indent="0" lvl="0" marL="0" rtl="0" algn="l">
              <a:spcBef>
                <a:spcPts val="0"/>
              </a:spcBef>
              <a:spcAft>
                <a:spcPts val="0"/>
              </a:spcAft>
              <a:buClr>
                <a:schemeClr val="dk1"/>
              </a:buClr>
              <a:buSzPts val="1100"/>
              <a:buFont typeface="Arial"/>
              <a:buNone/>
            </a:pPr>
            <a:r>
              <a:rPr lang="en"/>
              <a:t>Incididunt ut labore et dolore. Nulla faucibus molestie lorem, eu posuere ipsum maximus sed.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5" name="Shape 105"/>
        <p:cNvGrpSpPr/>
        <p:nvPr/>
      </p:nvGrpSpPr>
      <p:grpSpPr>
        <a:xfrm>
          <a:off x="0" y="0"/>
          <a:ext cx="0" cy="0"/>
          <a:chOff x="0" y="0"/>
          <a:chExt cx="0" cy="0"/>
        </a:xfrm>
      </p:grpSpPr>
      <p:sp>
        <p:nvSpPr>
          <p:cNvPr id="106" name="Google Shape;106;p21"/>
          <p:cNvSpPr txBox="1"/>
          <p:nvPr>
            <p:ph type="title"/>
          </p:nvPr>
        </p:nvSpPr>
        <p:spPr>
          <a:xfrm>
            <a:off x="2132675" y="1334700"/>
            <a:ext cx="4900500" cy="2474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Big concept</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 name="Shape 110"/>
        <p:cNvGrpSpPr/>
        <p:nvPr/>
      </p:nvGrpSpPr>
      <p:grpSpPr>
        <a:xfrm>
          <a:off x="0" y="0"/>
          <a:ext cx="0" cy="0"/>
          <a:chOff x="0" y="0"/>
          <a:chExt cx="0" cy="0"/>
        </a:xfrm>
      </p:grpSpPr>
      <p:sp>
        <p:nvSpPr>
          <p:cNvPr id="111" name="Google Shape;111;p22"/>
          <p:cNvSpPr txBox="1"/>
          <p:nvPr>
            <p:ph idx="1" type="body"/>
          </p:nvPr>
        </p:nvSpPr>
        <p:spPr>
          <a:xfrm flipH="1">
            <a:off x="376300" y="1485750"/>
            <a:ext cx="3747900" cy="21720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r>
              <a:rPr lang="en"/>
              <a:t>A complex idea can be conveyed with just a single still image, namely making it possible to absorb large amounts of data quickly. Nulla viverra leo a ligula imperdiet, accumsan tincidunt mauris tincidunt. In nec elementum arcu. </a:t>
            </a:r>
            <a:endParaRPr/>
          </a:p>
          <a:p>
            <a:pPr indent="0" lvl="0" marL="0" rtl="0" algn="r">
              <a:spcBef>
                <a:spcPts val="1600"/>
              </a:spcBef>
              <a:spcAft>
                <a:spcPts val="1600"/>
              </a:spcAft>
              <a:buClr>
                <a:schemeClr val="dk1"/>
              </a:buClr>
              <a:buSzPts val="1100"/>
              <a:buFont typeface="Arial"/>
              <a:buNone/>
            </a:pPr>
            <a:r>
              <a:rPr lang="en"/>
              <a:t>Integer sed elit ut magna accumsan aliquam vitae eget elit.</a:t>
            </a:r>
            <a:endParaRPr/>
          </a:p>
        </p:txBody>
      </p:sp>
      <p:pic>
        <p:nvPicPr>
          <p:cNvPr id="112" name="Google Shape;112;p22"/>
          <p:cNvPicPr preferRelativeResize="0"/>
          <p:nvPr/>
        </p:nvPicPr>
        <p:blipFill>
          <a:blip r:embed="rId3">
            <a:alphaModFix/>
          </a:blip>
          <a:stretch>
            <a:fillRect/>
          </a:stretch>
        </p:blipFill>
        <p:spPr>
          <a:xfrm>
            <a:off x="4858851" y="-601750"/>
            <a:ext cx="4370574" cy="6791301"/>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16" name="Shape 116"/>
        <p:cNvGrpSpPr/>
        <p:nvPr/>
      </p:nvGrpSpPr>
      <p:grpSpPr>
        <a:xfrm>
          <a:off x="0" y="0"/>
          <a:ext cx="0" cy="0"/>
          <a:chOff x="0" y="0"/>
          <a:chExt cx="0" cy="0"/>
        </a:xfrm>
      </p:grpSpPr>
      <p:sp>
        <p:nvSpPr>
          <p:cNvPr id="117" name="Google Shape;117;p23"/>
          <p:cNvSpPr txBox="1"/>
          <p:nvPr>
            <p:ph type="title"/>
          </p:nvPr>
        </p:nvSpPr>
        <p:spPr>
          <a:xfrm>
            <a:off x="2048700" y="4339825"/>
            <a:ext cx="5046600" cy="10245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Searching for impact? Use a big image</a:t>
            </a:r>
            <a:endParaRPr b="1"/>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 name="Shape 121"/>
        <p:cNvGrpSpPr/>
        <p:nvPr/>
      </p:nvGrpSpPr>
      <p:grpSpPr>
        <a:xfrm>
          <a:off x="0" y="0"/>
          <a:ext cx="0" cy="0"/>
          <a:chOff x="0" y="0"/>
          <a:chExt cx="0" cy="0"/>
        </a:xfrm>
      </p:grpSpPr>
      <p:sp>
        <p:nvSpPr>
          <p:cNvPr id="122" name="Google Shape;122;p24"/>
          <p:cNvSpPr txBox="1"/>
          <p:nvPr>
            <p:ph type="title"/>
          </p:nvPr>
        </p:nvSpPr>
        <p:spPr>
          <a:xfrm>
            <a:off x="2314050" y="1681800"/>
            <a:ext cx="4515900" cy="17799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solidFill>
                  <a:schemeClr val="dk1"/>
                </a:solidFill>
              </a:rPr>
              <a:t>xx%</a:t>
            </a:r>
            <a:endParaRPr>
              <a:solidFill>
                <a:schemeClr val="dk1"/>
              </a:solidFill>
            </a:endParaRPr>
          </a:p>
        </p:txBody>
      </p:sp>
      <p:sp>
        <p:nvSpPr>
          <p:cNvPr id="123" name="Google Shape;123;p24"/>
          <p:cNvSpPr txBox="1"/>
          <p:nvPr>
            <p:ph idx="1" type="body"/>
          </p:nvPr>
        </p:nvSpPr>
        <p:spPr>
          <a:xfrm>
            <a:off x="2267525" y="3169375"/>
            <a:ext cx="4445400" cy="4983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solidFill>
                  <a:schemeClr val="dk1"/>
                </a:solidFill>
              </a:rPr>
              <a:t>Use this slide to show a major stat. It can help enforce the presentation’s main message or argument.</a:t>
            </a:r>
            <a:endParaRPr>
              <a:solidFill>
                <a:schemeClr val="dk1"/>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27" name="Shape 127"/>
        <p:cNvGrpSpPr/>
        <p:nvPr/>
      </p:nvGrpSpPr>
      <p:grpSpPr>
        <a:xfrm>
          <a:off x="0" y="0"/>
          <a:ext cx="0" cy="0"/>
          <a:chOff x="0" y="0"/>
          <a:chExt cx="0" cy="0"/>
        </a:xfrm>
      </p:grpSpPr>
      <p:sp>
        <p:nvSpPr>
          <p:cNvPr id="128" name="Google Shape;128;p25"/>
          <p:cNvSpPr txBox="1"/>
          <p:nvPr>
            <p:ph type="title"/>
          </p:nvPr>
        </p:nvSpPr>
        <p:spPr>
          <a:xfrm>
            <a:off x="1154225" y="79800"/>
            <a:ext cx="7581900" cy="930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Table example</a:t>
            </a:r>
            <a:endParaRPr/>
          </a:p>
        </p:txBody>
      </p:sp>
      <p:graphicFrame>
        <p:nvGraphicFramePr>
          <p:cNvPr id="129" name="Google Shape;129;p25"/>
          <p:cNvGraphicFramePr/>
          <p:nvPr/>
        </p:nvGraphicFramePr>
        <p:xfrm>
          <a:off x="334063" y="1273300"/>
          <a:ext cx="3000000" cy="3000000"/>
        </p:xfrm>
        <a:graphic>
          <a:graphicData uri="http://schemas.openxmlformats.org/drawingml/2006/table">
            <a:tbl>
              <a:tblPr>
                <a:noFill/>
                <a:tableStyleId>{4BA0EAF1-1E3A-436C-88FD-3985ACD46DD1}</a:tableStyleId>
              </a:tblPr>
              <a:tblGrid>
                <a:gridCol w="1997875"/>
                <a:gridCol w="1605400"/>
                <a:gridCol w="1605400"/>
                <a:gridCol w="1605400"/>
                <a:gridCol w="1605400"/>
              </a:tblGrid>
              <a:tr h="254375">
                <a:tc>
                  <a:txBody>
                    <a:bodyPr/>
                    <a:lstStyle/>
                    <a:p>
                      <a:pPr indent="0" lvl="0" marL="0" rtl="0" algn="ctr">
                        <a:spcBef>
                          <a:spcPts val="0"/>
                        </a:spcBef>
                        <a:spcAft>
                          <a:spcPts val="0"/>
                        </a:spcAft>
                        <a:buNone/>
                      </a:pPr>
                      <a:r>
                        <a:t/>
                      </a:r>
                      <a:endParaRPr sz="1100">
                        <a:solidFill>
                          <a:srgbClr val="434343"/>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A</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B</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C</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D</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r>
              <a:tr h="360275">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Slides</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12</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24</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48</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64</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Space</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33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55</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77</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99</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Love</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&lt;3</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Free</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Yes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Quotes</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latin typeface="Open Sans"/>
                          <a:ea typeface="Open Sans"/>
                          <a:cs typeface="Open Sans"/>
                          <a:sym typeface="Open Sans"/>
                        </a:rPr>
                        <a:t>Included</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r h="338150">
                <a:tc>
                  <a:txBody>
                    <a:bodyPr/>
                    <a:lstStyle/>
                    <a:p>
                      <a:pPr indent="0" lvl="0" marL="0" rtl="0" algn="ctr">
                        <a:spcBef>
                          <a:spcPts val="0"/>
                        </a:spcBef>
                        <a:spcAft>
                          <a:spcPts val="0"/>
                        </a:spcAft>
                        <a:buNone/>
                      </a:pPr>
                      <a:r>
                        <a:rPr b="1" lang="en" sz="1300">
                          <a:solidFill>
                            <a:schemeClr val="lt1"/>
                          </a:solidFill>
                          <a:latin typeface="Merriweather"/>
                          <a:ea typeface="Merriweather"/>
                          <a:cs typeface="Merriweather"/>
                          <a:sym typeface="Merriweather"/>
                        </a:rPr>
                        <a:t>Games</a:t>
                      </a:r>
                      <a:endParaRPr b="1" sz="1300">
                        <a:solidFill>
                          <a:schemeClr val="lt1"/>
                        </a:solidFill>
                        <a:latin typeface="Merriweather"/>
                        <a:ea typeface="Merriweather"/>
                        <a:cs typeface="Merriweather"/>
                        <a:sym typeface="Merriweather"/>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BF1436"/>
                    </a:solidFill>
                  </a:tcPr>
                </a:tc>
                <a:tc>
                  <a:txBody>
                    <a:bodyPr/>
                    <a:lstStyle/>
                    <a:p>
                      <a:pPr indent="0" lvl="0" marL="0" rtl="0" algn="ctr">
                        <a:spcBef>
                          <a:spcPts val="0"/>
                        </a:spcBef>
                        <a:spcAft>
                          <a:spcPts val="0"/>
                        </a:spcAft>
                        <a:buNone/>
                      </a:pPr>
                      <a:r>
                        <a:rPr lang="en" sz="900">
                          <a:latin typeface="Open Sans"/>
                          <a:ea typeface="Open Sans"/>
                          <a:cs typeface="Open Sans"/>
                          <a:sym typeface="Open Sans"/>
                        </a:rPr>
                        <a:t>Google</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Powerpoint</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Keynote</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c>
                  <a:txBody>
                    <a:bodyPr/>
                    <a:lstStyle/>
                    <a:p>
                      <a:pPr indent="0" lvl="0" marL="0" rtl="0" algn="ctr">
                        <a:spcBef>
                          <a:spcPts val="0"/>
                        </a:spcBef>
                        <a:spcAft>
                          <a:spcPts val="0"/>
                        </a:spcAft>
                        <a:buNone/>
                      </a:pPr>
                      <a:r>
                        <a:rPr lang="en" sz="900">
                          <a:latin typeface="Open Sans"/>
                          <a:ea typeface="Open Sans"/>
                          <a:cs typeface="Open Sans"/>
                          <a:sym typeface="Open Sans"/>
                        </a:rPr>
                        <a:t>Impress</a:t>
                      </a:r>
                      <a:endParaRPr sz="900">
                        <a:latin typeface="Open Sans"/>
                        <a:ea typeface="Open Sans"/>
                        <a:cs typeface="Open Sans"/>
                        <a:sym typeface="Open Sans"/>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33" name="Shape 133"/>
        <p:cNvGrpSpPr/>
        <p:nvPr/>
      </p:nvGrpSpPr>
      <p:grpSpPr>
        <a:xfrm>
          <a:off x="0" y="0"/>
          <a:ext cx="0" cy="0"/>
          <a:chOff x="0" y="0"/>
          <a:chExt cx="0" cy="0"/>
        </a:xfrm>
      </p:grpSpPr>
      <p:sp>
        <p:nvSpPr>
          <p:cNvPr id="134" name="Google Shape;134;p26"/>
          <p:cNvSpPr txBox="1"/>
          <p:nvPr>
            <p:ph type="title"/>
          </p:nvPr>
        </p:nvSpPr>
        <p:spPr>
          <a:xfrm>
            <a:off x="1154225" y="79800"/>
            <a:ext cx="7581900" cy="930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EXAMPLE MAP</a:t>
            </a:r>
            <a:endParaRPr/>
          </a:p>
        </p:txBody>
      </p:sp>
      <p:pic>
        <p:nvPicPr>
          <p:cNvPr id="135" name="Google Shape;135;p26"/>
          <p:cNvPicPr preferRelativeResize="0"/>
          <p:nvPr/>
        </p:nvPicPr>
        <p:blipFill>
          <a:blip r:embed="rId4">
            <a:alphaModFix/>
          </a:blip>
          <a:stretch>
            <a:fillRect/>
          </a:stretch>
        </p:blipFill>
        <p:spPr>
          <a:xfrm>
            <a:off x="1344225" y="1283450"/>
            <a:ext cx="6222923" cy="3060059"/>
          </a:xfrm>
          <a:prstGeom prst="rect">
            <a:avLst/>
          </a:prstGeom>
          <a:noFill/>
          <a:ln>
            <a:noFill/>
          </a:ln>
        </p:spPr>
      </p:pic>
      <p:pic>
        <p:nvPicPr>
          <p:cNvPr id="136" name="Google Shape;136;p26"/>
          <p:cNvPicPr preferRelativeResize="0"/>
          <p:nvPr/>
        </p:nvPicPr>
        <p:blipFill>
          <a:blip r:embed="rId5">
            <a:alphaModFix/>
          </a:blip>
          <a:stretch>
            <a:fillRect/>
          </a:stretch>
        </p:blipFill>
        <p:spPr>
          <a:xfrm>
            <a:off x="2227600" y="2249750"/>
            <a:ext cx="257400" cy="257400"/>
          </a:xfrm>
          <a:prstGeom prst="rect">
            <a:avLst/>
          </a:prstGeom>
          <a:noFill/>
          <a:ln>
            <a:noFill/>
          </a:ln>
        </p:spPr>
      </p:pic>
      <p:pic>
        <p:nvPicPr>
          <p:cNvPr id="137" name="Google Shape;137;p26"/>
          <p:cNvPicPr preferRelativeResize="0"/>
          <p:nvPr/>
        </p:nvPicPr>
        <p:blipFill>
          <a:blip r:embed="rId5">
            <a:alphaModFix/>
          </a:blip>
          <a:stretch>
            <a:fillRect/>
          </a:stretch>
        </p:blipFill>
        <p:spPr>
          <a:xfrm>
            <a:off x="2647900" y="2360812"/>
            <a:ext cx="257400" cy="257400"/>
          </a:xfrm>
          <a:prstGeom prst="rect">
            <a:avLst/>
          </a:prstGeom>
          <a:noFill/>
          <a:ln>
            <a:noFill/>
          </a:ln>
        </p:spPr>
      </p:pic>
      <p:pic>
        <p:nvPicPr>
          <p:cNvPr id="138" name="Google Shape;138;p26"/>
          <p:cNvPicPr preferRelativeResize="0"/>
          <p:nvPr/>
        </p:nvPicPr>
        <p:blipFill>
          <a:blip r:embed="rId5">
            <a:alphaModFix/>
          </a:blip>
          <a:stretch>
            <a:fillRect/>
          </a:stretch>
        </p:blipFill>
        <p:spPr>
          <a:xfrm>
            <a:off x="3309275" y="3322500"/>
            <a:ext cx="257400" cy="257400"/>
          </a:xfrm>
          <a:prstGeom prst="rect">
            <a:avLst/>
          </a:prstGeom>
          <a:noFill/>
          <a:ln>
            <a:noFill/>
          </a:ln>
        </p:spPr>
      </p:pic>
      <p:pic>
        <p:nvPicPr>
          <p:cNvPr id="139" name="Google Shape;139;p26"/>
          <p:cNvPicPr preferRelativeResize="0"/>
          <p:nvPr/>
        </p:nvPicPr>
        <p:blipFill>
          <a:blip r:embed="rId5">
            <a:alphaModFix/>
          </a:blip>
          <a:stretch>
            <a:fillRect/>
          </a:stretch>
        </p:blipFill>
        <p:spPr>
          <a:xfrm>
            <a:off x="4167150" y="2618225"/>
            <a:ext cx="257400" cy="257400"/>
          </a:xfrm>
          <a:prstGeom prst="rect">
            <a:avLst/>
          </a:prstGeom>
          <a:noFill/>
          <a:ln>
            <a:noFill/>
          </a:ln>
        </p:spPr>
      </p:pic>
      <p:pic>
        <p:nvPicPr>
          <p:cNvPr id="140" name="Google Shape;140;p26"/>
          <p:cNvPicPr preferRelativeResize="0"/>
          <p:nvPr/>
        </p:nvPicPr>
        <p:blipFill>
          <a:blip r:embed="rId5">
            <a:alphaModFix/>
          </a:blip>
          <a:stretch>
            <a:fillRect/>
          </a:stretch>
        </p:blipFill>
        <p:spPr>
          <a:xfrm>
            <a:off x="4615400" y="2249750"/>
            <a:ext cx="257400" cy="257400"/>
          </a:xfrm>
          <a:prstGeom prst="rect">
            <a:avLst/>
          </a:prstGeom>
          <a:noFill/>
          <a:ln>
            <a:noFill/>
          </a:ln>
        </p:spPr>
      </p:pic>
      <p:pic>
        <p:nvPicPr>
          <p:cNvPr id="141" name="Google Shape;141;p26"/>
          <p:cNvPicPr preferRelativeResize="0"/>
          <p:nvPr/>
        </p:nvPicPr>
        <p:blipFill>
          <a:blip r:embed="rId5">
            <a:alphaModFix/>
          </a:blip>
          <a:stretch>
            <a:fillRect/>
          </a:stretch>
        </p:blipFill>
        <p:spPr>
          <a:xfrm>
            <a:off x="6070325" y="2038525"/>
            <a:ext cx="257400" cy="257400"/>
          </a:xfrm>
          <a:prstGeom prst="rect">
            <a:avLst/>
          </a:prstGeom>
          <a:noFill/>
          <a:ln>
            <a:noFill/>
          </a:ln>
        </p:spPr>
      </p:pic>
      <p:pic>
        <p:nvPicPr>
          <p:cNvPr id="142" name="Google Shape;142;p26"/>
          <p:cNvPicPr preferRelativeResize="0"/>
          <p:nvPr/>
        </p:nvPicPr>
        <p:blipFill>
          <a:blip r:embed="rId5">
            <a:alphaModFix/>
          </a:blip>
          <a:stretch>
            <a:fillRect/>
          </a:stretch>
        </p:blipFill>
        <p:spPr>
          <a:xfrm>
            <a:off x="5642325" y="2507150"/>
            <a:ext cx="257400" cy="257400"/>
          </a:xfrm>
          <a:prstGeom prst="rect">
            <a:avLst/>
          </a:prstGeom>
          <a:noFill/>
          <a:ln>
            <a:noFill/>
          </a:ln>
        </p:spPr>
      </p:pic>
      <p:pic>
        <p:nvPicPr>
          <p:cNvPr id="143" name="Google Shape;143;p26"/>
          <p:cNvPicPr preferRelativeResize="0"/>
          <p:nvPr/>
        </p:nvPicPr>
        <p:blipFill>
          <a:blip r:embed="rId5">
            <a:alphaModFix/>
          </a:blip>
          <a:stretch>
            <a:fillRect/>
          </a:stretch>
        </p:blipFill>
        <p:spPr>
          <a:xfrm>
            <a:off x="6562675" y="3579900"/>
            <a:ext cx="257400" cy="257400"/>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7" name="Shape 147"/>
        <p:cNvGrpSpPr/>
        <p:nvPr/>
      </p:nvGrpSpPr>
      <p:grpSpPr>
        <a:xfrm>
          <a:off x="0" y="0"/>
          <a:ext cx="0" cy="0"/>
          <a:chOff x="0" y="0"/>
          <a:chExt cx="0" cy="0"/>
        </a:xfrm>
      </p:grpSpPr>
      <p:sp>
        <p:nvSpPr>
          <p:cNvPr id="148" name="Google Shape;148;p27"/>
          <p:cNvSpPr txBox="1"/>
          <p:nvPr>
            <p:ph type="title"/>
          </p:nvPr>
        </p:nvSpPr>
        <p:spPr>
          <a:xfrm>
            <a:off x="1154225" y="79800"/>
            <a:ext cx="7581900" cy="930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ICONS</a:t>
            </a:r>
            <a:endParaRPr/>
          </a:p>
        </p:txBody>
      </p:sp>
      <p:pic>
        <p:nvPicPr>
          <p:cNvPr id="149" name="Google Shape;149;p27"/>
          <p:cNvPicPr preferRelativeResize="0"/>
          <p:nvPr/>
        </p:nvPicPr>
        <p:blipFill>
          <a:blip r:embed="rId3">
            <a:alphaModFix/>
          </a:blip>
          <a:stretch>
            <a:fillRect/>
          </a:stretch>
        </p:blipFill>
        <p:spPr>
          <a:xfrm>
            <a:off x="378800" y="1604625"/>
            <a:ext cx="303000" cy="303000"/>
          </a:xfrm>
          <a:prstGeom prst="rect">
            <a:avLst/>
          </a:prstGeom>
          <a:noFill/>
          <a:ln>
            <a:noFill/>
          </a:ln>
        </p:spPr>
      </p:pic>
      <p:pic>
        <p:nvPicPr>
          <p:cNvPr id="150" name="Google Shape;150;p27"/>
          <p:cNvPicPr preferRelativeResize="0"/>
          <p:nvPr/>
        </p:nvPicPr>
        <p:blipFill>
          <a:blip r:embed="rId4">
            <a:alphaModFix/>
          </a:blip>
          <a:stretch>
            <a:fillRect/>
          </a:stretch>
        </p:blipFill>
        <p:spPr>
          <a:xfrm>
            <a:off x="681650" y="1601925"/>
            <a:ext cx="308400" cy="308400"/>
          </a:xfrm>
          <a:prstGeom prst="rect">
            <a:avLst/>
          </a:prstGeom>
          <a:noFill/>
          <a:ln>
            <a:noFill/>
          </a:ln>
        </p:spPr>
      </p:pic>
      <p:pic>
        <p:nvPicPr>
          <p:cNvPr id="151" name="Google Shape;151;p27"/>
          <p:cNvPicPr preferRelativeResize="0"/>
          <p:nvPr/>
        </p:nvPicPr>
        <p:blipFill>
          <a:blip r:embed="rId5">
            <a:alphaModFix/>
          </a:blip>
          <a:stretch>
            <a:fillRect/>
          </a:stretch>
        </p:blipFill>
        <p:spPr>
          <a:xfrm>
            <a:off x="981075" y="1601925"/>
            <a:ext cx="308400" cy="308400"/>
          </a:xfrm>
          <a:prstGeom prst="rect">
            <a:avLst/>
          </a:prstGeom>
          <a:noFill/>
          <a:ln>
            <a:noFill/>
          </a:ln>
        </p:spPr>
      </p:pic>
      <p:pic>
        <p:nvPicPr>
          <p:cNvPr id="152" name="Google Shape;152;p27"/>
          <p:cNvPicPr preferRelativeResize="0"/>
          <p:nvPr/>
        </p:nvPicPr>
        <p:blipFill>
          <a:blip r:embed="rId6">
            <a:alphaModFix/>
          </a:blip>
          <a:stretch>
            <a:fillRect/>
          </a:stretch>
        </p:blipFill>
        <p:spPr>
          <a:xfrm>
            <a:off x="1293050" y="1604615"/>
            <a:ext cx="303000" cy="303000"/>
          </a:xfrm>
          <a:prstGeom prst="rect">
            <a:avLst/>
          </a:prstGeom>
          <a:noFill/>
          <a:ln>
            <a:noFill/>
          </a:ln>
        </p:spPr>
      </p:pic>
      <p:pic>
        <p:nvPicPr>
          <p:cNvPr id="153" name="Google Shape;153;p27"/>
          <p:cNvPicPr preferRelativeResize="0"/>
          <p:nvPr/>
        </p:nvPicPr>
        <p:blipFill>
          <a:blip r:embed="rId7">
            <a:alphaModFix/>
          </a:blip>
          <a:stretch>
            <a:fillRect/>
          </a:stretch>
        </p:blipFill>
        <p:spPr>
          <a:xfrm>
            <a:off x="1588750" y="1601925"/>
            <a:ext cx="308400" cy="308400"/>
          </a:xfrm>
          <a:prstGeom prst="rect">
            <a:avLst/>
          </a:prstGeom>
          <a:noFill/>
          <a:ln>
            <a:noFill/>
          </a:ln>
        </p:spPr>
      </p:pic>
      <p:pic>
        <p:nvPicPr>
          <p:cNvPr id="154" name="Google Shape;154;p27"/>
          <p:cNvPicPr preferRelativeResize="0"/>
          <p:nvPr/>
        </p:nvPicPr>
        <p:blipFill>
          <a:blip r:embed="rId8">
            <a:alphaModFix/>
          </a:blip>
          <a:stretch>
            <a:fillRect/>
          </a:stretch>
        </p:blipFill>
        <p:spPr>
          <a:xfrm>
            <a:off x="382625" y="1307775"/>
            <a:ext cx="303000" cy="303000"/>
          </a:xfrm>
          <a:prstGeom prst="rect">
            <a:avLst/>
          </a:prstGeom>
          <a:noFill/>
          <a:ln>
            <a:noFill/>
          </a:ln>
        </p:spPr>
      </p:pic>
      <p:pic>
        <p:nvPicPr>
          <p:cNvPr id="155" name="Google Shape;155;p27"/>
          <p:cNvPicPr preferRelativeResize="0"/>
          <p:nvPr/>
        </p:nvPicPr>
        <p:blipFill>
          <a:blip r:embed="rId9">
            <a:alphaModFix/>
          </a:blip>
          <a:stretch>
            <a:fillRect/>
          </a:stretch>
        </p:blipFill>
        <p:spPr>
          <a:xfrm>
            <a:off x="684350" y="1307775"/>
            <a:ext cx="303000" cy="303000"/>
          </a:xfrm>
          <a:prstGeom prst="rect">
            <a:avLst/>
          </a:prstGeom>
          <a:noFill/>
          <a:ln>
            <a:noFill/>
          </a:ln>
        </p:spPr>
      </p:pic>
      <p:pic>
        <p:nvPicPr>
          <p:cNvPr id="156" name="Google Shape;156;p27"/>
          <p:cNvPicPr preferRelativeResize="0"/>
          <p:nvPr/>
        </p:nvPicPr>
        <p:blipFill>
          <a:blip r:embed="rId10">
            <a:alphaModFix/>
          </a:blip>
          <a:stretch>
            <a:fillRect/>
          </a:stretch>
        </p:blipFill>
        <p:spPr>
          <a:xfrm>
            <a:off x="989900" y="1305075"/>
            <a:ext cx="308400" cy="308400"/>
          </a:xfrm>
          <a:prstGeom prst="rect">
            <a:avLst/>
          </a:prstGeom>
          <a:noFill/>
          <a:ln>
            <a:noFill/>
          </a:ln>
        </p:spPr>
      </p:pic>
      <p:pic>
        <p:nvPicPr>
          <p:cNvPr id="157" name="Google Shape;157;p27"/>
          <p:cNvPicPr preferRelativeResize="0"/>
          <p:nvPr/>
        </p:nvPicPr>
        <p:blipFill>
          <a:blip r:embed="rId11">
            <a:alphaModFix/>
          </a:blip>
          <a:stretch>
            <a:fillRect/>
          </a:stretch>
        </p:blipFill>
        <p:spPr>
          <a:xfrm>
            <a:off x="1290350" y="1305075"/>
            <a:ext cx="308400" cy="308400"/>
          </a:xfrm>
          <a:prstGeom prst="rect">
            <a:avLst/>
          </a:prstGeom>
          <a:noFill/>
          <a:ln>
            <a:noFill/>
          </a:ln>
        </p:spPr>
      </p:pic>
      <p:pic>
        <p:nvPicPr>
          <p:cNvPr id="158" name="Google Shape;158;p27"/>
          <p:cNvPicPr preferRelativeResize="0"/>
          <p:nvPr/>
        </p:nvPicPr>
        <p:blipFill>
          <a:blip r:embed="rId12">
            <a:alphaModFix/>
          </a:blip>
          <a:stretch>
            <a:fillRect/>
          </a:stretch>
        </p:blipFill>
        <p:spPr>
          <a:xfrm>
            <a:off x="1584913" y="1305075"/>
            <a:ext cx="308400" cy="308400"/>
          </a:xfrm>
          <a:prstGeom prst="rect">
            <a:avLst/>
          </a:prstGeom>
          <a:noFill/>
          <a:ln>
            <a:noFill/>
          </a:ln>
        </p:spPr>
      </p:pic>
      <p:pic>
        <p:nvPicPr>
          <p:cNvPr id="159" name="Google Shape;159;p27"/>
          <p:cNvPicPr preferRelativeResize="0"/>
          <p:nvPr/>
        </p:nvPicPr>
        <p:blipFill>
          <a:blip r:embed="rId13">
            <a:alphaModFix/>
          </a:blip>
          <a:stretch>
            <a:fillRect/>
          </a:stretch>
        </p:blipFill>
        <p:spPr>
          <a:xfrm>
            <a:off x="1901750" y="1307775"/>
            <a:ext cx="303000" cy="303000"/>
          </a:xfrm>
          <a:prstGeom prst="rect">
            <a:avLst/>
          </a:prstGeom>
          <a:noFill/>
          <a:ln>
            <a:noFill/>
          </a:ln>
        </p:spPr>
      </p:pic>
      <p:pic>
        <p:nvPicPr>
          <p:cNvPr id="160" name="Google Shape;160;p27"/>
          <p:cNvPicPr preferRelativeResize="0"/>
          <p:nvPr/>
        </p:nvPicPr>
        <p:blipFill>
          <a:blip r:embed="rId14">
            <a:alphaModFix/>
          </a:blip>
          <a:stretch>
            <a:fillRect/>
          </a:stretch>
        </p:blipFill>
        <p:spPr>
          <a:xfrm>
            <a:off x="2196713" y="1307775"/>
            <a:ext cx="303000" cy="303000"/>
          </a:xfrm>
          <a:prstGeom prst="rect">
            <a:avLst/>
          </a:prstGeom>
          <a:noFill/>
          <a:ln>
            <a:noFill/>
          </a:ln>
        </p:spPr>
      </p:pic>
      <p:pic>
        <p:nvPicPr>
          <p:cNvPr id="161" name="Google Shape;161;p27"/>
          <p:cNvPicPr preferRelativeResize="0"/>
          <p:nvPr/>
        </p:nvPicPr>
        <p:blipFill>
          <a:blip r:embed="rId15">
            <a:alphaModFix/>
          </a:blip>
          <a:stretch>
            <a:fillRect/>
          </a:stretch>
        </p:blipFill>
        <p:spPr>
          <a:xfrm>
            <a:off x="2490900" y="1307775"/>
            <a:ext cx="303000" cy="303000"/>
          </a:xfrm>
          <a:prstGeom prst="rect">
            <a:avLst/>
          </a:prstGeom>
          <a:noFill/>
          <a:ln>
            <a:noFill/>
          </a:ln>
        </p:spPr>
      </p:pic>
      <p:pic>
        <p:nvPicPr>
          <p:cNvPr id="162" name="Google Shape;162;p27"/>
          <p:cNvPicPr preferRelativeResize="0"/>
          <p:nvPr/>
        </p:nvPicPr>
        <p:blipFill>
          <a:blip r:embed="rId16">
            <a:alphaModFix/>
          </a:blip>
          <a:stretch>
            <a:fillRect/>
          </a:stretch>
        </p:blipFill>
        <p:spPr>
          <a:xfrm>
            <a:off x="2803125" y="1305075"/>
            <a:ext cx="308400" cy="308400"/>
          </a:xfrm>
          <a:prstGeom prst="rect">
            <a:avLst/>
          </a:prstGeom>
          <a:noFill/>
          <a:ln>
            <a:noFill/>
          </a:ln>
        </p:spPr>
      </p:pic>
      <p:pic>
        <p:nvPicPr>
          <p:cNvPr id="163" name="Google Shape;163;p27"/>
          <p:cNvPicPr preferRelativeResize="0"/>
          <p:nvPr/>
        </p:nvPicPr>
        <p:blipFill>
          <a:blip r:embed="rId17">
            <a:alphaModFix/>
          </a:blip>
          <a:stretch>
            <a:fillRect/>
          </a:stretch>
        </p:blipFill>
        <p:spPr>
          <a:xfrm>
            <a:off x="3115663" y="1314025"/>
            <a:ext cx="290500" cy="290500"/>
          </a:xfrm>
          <a:prstGeom prst="rect">
            <a:avLst/>
          </a:prstGeom>
          <a:noFill/>
          <a:ln>
            <a:noFill/>
          </a:ln>
        </p:spPr>
      </p:pic>
      <p:pic>
        <p:nvPicPr>
          <p:cNvPr id="164" name="Google Shape;164;p27"/>
          <p:cNvPicPr preferRelativeResize="0"/>
          <p:nvPr/>
        </p:nvPicPr>
        <p:blipFill>
          <a:blip r:embed="rId18">
            <a:alphaModFix/>
          </a:blip>
          <a:stretch>
            <a:fillRect/>
          </a:stretch>
        </p:blipFill>
        <p:spPr>
          <a:xfrm>
            <a:off x="3414925" y="1307775"/>
            <a:ext cx="303000" cy="303000"/>
          </a:xfrm>
          <a:prstGeom prst="rect">
            <a:avLst/>
          </a:prstGeom>
          <a:noFill/>
          <a:ln>
            <a:noFill/>
          </a:ln>
        </p:spPr>
      </p:pic>
      <p:pic>
        <p:nvPicPr>
          <p:cNvPr id="165" name="Google Shape;165;p27"/>
          <p:cNvPicPr preferRelativeResize="0"/>
          <p:nvPr/>
        </p:nvPicPr>
        <p:blipFill>
          <a:blip r:embed="rId19">
            <a:alphaModFix/>
          </a:blip>
          <a:stretch>
            <a:fillRect/>
          </a:stretch>
        </p:blipFill>
        <p:spPr>
          <a:xfrm>
            <a:off x="3704700" y="1305075"/>
            <a:ext cx="308400" cy="308400"/>
          </a:xfrm>
          <a:prstGeom prst="rect">
            <a:avLst/>
          </a:prstGeom>
          <a:noFill/>
          <a:ln>
            <a:noFill/>
          </a:ln>
        </p:spPr>
      </p:pic>
      <p:pic>
        <p:nvPicPr>
          <p:cNvPr id="166" name="Google Shape;166;p27"/>
          <p:cNvPicPr preferRelativeResize="0"/>
          <p:nvPr/>
        </p:nvPicPr>
        <p:blipFill>
          <a:blip r:embed="rId20">
            <a:alphaModFix/>
          </a:blip>
          <a:stretch>
            <a:fillRect/>
          </a:stretch>
        </p:blipFill>
        <p:spPr>
          <a:xfrm>
            <a:off x="4042600" y="1339675"/>
            <a:ext cx="303000" cy="303000"/>
          </a:xfrm>
          <a:prstGeom prst="rect">
            <a:avLst/>
          </a:prstGeom>
          <a:noFill/>
          <a:ln>
            <a:noFill/>
          </a:ln>
        </p:spPr>
      </p:pic>
      <p:pic>
        <p:nvPicPr>
          <p:cNvPr id="167" name="Google Shape;167;p27"/>
          <p:cNvPicPr preferRelativeResize="0"/>
          <p:nvPr/>
        </p:nvPicPr>
        <p:blipFill>
          <a:blip r:embed="rId21">
            <a:alphaModFix/>
          </a:blip>
          <a:stretch>
            <a:fillRect/>
          </a:stretch>
        </p:blipFill>
        <p:spPr>
          <a:xfrm>
            <a:off x="4345575" y="1339675"/>
            <a:ext cx="303000" cy="303000"/>
          </a:xfrm>
          <a:prstGeom prst="rect">
            <a:avLst/>
          </a:prstGeom>
          <a:noFill/>
          <a:ln>
            <a:noFill/>
          </a:ln>
        </p:spPr>
      </p:pic>
      <p:pic>
        <p:nvPicPr>
          <p:cNvPr id="168" name="Google Shape;168;p27"/>
          <p:cNvPicPr preferRelativeResize="0"/>
          <p:nvPr/>
        </p:nvPicPr>
        <p:blipFill>
          <a:blip r:embed="rId22">
            <a:alphaModFix/>
          </a:blip>
          <a:stretch>
            <a:fillRect/>
          </a:stretch>
        </p:blipFill>
        <p:spPr>
          <a:xfrm>
            <a:off x="4664425" y="1345925"/>
            <a:ext cx="290500" cy="290500"/>
          </a:xfrm>
          <a:prstGeom prst="rect">
            <a:avLst/>
          </a:prstGeom>
          <a:noFill/>
          <a:ln>
            <a:noFill/>
          </a:ln>
        </p:spPr>
      </p:pic>
      <p:pic>
        <p:nvPicPr>
          <p:cNvPr id="169" name="Google Shape;169;p27"/>
          <p:cNvPicPr preferRelativeResize="0"/>
          <p:nvPr/>
        </p:nvPicPr>
        <p:blipFill>
          <a:blip r:embed="rId23">
            <a:alphaModFix/>
          </a:blip>
          <a:stretch>
            <a:fillRect/>
          </a:stretch>
        </p:blipFill>
        <p:spPr>
          <a:xfrm>
            <a:off x="4970775" y="1339675"/>
            <a:ext cx="303000" cy="303000"/>
          </a:xfrm>
          <a:prstGeom prst="rect">
            <a:avLst/>
          </a:prstGeom>
          <a:noFill/>
          <a:ln>
            <a:noFill/>
          </a:ln>
        </p:spPr>
      </p:pic>
      <p:pic>
        <p:nvPicPr>
          <p:cNvPr id="170" name="Google Shape;170;p27"/>
          <p:cNvPicPr preferRelativeResize="0"/>
          <p:nvPr/>
        </p:nvPicPr>
        <p:blipFill>
          <a:blip r:embed="rId24">
            <a:alphaModFix/>
          </a:blip>
          <a:stretch>
            <a:fillRect/>
          </a:stretch>
        </p:blipFill>
        <p:spPr>
          <a:xfrm>
            <a:off x="5260238" y="1339675"/>
            <a:ext cx="303000" cy="303000"/>
          </a:xfrm>
          <a:prstGeom prst="rect">
            <a:avLst/>
          </a:prstGeom>
          <a:noFill/>
          <a:ln>
            <a:noFill/>
          </a:ln>
        </p:spPr>
      </p:pic>
      <p:pic>
        <p:nvPicPr>
          <p:cNvPr id="171" name="Google Shape;171;p27"/>
          <p:cNvPicPr preferRelativeResize="0"/>
          <p:nvPr/>
        </p:nvPicPr>
        <p:blipFill>
          <a:blip r:embed="rId25">
            <a:alphaModFix/>
          </a:blip>
          <a:stretch>
            <a:fillRect/>
          </a:stretch>
        </p:blipFill>
        <p:spPr>
          <a:xfrm>
            <a:off x="5565375" y="1345925"/>
            <a:ext cx="290500" cy="290500"/>
          </a:xfrm>
          <a:prstGeom prst="rect">
            <a:avLst/>
          </a:prstGeom>
          <a:noFill/>
          <a:ln>
            <a:noFill/>
          </a:ln>
        </p:spPr>
      </p:pic>
      <p:pic>
        <p:nvPicPr>
          <p:cNvPr id="172" name="Google Shape;172;p27"/>
          <p:cNvPicPr preferRelativeResize="0"/>
          <p:nvPr/>
        </p:nvPicPr>
        <p:blipFill>
          <a:blip r:embed="rId26">
            <a:alphaModFix/>
          </a:blip>
          <a:stretch>
            <a:fillRect/>
          </a:stretch>
        </p:blipFill>
        <p:spPr>
          <a:xfrm>
            <a:off x="5868550" y="1345925"/>
            <a:ext cx="290500" cy="290500"/>
          </a:xfrm>
          <a:prstGeom prst="rect">
            <a:avLst/>
          </a:prstGeom>
          <a:noFill/>
          <a:ln>
            <a:noFill/>
          </a:ln>
        </p:spPr>
      </p:pic>
      <p:pic>
        <p:nvPicPr>
          <p:cNvPr id="173" name="Google Shape;173;p27"/>
          <p:cNvPicPr preferRelativeResize="0"/>
          <p:nvPr/>
        </p:nvPicPr>
        <p:blipFill>
          <a:blip r:embed="rId27">
            <a:alphaModFix/>
          </a:blip>
          <a:stretch>
            <a:fillRect/>
          </a:stretch>
        </p:blipFill>
        <p:spPr>
          <a:xfrm>
            <a:off x="6165775" y="1336975"/>
            <a:ext cx="308400" cy="308400"/>
          </a:xfrm>
          <a:prstGeom prst="rect">
            <a:avLst/>
          </a:prstGeom>
          <a:noFill/>
          <a:ln>
            <a:noFill/>
          </a:ln>
        </p:spPr>
      </p:pic>
      <p:pic>
        <p:nvPicPr>
          <p:cNvPr id="174" name="Google Shape;174;p27"/>
          <p:cNvPicPr preferRelativeResize="0"/>
          <p:nvPr/>
        </p:nvPicPr>
        <p:blipFill>
          <a:blip r:embed="rId28">
            <a:alphaModFix/>
          </a:blip>
          <a:stretch>
            <a:fillRect/>
          </a:stretch>
        </p:blipFill>
        <p:spPr>
          <a:xfrm>
            <a:off x="1893100" y="1601925"/>
            <a:ext cx="308400" cy="308400"/>
          </a:xfrm>
          <a:prstGeom prst="rect">
            <a:avLst/>
          </a:prstGeom>
          <a:noFill/>
          <a:ln>
            <a:noFill/>
          </a:ln>
        </p:spPr>
      </p:pic>
      <p:pic>
        <p:nvPicPr>
          <p:cNvPr id="175" name="Google Shape;175;p27"/>
          <p:cNvPicPr preferRelativeResize="0"/>
          <p:nvPr/>
        </p:nvPicPr>
        <p:blipFill>
          <a:blip r:embed="rId29">
            <a:alphaModFix/>
          </a:blip>
          <a:stretch>
            <a:fillRect/>
          </a:stretch>
        </p:blipFill>
        <p:spPr>
          <a:xfrm>
            <a:off x="2195938" y="1601925"/>
            <a:ext cx="308400" cy="308400"/>
          </a:xfrm>
          <a:prstGeom prst="rect">
            <a:avLst/>
          </a:prstGeom>
          <a:noFill/>
          <a:ln>
            <a:noFill/>
          </a:ln>
        </p:spPr>
      </p:pic>
      <p:pic>
        <p:nvPicPr>
          <p:cNvPr id="176" name="Google Shape;176;p27"/>
          <p:cNvPicPr preferRelativeResize="0"/>
          <p:nvPr/>
        </p:nvPicPr>
        <p:blipFill>
          <a:blip r:embed="rId30">
            <a:alphaModFix/>
          </a:blip>
          <a:stretch>
            <a:fillRect/>
          </a:stretch>
        </p:blipFill>
        <p:spPr>
          <a:xfrm>
            <a:off x="2495850" y="1601925"/>
            <a:ext cx="308400" cy="308400"/>
          </a:xfrm>
          <a:prstGeom prst="rect">
            <a:avLst/>
          </a:prstGeom>
          <a:noFill/>
          <a:ln>
            <a:noFill/>
          </a:ln>
        </p:spPr>
      </p:pic>
      <p:pic>
        <p:nvPicPr>
          <p:cNvPr id="177" name="Google Shape;177;p27"/>
          <p:cNvPicPr preferRelativeResize="0"/>
          <p:nvPr/>
        </p:nvPicPr>
        <p:blipFill>
          <a:blip r:embed="rId31">
            <a:alphaModFix/>
          </a:blip>
          <a:stretch>
            <a:fillRect/>
          </a:stretch>
        </p:blipFill>
        <p:spPr>
          <a:xfrm>
            <a:off x="2803150" y="1604625"/>
            <a:ext cx="303000" cy="303000"/>
          </a:xfrm>
          <a:prstGeom prst="rect">
            <a:avLst/>
          </a:prstGeom>
          <a:noFill/>
          <a:ln>
            <a:noFill/>
          </a:ln>
        </p:spPr>
      </p:pic>
      <p:pic>
        <p:nvPicPr>
          <p:cNvPr id="178" name="Google Shape;178;p27"/>
          <p:cNvPicPr preferRelativeResize="0"/>
          <p:nvPr/>
        </p:nvPicPr>
        <p:blipFill>
          <a:blip r:embed="rId32">
            <a:alphaModFix/>
          </a:blip>
          <a:stretch>
            <a:fillRect/>
          </a:stretch>
        </p:blipFill>
        <p:spPr>
          <a:xfrm>
            <a:off x="3097794" y="1604625"/>
            <a:ext cx="303000" cy="303000"/>
          </a:xfrm>
          <a:prstGeom prst="rect">
            <a:avLst/>
          </a:prstGeom>
          <a:noFill/>
          <a:ln>
            <a:noFill/>
          </a:ln>
        </p:spPr>
      </p:pic>
      <p:pic>
        <p:nvPicPr>
          <p:cNvPr id="179" name="Google Shape;179;p27"/>
          <p:cNvPicPr preferRelativeResize="0"/>
          <p:nvPr/>
        </p:nvPicPr>
        <p:blipFill>
          <a:blip r:embed="rId33">
            <a:alphaModFix/>
          </a:blip>
          <a:stretch>
            <a:fillRect/>
          </a:stretch>
        </p:blipFill>
        <p:spPr>
          <a:xfrm>
            <a:off x="3410300" y="1601925"/>
            <a:ext cx="303000" cy="303000"/>
          </a:xfrm>
          <a:prstGeom prst="rect">
            <a:avLst/>
          </a:prstGeom>
          <a:noFill/>
          <a:ln>
            <a:noFill/>
          </a:ln>
        </p:spPr>
      </p:pic>
      <p:pic>
        <p:nvPicPr>
          <p:cNvPr id="180" name="Google Shape;180;p27"/>
          <p:cNvPicPr preferRelativeResize="0"/>
          <p:nvPr/>
        </p:nvPicPr>
        <p:blipFill>
          <a:blip r:embed="rId34">
            <a:alphaModFix/>
          </a:blip>
          <a:stretch>
            <a:fillRect/>
          </a:stretch>
        </p:blipFill>
        <p:spPr>
          <a:xfrm>
            <a:off x="3704700" y="1610775"/>
            <a:ext cx="303000" cy="303000"/>
          </a:xfrm>
          <a:prstGeom prst="rect">
            <a:avLst/>
          </a:prstGeom>
          <a:noFill/>
          <a:ln>
            <a:noFill/>
          </a:ln>
        </p:spPr>
      </p:pic>
      <p:pic>
        <p:nvPicPr>
          <p:cNvPr id="181" name="Google Shape;181;p27"/>
          <p:cNvPicPr preferRelativeResize="0"/>
          <p:nvPr/>
        </p:nvPicPr>
        <p:blipFill>
          <a:blip r:embed="rId35">
            <a:alphaModFix/>
          </a:blip>
          <a:stretch>
            <a:fillRect/>
          </a:stretch>
        </p:blipFill>
        <p:spPr>
          <a:xfrm>
            <a:off x="4049900" y="1636525"/>
            <a:ext cx="308400" cy="308400"/>
          </a:xfrm>
          <a:prstGeom prst="rect">
            <a:avLst/>
          </a:prstGeom>
          <a:noFill/>
          <a:ln>
            <a:noFill/>
          </a:ln>
        </p:spPr>
      </p:pic>
      <p:pic>
        <p:nvPicPr>
          <p:cNvPr id="182" name="Google Shape;182;p27"/>
          <p:cNvPicPr preferRelativeResize="0"/>
          <p:nvPr/>
        </p:nvPicPr>
        <p:blipFill>
          <a:blip r:embed="rId36">
            <a:alphaModFix/>
          </a:blip>
          <a:stretch>
            <a:fillRect/>
          </a:stretch>
        </p:blipFill>
        <p:spPr>
          <a:xfrm>
            <a:off x="4346525" y="1636525"/>
            <a:ext cx="308400" cy="308400"/>
          </a:xfrm>
          <a:prstGeom prst="rect">
            <a:avLst/>
          </a:prstGeom>
          <a:noFill/>
          <a:ln>
            <a:noFill/>
          </a:ln>
        </p:spPr>
      </p:pic>
      <p:pic>
        <p:nvPicPr>
          <p:cNvPr id="183" name="Google Shape;183;p27"/>
          <p:cNvPicPr preferRelativeResize="0"/>
          <p:nvPr/>
        </p:nvPicPr>
        <p:blipFill>
          <a:blip r:embed="rId37">
            <a:alphaModFix/>
          </a:blip>
          <a:stretch>
            <a:fillRect/>
          </a:stretch>
        </p:blipFill>
        <p:spPr>
          <a:xfrm>
            <a:off x="4661700" y="1636525"/>
            <a:ext cx="290500" cy="290500"/>
          </a:xfrm>
          <a:prstGeom prst="rect">
            <a:avLst/>
          </a:prstGeom>
          <a:noFill/>
          <a:ln>
            <a:noFill/>
          </a:ln>
        </p:spPr>
      </p:pic>
      <p:pic>
        <p:nvPicPr>
          <p:cNvPr id="184" name="Google Shape;184;p27"/>
          <p:cNvPicPr preferRelativeResize="0"/>
          <p:nvPr/>
        </p:nvPicPr>
        <p:blipFill>
          <a:blip r:embed="rId38">
            <a:alphaModFix/>
          </a:blip>
          <a:stretch>
            <a:fillRect/>
          </a:stretch>
        </p:blipFill>
        <p:spPr>
          <a:xfrm>
            <a:off x="4958975" y="1645375"/>
            <a:ext cx="290500" cy="290500"/>
          </a:xfrm>
          <a:prstGeom prst="rect">
            <a:avLst/>
          </a:prstGeom>
          <a:noFill/>
          <a:ln>
            <a:noFill/>
          </a:ln>
        </p:spPr>
      </p:pic>
      <p:pic>
        <p:nvPicPr>
          <p:cNvPr id="185" name="Google Shape;185;p27"/>
          <p:cNvPicPr preferRelativeResize="0"/>
          <p:nvPr/>
        </p:nvPicPr>
        <p:blipFill>
          <a:blip r:embed="rId39">
            <a:alphaModFix/>
          </a:blip>
          <a:stretch>
            <a:fillRect/>
          </a:stretch>
        </p:blipFill>
        <p:spPr>
          <a:xfrm>
            <a:off x="5255600" y="1633825"/>
            <a:ext cx="303000" cy="303000"/>
          </a:xfrm>
          <a:prstGeom prst="rect">
            <a:avLst/>
          </a:prstGeom>
          <a:noFill/>
          <a:ln>
            <a:noFill/>
          </a:ln>
        </p:spPr>
      </p:pic>
      <p:pic>
        <p:nvPicPr>
          <p:cNvPr id="186" name="Google Shape;186;p27"/>
          <p:cNvPicPr preferRelativeResize="0"/>
          <p:nvPr/>
        </p:nvPicPr>
        <p:blipFill>
          <a:blip r:embed="rId40">
            <a:alphaModFix/>
          </a:blip>
          <a:stretch>
            <a:fillRect/>
          </a:stretch>
        </p:blipFill>
        <p:spPr>
          <a:xfrm>
            <a:off x="5553525" y="1636525"/>
            <a:ext cx="303000" cy="303000"/>
          </a:xfrm>
          <a:prstGeom prst="rect">
            <a:avLst/>
          </a:prstGeom>
          <a:noFill/>
          <a:ln>
            <a:noFill/>
          </a:ln>
        </p:spPr>
      </p:pic>
      <p:pic>
        <p:nvPicPr>
          <p:cNvPr id="187" name="Google Shape;187;p27"/>
          <p:cNvPicPr preferRelativeResize="0"/>
          <p:nvPr/>
        </p:nvPicPr>
        <p:blipFill>
          <a:blip r:embed="rId41">
            <a:alphaModFix/>
          </a:blip>
          <a:stretch>
            <a:fillRect/>
          </a:stretch>
        </p:blipFill>
        <p:spPr>
          <a:xfrm>
            <a:off x="5858000" y="1633825"/>
            <a:ext cx="290500" cy="290500"/>
          </a:xfrm>
          <a:prstGeom prst="rect">
            <a:avLst/>
          </a:prstGeom>
          <a:noFill/>
          <a:ln>
            <a:noFill/>
          </a:ln>
        </p:spPr>
      </p:pic>
      <p:pic>
        <p:nvPicPr>
          <p:cNvPr id="188" name="Google Shape;188;p27"/>
          <p:cNvPicPr preferRelativeResize="0"/>
          <p:nvPr/>
        </p:nvPicPr>
        <p:blipFill>
          <a:blip r:embed="rId42">
            <a:alphaModFix/>
          </a:blip>
          <a:stretch>
            <a:fillRect/>
          </a:stretch>
        </p:blipFill>
        <p:spPr>
          <a:xfrm>
            <a:off x="6168575" y="1636525"/>
            <a:ext cx="290500" cy="290500"/>
          </a:xfrm>
          <a:prstGeom prst="rect">
            <a:avLst/>
          </a:prstGeom>
          <a:noFill/>
          <a:ln>
            <a:noFill/>
          </a:ln>
        </p:spPr>
      </p:pic>
      <p:pic>
        <p:nvPicPr>
          <p:cNvPr id="189" name="Google Shape;189;p27"/>
          <p:cNvPicPr preferRelativeResize="0"/>
          <p:nvPr/>
        </p:nvPicPr>
        <p:blipFill>
          <a:blip r:embed="rId43">
            <a:alphaModFix/>
          </a:blip>
          <a:stretch>
            <a:fillRect/>
          </a:stretch>
        </p:blipFill>
        <p:spPr>
          <a:xfrm>
            <a:off x="378800" y="1913825"/>
            <a:ext cx="290500" cy="290500"/>
          </a:xfrm>
          <a:prstGeom prst="rect">
            <a:avLst/>
          </a:prstGeom>
          <a:noFill/>
          <a:ln>
            <a:noFill/>
          </a:ln>
        </p:spPr>
      </p:pic>
      <p:pic>
        <p:nvPicPr>
          <p:cNvPr id="190" name="Google Shape;190;p27"/>
          <p:cNvPicPr preferRelativeResize="0"/>
          <p:nvPr/>
        </p:nvPicPr>
        <p:blipFill>
          <a:blip r:embed="rId44">
            <a:alphaModFix/>
          </a:blip>
          <a:stretch>
            <a:fillRect/>
          </a:stretch>
        </p:blipFill>
        <p:spPr>
          <a:xfrm>
            <a:off x="677566" y="1910325"/>
            <a:ext cx="303000" cy="303008"/>
          </a:xfrm>
          <a:prstGeom prst="rect">
            <a:avLst/>
          </a:prstGeom>
          <a:noFill/>
          <a:ln>
            <a:noFill/>
          </a:ln>
        </p:spPr>
      </p:pic>
      <p:pic>
        <p:nvPicPr>
          <p:cNvPr id="191" name="Google Shape;191;p27"/>
          <p:cNvPicPr preferRelativeResize="0"/>
          <p:nvPr/>
        </p:nvPicPr>
        <p:blipFill>
          <a:blip r:embed="rId45">
            <a:alphaModFix/>
          </a:blip>
          <a:stretch>
            <a:fillRect/>
          </a:stretch>
        </p:blipFill>
        <p:spPr>
          <a:xfrm>
            <a:off x="988850" y="1913025"/>
            <a:ext cx="303000" cy="303000"/>
          </a:xfrm>
          <a:prstGeom prst="rect">
            <a:avLst/>
          </a:prstGeom>
          <a:noFill/>
          <a:ln>
            <a:noFill/>
          </a:ln>
        </p:spPr>
      </p:pic>
      <p:pic>
        <p:nvPicPr>
          <p:cNvPr id="192" name="Google Shape;192;p27"/>
          <p:cNvPicPr preferRelativeResize="0"/>
          <p:nvPr/>
        </p:nvPicPr>
        <p:blipFill>
          <a:blip r:embed="rId46">
            <a:alphaModFix/>
          </a:blip>
          <a:stretch>
            <a:fillRect/>
          </a:stretch>
        </p:blipFill>
        <p:spPr>
          <a:xfrm>
            <a:off x="1300125" y="1913025"/>
            <a:ext cx="303000" cy="303000"/>
          </a:xfrm>
          <a:prstGeom prst="rect">
            <a:avLst/>
          </a:prstGeom>
          <a:noFill/>
          <a:ln>
            <a:noFill/>
          </a:ln>
        </p:spPr>
      </p:pic>
      <p:pic>
        <p:nvPicPr>
          <p:cNvPr id="193" name="Google Shape;193;p27"/>
          <p:cNvPicPr preferRelativeResize="0"/>
          <p:nvPr/>
        </p:nvPicPr>
        <p:blipFill>
          <a:blip r:embed="rId47">
            <a:alphaModFix/>
          </a:blip>
          <a:stretch>
            <a:fillRect/>
          </a:stretch>
        </p:blipFill>
        <p:spPr>
          <a:xfrm>
            <a:off x="1593875" y="1913825"/>
            <a:ext cx="290500" cy="290500"/>
          </a:xfrm>
          <a:prstGeom prst="rect">
            <a:avLst/>
          </a:prstGeom>
          <a:noFill/>
          <a:ln>
            <a:noFill/>
          </a:ln>
        </p:spPr>
      </p:pic>
      <p:pic>
        <p:nvPicPr>
          <p:cNvPr id="194" name="Google Shape;194;p27"/>
          <p:cNvPicPr preferRelativeResize="0"/>
          <p:nvPr/>
        </p:nvPicPr>
        <p:blipFill>
          <a:blip r:embed="rId48">
            <a:alphaModFix/>
          </a:blip>
          <a:stretch>
            <a:fillRect/>
          </a:stretch>
        </p:blipFill>
        <p:spPr>
          <a:xfrm>
            <a:off x="1890142" y="1926517"/>
            <a:ext cx="290474" cy="290476"/>
          </a:xfrm>
          <a:prstGeom prst="rect">
            <a:avLst/>
          </a:prstGeom>
          <a:noFill/>
          <a:ln>
            <a:noFill/>
          </a:ln>
        </p:spPr>
      </p:pic>
      <p:pic>
        <p:nvPicPr>
          <p:cNvPr id="195" name="Google Shape;195;p27"/>
          <p:cNvPicPr preferRelativeResize="0"/>
          <p:nvPr/>
        </p:nvPicPr>
        <p:blipFill>
          <a:blip r:embed="rId49">
            <a:alphaModFix/>
          </a:blip>
          <a:stretch>
            <a:fillRect/>
          </a:stretch>
        </p:blipFill>
        <p:spPr>
          <a:xfrm>
            <a:off x="2186400" y="1913825"/>
            <a:ext cx="303000" cy="303000"/>
          </a:xfrm>
          <a:prstGeom prst="rect">
            <a:avLst/>
          </a:prstGeom>
          <a:noFill/>
          <a:ln>
            <a:noFill/>
          </a:ln>
        </p:spPr>
      </p:pic>
      <p:pic>
        <p:nvPicPr>
          <p:cNvPr id="196" name="Google Shape;196;p27"/>
          <p:cNvPicPr preferRelativeResize="0"/>
          <p:nvPr/>
        </p:nvPicPr>
        <p:blipFill>
          <a:blip r:embed="rId50">
            <a:alphaModFix/>
          </a:blip>
          <a:stretch>
            <a:fillRect/>
          </a:stretch>
        </p:blipFill>
        <p:spPr>
          <a:xfrm>
            <a:off x="2503600" y="1913825"/>
            <a:ext cx="290474" cy="290476"/>
          </a:xfrm>
          <a:prstGeom prst="rect">
            <a:avLst/>
          </a:prstGeom>
          <a:noFill/>
          <a:ln>
            <a:noFill/>
          </a:ln>
        </p:spPr>
      </p:pic>
      <p:pic>
        <p:nvPicPr>
          <p:cNvPr id="197" name="Google Shape;197;p27"/>
          <p:cNvPicPr preferRelativeResize="0"/>
          <p:nvPr/>
        </p:nvPicPr>
        <p:blipFill>
          <a:blip r:embed="rId51">
            <a:alphaModFix/>
          </a:blip>
          <a:stretch>
            <a:fillRect/>
          </a:stretch>
        </p:blipFill>
        <p:spPr>
          <a:xfrm>
            <a:off x="2808275" y="1918541"/>
            <a:ext cx="290500" cy="290500"/>
          </a:xfrm>
          <a:prstGeom prst="rect">
            <a:avLst/>
          </a:prstGeom>
          <a:noFill/>
          <a:ln>
            <a:noFill/>
          </a:ln>
        </p:spPr>
      </p:pic>
      <p:pic>
        <p:nvPicPr>
          <p:cNvPr id="198" name="Google Shape;198;p27"/>
          <p:cNvPicPr preferRelativeResize="0"/>
          <p:nvPr/>
        </p:nvPicPr>
        <p:blipFill>
          <a:blip r:embed="rId52">
            <a:alphaModFix/>
          </a:blip>
          <a:stretch>
            <a:fillRect/>
          </a:stretch>
        </p:blipFill>
        <p:spPr>
          <a:xfrm>
            <a:off x="3112975" y="1918550"/>
            <a:ext cx="290476" cy="290474"/>
          </a:xfrm>
          <a:prstGeom prst="rect">
            <a:avLst/>
          </a:prstGeom>
          <a:noFill/>
          <a:ln>
            <a:noFill/>
          </a:ln>
        </p:spPr>
      </p:pic>
      <p:pic>
        <p:nvPicPr>
          <p:cNvPr id="199" name="Google Shape;199;p27"/>
          <p:cNvPicPr preferRelativeResize="0"/>
          <p:nvPr/>
        </p:nvPicPr>
        <p:blipFill>
          <a:blip r:embed="rId53">
            <a:alphaModFix/>
          </a:blip>
          <a:stretch>
            <a:fillRect/>
          </a:stretch>
        </p:blipFill>
        <p:spPr>
          <a:xfrm>
            <a:off x="3712100" y="1918563"/>
            <a:ext cx="290476" cy="290476"/>
          </a:xfrm>
          <a:prstGeom prst="rect">
            <a:avLst/>
          </a:prstGeom>
          <a:noFill/>
          <a:ln>
            <a:noFill/>
          </a:ln>
        </p:spPr>
      </p:pic>
      <p:pic>
        <p:nvPicPr>
          <p:cNvPr id="200" name="Google Shape;200;p27"/>
          <p:cNvPicPr preferRelativeResize="0"/>
          <p:nvPr/>
        </p:nvPicPr>
        <p:blipFill>
          <a:blip r:embed="rId54">
            <a:alphaModFix/>
          </a:blip>
          <a:stretch>
            <a:fillRect/>
          </a:stretch>
        </p:blipFill>
        <p:spPr>
          <a:xfrm>
            <a:off x="4032150" y="1945725"/>
            <a:ext cx="303000" cy="303000"/>
          </a:xfrm>
          <a:prstGeom prst="rect">
            <a:avLst/>
          </a:prstGeom>
          <a:noFill/>
          <a:ln>
            <a:noFill/>
          </a:ln>
        </p:spPr>
      </p:pic>
      <p:pic>
        <p:nvPicPr>
          <p:cNvPr id="201" name="Google Shape;201;p27"/>
          <p:cNvPicPr preferRelativeResize="0"/>
          <p:nvPr/>
        </p:nvPicPr>
        <p:blipFill>
          <a:blip r:embed="rId55">
            <a:alphaModFix/>
          </a:blip>
          <a:stretch>
            <a:fillRect/>
          </a:stretch>
        </p:blipFill>
        <p:spPr>
          <a:xfrm>
            <a:off x="4339800" y="1950450"/>
            <a:ext cx="308400" cy="308400"/>
          </a:xfrm>
          <a:prstGeom prst="rect">
            <a:avLst/>
          </a:prstGeom>
          <a:noFill/>
          <a:ln>
            <a:noFill/>
          </a:ln>
        </p:spPr>
      </p:pic>
      <p:pic>
        <p:nvPicPr>
          <p:cNvPr id="202" name="Google Shape;202;p27"/>
          <p:cNvPicPr preferRelativeResize="0"/>
          <p:nvPr/>
        </p:nvPicPr>
        <p:blipFill>
          <a:blip r:embed="rId56">
            <a:alphaModFix/>
          </a:blip>
          <a:stretch>
            <a:fillRect/>
          </a:stretch>
        </p:blipFill>
        <p:spPr>
          <a:xfrm>
            <a:off x="4652850" y="1950450"/>
            <a:ext cx="290500" cy="290500"/>
          </a:xfrm>
          <a:prstGeom prst="rect">
            <a:avLst/>
          </a:prstGeom>
          <a:noFill/>
          <a:ln>
            <a:noFill/>
          </a:ln>
        </p:spPr>
      </p:pic>
      <p:pic>
        <p:nvPicPr>
          <p:cNvPr id="203" name="Google Shape;203;p27"/>
          <p:cNvPicPr preferRelativeResize="0"/>
          <p:nvPr/>
        </p:nvPicPr>
        <p:blipFill>
          <a:blip r:embed="rId57">
            <a:alphaModFix/>
          </a:blip>
          <a:stretch>
            <a:fillRect/>
          </a:stretch>
        </p:blipFill>
        <p:spPr>
          <a:xfrm>
            <a:off x="4948000" y="1950450"/>
            <a:ext cx="303000" cy="303000"/>
          </a:xfrm>
          <a:prstGeom prst="rect">
            <a:avLst/>
          </a:prstGeom>
          <a:noFill/>
          <a:ln>
            <a:noFill/>
          </a:ln>
        </p:spPr>
      </p:pic>
      <p:pic>
        <p:nvPicPr>
          <p:cNvPr id="204" name="Google Shape;204;p27"/>
          <p:cNvPicPr preferRelativeResize="0"/>
          <p:nvPr/>
        </p:nvPicPr>
        <p:blipFill>
          <a:blip r:embed="rId58">
            <a:alphaModFix/>
          </a:blip>
          <a:stretch>
            <a:fillRect/>
          </a:stretch>
        </p:blipFill>
        <p:spPr>
          <a:xfrm>
            <a:off x="5255625" y="1950450"/>
            <a:ext cx="290474" cy="290476"/>
          </a:xfrm>
          <a:prstGeom prst="rect">
            <a:avLst/>
          </a:prstGeom>
          <a:noFill/>
          <a:ln>
            <a:noFill/>
          </a:ln>
        </p:spPr>
      </p:pic>
      <p:pic>
        <p:nvPicPr>
          <p:cNvPr id="205" name="Google Shape;205;p27"/>
          <p:cNvPicPr preferRelativeResize="0"/>
          <p:nvPr/>
        </p:nvPicPr>
        <p:blipFill>
          <a:blip r:embed="rId59">
            <a:alphaModFix/>
          </a:blip>
          <a:stretch>
            <a:fillRect/>
          </a:stretch>
        </p:blipFill>
        <p:spPr>
          <a:xfrm>
            <a:off x="5550725" y="1950450"/>
            <a:ext cx="308400" cy="308400"/>
          </a:xfrm>
          <a:prstGeom prst="rect">
            <a:avLst/>
          </a:prstGeom>
          <a:noFill/>
          <a:ln>
            <a:noFill/>
          </a:ln>
        </p:spPr>
      </p:pic>
      <p:pic>
        <p:nvPicPr>
          <p:cNvPr id="206" name="Google Shape;206;p27"/>
          <p:cNvPicPr preferRelativeResize="0"/>
          <p:nvPr/>
        </p:nvPicPr>
        <p:blipFill>
          <a:blip r:embed="rId60">
            <a:alphaModFix/>
          </a:blip>
          <a:stretch>
            <a:fillRect/>
          </a:stretch>
        </p:blipFill>
        <p:spPr>
          <a:xfrm>
            <a:off x="5863750" y="1950450"/>
            <a:ext cx="290474" cy="290476"/>
          </a:xfrm>
          <a:prstGeom prst="rect">
            <a:avLst/>
          </a:prstGeom>
          <a:noFill/>
          <a:ln>
            <a:noFill/>
          </a:ln>
        </p:spPr>
      </p:pic>
      <p:pic>
        <p:nvPicPr>
          <p:cNvPr id="207" name="Google Shape;207;p27"/>
          <p:cNvPicPr preferRelativeResize="0"/>
          <p:nvPr/>
        </p:nvPicPr>
        <p:blipFill>
          <a:blip r:embed="rId61">
            <a:alphaModFix/>
          </a:blip>
          <a:stretch>
            <a:fillRect/>
          </a:stretch>
        </p:blipFill>
        <p:spPr>
          <a:xfrm>
            <a:off x="6158850" y="1950450"/>
            <a:ext cx="290474" cy="290476"/>
          </a:xfrm>
          <a:prstGeom prst="rect">
            <a:avLst/>
          </a:prstGeom>
          <a:noFill/>
          <a:ln>
            <a:noFill/>
          </a:ln>
        </p:spPr>
      </p:pic>
      <p:pic>
        <p:nvPicPr>
          <p:cNvPr id="208" name="Google Shape;208;p27"/>
          <p:cNvPicPr preferRelativeResize="0"/>
          <p:nvPr/>
        </p:nvPicPr>
        <p:blipFill>
          <a:blip r:embed="rId62">
            <a:alphaModFix/>
          </a:blip>
          <a:stretch>
            <a:fillRect/>
          </a:stretch>
        </p:blipFill>
        <p:spPr>
          <a:xfrm>
            <a:off x="382625" y="2226950"/>
            <a:ext cx="303000" cy="303000"/>
          </a:xfrm>
          <a:prstGeom prst="rect">
            <a:avLst/>
          </a:prstGeom>
          <a:noFill/>
          <a:ln>
            <a:noFill/>
          </a:ln>
        </p:spPr>
      </p:pic>
      <p:pic>
        <p:nvPicPr>
          <p:cNvPr id="209" name="Google Shape;209;p27"/>
          <p:cNvPicPr preferRelativeResize="0"/>
          <p:nvPr/>
        </p:nvPicPr>
        <p:blipFill>
          <a:blip r:embed="rId63">
            <a:alphaModFix/>
          </a:blip>
          <a:stretch>
            <a:fillRect/>
          </a:stretch>
        </p:blipFill>
        <p:spPr>
          <a:xfrm>
            <a:off x="677575" y="2226950"/>
            <a:ext cx="303000" cy="303000"/>
          </a:xfrm>
          <a:prstGeom prst="rect">
            <a:avLst/>
          </a:prstGeom>
          <a:noFill/>
          <a:ln>
            <a:noFill/>
          </a:ln>
        </p:spPr>
      </p:pic>
      <p:pic>
        <p:nvPicPr>
          <p:cNvPr id="210" name="Google Shape;210;p27"/>
          <p:cNvPicPr preferRelativeResize="0"/>
          <p:nvPr/>
        </p:nvPicPr>
        <p:blipFill>
          <a:blip r:embed="rId64">
            <a:alphaModFix/>
          </a:blip>
          <a:stretch>
            <a:fillRect/>
          </a:stretch>
        </p:blipFill>
        <p:spPr>
          <a:xfrm>
            <a:off x="990050" y="2218725"/>
            <a:ext cx="303000" cy="303000"/>
          </a:xfrm>
          <a:prstGeom prst="rect">
            <a:avLst/>
          </a:prstGeom>
          <a:noFill/>
          <a:ln>
            <a:noFill/>
          </a:ln>
        </p:spPr>
      </p:pic>
      <p:pic>
        <p:nvPicPr>
          <p:cNvPr id="211" name="Google Shape;211;p27"/>
          <p:cNvPicPr preferRelativeResize="0"/>
          <p:nvPr/>
        </p:nvPicPr>
        <p:blipFill>
          <a:blip r:embed="rId65">
            <a:alphaModFix/>
          </a:blip>
          <a:stretch>
            <a:fillRect/>
          </a:stretch>
        </p:blipFill>
        <p:spPr>
          <a:xfrm>
            <a:off x="1289475" y="2226950"/>
            <a:ext cx="290474" cy="290474"/>
          </a:xfrm>
          <a:prstGeom prst="rect">
            <a:avLst/>
          </a:prstGeom>
          <a:noFill/>
          <a:ln>
            <a:noFill/>
          </a:ln>
        </p:spPr>
      </p:pic>
      <p:pic>
        <p:nvPicPr>
          <p:cNvPr id="212" name="Google Shape;212;p27"/>
          <p:cNvPicPr preferRelativeResize="0"/>
          <p:nvPr/>
        </p:nvPicPr>
        <p:blipFill>
          <a:blip r:embed="rId66">
            <a:alphaModFix/>
          </a:blip>
          <a:stretch>
            <a:fillRect/>
          </a:stretch>
        </p:blipFill>
        <p:spPr>
          <a:xfrm>
            <a:off x="1597475" y="2226950"/>
            <a:ext cx="303000" cy="303000"/>
          </a:xfrm>
          <a:prstGeom prst="rect">
            <a:avLst/>
          </a:prstGeom>
          <a:noFill/>
          <a:ln>
            <a:noFill/>
          </a:ln>
        </p:spPr>
      </p:pic>
      <p:pic>
        <p:nvPicPr>
          <p:cNvPr id="213" name="Google Shape;213;p27"/>
          <p:cNvPicPr preferRelativeResize="0"/>
          <p:nvPr/>
        </p:nvPicPr>
        <p:blipFill>
          <a:blip r:embed="rId67">
            <a:alphaModFix/>
          </a:blip>
          <a:stretch>
            <a:fillRect/>
          </a:stretch>
        </p:blipFill>
        <p:spPr>
          <a:xfrm>
            <a:off x="1888850" y="2233200"/>
            <a:ext cx="290500" cy="290500"/>
          </a:xfrm>
          <a:prstGeom prst="rect">
            <a:avLst/>
          </a:prstGeom>
          <a:noFill/>
          <a:ln>
            <a:noFill/>
          </a:ln>
        </p:spPr>
      </p:pic>
      <p:pic>
        <p:nvPicPr>
          <p:cNvPr id="214" name="Google Shape;214;p27"/>
          <p:cNvPicPr preferRelativeResize="0"/>
          <p:nvPr/>
        </p:nvPicPr>
        <p:blipFill>
          <a:blip r:embed="rId68">
            <a:alphaModFix/>
          </a:blip>
          <a:stretch>
            <a:fillRect/>
          </a:stretch>
        </p:blipFill>
        <p:spPr>
          <a:xfrm>
            <a:off x="2204900" y="2220325"/>
            <a:ext cx="303000" cy="303000"/>
          </a:xfrm>
          <a:prstGeom prst="rect">
            <a:avLst/>
          </a:prstGeom>
          <a:noFill/>
          <a:ln>
            <a:noFill/>
          </a:ln>
        </p:spPr>
      </p:pic>
      <p:pic>
        <p:nvPicPr>
          <p:cNvPr id="215" name="Google Shape;215;p27"/>
          <p:cNvPicPr preferRelativeResize="0"/>
          <p:nvPr/>
        </p:nvPicPr>
        <p:blipFill>
          <a:blip r:embed="rId69">
            <a:alphaModFix/>
          </a:blip>
          <a:stretch>
            <a:fillRect/>
          </a:stretch>
        </p:blipFill>
        <p:spPr>
          <a:xfrm>
            <a:off x="2517363" y="2233213"/>
            <a:ext cx="290474" cy="290474"/>
          </a:xfrm>
          <a:prstGeom prst="rect">
            <a:avLst/>
          </a:prstGeom>
          <a:noFill/>
          <a:ln>
            <a:noFill/>
          </a:ln>
        </p:spPr>
      </p:pic>
      <p:pic>
        <p:nvPicPr>
          <p:cNvPr id="216" name="Google Shape;216;p27"/>
          <p:cNvPicPr preferRelativeResize="0"/>
          <p:nvPr/>
        </p:nvPicPr>
        <p:blipFill>
          <a:blip r:embed="rId70">
            <a:alphaModFix/>
          </a:blip>
          <a:stretch>
            <a:fillRect/>
          </a:stretch>
        </p:blipFill>
        <p:spPr>
          <a:xfrm>
            <a:off x="2817300" y="2219975"/>
            <a:ext cx="290450" cy="290450"/>
          </a:xfrm>
          <a:prstGeom prst="rect">
            <a:avLst/>
          </a:prstGeom>
          <a:noFill/>
          <a:ln>
            <a:noFill/>
          </a:ln>
        </p:spPr>
      </p:pic>
      <p:pic>
        <p:nvPicPr>
          <p:cNvPr id="217" name="Google Shape;217;p27"/>
          <p:cNvPicPr preferRelativeResize="0"/>
          <p:nvPr/>
        </p:nvPicPr>
        <p:blipFill>
          <a:blip r:embed="rId71">
            <a:alphaModFix/>
          </a:blip>
          <a:stretch>
            <a:fillRect/>
          </a:stretch>
        </p:blipFill>
        <p:spPr>
          <a:xfrm>
            <a:off x="3117225" y="2222675"/>
            <a:ext cx="290450" cy="290450"/>
          </a:xfrm>
          <a:prstGeom prst="rect">
            <a:avLst/>
          </a:prstGeom>
          <a:noFill/>
          <a:ln>
            <a:noFill/>
          </a:ln>
        </p:spPr>
      </p:pic>
      <p:pic>
        <p:nvPicPr>
          <p:cNvPr id="218" name="Google Shape;218;p27"/>
          <p:cNvPicPr preferRelativeResize="0"/>
          <p:nvPr/>
        </p:nvPicPr>
        <p:blipFill>
          <a:blip r:embed="rId72">
            <a:alphaModFix/>
          </a:blip>
          <a:stretch>
            <a:fillRect/>
          </a:stretch>
        </p:blipFill>
        <p:spPr>
          <a:xfrm>
            <a:off x="3404900" y="2216875"/>
            <a:ext cx="303000" cy="303000"/>
          </a:xfrm>
          <a:prstGeom prst="rect">
            <a:avLst/>
          </a:prstGeom>
          <a:noFill/>
          <a:ln>
            <a:noFill/>
          </a:ln>
        </p:spPr>
      </p:pic>
      <p:pic>
        <p:nvPicPr>
          <p:cNvPr id="219" name="Google Shape;219;p27"/>
          <p:cNvPicPr preferRelativeResize="0"/>
          <p:nvPr/>
        </p:nvPicPr>
        <p:blipFill>
          <a:blip r:embed="rId73">
            <a:alphaModFix/>
          </a:blip>
          <a:stretch>
            <a:fillRect/>
          </a:stretch>
        </p:blipFill>
        <p:spPr>
          <a:xfrm>
            <a:off x="3702019" y="2222675"/>
            <a:ext cx="308400" cy="308400"/>
          </a:xfrm>
          <a:prstGeom prst="rect">
            <a:avLst/>
          </a:prstGeom>
          <a:noFill/>
          <a:ln>
            <a:noFill/>
          </a:ln>
        </p:spPr>
      </p:pic>
      <p:pic>
        <p:nvPicPr>
          <p:cNvPr id="220" name="Google Shape;220;p27"/>
          <p:cNvPicPr preferRelativeResize="0"/>
          <p:nvPr/>
        </p:nvPicPr>
        <p:blipFill>
          <a:blip r:embed="rId74">
            <a:alphaModFix/>
          </a:blip>
          <a:stretch>
            <a:fillRect/>
          </a:stretch>
        </p:blipFill>
        <p:spPr>
          <a:xfrm>
            <a:off x="3396975" y="1907725"/>
            <a:ext cx="308400" cy="308400"/>
          </a:xfrm>
          <a:prstGeom prst="rect">
            <a:avLst/>
          </a:prstGeom>
          <a:noFill/>
          <a:ln>
            <a:noFill/>
          </a:ln>
        </p:spPr>
      </p:pic>
      <p:pic>
        <p:nvPicPr>
          <p:cNvPr id="221" name="Google Shape;221;p27"/>
          <p:cNvPicPr preferRelativeResize="0"/>
          <p:nvPr/>
        </p:nvPicPr>
        <p:blipFill>
          <a:blip r:embed="rId75">
            <a:alphaModFix/>
          </a:blip>
          <a:stretch>
            <a:fillRect/>
          </a:stretch>
        </p:blipFill>
        <p:spPr>
          <a:xfrm>
            <a:off x="4064813" y="2269750"/>
            <a:ext cx="290450" cy="290450"/>
          </a:xfrm>
          <a:prstGeom prst="rect">
            <a:avLst/>
          </a:prstGeom>
          <a:noFill/>
          <a:ln>
            <a:noFill/>
          </a:ln>
        </p:spPr>
      </p:pic>
      <p:pic>
        <p:nvPicPr>
          <p:cNvPr id="222" name="Google Shape;222;p27"/>
          <p:cNvPicPr preferRelativeResize="0"/>
          <p:nvPr/>
        </p:nvPicPr>
        <p:blipFill>
          <a:blip r:embed="rId76">
            <a:alphaModFix/>
          </a:blip>
          <a:stretch>
            <a:fillRect/>
          </a:stretch>
        </p:blipFill>
        <p:spPr>
          <a:xfrm>
            <a:off x="4368000" y="2263600"/>
            <a:ext cx="280274" cy="280276"/>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 name="Shape 226"/>
        <p:cNvGrpSpPr/>
        <p:nvPr/>
      </p:nvGrpSpPr>
      <p:grpSpPr>
        <a:xfrm>
          <a:off x="0" y="0"/>
          <a:ext cx="0" cy="0"/>
          <a:chOff x="0" y="0"/>
          <a:chExt cx="0" cy="0"/>
        </a:xfrm>
      </p:grpSpPr>
      <p:sp>
        <p:nvSpPr>
          <p:cNvPr id="227" name="Google Shape;227;p28"/>
          <p:cNvSpPr txBox="1"/>
          <p:nvPr>
            <p:ph type="title"/>
          </p:nvPr>
        </p:nvSpPr>
        <p:spPr>
          <a:xfrm>
            <a:off x="2235450" y="2802775"/>
            <a:ext cx="4673100" cy="16554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"Persistence can change failure into extraordinary achievement."</a:t>
            </a:r>
            <a:endParaRPr/>
          </a:p>
        </p:txBody>
      </p:sp>
      <p:sp>
        <p:nvSpPr>
          <p:cNvPr id="228" name="Google Shape;228;p28"/>
          <p:cNvSpPr txBox="1"/>
          <p:nvPr>
            <p:ph idx="1" type="body"/>
          </p:nvPr>
        </p:nvSpPr>
        <p:spPr>
          <a:xfrm>
            <a:off x="1973025" y="4565575"/>
            <a:ext cx="5284500" cy="476100"/>
          </a:xfrm>
          <a:prstGeom prst="rect">
            <a:avLst/>
          </a:prstGeom>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a:t>Marv Levy</a:t>
            </a:r>
            <a:endParaRPr b="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2" name="Shape 232"/>
        <p:cNvGrpSpPr/>
        <p:nvPr/>
      </p:nvGrpSpPr>
      <p:grpSpPr>
        <a:xfrm>
          <a:off x="0" y="0"/>
          <a:ext cx="0" cy="0"/>
          <a:chOff x="0" y="0"/>
          <a:chExt cx="0" cy="0"/>
        </a:xfrm>
      </p:grpSpPr>
      <p:sp>
        <p:nvSpPr>
          <p:cNvPr id="233" name="Google Shape;233;p29"/>
          <p:cNvSpPr txBox="1"/>
          <p:nvPr>
            <p:ph type="title"/>
          </p:nvPr>
        </p:nvSpPr>
        <p:spPr>
          <a:xfrm>
            <a:off x="219550" y="172825"/>
            <a:ext cx="2579700" cy="155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Design notes &amp; credits</a:t>
            </a:r>
            <a:endParaRPr/>
          </a:p>
        </p:txBody>
      </p:sp>
      <p:sp>
        <p:nvSpPr>
          <p:cNvPr id="234" name="Google Shape;234;p29"/>
          <p:cNvSpPr txBox="1"/>
          <p:nvPr>
            <p:ph idx="1" type="body"/>
          </p:nvPr>
        </p:nvSpPr>
        <p:spPr>
          <a:xfrm>
            <a:off x="219550" y="1543050"/>
            <a:ext cx="2579700" cy="3086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 love free presentations and our special thanks to all the people who made, share and released these awe-inspiring resources for free:</a:t>
            </a:r>
            <a:endParaRPr/>
          </a:p>
          <a:p>
            <a:pPr indent="-298450" lvl="0" marL="457200" rtl="0" algn="l">
              <a:spcBef>
                <a:spcPts val="0"/>
              </a:spcBef>
              <a:spcAft>
                <a:spcPts val="0"/>
              </a:spcAft>
              <a:buSzPts val="1100"/>
              <a:buChar char="●"/>
            </a:pPr>
            <a:r>
              <a:rPr lang="en"/>
              <a:t>Presentation template by </a:t>
            </a:r>
            <a:r>
              <a:rPr lang="en" u="sng">
                <a:hlinkClick r:id="rId3"/>
              </a:rPr>
              <a:t>SlidesMedia</a:t>
            </a:r>
            <a:r>
              <a:rPr lang="en"/>
              <a:t>.</a:t>
            </a:r>
            <a:endParaRPr/>
          </a:p>
          <a:p>
            <a:pPr indent="-298450" lvl="0" marL="457200" rtl="0" algn="l">
              <a:spcBef>
                <a:spcPts val="0"/>
              </a:spcBef>
              <a:spcAft>
                <a:spcPts val="0"/>
              </a:spcAft>
              <a:buSzPts val="1100"/>
              <a:buChar char="●"/>
            </a:pPr>
            <a:r>
              <a:rPr lang="en"/>
              <a:t>Photographs by </a:t>
            </a:r>
            <a:r>
              <a:rPr lang="en" u="sng">
                <a:hlinkClick r:id="rId4"/>
              </a:rPr>
              <a:t>Unsplash</a:t>
            </a:r>
            <a:r>
              <a:rPr lang="en"/>
              <a:t>.</a:t>
            </a:r>
            <a:endParaRPr/>
          </a:p>
          <a:p>
            <a:pPr indent="-298450" lvl="0" marL="457200" rtl="0" algn="l">
              <a:spcBef>
                <a:spcPts val="0"/>
              </a:spcBef>
              <a:spcAft>
                <a:spcPts val="0"/>
              </a:spcAft>
              <a:buSzPts val="1100"/>
              <a:buChar char="●"/>
            </a:pPr>
            <a:r>
              <a:rPr lang="en"/>
              <a:t>Icons by</a:t>
            </a:r>
            <a:r>
              <a:rPr lang="en">
                <a:solidFill>
                  <a:srgbClr val="999999"/>
                </a:solidFill>
              </a:rPr>
              <a:t> </a:t>
            </a:r>
            <a:r>
              <a:rPr lang="en" u="sng">
                <a:hlinkClick r:id="rId5"/>
              </a:rPr>
              <a:t>icons8.com</a:t>
            </a:r>
            <a:r>
              <a:rPr lang="en"/>
              <a:t> &amp; </a:t>
            </a:r>
            <a:r>
              <a:rPr lang="en" u="sng">
                <a:hlinkClick r:id="rId6"/>
              </a:rPr>
              <a:t>iconfinder.com</a:t>
            </a:r>
            <a:endParaRPr/>
          </a:p>
          <a:p>
            <a:pPr indent="-298450" lvl="0" marL="457200" rtl="0" algn="l">
              <a:spcBef>
                <a:spcPts val="0"/>
              </a:spcBef>
              <a:spcAft>
                <a:spcPts val="0"/>
              </a:spcAft>
              <a:buSzPts val="1100"/>
              <a:buChar char="●"/>
            </a:pPr>
            <a:r>
              <a:rPr lang="en"/>
              <a:t>Map by </a:t>
            </a:r>
            <a:r>
              <a:rPr lang="en" u="sng">
                <a:hlinkClick r:id="rId7"/>
              </a:rPr>
              <a:t>pngimage.net</a:t>
            </a:r>
            <a:endParaRPr/>
          </a:p>
        </p:txBody>
      </p:sp>
      <p:sp>
        <p:nvSpPr>
          <p:cNvPr id="235" name="Google Shape;235;p29"/>
          <p:cNvSpPr txBox="1"/>
          <p:nvPr>
            <p:ph idx="2" type="body"/>
          </p:nvPr>
        </p:nvSpPr>
        <p:spPr>
          <a:xfrm>
            <a:off x="3324450" y="236850"/>
            <a:ext cx="5566800" cy="466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presentation uses the following fonts included in Google </a:t>
            </a:r>
            <a:r>
              <a:rPr lang="en"/>
              <a:t>Slides</a:t>
            </a:r>
            <a:r>
              <a:rPr lang="en"/>
              <a:t>:</a:t>
            </a:r>
            <a:endParaRPr/>
          </a:p>
          <a:p>
            <a:pPr indent="-304800" lvl="0" marL="457200" rtl="0" algn="l">
              <a:spcBef>
                <a:spcPts val="0"/>
              </a:spcBef>
              <a:spcAft>
                <a:spcPts val="0"/>
              </a:spcAft>
              <a:buSzPts val="1200"/>
              <a:buChar char="●"/>
            </a:pPr>
            <a:r>
              <a:rPr lang="en"/>
              <a:t>Title: Merriweather</a:t>
            </a:r>
            <a:endParaRPr/>
          </a:p>
          <a:p>
            <a:pPr indent="-304800" lvl="0" marL="457200" rtl="0" algn="l">
              <a:spcBef>
                <a:spcPts val="0"/>
              </a:spcBef>
              <a:spcAft>
                <a:spcPts val="0"/>
              </a:spcAft>
              <a:buSzPts val="1200"/>
              <a:buChar char="●"/>
            </a:pPr>
            <a:r>
              <a:rPr lang="en"/>
              <a:t>Body: Open Sans</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download this fonts on this page:</a:t>
            </a:r>
            <a:endParaRPr/>
          </a:p>
          <a:p>
            <a:pPr indent="-304800" lvl="0" marL="457200" rtl="0" algn="l">
              <a:spcBef>
                <a:spcPts val="0"/>
              </a:spcBef>
              <a:spcAft>
                <a:spcPts val="0"/>
              </a:spcAft>
              <a:buClr>
                <a:srgbClr val="BF1436"/>
              </a:buClr>
              <a:buSzPts val="1200"/>
              <a:buChar char="●"/>
            </a:pPr>
            <a:r>
              <a:rPr lang="en" u="sng">
                <a:solidFill>
                  <a:srgbClr val="BF1436"/>
                </a:solidFill>
                <a:hlinkClick r:id="rId8">
                  <a:extLst>
                    <a:ext uri="{A12FA001-AC4F-418D-AE19-62706E023703}">
                      <ahyp:hlinkClr val="tx"/>
                    </a:ext>
                  </a:extLst>
                </a:hlinkClick>
              </a:rPr>
              <a:t>https://fonts.google.com/specimen/</a:t>
            </a:r>
            <a:r>
              <a:rPr lang="en" u="sng">
                <a:solidFill>
                  <a:srgbClr val="BF1436"/>
                </a:solidFill>
                <a:hlinkClick r:id="rId9">
                  <a:extLst>
                    <a:ext uri="{A12FA001-AC4F-418D-AE19-62706E023703}">
                      <ahyp:hlinkClr val="tx"/>
                    </a:ext>
                  </a:extLst>
                </a:hlinkClick>
              </a:rPr>
              <a:t>Merriweather</a:t>
            </a:r>
            <a:endParaRPr>
              <a:solidFill>
                <a:srgbClr val="BF1436"/>
              </a:solidFill>
            </a:endParaRPr>
          </a:p>
          <a:p>
            <a:pPr indent="-304800" lvl="0" marL="457200" rtl="0" algn="l">
              <a:spcBef>
                <a:spcPts val="0"/>
              </a:spcBef>
              <a:spcAft>
                <a:spcPts val="0"/>
              </a:spcAft>
              <a:buClr>
                <a:srgbClr val="BF1436"/>
              </a:buClr>
              <a:buSzPts val="1200"/>
              <a:buChar char="●"/>
            </a:pPr>
            <a:r>
              <a:rPr lang="en" u="sng">
                <a:solidFill>
                  <a:srgbClr val="BF1436"/>
                </a:solidFill>
                <a:hlinkClick r:id="rId10">
                  <a:extLst>
                    <a:ext uri="{A12FA001-AC4F-418D-AE19-62706E023703}">
                      <ahyp:hlinkClr val="tx"/>
                    </a:ext>
                  </a:extLst>
                </a:hlinkClick>
              </a:rPr>
              <a:t>https://fonts.google.com/specimen/Open+Sans</a:t>
            </a:r>
            <a:endParaRPr>
              <a:solidFill>
                <a:srgbClr val="BF1436"/>
              </a:solidFill>
            </a:endParaRPr>
          </a:p>
          <a:p>
            <a:pPr indent="0" lvl="0" marL="0" rtl="0" algn="l">
              <a:spcBef>
                <a:spcPts val="0"/>
              </a:spcBef>
              <a:spcAft>
                <a:spcPts val="0"/>
              </a:spcAft>
              <a:buNone/>
            </a:pPr>
            <a:r>
              <a:t/>
            </a:r>
            <a:endParaRPr sz="800"/>
          </a:p>
          <a:p>
            <a:pPr indent="0" lvl="0" marL="0" rtl="0" algn="l">
              <a:spcBef>
                <a:spcPts val="0"/>
              </a:spcBef>
              <a:spcAft>
                <a:spcPts val="0"/>
              </a:spcAft>
              <a:buNone/>
            </a:pPr>
            <a:r>
              <a:t/>
            </a:r>
            <a:endParaRPr sz="800"/>
          </a:p>
          <a:p>
            <a:pPr indent="0" lvl="0" marL="0" rtl="0" algn="l">
              <a:spcBef>
                <a:spcPts val="0"/>
              </a:spcBef>
              <a:spcAft>
                <a:spcPts val="0"/>
              </a:spcAft>
              <a:buNone/>
            </a:pPr>
            <a:r>
              <a:rPr lang="en"/>
              <a:t>This slide is only for your information about design notes and credits. You can remove.</a:t>
            </a:r>
            <a:endParaRPr/>
          </a:p>
          <a:p>
            <a:pPr indent="0" lvl="0" marL="0" rtl="0" algn="l">
              <a:spcBef>
                <a:spcPts val="0"/>
              </a:spcBef>
              <a:spcAft>
                <a:spcPts val="0"/>
              </a:spcAft>
              <a:buNone/>
            </a:pPr>
            <a:r>
              <a:t/>
            </a:r>
            <a:endParaRPr/>
          </a:p>
        </p:txBody>
      </p:sp>
    </p:spTree>
  </p:cSld>
  <p:clrMapOvr>
    <a:masterClrMapping/>
  </p:clrMapOvr>
</p:sld>
</file>

<file path=ppt/theme/theme1.xml><?xml version="1.0" encoding="utf-8"?>
<a:theme xmlns:a="http://schemas.openxmlformats.org/drawingml/2006/main" xmlns:r="http://schemas.openxmlformats.org/officeDocument/2006/relationships" name="Sports">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