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59" r:id="rId6"/>
    <p:sldId id="260" r:id="rId7"/>
    <p:sldId id="261" r:id="rId8"/>
    <p:sldId id="277" r:id="rId9"/>
    <p:sldId id="276" r:id="rId10"/>
    <p:sldId id="266" r:id="rId11"/>
    <p:sldId id="268" r:id="rId12"/>
    <p:sldId id="269" r:id="rId13"/>
    <p:sldId id="278" r:id="rId14"/>
    <p:sldId id="279" r:id="rId15"/>
    <p:sldId id="280" r:id="rId16"/>
    <p:sldId id="281" r:id="rId17"/>
    <p:sldId id="282"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8C2E6"/>
    <a:srgbClr val="7EABD4"/>
    <a:srgbClr val="00B2BC"/>
    <a:srgbClr val="6ECBD4"/>
    <a:srgbClr val="81ABD5"/>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102" y="8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microsoft.com/office/2015/10/relationships/revisionInfo" Target="revisionInfo.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layout>
        <c:manualLayout>
          <c:xMode val="edge"/>
          <c:yMode val="edge"/>
          <c:x val="1.6973827033662507E-2"/>
          <c:y val="0.54677679102704435"/>
        </c:manualLayout>
      </c:layout>
      <c:overlay val="0"/>
      <c:spPr>
        <a:noFill/>
        <a:ln>
          <a:noFill/>
        </a:ln>
        <a:effectLst/>
      </c:spPr>
      <c:txPr>
        <a:bodyPr rot="0" spcFirstLastPara="1" vertOverflow="ellipsis" vert="horz" wrap="square" anchor="ctr" anchorCtr="1"/>
        <a:lstStyle/>
        <a:p>
          <a:pPr>
            <a:defRPr sz="1862" b="1" i="0" u="none" strike="noStrike" kern="1200" cap="all" spc="50" baseline="0">
              <a:solidFill>
                <a:schemeClr val="tx1">
                  <a:lumMod val="65000"/>
                  <a:lumOff val="35000"/>
                </a:schemeClr>
              </a:solidFill>
              <a:latin typeface="+mn-lt"/>
              <a:ea typeface="+mn-ea"/>
              <a:cs typeface="+mn-cs"/>
            </a:defRPr>
          </a:pPr>
          <a:endParaRPr lang="en-US"/>
        </a:p>
      </c:txPr>
    </c:title>
    <c:autoTitleDeleted val="0"/>
    <c:plotArea>
      <c:layout>
        <c:manualLayout>
          <c:layoutTarget val="inner"/>
          <c:xMode val="edge"/>
          <c:yMode val="edge"/>
          <c:x val="0.18083475114091541"/>
          <c:y val="1.7511519801467465E-2"/>
          <c:w val="0.72721813219434006"/>
          <c:h val="0.97063542189178598"/>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410F-42AF-A538-052029132D13}"/>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410F-42AF-A538-052029132D13}"/>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410F-42AF-A538-052029132D13}"/>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410F-42AF-A538-052029132D13}"/>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lt1"/>
                    </a:solidFill>
                    <a:latin typeface="+mj-lt"/>
                    <a:ea typeface="+mn-ea"/>
                    <a:cs typeface="+mn-cs"/>
                  </a:defRPr>
                </a:pPr>
                <a:endParaRPr lang="en-US"/>
              </a:p>
            </c:txPr>
            <c:showLegendKey val="0"/>
            <c:showVal val="0"/>
            <c:showCatName val="0"/>
            <c:showSerName val="0"/>
            <c:showPercent val="1"/>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7B1D-4682-95B2-7F2CBEAB6073}"/>
            </c:ext>
          </c:extLst>
        </c:ser>
        <c:dLbls>
          <c:showLegendKey val="0"/>
          <c:showVal val="0"/>
          <c:showCatName val="0"/>
          <c:showSerName val="0"/>
          <c:showPercent val="1"/>
          <c:showBubbleSize val="0"/>
          <c:showLeaderLines val="1"/>
        </c:dLbls>
        <c:firstSliceAng val="0"/>
        <c:holeSize val="50"/>
      </c:doughnutChart>
      <c:spPr>
        <a:noFill/>
        <a:ln>
          <a:noFill/>
        </a:ln>
        <a:effectLst/>
      </c:spPr>
    </c:plotArea>
    <c:legend>
      <c:legendPos val="t"/>
      <c:layout>
        <c:manualLayout>
          <c:xMode val="edge"/>
          <c:yMode val="edge"/>
          <c:x val="7.6345552902354393E-3"/>
          <c:y val="0.64408758501501795"/>
          <c:w val="0.11517927975273397"/>
          <c:h val="0.3081137175501053"/>
        </c:manualLayout>
      </c:layou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4">
  <dgm:title val=""/>
  <dgm:desc val=""/>
  <dgm:catLst>
    <dgm:cat type="colorful" pri="10400"/>
  </dgm:catLst>
  <dgm:styleLbl name="node0">
    <dgm:fillClrLst meth="repeat">
      <a:schemeClr val="accent3"/>
    </dgm:fillClrLst>
    <dgm:linClrLst meth="repeat">
      <a:schemeClr val="lt1"/>
    </dgm:linClrLst>
    <dgm:effectClrLst/>
    <dgm:txLinClrLst/>
    <dgm:txFillClrLst/>
    <dgm:txEffectClrLst/>
  </dgm:styleLbl>
  <dgm:styleLbl name="node1">
    <dgm:fillClrLst>
      <a:schemeClr val="accent4"/>
      <a:schemeClr val="accent5"/>
    </dgm:fillClrLst>
    <dgm:linClrLst meth="repeat">
      <a:schemeClr val="lt1"/>
    </dgm:linClrLst>
    <dgm:effectClrLst/>
    <dgm:txLinClrLst/>
    <dgm:txFillClrLst/>
    <dgm:txEffectClrLst/>
  </dgm:styleLbl>
  <dgm:styleLbl name="alignNode1">
    <dgm:fillClrLst>
      <a:schemeClr val="accent4"/>
      <a:schemeClr val="accent5"/>
    </dgm:fillClrLst>
    <dgm:linClrLst>
      <a:schemeClr val="accent4"/>
      <a:schemeClr val="accent5"/>
    </dgm:linClrLst>
    <dgm:effectClrLst/>
    <dgm:txLinClrLst/>
    <dgm:txFillClrLst/>
    <dgm:txEffectClrLst/>
  </dgm:styleLbl>
  <dgm:styleLbl name="lnNode1">
    <dgm:fillClrLst>
      <a:schemeClr val="accent4"/>
      <a:schemeClr val="accent5"/>
    </dgm:fillClrLst>
    <dgm:linClrLst meth="repeat">
      <a:schemeClr val="lt1"/>
    </dgm:linClrLst>
    <dgm:effectClrLst/>
    <dgm:txLinClrLst/>
    <dgm:txFillClrLst/>
    <dgm:txEffectClrLst/>
  </dgm:styleLbl>
  <dgm:styleLbl name="vennNode1">
    <dgm:fillClrLst>
      <a:schemeClr val="accent4">
        <a:alpha val="50000"/>
      </a:schemeClr>
      <a:schemeClr val="accent5">
        <a:alpha val="50000"/>
      </a:schemeClr>
    </dgm:fillClrLst>
    <dgm:linClrLst meth="repeat">
      <a:schemeClr val="lt1"/>
    </dgm:linClrLst>
    <dgm:effectClrLst/>
    <dgm:txLinClrLst/>
    <dgm:txFillClrLst/>
    <dgm:txEffectClrLst/>
  </dgm:styleLbl>
  <dgm:styleLbl name="node2">
    <dgm:fillClrLst>
      <a:schemeClr val="accent5"/>
    </dgm:fillClrLst>
    <dgm:linClrLst meth="repeat">
      <a:schemeClr val="lt1"/>
    </dgm:linClrLst>
    <dgm:effectClrLst/>
    <dgm:txLinClrLst/>
    <dgm:txFillClrLst/>
    <dgm:txEffectClrLst/>
  </dgm:styleLbl>
  <dgm:styleLbl name="node3">
    <dgm:fillClrLst>
      <a:schemeClr val="accent6"/>
    </dgm:fillClrLst>
    <dgm:linClrLst meth="repeat">
      <a:schemeClr val="lt1"/>
    </dgm:linClrLst>
    <dgm:effectClrLst/>
    <dgm:txLinClrLst/>
    <dgm:txFillClrLst/>
    <dgm:txEffectClrLst/>
  </dgm:styleLbl>
  <dgm:styleLbl name="node4">
    <dgm:fillClrLst>
      <a:schemeClr val="accent1"/>
    </dgm:fillClrLst>
    <dgm:linClrLst meth="repeat">
      <a:schemeClr val="lt1"/>
    </dgm:linClrLst>
    <dgm:effectClrLst/>
    <dgm:txLinClrLst/>
    <dgm:txFillClrLst/>
    <dgm:txEffectClrLst/>
  </dgm:styleLbl>
  <dgm:styleLbl name="fgImgPlace1">
    <dgm:fillClrLst>
      <a:schemeClr val="accent4">
        <a:tint val="50000"/>
      </a:schemeClr>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chemeClr val="accent5"/>
    </dgm:fillClrLst>
    <dgm:linClrLst meth="repeat">
      <a:schemeClr val="lt1"/>
    </dgm:linClrLst>
    <dgm:effectClrLst/>
    <dgm:txLinClrLst/>
    <dgm:txFillClrLst/>
    <dgm:txEffectClrLst/>
  </dgm:styleLbl>
  <dgm:styleLbl name="fgSibTrans2D1">
    <dgm:fillClrLst>
      <a:schemeClr val="accent4"/>
      <a:schemeClr val="accent5"/>
    </dgm:fillClrLst>
    <dgm:linClrLst meth="repeat">
      <a:schemeClr val="lt1"/>
    </dgm:linClrLst>
    <dgm:effectClrLst/>
    <dgm:txLinClrLst/>
    <dgm:txFillClrLst meth="repeat">
      <a:schemeClr val="lt1"/>
    </dgm:txFillClrLst>
    <dgm:txEffectClrLst/>
  </dgm:styleLbl>
  <dgm:styleLbl name="bgSibTrans2D1">
    <dgm:fillClrLst>
      <a:schemeClr val="accent4"/>
      <a:schemeClr val="accent5"/>
    </dgm:fillClrLst>
    <dgm:linClrLst meth="repeat">
      <a:schemeClr val="lt1"/>
    </dgm:linClrLst>
    <dgm:effectClrLst/>
    <dgm:txLinClrLst/>
    <dgm:txFillClrLst meth="repeat">
      <a:schemeClr val="lt1"/>
    </dgm:txFillClrLst>
    <dgm:txEffectClrLst/>
  </dgm:styleLbl>
  <dgm:styleLbl name="sibTrans1D1">
    <dgm:fillClrLst/>
    <dgm:linClrLst>
      <a:schemeClr val="accent4"/>
      <a:schemeClr val="accent5"/>
    </dgm:linClrLst>
    <dgm:effectClrLst/>
    <dgm:txLinClrLst/>
    <dgm:txFillClrLst meth="repeat">
      <a:schemeClr val="tx1"/>
    </dgm:txFillClrLst>
    <dgm:txEffectClrLst/>
  </dgm:styleLbl>
  <dgm:styleLbl name="callout">
    <dgm:fillClrLst meth="repeat">
      <a:schemeClr val="accent4"/>
    </dgm:fillClrLst>
    <dgm:linClrLst meth="repeat">
      <a:schemeClr val="accent4">
        <a:tint val="50000"/>
      </a:schemeClr>
    </dgm:linClrLst>
    <dgm:effectClrLst/>
    <dgm:txLinClrLst/>
    <dgm:txFillClrLst meth="repeat">
      <a:schemeClr val="tx1"/>
    </dgm:txFillClrLst>
    <dgm:txEffectClrLst/>
  </dgm:styleLbl>
  <dgm:styleLbl name="asst0">
    <dgm:fillClrLst meth="repeat">
      <a:schemeClr val="accent4"/>
    </dgm:fillClrLst>
    <dgm:linClrLst meth="repeat">
      <a:schemeClr val="lt1">
        <a:shade val="80000"/>
      </a:schemeClr>
    </dgm:linClrLst>
    <dgm:effectClrLst/>
    <dgm:txLinClrLst/>
    <dgm:txFillClrLst/>
    <dgm:txEffectClrLst/>
  </dgm:styleLbl>
  <dgm:styleLbl name="asst1">
    <dgm:fillClrLst meth="repeat">
      <a:schemeClr val="accent5"/>
    </dgm:fillClrLst>
    <dgm:linClrLst meth="repeat">
      <a:schemeClr val="lt1">
        <a:shade val="80000"/>
      </a:schemeClr>
    </dgm:linClrLst>
    <dgm:effectClrLst/>
    <dgm:txLinClrLst/>
    <dgm:txFillClrLst/>
    <dgm:txEffectClrLst/>
  </dgm:styleLbl>
  <dgm:styleLbl name="asst2">
    <dgm:fillClrLst>
      <a:schemeClr val="accent6"/>
    </dgm:fillClrLst>
    <dgm:linClrLst meth="repeat">
      <a:schemeClr val="lt1"/>
    </dgm:linClrLst>
    <dgm:effectClrLst/>
    <dgm:txLinClrLst/>
    <dgm:txFillClrLst/>
    <dgm:txEffectClrLst/>
  </dgm:styleLbl>
  <dgm:styleLbl name="asst3">
    <dgm:fillClrLst>
      <a:schemeClr val="accent1"/>
    </dgm:fillClrLst>
    <dgm:linClrLst meth="repeat">
      <a:schemeClr val="lt1"/>
    </dgm:linClrLst>
    <dgm:effectClrLst/>
    <dgm:txLinClrLst/>
    <dgm:txFillClrLst/>
    <dgm:txEffectClrLst/>
  </dgm:styleLbl>
  <dgm:styleLbl name="asst4">
    <dgm:fillClrLst>
      <a:schemeClr val="accent2"/>
    </dgm:fillClrLst>
    <dgm:linClrLst meth="repeat">
      <a:schemeClr val="lt1"/>
    </dgm:linClrLst>
    <dgm:effectClrLst/>
    <dgm:txLinClrLst/>
    <dgm:txFillClrLst/>
    <dgm:txEffectClrLst/>
  </dgm:styleLbl>
  <dgm:styleLbl name="parChTrans2D1">
    <dgm:fillClrLst meth="repeat">
      <a:schemeClr val="accent4"/>
    </dgm:fillClrLst>
    <dgm:linClrLst meth="repeat">
      <a:schemeClr val="lt1"/>
    </dgm:linClrLst>
    <dgm:effectClrLst/>
    <dgm:txLinClrLst/>
    <dgm:txFillClrLst meth="repeat">
      <a:schemeClr val="lt1"/>
    </dgm:txFillClrLst>
    <dgm:txEffectClrLst/>
  </dgm:styleLbl>
  <dgm:styleLbl name="parChTrans2D2">
    <dgm:fillClrLst meth="repeat">
      <a:schemeClr val="accent5"/>
    </dgm:fillClrLst>
    <dgm:linClrLst meth="repeat">
      <a:schemeClr val="lt1"/>
    </dgm:linClrLst>
    <dgm:effectClrLst/>
    <dgm:txLinClrLst/>
    <dgm:txFillClrLst/>
    <dgm:txEffectClrLst/>
  </dgm:styleLbl>
  <dgm:styleLbl name="parChTrans2D3">
    <dgm:fillClrLst meth="repeat">
      <a:schemeClr val="accent5"/>
    </dgm:fillClrLst>
    <dgm:linClrLst meth="repeat">
      <a:schemeClr val="lt1"/>
    </dgm:linClrLst>
    <dgm:effectClrLst/>
    <dgm:txLinClrLst/>
    <dgm:txFillClrLst/>
    <dgm:txEffectClrLst/>
  </dgm:styleLbl>
  <dgm:styleLbl name="parChTrans2D4">
    <dgm:fillClrLst meth="repeat">
      <a:schemeClr val="accent6"/>
    </dgm:fillClrLst>
    <dgm:linClrLst meth="repeat">
      <a:schemeClr val="lt1"/>
    </dgm:linClrLst>
    <dgm:effectClrLst/>
    <dgm:txLinClrLst/>
    <dgm:txFillClrLst meth="repeat">
      <a:schemeClr val="lt1"/>
    </dgm:txFillClrLst>
    <dgm:txEffectClrLst/>
  </dgm:styleLbl>
  <dgm:styleLbl name="parChTrans1D1">
    <dgm:fillClrLst meth="repeat">
      <a:schemeClr val="accent4"/>
    </dgm:fillClrLst>
    <dgm:linClrLst meth="repeat">
      <a:schemeClr val="accent4"/>
    </dgm:linClrLst>
    <dgm:effectClrLst/>
    <dgm:txLinClrLst/>
    <dgm:txFillClrLst meth="repeat">
      <a:schemeClr val="tx1"/>
    </dgm:txFillClrLst>
    <dgm:txEffectClrLst/>
  </dgm:styleLbl>
  <dgm:styleLbl name="parChTrans1D2">
    <dgm:fillClrLst meth="repeat">
      <a:schemeClr val="accent4">
        <a:tint val="90000"/>
      </a:schemeClr>
    </dgm:fillClrLst>
    <dgm:linClrLst meth="repeat">
      <a:schemeClr val="accent5"/>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6"/>
    </dgm:linClrLst>
    <dgm:effectClrLst/>
    <dgm:txLinClrLst/>
    <dgm:txFillClrLst meth="repeat">
      <a:schemeClr val="tx1"/>
    </dgm:txFillClrLst>
    <dgm:txEffectClrLst/>
  </dgm:styleLbl>
  <dgm:styleLbl name="parChTrans1D4">
    <dgm:fillClrLst meth="repeat">
      <a:schemeClr val="accent4">
        <a:tint val="50000"/>
      </a:schemeClr>
    </dgm:fillClrLst>
    <dgm:linClrLst meth="repeat">
      <a:schemeClr val="accent1"/>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solidFgAcc1">
    <dgm:fillClrLst meth="repeat">
      <a:schemeClr val="lt1"/>
    </dgm:fillClrLst>
    <dgm:linClrLst>
      <a:schemeClr val="accent4"/>
      <a:schemeClr val="accent5"/>
    </dgm:linClrLst>
    <dgm:effectClrLst/>
    <dgm:txLinClrLst/>
    <dgm:txFillClrLst meth="repeat">
      <a:schemeClr val="dk1"/>
    </dgm:txFillClrLst>
    <dgm:txEffectClrLst/>
  </dgm:styleLbl>
  <dgm:styleLbl name="solidAlignAcc1">
    <dgm:fillClrLst meth="repeat">
      <a:schemeClr val="lt1"/>
    </dgm:fillClrLst>
    <dgm:linClrLst>
      <a:schemeClr val="accent4"/>
      <a:schemeClr val="accent5"/>
    </dgm:linClrLst>
    <dgm:effectClrLst/>
    <dgm:txLinClrLst/>
    <dgm:txFillClrLst meth="repeat">
      <a:schemeClr val="dk1"/>
    </dgm:txFillClrLst>
    <dgm:txEffectClrLst/>
  </dgm:styleLbl>
  <dgm:styleLbl name="solidBgAcc1">
    <dgm:fillClrLst meth="repeat">
      <a:schemeClr val="lt1"/>
    </dgm:fillClrLst>
    <dgm:linClrLst>
      <a:schemeClr val="accent4"/>
      <a:schemeClr val="accent5"/>
    </dgm:linClrLst>
    <dgm:effectClrLst/>
    <dgm:txLinClrLst/>
    <dgm:txFillClrLst meth="repeat">
      <a:schemeClr val="dk1"/>
    </dgm:txFillClrLst>
    <dgm:txEffectClrLst/>
  </dgm:styleLbl>
  <dgm:styleLbl name="f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b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3"/>
    </dgm:linClrLst>
    <dgm:effectClrLst/>
    <dgm:txLinClrLst/>
    <dgm:txFillClrLst meth="repeat">
      <a:schemeClr val="dk1"/>
    </dgm:txFillClrLst>
    <dgm:txEffectClrLst/>
  </dgm:styleLbl>
  <dgm:styleLbl name="fgAcc2">
    <dgm:fillClrLst meth="repeat">
      <a:schemeClr val="lt1">
        <a:alpha val="90000"/>
      </a:schemeClr>
    </dgm:fillClrLst>
    <dgm:linClrLst>
      <a:schemeClr val="accent5"/>
    </dgm:linClrLst>
    <dgm:effectClrLst/>
    <dgm:txLinClrLst/>
    <dgm:txFillClrLst meth="repeat">
      <a:schemeClr val="dk1"/>
    </dgm:txFillClrLst>
    <dgm:txEffectClrLst/>
  </dgm:styleLbl>
  <dgm:styleLbl name="fgAcc3">
    <dgm:fillClrLst meth="repeat">
      <a:schemeClr val="lt1">
        <a:alpha val="90000"/>
      </a:schemeClr>
    </dgm:fillClrLst>
    <dgm:linClrLst>
      <a:schemeClr val="accent6"/>
    </dgm:linClrLst>
    <dgm:effectClrLst/>
    <dgm:txLinClrLst/>
    <dgm:txFillClrLst meth="repeat">
      <a:schemeClr val="dk1"/>
    </dgm:txFillClrLst>
    <dgm:txEffectClrLst/>
  </dgm:styleLbl>
  <dgm:styleLbl name="fgAcc4">
    <dgm:fillClrLst meth="repeat">
      <a:schemeClr val="lt1">
        <a:alpha val="90000"/>
      </a:schemeClr>
    </dgm:fillClrLst>
    <dgm:linClrLst>
      <a:schemeClr val="accent1"/>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30033155-E946-40DF-A34E-310CC9885DEA}" type="doc">
      <dgm:prSet loTypeId="urn:microsoft.com/office/officeart/2009/layout/CircleArrowProcess" loCatId="process" qsTypeId="urn:microsoft.com/office/officeart/2005/8/quickstyle/simple5" qsCatId="simple" csTypeId="urn:microsoft.com/office/officeart/2005/8/colors/colorful4" csCatId="colorful" phldr="1"/>
      <dgm:spPr/>
      <dgm:t>
        <a:bodyPr/>
        <a:lstStyle/>
        <a:p>
          <a:endParaRPr lang="en-US"/>
        </a:p>
      </dgm:t>
    </dgm:pt>
    <dgm:pt modelId="{93AD0384-5253-499B-8C17-3974AA290405}">
      <dgm:prSet phldrT="[Text]"/>
      <dgm:spPr/>
      <dgm:t>
        <a:bodyPr/>
        <a:lstStyle/>
        <a:p>
          <a:r>
            <a:rPr lang="en-US" dirty="0"/>
            <a:t>STEP 1</a:t>
          </a:r>
        </a:p>
      </dgm:t>
    </dgm:pt>
    <dgm:pt modelId="{EF8AB621-961C-43AB-A0D8-323E156C24CA}" type="parTrans" cxnId="{0F2BEE58-F286-45A1-A1AC-C6004B5989F1}">
      <dgm:prSet/>
      <dgm:spPr/>
      <dgm:t>
        <a:bodyPr/>
        <a:lstStyle/>
        <a:p>
          <a:endParaRPr lang="en-US"/>
        </a:p>
      </dgm:t>
    </dgm:pt>
    <dgm:pt modelId="{157E0CAC-C5CF-4D63-8720-45A4FD12A5B2}" type="sibTrans" cxnId="{0F2BEE58-F286-45A1-A1AC-C6004B5989F1}">
      <dgm:prSet/>
      <dgm:spPr/>
      <dgm:t>
        <a:bodyPr/>
        <a:lstStyle/>
        <a:p>
          <a:endParaRPr lang="en-US"/>
        </a:p>
      </dgm:t>
    </dgm:pt>
    <dgm:pt modelId="{0858E77D-1F46-4CF4-B7A7-6E78E66BB264}">
      <dgm:prSet phldrT="[Text]"/>
      <dgm:spPr/>
      <dgm:t>
        <a:bodyPr/>
        <a:lstStyle/>
        <a:p>
          <a:r>
            <a:rPr lang="en-US" dirty="0"/>
            <a:t>STEP 2</a:t>
          </a:r>
        </a:p>
      </dgm:t>
    </dgm:pt>
    <dgm:pt modelId="{96069E40-0309-4AA3-B5FE-86D1C0507CB7}" type="parTrans" cxnId="{5AC1A800-4CDF-4D22-8F80-190403DC3C1F}">
      <dgm:prSet/>
      <dgm:spPr/>
      <dgm:t>
        <a:bodyPr/>
        <a:lstStyle/>
        <a:p>
          <a:endParaRPr lang="en-US"/>
        </a:p>
      </dgm:t>
    </dgm:pt>
    <dgm:pt modelId="{FE08AC1F-F9A5-4DBB-A67D-D43FBB53BADC}" type="sibTrans" cxnId="{5AC1A800-4CDF-4D22-8F80-190403DC3C1F}">
      <dgm:prSet/>
      <dgm:spPr/>
      <dgm:t>
        <a:bodyPr/>
        <a:lstStyle/>
        <a:p>
          <a:endParaRPr lang="en-US"/>
        </a:p>
      </dgm:t>
    </dgm:pt>
    <dgm:pt modelId="{05AE2B0F-7E51-4575-9D9C-0EB489992438}">
      <dgm:prSet phldrT="[Text]"/>
      <dgm:spPr/>
      <dgm:t>
        <a:bodyPr/>
        <a:lstStyle/>
        <a:p>
          <a:r>
            <a:rPr lang="en-US" dirty="0"/>
            <a:t>STEP 3</a:t>
          </a:r>
        </a:p>
      </dgm:t>
    </dgm:pt>
    <dgm:pt modelId="{AF37124B-0E41-48D4-8FE7-686718C76925}" type="parTrans" cxnId="{FD571469-EF16-4401-AD9C-8211F35BA069}">
      <dgm:prSet/>
      <dgm:spPr/>
      <dgm:t>
        <a:bodyPr/>
        <a:lstStyle/>
        <a:p>
          <a:endParaRPr lang="en-US"/>
        </a:p>
      </dgm:t>
    </dgm:pt>
    <dgm:pt modelId="{67464F32-5509-4AFB-A28F-E5BDCF865B52}" type="sibTrans" cxnId="{FD571469-EF16-4401-AD9C-8211F35BA069}">
      <dgm:prSet/>
      <dgm:spPr/>
      <dgm:t>
        <a:bodyPr/>
        <a:lstStyle/>
        <a:p>
          <a:endParaRPr lang="en-US"/>
        </a:p>
      </dgm:t>
    </dgm:pt>
    <dgm:pt modelId="{E45B865F-E6C5-45CD-9D0A-458A01ACEF46}" type="pres">
      <dgm:prSet presAssocID="{30033155-E946-40DF-A34E-310CC9885DEA}" presName="Name0" presStyleCnt="0">
        <dgm:presLayoutVars>
          <dgm:chMax val="7"/>
          <dgm:chPref val="7"/>
          <dgm:dir/>
          <dgm:animLvl val="lvl"/>
        </dgm:presLayoutVars>
      </dgm:prSet>
      <dgm:spPr/>
      <dgm:t>
        <a:bodyPr/>
        <a:lstStyle/>
        <a:p>
          <a:endParaRPr lang="en-US"/>
        </a:p>
      </dgm:t>
    </dgm:pt>
    <dgm:pt modelId="{F9C273BD-609C-43AA-ADA4-9FF750C760E2}" type="pres">
      <dgm:prSet presAssocID="{93AD0384-5253-499B-8C17-3974AA290405}" presName="Accent1" presStyleCnt="0"/>
      <dgm:spPr/>
    </dgm:pt>
    <dgm:pt modelId="{44A8B343-FFD9-4186-B64C-3C9730600F70}" type="pres">
      <dgm:prSet presAssocID="{93AD0384-5253-499B-8C17-3974AA290405}" presName="Accent" presStyleLbl="node1" presStyleIdx="0" presStyleCnt="3"/>
      <dgm:spPr/>
    </dgm:pt>
    <dgm:pt modelId="{3CA20FEE-2C54-47D2-99BF-B3BA8E89C420}" type="pres">
      <dgm:prSet presAssocID="{93AD0384-5253-499B-8C17-3974AA290405}" presName="Parent1" presStyleLbl="revTx" presStyleIdx="0" presStyleCnt="3">
        <dgm:presLayoutVars>
          <dgm:chMax val="1"/>
          <dgm:chPref val="1"/>
          <dgm:bulletEnabled val="1"/>
        </dgm:presLayoutVars>
      </dgm:prSet>
      <dgm:spPr/>
      <dgm:t>
        <a:bodyPr/>
        <a:lstStyle/>
        <a:p>
          <a:endParaRPr lang="en-US"/>
        </a:p>
      </dgm:t>
    </dgm:pt>
    <dgm:pt modelId="{FB1FB292-E082-49B3-A894-6F567B3C5C4D}" type="pres">
      <dgm:prSet presAssocID="{0858E77D-1F46-4CF4-B7A7-6E78E66BB264}" presName="Accent2" presStyleCnt="0"/>
      <dgm:spPr/>
    </dgm:pt>
    <dgm:pt modelId="{AB36E8EE-B364-4302-9DA4-959F774CEB98}" type="pres">
      <dgm:prSet presAssocID="{0858E77D-1F46-4CF4-B7A7-6E78E66BB264}" presName="Accent" presStyleLbl="node1" presStyleIdx="1" presStyleCnt="3"/>
      <dgm:spPr/>
    </dgm:pt>
    <dgm:pt modelId="{542AC497-37F2-4738-BBD9-3DF59083F8C3}" type="pres">
      <dgm:prSet presAssocID="{0858E77D-1F46-4CF4-B7A7-6E78E66BB264}" presName="Parent2" presStyleLbl="revTx" presStyleIdx="1" presStyleCnt="3">
        <dgm:presLayoutVars>
          <dgm:chMax val="1"/>
          <dgm:chPref val="1"/>
          <dgm:bulletEnabled val="1"/>
        </dgm:presLayoutVars>
      </dgm:prSet>
      <dgm:spPr/>
      <dgm:t>
        <a:bodyPr/>
        <a:lstStyle/>
        <a:p>
          <a:endParaRPr lang="en-US"/>
        </a:p>
      </dgm:t>
    </dgm:pt>
    <dgm:pt modelId="{BE57E10A-2FAC-4E68-BC80-D3C78023CC9A}" type="pres">
      <dgm:prSet presAssocID="{05AE2B0F-7E51-4575-9D9C-0EB489992438}" presName="Accent3" presStyleCnt="0"/>
      <dgm:spPr/>
    </dgm:pt>
    <dgm:pt modelId="{4E9E4CBD-5E69-4810-A738-455615B5AF16}" type="pres">
      <dgm:prSet presAssocID="{05AE2B0F-7E51-4575-9D9C-0EB489992438}" presName="Accent" presStyleLbl="node1" presStyleIdx="2" presStyleCnt="3"/>
      <dgm:spPr/>
    </dgm:pt>
    <dgm:pt modelId="{3E05D37B-A4E0-4551-85B2-31822904B4CD}" type="pres">
      <dgm:prSet presAssocID="{05AE2B0F-7E51-4575-9D9C-0EB489992438}" presName="Parent3" presStyleLbl="revTx" presStyleIdx="2" presStyleCnt="3">
        <dgm:presLayoutVars>
          <dgm:chMax val="1"/>
          <dgm:chPref val="1"/>
          <dgm:bulletEnabled val="1"/>
        </dgm:presLayoutVars>
      </dgm:prSet>
      <dgm:spPr/>
      <dgm:t>
        <a:bodyPr/>
        <a:lstStyle/>
        <a:p>
          <a:endParaRPr lang="en-US"/>
        </a:p>
      </dgm:t>
    </dgm:pt>
  </dgm:ptLst>
  <dgm:cxnLst>
    <dgm:cxn modelId="{0F2BEE58-F286-45A1-A1AC-C6004B5989F1}" srcId="{30033155-E946-40DF-A34E-310CC9885DEA}" destId="{93AD0384-5253-499B-8C17-3974AA290405}" srcOrd="0" destOrd="0" parTransId="{EF8AB621-961C-43AB-A0D8-323E156C24CA}" sibTransId="{157E0CAC-C5CF-4D63-8720-45A4FD12A5B2}"/>
    <dgm:cxn modelId="{C000CF1C-4728-4EE5-9028-CCE669FA7AF9}" type="presOf" srcId="{93AD0384-5253-499B-8C17-3974AA290405}" destId="{3CA20FEE-2C54-47D2-99BF-B3BA8E89C420}" srcOrd="0" destOrd="0" presId="urn:microsoft.com/office/officeart/2009/layout/CircleArrowProcess"/>
    <dgm:cxn modelId="{5AC1A800-4CDF-4D22-8F80-190403DC3C1F}" srcId="{30033155-E946-40DF-A34E-310CC9885DEA}" destId="{0858E77D-1F46-4CF4-B7A7-6E78E66BB264}" srcOrd="1" destOrd="0" parTransId="{96069E40-0309-4AA3-B5FE-86D1C0507CB7}" sibTransId="{FE08AC1F-F9A5-4DBB-A67D-D43FBB53BADC}"/>
    <dgm:cxn modelId="{4AF0738E-B017-4D97-BF68-1418E8D5D4EE}" type="presOf" srcId="{0858E77D-1F46-4CF4-B7A7-6E78E66BB264}" destId="{542AC497-37F2-4738-BBD9-3DF59083F8C3}" srcOrd="0" destOrd="0" presId="urn:microsoft.com/office/officeart/2009/layout/CircleArrowProcess"/>
    <dgm:cxn modelId="{FD571469-EF16-4401-AD9C-8211F35BA069}" srcId="{30033155-E946-40DF-A34E-310CC9885DEA}" destId="{05AE2B0F-7E51-4575-9D9C-0EB489992438}" srcOrd="2" destOrd="0" parTransId="{AF37124B-0E41-48D4-8FE7-686718C76925}" sibTransId="{67464F32-5509-4AFB-A28F-E5BDCF865B52}"/>
    <dgm:cxn modelId="{77FCFA84-C03D-4C40-8176-24A7A0685485}" type="presOf" srcId="{05AE2B0F-7E51-4575-9D9C-0EB489992438}" destId="{3E05D37B-A4E0-4551-85B2-31822904B4CD}" srcOrd="0" destOrd="0" presId="urn:microsoft.com/office/officeart/2009/layout/CircleArrowProcess"/>
    <dgm:cxn modelId="{4C18D9D1-03C4-4A90-A5E0-63EC994F5DB6}" type="presOf" srcId="{30033155-E946-40DF-A34E-310CC9885DEA}" destId="{E45B865F-E6C5-45CD-9D0A-458A01ACEF46}" srcOrd="0" destOrd="0" presId="urn:microsoft.com/office/officeart/2009/layout/CircleArrowProcess"/>
    <dgm:cxn modelId="{FE176B0A-A648-4C13-AA9D-E699AEFB4708}" type="presParOf" srcId="{E45B865F-E6C5-45CD-9D0A-458A01ACEF46}" destId="{F9C273BD-609C-43AA-ADA4-9FF750C760E2}" srcOrd="0" destOrd="0" presId="urn:microsoft.com/office/officeart/2009/layout/CircleArrowProcess"/>
    <dgm:cxn modelId="{162EF140-4A1A-4A55-89CC-0969B0B205AD}" type="presParOf" srcId="{F9C273BD-609C-43AA-ADA4-9FF750C760E2}" destId="{44A8B343-FFD9-4186-B64C-3C9730600F70}" srcOrd="0" destOrd="0" presId="urn:microsoft.com/office/officeart/2009/layout/CircleArrowProcess"/>
    <dgm:cxn modelId="{A8F24813-2A5F-4B72-AA63-1F98C9DD23CD}" type="presParOf" srcId="{E45B865F-E6C5-45CD-9D0A-458A01ACEF46}" destId="{3CA20FEE-2C54-47D2-99BF-B3BA8E89C420}" srcOrd="1" destOrd="0" presId="urn:microsoft.com/office/officeart/2009/layout/CircleArrowProcess"/>
    <dgm:cxn modelId="{CC38B965-A296-4FF3-8730-E6CE6FF37BD1}" type="presParOf" srcId="{E45B865F-E6C5-45CD-9D0A-458A01ACEF46}" destId="{FB1FB292-E082-49B3-A894-6F567B3C5C4D}" srcOrd="2" destOrd="0" presId="urn:microsoft.com/office/officeart/2009/layout/CircleArrowProcess"/>
    <dgm:cxn modelId="{8E35936A-E091-4547-9D50-709C78AB0BF7}" type="presParOf" srcId="{FB1FB292-E082-49B3-A894-6F567B3C5C4D}" destId="{AB36E8EE-B364-4302-9DA4-959F774CEB98}" srcOrd="0" destOrd="0" presId="urn:microsoft.com/office/officeart/2009/layout/CircleArrowProcess"/>
    <dgm:cxn modelId="{41FE2FE2-0252-455C-BE21-A18ED39DFF67}" type="presParOf" srcId="{E45B865F-E6C5-45CD-9D0A-458A01ACEF46}" destId="{542AC497-37F2-4738-BBD9-3DF59083F8C3}" srcOrd="3" destOrd="0" presId="urn:microsoft.com/office/officeart/2009/layout/CircleArrowProcess"/>
    <dgm:cxn modelId="{8074DBBF-3157-4BFB-9CDC-19910C4C3E0D}" type="presParOf" srcId="{E45B865F-E6C5-45CD-9D0A-458A01ACEF46}" destId="{BE57E10A-2FAC-4E68-BC80-D3C78023CC9A}" srcOrd="4" destOrd="0" presId="urn:microsoft.com/office/officeart/2009/layout/CircleArrowProcess"/>
    <dgm:cxn modelId="{EFBBFDF3-543F-4B71-B85C-1D9F1BD47943}" type="presParOf" srcId="{BE57E10A-2FAC-4E68-BC80-D3C78023CC9A}" destId="{4E9E4CBD-5E69-4810-A738-455615B5AF16}" srcOrd="0" destOrd="0" presId="urn:microsoft.com/office/officeart/2009/layout/CircleArrowProcess"/>
    <dgm:cxn modelId="{4F84E164-B848-4653-A9FA-299CB7ED6166}" type="presParOf" srcId="{E45B865F-E6C5-45CD-9D0A-458A01ACEF46}" destId="{3E05D37B-A4E0-4551-85B2-31822904B4CD}" srcOrd="5" destOrd="0" presId="urn:microsoft.com/office/officeart/2009/layout/CircleArrow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44A8B343-FFD9-4186-B64C-3C9730600F70}">
      <dsp:nvSpPr>
        <dsp:cNvPr id="0" name=""/>
        <dsp:cNvSpPr/>
      </dsp:nvSpPr>
      <dsp:spPr>
        <a:xfrm>
          <a:off x="1978873" y="0"/>
          <a:ext cx="3023155" cy="3023615"/>
        </a:xfrm>
        <a:prstGeom prst="circularArrow">
          <a:avLst>
            <a:gd name="adj1" fmla="val 10980"/>
            <a:gd name="adj2" fmla="val 1142322"/>
            <a:gd name="adj3" fmla="val 4500000"/>
            <a:gd name="adj4" fmla="val 10800000"/>
            <a:gd name="adj5" fmla="val 12500"/>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3CA20FEE-2C54-47D2-99BF-B3BA8E89C420}">
      <dsp:nvSpPr>
        <dsp:cNvPr id="0" name=""/>
        <dsp:cNvSpPr/>
      </dsp:nvSpPr>
      <dsp:spPr>
        <a:xfrm>
          <a:off x="2647090" y="1091616"/>
          <a:ext cx="1679909" cy="839753"/>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29845" tIns="29845" rIns="29845" bIns="29845" numCol="1" spcCol="1270" anchor="ctr" anchorCtr="0">
          <a:noAutofit/>
        </a:bodyPr>
        <a:lstStyle/>
        <a:p>
          <a:pPr lvl="0" algn="ctr" defTabSz="2089150">
            <a:lnSpc>
              <a:spcPct val="90000"/>
            </a:lnSpc>
            <a:spcBef>
              <a:spcPct val="0"/>
            </a:spcBef>
            <a:spcAft>
              <a:spcPct val="35000"/>
            </a:spcAft>
          </a:pPr>
          <a:r>
            <a:rPr lang="en-US" sz="4700" kern="1200" dirty="0"/>
            <a:t>STEP 1</a:t>
          </a:r>
        </a:p>
      </dsp:txBody>
      <dsp:txXfrm>
        <a:off x="2647090" y="1091616"/>
        <a:ext cx="1679909" cy="839753"/>
      </dsp:txXfrm>
    </dsp:sp>
    <dsp:sp modelId="{AB36E8EE-B364-4302-9DA4-959F774CEB98}">
      <dsp:nvSpPr>
        <dsp:cNvPr id="0" name=""/>
        <dsp:cNvSpPr/>
      </dsp:nvSpPr>
      <dsp:spPr>
        <a:xfrm>
          <a:off x="1139203" y="1737291"/>
          <a:ext cx="3023155" cy="3023615"/>
        </a:xfrm>
        <a:prstGeom prst="leftCircularArrow">
          <a:avLst>
            <a:gd name="adj1" fmla="val 10980"/>
            <a:gd name="adj2" fmla="val 1142322"/>
            <a:gd name="adj3" fmla="val 6300000"/>
            <a:gd name="adj4" fmla="val 18900000"/>
            <a:gd name="adj5" fmla="val 12500"/>
          </a:avLst>
        </a:prstGeom>
        <a:gradFill rotWithShape="0">
          <a:gsLst>
            <a:gs pos="0">
              <a:schemeClr val="accent4">
                <a:hueOff val="-764177"/>
                <a:satOff val="-5123"/>
                <a:lumOff val="-5295"/>
                <a:alphaOff val="0"/>
                <a:satMod val="103000"/>
                <a:lumMod val="102000"/>
                <a:tint val="94000"/>
              </a:schemeClr>
            </a:gs>
            <a:gs pos="50000">
              <a:schemeClr val="accent4">
                <a:hueOff val="-764177"/>
                <a:satOff val="-5123"/>
                <a:lumOff val="-5295"/>
                <a:alphaOff val="0"/>
                <a:satMod val="110000"/>
                <a:lumMod val="100000"/>
                <a:shade val="100000"/>
              </a:schemeClr>
            </a:gs>
            <a:gs pos="100000">
              <a:schemeClr val="accent4">
                <a:hueOff val="-764177"/>
                <a:satOff val="-5123"/>
                <a:lumOff val="-529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42AC497-37F2-4738-BBD9-3DF59083F8C3}">
      <dsp:nvSpPr>
        <dsp:cNvPr id="0" name=""/>
        <dsp:cNvSpPr/>
      </dsp:nvSpPr>
      <dsp:spPr>
        <a:xfrm>
          <a:off x="1810826" y="2838957"/>
          <a:ext cx="1679909" cy="839753"/>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29845" tIns="29845" rIns="29845" bIns="29845" numCol="1" spcCol="1270" anchor="ctr" anchorCtr="0">
          <a:noAutofit/>
        </a:bodyPr>
        <a:lstStyle/>
        <a:p>
          <a:pPr lvl="0" algn="ctr" defTabSz="2089150">
            <a:lnSpc>
              <a:spcPct val="90000"/>
            </a:lnSpc>
            <a:spcBef>
              <a:spcPct val="0"/>
            </a:spcBef>
            <a:spcAft>
              <a:spcPct val="35000"/>
            </a:spcAft>
          </a:pPr>
          <a:r>
            <a:rPr lang="en-US" sz="4700" kern="1200" dirty="0"/>
            <a:t>STEP 2</a:t>
          </a:r>
        </a:p>
      </dsp:txBody>
      <dsp:txXfrm>
        <a:off x="1810826" y="2838957"/>
        <a:ext cx="1679909" cy="839753"/>
      </dsp:txXfrm>
    </dsp:sp>
    <dsp:sp modelId="{4E9E4CBD-5E69-4810-A738-455615B5AF16}">
      <dsp:nvSpPr>
        <dsp:cNvPr id="0" name=""/>
        <dsp:cNvSpPr/>
      </dsp:nvSpPr>
      <dsp:spPr>
        <a:xfrm>
          <a:off x="2194042" y="3682479"/>
          <a:ext cx="2597358" cy="2598399"/>
        </a:xfrm>
        <a:prstGeom prst="blockArc">
          <a:avLst>
            <a:gd name="adj1" fmla="val 13500000"/>
            <a:gd name="adj2" fmla="val 10800000"/>
            <a:gd name="adj3" fmla="val 12740"/>
          </a:avLst>
        </a:prstGeom>
        <a:gradFill rotWithShape="0">
          <a:gsLst>
            <a:gs pos="0">
              <a:schemeClr val="accent4">
                <a:hueOff val="-1528355"/>
                <a:satOff val="-10245"/>
                <a:lumOff val="-10589"/>
                <a:alphaOff val="0"/>
                <a:satMod val="103000"/>
                <a:lumMod val="102000"/>
                <a:tint val="94000"/>
              </a:schemeClr>
            </a:gs>
            <a:gs pos="50000">
              <a:schemeClr val="accent4">
                <a:hueOff val="-1528355"/>
                <a:satOff val="-10245"/>
                <a:lumOff val="-10589"/>
                <a:alphaOff val="0"/>
                <a:satMod val="110000"/>
                <a:lumMod val="100000"/>
                <a:shade val="100000"/>
              </a:schemeClr>
            </a:gs>
            <a:gs pos="100000">
              <a:schemeClr val="accent4">
                <a:hueOff val="-1528355"/>
                <a:satOff val="-10245"/>
                <a:lumOff val="-10589"/>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3E05D37B-A4E0-4551-85B2-31822904B4CD}">
      <dsp:nvSpPr>
        <dsp:cNvPr id="0" name=""/>
        <dsp:cNvSpPr/>
      </dsp:nvSpPr>
      <dsp:spPr>
        <a:xfrm>
          <a:off x="2651064" y="4588810"/>
          <a:ext cx="1679909" cy="839753"/>
        </a:xfrm>
        <a:prstGeom prst="rect">
          <a:avLst/>
        </a:prstGeom>
        <a:noFill/>
        <a:ln>
          <a:noFill/>
        </a:ln>
        <a:effectLst/>
      </dsp:spPr>
      <dsp:style>
        <a:lnRef idx="0">
          <a:scrgbClr r="0" g="0" b="0"/>
        </a:lnRef>
        <a:fillRef idx="0">
          <a:scrgbClr r="0" g="0" b="0"/>
        </a:fillRef>
        <a:effectRef idx="0">
          <a:scrgbClr r="0" g="0" b="0"/>
        </a:effectRef>
        <a:fontRef idx="minor"/>
      </dsp:style>
      <dsp:txBody>
        <a:bodyPr spcFirstLastPara="0" vert="horz" wrap="square" lIns="29845" tIns="29845" rIns="29845" bIns="29845" numCol="1" spcCol="1270" anchor="ctr" anchorCtr="0">
          <a:noAutofit/>
        </a:bodyPr>
        <a:lstStyle/>
        <a:p>
          <a:pPr lvl="0" algn="ctr" defTabSz="2089150">
            <a:lnSpc>
              <a:spcPct val="90000"/>
            </a:lnSpc>
            <a:spcBef>
              <a:spcPct val="0"/>
            </a:spcBef>
            <a:spcAft>
              <a:spcPct val="35000"/>
            </a:spcAft>
          </a:pPr>
          <a:r>
            <a:rPr lang="en-US" sz="4700" kern="1200" dirty="0"/>
            <a:t>STEP 3</a:t>
          </a:r>
        </a:p>
      </dsp:txBody>
      <dsp:txXfrm>
        <a:off x="2651064" y="4588810"/>
        <a:ext cx="1679909" cy="839753"/>
      </dsp:txXfrm>
    </dsp:sp>
  </dsp:spTree>
</dsp:drawing>
</file>

<file path=ppt/diagrams/layout1.xml><?xml version="1.0" encoding="utf-8"?>
<dgm:layoutDef xmlns:dgm="http://schemas.openxmlformats.org/drawingml/2006/diagram" xmlns:a="http://schemas.openxmlformats.org/drawingml/2006/main" uniqueId="urn:microsoft.com/office/officeart/2009/layout/CircleArrowProcess">
  <dgm:title val=""/>
  <dgm:desc val=""/>
  <dgm:catLst>
    <dgm:cat type="process" pri="16500"/>
    <dgm:cat type="cycle" pri="160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7"/>
      <dgm:chPref val="7"/>
      <dgm:dir/>
      <dgm:animLvl val="lvl"/>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1.5999"/>
            </dgm:alg>
            <dgm:constrLst>
              <dgm:constr type="primFontSz" for="des" forName="Child1" val="65"/>
              <dgm:constr type="primFontSz" for="des" forName="Parent1" val="65"/>
              <dgm:constr type="primFontSz" for="des" forName="Child1" refType="primFontSz" refFor="des" refForName="Parent1" op="lte"/>
              <dgm:constr type="l" for="ch" forName="Child1" refType="w" fact="0.625"/>
              <dgm:constr type="t" for="ch" forName="Child1" refType="h" fact="0.2981"/>
              <dgm:constr type="w" for="ch" forName="Child1" refType="w" fact="0.375"/>
              <dgm:constr type="h" for="ch" forName="Child1" refType="h" fact="0.4001"/>
              <dgm:constr type="l" for="ch" forName="Accent1" refType="w" fact="0"/>
              <dgm:constr type="t" for="ch" forName="Accent1" refType="h" fact="0"/>
              <dgm:constr type="w" for="ch" forName="Accent1" refType="w" fact="0.6249"/>
              <dgm:constr type="h" for="ch" forName="Accent1" refType="h"/>
              <dgm:constr type="l" for="ch" forName="Parent1" refType="w" fact="0.138"/>
              <dgm:constr type="t" for="ch" forName="Parent1" refType="h" fact="0.362"/>
              <dgm:constr type="w" for="ch" forName="Parent1" refType="w" fact="0.3487"/>
              <dgm:constr type="h" for="ch" forName="Parent1" refType="h" fact="0.2789"/>
            </dgm:constrLst>
          </dgm:if>
          <dgm:if name="Name5" axis="ch" ptType="node" func="cnt" op="equ" val="2">
            <dgm:alg type="composite">
              <dgm:param type="ar" val="1.2026"/>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Accent1" refType="w" fact="0.1144"/>
              <dgm:constr type="t" for="ch" forName="Accent1" refType="h" fact="0"/>
              <dgm:constr type="w" for="ch" forName="Accent1" refType="w" fact="0.5542"/>
              <dgm:constr type="h" for="ch" forName="Accent1" refType="h" fact="0.6665"/>
              <dgm:constr type="l" for="ch" forName="Parent1" refType="w" fact="0.2368"/>
              <dgm:constr type="t" for="ch" forName="Parent1" refType="h" fact="0.2413"/>
              <dgm:constr type="w" for="ch" forName="Parent1" refType="w" fact="0.3092"/>
              <dgm:constr type="h" for="ch" forName="Parent1" refType="h" fact="0.1859"/>
              <dgm:constr type="l" for="ch" forName="Parent2" refType="w" fact="0.0822"/>
              <dgm:constr type="t" for="ch" forName="Parent2" refType="h" fact="0.625"/>
              <dgm:constr type="w" for="ch" forName="Parent2" refType="w" fact="0.3092"/>
              <dgm:constr type="h" for="ch" forName="Parent2" refType="h" fact="0.1859"/>
              <dgm:constr type="l" for="ch" forName="Child1" refType="w" fact="0.6678"/>
              <dgm:constr type="t" for="ch" forName="Child1" refType="h" fact="0.1978"/>
              <dgm:constr type="w" for="ch" forName="Child1" refType="w" fact="0.3322"/>
              <dgm:constr type="h" for="ch" forName="Child1" refType="h" fact="0.265"/>
              <dgm:constr type="l" for="ch" forName="Child2" refType="w" fact="0.5164"/>
              <dgm:constr type="t" for="ch" forName="Child2" refType="h" fact="0.5855"/>
              <dgm:constr type="w" for="ch" forName="Child2" refType="w" fact="0.3322"/>
              <dgm:constr type="h" for="ch" forName="Child2" refType="h" fact="0.265"/>
              <dgm:constr type="l" for="ch" forName="Accent2" refType="w" fact="0"/>
              <dgm:constr type="t" for="ch" forName="Accent2" refType="h" fact="0.4272"/>
              <dgm:constr type="w" for="ch" forName="Accent2" refType="w" fact="0.4761"/>
              <dgm:constr type="h" for="ch" forName="Accent2" refType="h" fact="0.5728"/>
            </dgm:constrLst>
          </dgm:if>
          <dgm:if name="Name6" axis="ch" ptType="node" func="cnt" op="equ" val="3">
            <dgm:alg type="composite">
              <dgm:param type="ar" val="0.9039"/>
            </dgm:alg>
            <dgm:shape xmlns:r="http://schemas.openxmlformats.org/officeDocument/2006/relationships" r:blip="">
              <dgm:adjLst/>
            </dgm:shape>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Accent1" refType="w" fact="0.1479"/>
              <dgm:constr type="t" for="ch" forName="Accent1" refType="h" fact="0"/>
              <dgm:constr type="w" for="ch" forName="Accent1" refType="w" fact="0.5325"/>
              <dgm:constr type="h" for="ch" forName="Accent1" refType="h" fact="0.4814"/>
              <dgm:constr type="l" for="ch" forName="Accent2" refType="w" fact="0"/>
              <dgm:constr type="t" for="ch" forName="Accent2" refType="h" fact="0.2766"/>
              <dgm:constr type="w" for="ch" forName="Accent2" refType="w" fact="0.5325"/>
              <dgm:constr type="h" for="ch" forName="Accent2" refType="h" fact="0.4814"/>
              <dgm:constr type="l" for="ch" forName="Parent1" refType="w" fact="0.2656"/>
              <dgm:constr type="t" for="ch" forName="Parent1" refType="h" fact="0.1738"/>
              <dgm:constr type="w" for="ch" forName="Parent1" refType="w" fact="0.2959"/>
              <dgm:constr type="h" for="ch" forName="Parent1" refType="h" fact="0.1337"/>
              <dgm:constr type="l" for="ch" forName="Accent3" refType="w" fact="0.1858"/>
              <dgm:constr type="t" for="ch" forName="Accent3" refType="h" fact="0.5863"/>
              <dgm:constr type="w" for="ch" forName="Accent3" refType="w" fact="0.4575"/>
              <dgm:constr type="h" for="ch" forName="Accent3" refType="h" fact="0.4137"/>
              <dgm:constr type="l" for="ch" forName="Parent2" refType="w" fact="0.1183"/>
              <dgm:constr type="t" for="ch" forName="Parent2" refType="h" fact="0.452"/>
              <dgm:constr type="w" for="ch" forName="Parent2" refType="w" fact="0.2959"/>
              <dgm:constr type="h" for="ch" forName="Parent2" refType="h" fact="0.1337"/>
              <dgm:constr type="l" for="ch" forName="Parent3" refType="w" fact="0.2663"/>
              <dgm:constr type="t" for="ch" forName="Parent3" refType="h" fact="0.7306"/>
              <dgm:constr type="w" for="ch" forName="Parent3" refType="w" fact="0.2959"/>
              <dgm:constr type="h" for="ch" forName="Parent3" refType="h" fact="0.1337"/>
              <dgm:constr type="l" for="ch" forName="Child2" refType="w" fact="0.5325"/>
              <dgm:constr type="t" for="ch" forName="Child2" refType="h" fact="0.4217"/>
              <dgm:constr type="w" for="ch" forName="Child2" refType="w" fact="0.3195"/>
              <dgm:constr type="h" for="ch" forName="Child2" refType="h" fact="0.1926"/>
              <dgm:constr type="l" for="ch" forName="Child1" refType="w" fact="0.6805"/>
              <dgm:constr type="t" for="ch" forName="Child1" refType="h" fact="0.1435"/>
              <dgm:constr type="w" for="ch" forName="Child1" refType="w" fact="0.3195"/>
              <dgm:constr type="h" for="ch" forName="Child1" refType="h" fact="0.1926"/>
              <dgm:constr type="l" for="ch" forName="Child3" refType="w" fact="0.6805"/>
              <dgm:constr type="t" for="ch" forName="Child3" refType="h" fact="0.6998"/>
              <dgm:constr type="w" for="ch" forName="Child3" refType="w" fact="0.3195"/>
              <dgm:constr type="h" for="ch" forName="Child3" refType="h" fact="0.1926"/>
            </dgm:constrLst>
          </dgm:if>
          <dgm:if name="Name7" axis="ch" ptType="node" func="cnt" op="equ" val="4">
            <dgm:alg type="composite">
              <dgm:param type="ar" val="0.707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Accent1" refType="w" fact="0.1481"/>
              <dgm:constr type="t" for="ch" forName="Accent1" refType="h" fact="0"/>
              <dgm:constr type="w" for="ch" forName="Accent1" refType="w" fact="0.5331"/>
              <dgm:constr type="h" for="ch" forName="Accent1" refType="h" fact="0.3771"/>
              <dgm:constr type="l" for="ch" forName="Accent2" refType="w" fact="0"/>
              <dgm:constr type="t" for="ch" forName="Accent2" refType="h" fact="0.2167"/>
              <dgm:constr type="w" for="ch" forName="Accent2" refType="w" fact="0.5331"/>
              <dgm:constr type="h" for="ch" forName="Accent2" refType="h" fact="0.3771"/>
              <dgm:constr type="l" for="ch" forName="Accent3" refType="w" fact="0.1481"/>
              <dgm:constr type="t" for="ch" forName="Accent3" refType="h" fact="0.4342"/>
              <dgm:constr type="w" for="ch" forName="Accent3" refType="w" fact="0.5331"/>
              <dgm:constr type="h" for="ch" forName="Accent3" refType="h" fact="0.3771"/>
              <dgm:constr type="l" for="ch" forName="Parent1" refType="w" fact="0.2658"/>
              <dgm:constr type="t" for="ch" forName="Parent1" refType="h" fact="0.1365"/>
              <dgm:constr type="w" for="ch" forName="Parent1" refType="w" fact="0.2975"/>
              <dgm:constr type="h" for="ch" forName="Parent1" refType="h" fact="0.1052"/>
              <dgm:constr type="l" for="ch" forName="Parent2" refType="w" fact="0.1171"/>
              <dgm:constr type="t" for="ch" forName="Parent2" refType="h" fact="0.3536"/>
              <dgm:constr type="w" for="ch" forName="Parent2" refType="w" fact="0.2975"/>
              <dgm:constr type="h" for="ch" forName="Parent2" refType="h" fact="0.1052"/>
              <dgm:constr type="l" for="ch" forName="Parent3" refType="w" fact="0.2658"/>
              <dgm:constr type="t" for="ch" forName="Parent3" refType="h" fact="0.5707"/>
              <dgm:constr type="w" for="ch" forName="Parent3" refType="w" fact="0.2975"/>
              <dgm:constr type="h" for="ch" forName="Parent3" refType="h" fact="0.1052"/>
              <dgm:constr type="l" for="ch" forName="Parent4" refType="w" fact="0.1171"/>
              <dgm:constr type="t" for="ch" forName="Parent4" refType="h" fact="0.7878"/>
              <dgm:constr type="w" for="ch" forName="Parent4" refType="w" fact="0.2975"/>
              <dgm:constr type="h" for="ch" forName="Parent4" refType="h" fact="0.1052"/>
              <dgm:constr type="l" for="ch" forName="Child1" refType="w" fact="0.6804"/>
              <dgm:constr type="t" for="ch" forName="Child1" refType="h" fact="0.1119"/>
              <dgm:constr type="w" for="ch" forName="Child1" refType="w" fact="0.3196"/>
              <dgm:constr type="h" for="ch" forName="Child1" refType="h" fact="0.15"/>
              <dgm:constr type="l" for="ch" forName="Child2" refType="w" fact="0.5348"/>
              <dgm:constr type="t" for="ch" forName="Child2" refType="h" fact="0.3312"/>
              <dgm:constr type="w" for="ch" forName="Child2" refType="w" fact="0.3196"/>
              <dgm:constr type="h" for="ch" forName="Child2" refType="h" fact="0.15"/>
              <dgm:constr type="l" for="ch" forName="Child3" refType="w" fact="0.6804"/>
              <dgm:constr type="t" for="ch" forName="Child3" refType="h" fact="0.5461"/>
              <dgm:constr type="w" for="ch" forName="Child3" refType="w" fact="0.3196"/>
              <dgm:constr type="h" for="ch" forName="Child3" refType="h" fact="0.15"/>
              <dgm:constr type="l" for="ch" forName="Child4" refType="w" fact="0.5348"/>
              <dgm:constr type="t" for="ch" forName="Child4" refType="h" fact="0.7632"/>
              <dgm:constr type="w" for="ch" forName="Child4" refType="w" fact="0.3196"/>
              <dgm:constr type="h" for="ch" forName="Child4" refType="h" fact="0.15"/>
              <dgm:constr type="l" for="ch" forName="Accent4" refType="w" fact="0.038"/>
              <dgm:constr type="t" for="ch" forName="Accent4" refType="h" fact="0.6759"/>
              <dgm:constr type="w" for="ch" forName="Accent4" refType="w" fact="0.458"/>
              <dgm:constr type="h" for="ch" forName="Accent4" refType="h" fact="0.3241"/>
            </dgm:constrLst>
          </dgm:if>
          <dgm:if name="Name8" axis="ch" ptType="node" func="cnt" op="equ" val="5">
            <dgm:alg type="composite">
              <dgm:param type="ar" val="0.581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Accent1" refType="w" fact="0.1481"/>
              <dgm:constr type="t" for="ch" forName="Accent1" refType="h" fact="0"/>
              <dgm:constr type="w" for="ch" forName="Accent1" refType="w" fact="0.5331"/>
              <dgm:constr type="h" for="ch" forName="Accent1" refType="h" fact="0.3098"/>
              <dgm:constr type="l" for="ch" forName="Accent2" refType="w" fact="0"/>
              <dgm:constr type="t" for="ch" forName="Accent2" refType="h" fact="0.178"/>
              <dgm:constr type="w" for="ch" forName="Accent2" refType="w" fact="0.5331"/>
              <dgm:constr type="h" for="ch" forName="Accent2" refType="h" fact="0.3098"/>
              <dgm:constr type="l" for="ch" forName="Accent3" refType="w" fact="0.1481"/>
              <dgm:constr type="t" for="ch" forName="Accent3" refType="h" fact="0.3568"/>
              <dgm:constr type="w" for="ch" forName="Accent3" refType="w" fact="0.5331"/>
              <dgm:constr type="h" for="ch" forName="Accent3" refType="h" fact="0.3098"/>
              <dgm:constr type="l" for="ch" forName="Accent4" refType="w" fact="0"/>
              <dgm:constr type="t" for="ch" forName="Accent4" refType="h" fact="0.5351"/>
              <dgm:constr type="w" for="ch" forName="Accent4" refType="w" fact="0.5331"/>
              <dgm:constr type="h" for="ch" forName="Accent4" refType="h" fact="0.3098"/>
              <dgm:constr type="l" for="ch" forName="Accent5" refType="w" fact="0.186"/>
              <dgm:constr type="t" for="ch" forName="Accent5" refType="h" fact="0.7337"/>
              <dgm:constr type="w" for="ch" forName="Accent5" refType="w" fact="0.458"/>
              <dgm:constr type="h" for="ch" forName="Accent5" refType="h" fact="0.2663"/>
              <dgm:constr type="l" for="ch" forName="Parent1" refType="w" fact="0.2658"/>
              <dgm:constr type="t" for="ch" forName="Parent1" refType="h" fact="0.1122"/>
              <dgm:constr type="w" for="ch" forName="Parent1" refType="w" fact="0.2975"/>
              <dgm:constr type="h" for="ch" forName="Parent1" refType="h" fact="0.0864"/>
              <dgm:constr type="l" for="ch" forName="Parent2" refType="w" fact="0.1171"/>
              <dgm:constr type="t" for="ch" forName="Parent2" refType="h" fact="0.2906"/>
              <dgm:constr type="w" for="ch" forName="Parent2" refType="w" fact="0.2975"/>
              <dgm:constr type="h" for="ch" forName="Parent2" refType="h" fact="0.0864"/>
              <dgm:constr type="l" for="ch" forName="Parent3" refType="w" fact="0.2658"/>
              <dgm:constr type="t" for="ch" forName="Parent3" refType="h" fact="0.4689"/>
              <dgm:constr type="w" for="ch" forName="Parent3" refType="w" fact="0.2975"/>
              <dgm:constr type="h" for="ch" forName="Parent3" refType="h" fact="0.0864"/>
              <dgm:constr type="l" for="ch" forName="Parent4" refType="w" fact="0.1171"/>
              <dgm:constr type="t" for="ch" forName="Parent4" refType="h" fact="0.6473"/>
              <dgm:constr type="w" for="ch" forName="Parent4" refType="w" fact="0.2975"/>
              <dgm:constr type="h" for="ch" forName="Parent4" refType="h" fact="0.0864"/>
              <dgm:constr type="l" for="ch" forName="Parent5" refType="w" fact="0.2658"/>
              <dgm:constr type="t" for="ch" forName="Parent5" refType="h" fact="0.8257"/>
              <dgm:constr type="w" for="ch" forName="Parent5" refType="w" fact="0.2975"/>
              <dgm:constr type="h" for="ch" forName="Parent5" refType="h" fact="0.0864"/>
              <dgm:constr type="l" for="ch" forName="Child1" refType="w" fact="0.6804"/>
              <dgm:constr type="t" for="ch" forName="Child1" refType="h" fact="0.0919"/>
              <dgm:constr type="w" for="ch" forName="Child1" refType="w" fact="0.3196"/>
              <dgm:constr type="h" for="ch" forName="Child1" refType="h" fact="0.1232"/>
              <dgm:constr type="l" for="ch" forName="Child2" refType="w" fact="0.5348"/>
              <dgm:constr type="t" for="ch" forName="Child2" refType="h" fact="0.2722"/>
              <dgm:constr type="w" for="ch" forName="Child2" refType="w" fact="0.3196"/>
              <dgm:constr type="h" for="ch" forName="Child2" refType="h" fact="0.1232"/>
              <dgm:constr type="l" for="ch" forName="Child3" refType="w" fact="0.6804"/>
              <dgm:constr type="t" for="ch" forName="Child3" refType="h" fact="0.4487"/>
              <dgm:constr type="w" for="ch" forName="Child3" refType="w" fact="0.3196"/>
              <dgm:constr type="h" for="ch" forName="Child3" refType="h" fact="0.1232"/>
              <dgm:constr type="l" for="ch" forName="Child4" refType="w" fact="0.5348"/>
              <dgm:constr type="t" for="ch" forName="Child4" refType="h" fact="0.6271"/>
              <dgm:constr type="w" for="ch" forName="Child4" refType="w" fact="0.3196"/>
              <dgm:constr type="h" for="ch" forName="Child4" refType="h" fact="0.1232"/>
              <dgm:constr type="l" for="ch" forName="Child5" refType="w" fact="0.6804"/>
              <dgm:constr type="t" for="ch" forName="Child5" refType="h" fact="0.8073"/>
              <dgm:constr type="w" for="ch" forName="Child5" refType="w" fact="0.3196"/>
              <dgm:constr type="h" for="ch" forName="Child5" refType="h" fact="0.1232"/>
            </dgm:constrLst>
          </dgm:if>
          <dgm:if name="Name9" axis="ch" ptType="node" func="cnt" op="equ" val="6">
            <dgm:alg type="composite">
              <dgm:param type="ar" val="0.493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Accent1" refType="w" fact="0.1481"/>
              <dgm:constr type="t" for="ch" forName="Accent1" refType="h" fact="0"/>
              <dgm:constr type="w" for="ch" forName="Accent1" refType="w" fact="0.5331"/>
              <dgm:constr type="h" for="ch" forName="Accent1" refType="h" fact="0.2629"/>
              <dgm:constr type="l" for="ch" forName="Accent2" refType="w" fact="0"/>
              <dgm:constr type="t" for="ch" forName="Accent2" refType="h" fact="0.1511"/>
              <dgm:constr type="w" for="ch" forName="Accent2" refType="w" fact="0.5331"/>
              <dgm:constr type="h" for="ch" forName="Accent2" refType="h" fact="0.2629"/>
              <dgm:constr type="l" for="ch" forName="Accent3" refType="w" fact="0.1481"/>
              <dgm:constr type="t" for="ch" forName="Accent3" refType="h" fact="0.3027"/>
              <dgm:constr type="w" for="ch" forName="Accent3" refType="w" fact="0.5331"/>
              <dgm:constr type="h" for="ch" forName="Accent3" refType="h" fact="0.2629"/>
              <dgm:constr type="l" for="ch" forName="Accent4" refType="w" fact="0"/>
              <dgm:constr type="t" for="ch" forName="Accent4" refType="h" fact="0.4541"/>
              <dgm:constr type="w" for="ch" forName="Accent4" refType="w" fact="0.5331"/>
              <dgm:constr type="h" for="ch" forName="Accent4" refType="h" fact="0.2629"/>
              <dgm:constr type="l" for="ch" forName="Parent1" refType="w" fact="0.2658"/>
              <dgm:constr type="t" for="ch" forName="Parent1" refType="h" fact="0.0952"/>
              <dgm:constr type="w" for="ch" forName="Parent1" refType="w" fact="0.2975"/>
              <dgm:constr type="h" for="ch" forName="Parent1" refType="h" fact="0.0733"/>
              <dgm:constr type="l" for="ch" forName="Parent2" refType="w" fact="0.1171"/>
              <dgm:constr type="t" for="ch" forName="Parent2" refType="h" fact="0.2466"/>
              <dgm:constr type="w" for="ch" forName="Parent2" refType="w" fact="0.2975"/>
              <dgm:constr type="h" for="ch" forName="Parent2" refType="h" fact="0.0733"/>
              <dgm:constr type="l" for="ch" forName="Parent3" refType="w" fact="0.2658"/>
              <dgm:constr type="t" for="ch" forName="Parent3" refType="h" fact="0.3979"/>
              <dgm:constr type="w" for="ch" forName="Parent3" refType="w" fact="0.2975"/>
              <dgm:constr type="h" for="ch" forName="Parent3" refType="h" fact="0.0733"/>
              <dgm:constr type="l" for="ch" forName="Parent4" refType="w" fact="0.1171"/>
              <dgm:constr type="t" for="ch" forName="Parent4" refType="h" fact="0.5493"/>
              <dgm:constr type="w" for="ch" forName="Parent4" refType="w" fact="0.2975"/>
              <dgm:constr type="h" for="ch" forName="Parent4" refType="h" fact="0.0733"/>
              <dgm:constr type="l" for="ch" forName="Child1" refType="w" fact="0.6804"/>
              <dgm:constr type="t" for="ch" forName="Child1" refType="h" fact="0.078"/>
              <dgm:constr type="w" for="ch" forName="Child1" refType="w" fact="0.3196"/>
              <dgm:constr type="h" for="ch" forName="Child1" refType="h" fact="0.1046"/>
              <dgm:constr type="l" for="ch" forName="Child2" refType="w" fact="0.5348"/>
              <dgm:constr type="t" for="ch" forName="Child2" refType="h" fact="0.231"/>
              <dgm:constr type="w" for="ch" forName="Child2" refType="w" fact="0.3196"/>
              <dgm:constr type="h" for="ch" forName="Child2" refType="h" fact="0.1046"/>
              <dgm:constr type="l" for="ch" forName="Child3" refType="w" fact="0.6804"/>
              <dgm:constr type="t" for="ch" forName="Child3" refType="h" fact="0.3808"/>
              <dgm:constr type="w" for="ch" forName="Child3" refType="w" fact="0.3196"/>
              <dgm:constr type="h" for="ch" forName="Child3" refType="h" fact="0.1046"/>
              <dgm:constr type="l" for="ch" forName="Child4" refType="w" fact="0.5348"/>
              <dgm:constr type="t" for="ch" forName="Child4" refType="h" fact="0.5322"/>
              <dgm:constr type="w" for="ch" forName="Child4" refType="w" fact="0.3196"/>
              <dgm:constr type="h" for="ch" forName="Child4" refType="h" fact="0.1046"/>
              <dgm:constr type="l" for="ch" forName="Accent5" refType="w" fact="0.1481"/>
              <dgm:constr type="t" for="ch" forName="Accent5" refType="h" fact="0.6053"/>
              <dgm:constr type="w" for="ch" forName="Accent5" refType="w" fact="0.5331"/>
              <dgm:constr type="h" for="ch" forName="Accent5" refType="h" fact="0.2629"/>
              <dgm:constr type="l" for="ch" forName="Accent6" refType="w" fact="0.038"/>
              <dgm:constr type="t" for="ch" forName="Accent6" refType="h" fact="0.774"/>
              <dgm:constr type="w" for="ch" forName="Accent6" refType="w" fact="0.458"/>
              <dgm:constr type="h" for="ch" forName="Accent6" refType="h" fact="0.226"/>
              <dgm:constr type="l" for="ch" forName="Parent5" refType="w" fact="0.2658"/>
              <dgm:constr type="t" for="ch" forName="Parent5" refType="h" fact="0.7005"/>
              <dgm:constr type="w" for="ch" forName="Parent5" refType="w" fact="0.2975"/>
              <dgm:constr type="h" for="ch" forName="Parent5" refType="h" fact="0.0733"/>
              <dgm:constr type="l" for="ch" forName="Parent6" refType="w" fact="0.1171"/>
              <dgm:constr type="t" for="ch" forName="Parent6" refType="h" fact="0.8519"/>
              <dgm:constr type="w" for="ch" forName="Parent6" refType="w" fact="0.2975"/>
              <dgm:constr type="h" for="ch" forName="Parent6" refType="h" fact="0.0733"/>
              <dgm:constr type="l" for="ch" forName="Child5" refType="w" fact="0.6804"/>
              <dgm:constr type="t" for="ch" forName="Child5" refType="h" fact="0.6833"/>
              <dgm:constr type="w" for="ch" forName="Child5" refType="w" fact="0.3196"/>
              <dgm:constr type="h" for="ch" forName="Child5" refType="h" fact="0.1046"/>
              <dgm:constr type="l" for="ch" forName="Child6" refType="w" fact="0.5348"/>
              <dgm:constr type="t" for="ch" forName="Child6" refType="h" fact="0.8347"/>
              <dgm:constr type="w" for="ch" forName="Child6" refType="w" fact="0.3196"/>
              <dgm:constr type="h" for="ch" forName="Child6" refType="h" fact="0.1046"/>
            </dgm:constrLst>
          </dgm:if>
          <dgm:else name="Name10">
            <dgm:alg type="composite">
              <dgm:param type="ar" val="0.428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Accent1" refType="w" fact="0.1481"/>
              <dgm:constr type="t" for="ch" forName="Accent1" refType="h" fact="0"/>
              <dgm:constr type="w" for="ch" forName="Accent1" refType="w" fact="0.5331"/>
              <dgm:constr type="h" for="ch" forName="Accent1" refType="h" fact="0.2284"/>
              <dgm:constr type="l" for="ch" forName="Accent2" refType="w" fact="0"/>
              <dgm:constr type="t" for="ch" forName="Accent2" refType="h" fact="0.1312"/>
              <dgm:constr type="w" for="ch" forName="Accent2" refType="w" fact="0.5331"/>
              <dgm:constr type="h" for="ch" forName="Accent2" refType="h" fact="0.2284"/>
              <dgm:constr type="l" for="ch" forName="Accent3" refType="w" fact="0.1481"/>
              <dgm:constr type="t" for="ch" forName="Accent3" refType="h" fact="0.263"/>
              <dgm:constr type="w" for="ch" forName="Accent3" refType="w" fact="0.5331"/>
              <dgm:constr type="h" for="ch" forName="Accent3" refType="h" fact="0.2284"/>
              <dgm:constr type="l" for="ch" forName="Accent4" refType="w" fact="0"/>
              <dgm:constr type="t" for="ch" forName="Accent4" refType="h" fact="0.3945"/>
              <dgm:constr type="w" for="ch" forName="Accent4" refType="w" fact="0.5331"/>
              <dgm:constr type="h" for="ch" forName="Accent4" refType="h" fact="0.2284"/>
              <dgm:constr type="l" for="ch" forName="Parent1" refType="w" fact="0.2658"/>
              <dgm:constr type="t" for="ch" forName="Parent1" refType="h" fact="0.0827"/>
              <dgm:constr type="w" for="ch" forName="Parent1" refType="w" fact="0.2975"/>
              <dgm:constr type="h" for="ch" forName="Parent1" refType="h" fact="0.0637"/>
              <dgm:constr type="l" for="ch" forName="Parent2" refType="w" fact="0.1171"/>
              <dgm:constr type="t" for="ch" forName="Parent2" refType="h" fact="0.2142"/>
              <dgm:constr type="w" for="ch" forName="Parent2" refType="w" fact="0.2975"/>
              <dgm:constr type="h" for="ch" forName="Parent2" refType="h" fact="0.0637"/>
              <dgm:constr type="l" for="ch" forName="Parent3" refType="w" fact="0.2658"/>
              <dgm:constr type="t" for="ch" forName="Parent3" refType="h" fact="0.3457"/>
              <dgm:constr type="w" for="ch" forName="Parent3" refType="w" fact="0.2975"/>
              <dgm:constr type="h" for="ch" forName="Parent3" refType="h" fact="0.0637"/>
              <dgm:constr type="l" for="ch" forName="Parent4" refType="w" fact="0.1171"/>
              <dgm:constr type="t" for="ch" forName="Parent4" refType="h" fact="0.4772"/>
              <dgm:constr type="w" for="ch" forName="Parent4" refType="w" fact="0.2975"/>
              <dgm:constr type="h" for="ch" forName="Parent4" refType="h" fact="0.0637"/>
              <dgm:constr type="l" for="ch" forName="Child1" refType="w" fact="0.6804"/>
              <dgm:constr type="t" for="ch" forName="Child1" refType="h" fact="0.0678"/>
              <dgm:constr type="w" for="ch" forName="Child1" refType="w" fact="0.3196"/>
              <dgm:constr type="h" for="ch" forName="Child1" refType="h" fact="0.0908"/>
              <dgm:constr type="l" for="ch" forName="Child2" refType="w" fact="0.5348"/>
              <dgm:constr type="t" for="ch" forName="Child2" refType="h" fact="0.2006"/>
              <dgm:constr type="w" for="ch" forName="Child2" refType="w" fact="0.3196"/>
              <dgm:constr type="h" for="ch" forName="Child2" refType="h" fact="0.0908"/>
              <dgm:constr type="l" for="ch" forName="Child3" refType="w" fact="0.6804"/>
              <dgm:constr type="t" for="ch" forName="Child3" refType="h" fact="0.3308"/>
              <dgm:constr type="w" for="ch" forName="Child3" refType="w" fact="0.3196"/>
              <dgm:constr type="h" for="ch" forName="Child3" refType="h" fact="0.0908"/>
              <dgm:constr type="l" for="ch" forName="Child4" refType="w" fact="0.5348"/>
              <dgm:constr type="t" for="ch" forName="Child4" refType="h" fact="0.4623"/>
              <dgm:constr type="w" for="ch" forName="Child4" refType="w" fact="0.3196"/>
              <dgm:constr type="h" for="ch" forName="Child4" refType="h" fact="0.0908"/>
              <dgm:constr type="l" for="ch" forName="Accent5" refType="w" fact="0.1481"/>
              <dgm:constr type="t" for="ch" forName="Accent5" refType="h" fact="0.5258"/>
              <dgm:constr type="w" for="ch" forName="Accent5" refType="w" fact="0.5331"/>
              <dgm:constr type="h" for="ch" forName="Accent5" refType="h" fact="0.2284"/>
              <dgm:constr type="l" for="ch" forName="Accent6" refType="w" fact="0"/>
              <dgm:constr type="t" for="ch" forName="Accent6" refType="h" fact="0.6573"/>
              <dgm:constr type="w" for="ch" forName="Accent6" refType="w" fact="0.5331"/>
              <dgm:constr type="h" for="ch" forName="Accent6" refType="h" fact="0.2284"/>
              <dgm:constr type="l" for="ch" forName="Accent7" refType="w" fact="0.186"/>
              <dgm:constr type="t" for="ch" forName="Accent7" refType="h" fact="0.8037"/>
              <dgm:constr type="w" for="ch" forName="Accent7" refType="w" fact="0.458"/>
              <dgm:constr type="h" for="ch" forName="Accent7" refType="h" fact="0.1963"/>
              <dgm:constr type="l" for="ch" forName="Parent5" refType="w" fact="0.2658"/>
              <dgm:constr type="t" for="ch" forName="Parent5" refType="h" fact="0.6085"/>
              <dgm:constr type="w" for="ch" forName="Parent5" refType="w" fact="0.2975"/>
              <dgm:constr type="h" for="ch" forName="Parent5" refType="h" fact="0.0637"/>
              <dgm:constr type="l" for="ch" forName="Parent6" refType="w" fact="0.1171"/>
              <dgm:constr type="t" for="ch" forName="Parent6" refType="h" fact="0.74"/>
              <dgm:constr type="w" for="ch" forName="Parent6" refType="w" fact="0.2975"/>
              <dgm:constr type="h" for="ch" forName="Parent6" refType="h" fact="0.0637"/>
              <dgm:constr type="l" for="ch" forName="Parent7" refType="w" fact="0.2658"/>
              <dgm:constr type="t" for="ch" forName="Parent7" refType="h" fact="0.8715"/>
              <dgm:constr type="w" for="ch" forName="Parent7" refType="w" fact="0.2975"/>
              <dgm:constr type="h" for="ch" forName="Parent7" refType="h" fact="0.0637"/>
              <dgm:constr type="l" for="ch" forName="Child5" refType="w" fact="0.6804"/>
              <dgm:constr type="t" for="ch" forName="Child5" refType="h" fact="0.5936"/>
              <dgm:constr type="w" for="ch" forName="Child5" refType="w" fact="0.3196"/>
              <dgm:constr type="h" for="ch" forName="Child5" refType="h" fact="0.0908"/>
              <dgm:constr type="l" for="ch" forName="Child6" refType="w" fact="0.5348"/>
              <dgm:constr type="t" for="ch" forName="Child6" refType="h" fact="0.7251"/>
              <dgm:constr type="w" for="ch" forName="Child6" refType="w" fact="0.3196"/>
              <dgm:constr type="h" for="ch" forName="Child6" refType="h" fact="0.0908"/>
              <dgm:constr type="l" for="ch" forName="Child7" refType="w" fact="0.6804"/>
              <dgm:constr type="t" for="ch" forName="Child7" refType="h" fact="0.8579"/>
              <dgm:constr type="w" for="ch" forName="Child7" refType="w" fact="0.3196"/>
              <dgm:constr type="h" for="ch" forName="Child7" refType="h" fact="0.0908"/>
            </dgm:constrLst>
          </dgm:else>
        </dgm:choose>
      </dgm:if>
      <dgm:else name="Name11">
        <dgm:choose name="Name12">
          <dgm:if name="Name13" axis="ch" ptType="node" func="cnt" op="equ" val="1">
            <dgm:alg type="composite">
              <dgm:param type="ar" val="1.5999"/>
            </dgm:alg>
            <dgm:constrLst>
              <dgm:constr type="primFontSz" for="des" forName="Child1" val="65"/>
              <dgm:constr type="primFontSz" for="des" forName="Parent1" val="65"/>
              <dgm:constr type="primFontSz" for="des" forName="Child1" refType="primFontSz" refFor="des" refForName="Parent1" op="lte"/>
              <dgm:constr type="l" for="ch" forName="Child1" refType="w" fact="0.625"/>
              <dgm:constr type="t" for="ch" forName="Child1" refType="h" fact="0.2981"/>
              <dgm:constr type="w" for="ch" forName="Child1" refType="w" fact="0.375"/>
              <dgm:constr type="h" for="ch" forName="Child1" refType="h" fact="0.4001"/>
              <dgm:constr type="l" for="ch" forName="Accent1" refType="w" fact="0"/>
              <dgm:constr type="t" for="ch" forName="Accent1" refType="h" fact="0"/>
              <dgm:constr type="w" for="ch" forName="Accent1" refType="w" fact="0.6249"/>
              <dgm:constr type="h" for="ch" forName="Accent1" refType="h"/>
              <dgm:constr type="l" for="ch" forName="Parent1" refType="w" fact="0.138"/>
              <dgm:constr type="t" for="ch" forName="Parent1" refType="h" fact="0.362"/>
              <dgm:constr type="w" for="ch" forName="Parent1" refType="w" fact="0.3487"/>
              <dgm:constr type="h" for="ch" forName="Parent1" refType="h" fact="0.2789"/>
            </dgm:constrLst>
          </dgm:if>
          <dgm:if name="Name14" axis="ch" ptType="node" func="cnt" op="equ" val="2">
            <dgm:alg type="composite">
              <dgm:param type="ar" val="1.2026"/>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Accent1" refType="w" fact="-0.0407"/>
              <dgm:constr type="t" for="ch" forName="Accent1" refType="h" fact="0"/>
              <dgm:constr type="w" for="ch" forName="Accent1" refType="w" fact="0.5542"/>
              <dgm:constr type="h" for="ch" forName="Accent1" refType="h" fact="0.6665"/>
              <dgm:constr type="l" for="ch" forName="Accent2" refType="w" fact="0.1533"/>
              <dgm:constr type="t" for="ch" forName="Accent2" refType="h" fact="0.4272"/>
              <dgm:constr type="w" for="ch" forName="Accent2" refType="w" fact="0.4761"/>
              <dgm:constr type="h" for="ch" forName="Accent2" refType="h" fact="0.5728"/>
              <dgm:constr type="l" for="ch" forName="Parent1" refType="w" fact="0.0822"/>
              <dgm:constr type="t" for="ch" forName="Parent1" refType="h" fact="0.2413"/>
              <dgm:constr type="w" for="ch" forName="Parent1" refType="w" fact="0.3092"/>
              <dgm:constr type="h" for="ch" forName="Parent1" refType="h" fact="0.1859"/>
              <dgm:constr type="l" for="ch" forName="Parent2" refType="w" fact="0.2368"/>
              <dgm:constr type="t" for="ch" forName="Parent2" refType="h" fact="0.625"/>
              <dgm:constr type="w" for="ch" forName="Parent2" refType="w" fact="0.3092"/>
              <dgm:constr type="h" for="ch" forName="Parent2" refType="h" fact="0.1859"/>
              <dgm:constr type="l" for="ch" forName="Child1" refType="w" fact="0.5164"/>
              <dgm:constr type="t" for="ch" forName="Child1" refType="h" fact="0.1978"/>
              <dgm:constr type="w" for="ch" forName="Child1" refType="w" fact="0.3322"/>
              <dgm:constr type="h" for="ch" forName="Child1" refType="h" fact="0.265"/>
              <dgm:constr type="l" for="ch" forName="Child2" refType="w" fact="0.6678"/>
              <dgm:constr type="t" for="ch" forName="Child2" refType="h" fact="0.5855"/>
              <dgm:constr type="w" for="ch" forName="Child2" refType="w" fact="0.3322"/>
              <dgm:constr type="h" for="ch" forName="Child2" refType="h" fact="0.265"/>
            </dgm:constrLst>
          </dgm:if>
          <dgm:if name="Name15" axis="ch" ptType="node" func="cnt" op="equ" val="3">
            <dgm:alg type="composite">
              <dgm:param type="ar" val="0.9039"/>
            </dgm:alg>
            <dgm:shape xmlns:r="http://schemas.openxmlformats.org/officeDocument/2006/relationships" r:blip="">
              <dgm:adjLst/>
            </dgm:shape>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Accent1" refType="w" fact="0"/>
              <dgm:constr type="t" for="ch" forName="Accent1" refType="h" fact="0"/>
              <dgm:constr type="w" for="ch" forName="Accent1" refType="w" fact="0.5325"/>
              <dgm:constr type="h" for="ch" forName="Accent1" refType="h" fact="0.4814"/>
              <dgm:constr type="l" for="ch" forName="Accent2" refType="w" fact="0.1479"/>
              <dgm:constr type="t" for="ch" forName="Accent2" refType="h" fact="0.2766"/>
              <dgm:constr type="w" for="ch" forName="Accent2" refType="w" fact="0.5325"/>
              <dgm:constr type="h" for="ch" forName="Accent2" refType="h" fact="0.4814"/>
              <dgm:constr type="l" for="ch" forName="Accent3" refType="w" fact="0.0378"/>
              <dgm:constr type="t" for="ch" forName="Accent3" refType="h" fact="0.5863"/>
              <dgm:constr type="w" for="ch" forName="Accent3" refType="w" fact="0.4575"/>
              <dgm:constr type="h" for="ch" forName="Accent3" refType="h" fact="0.4137"/>
              <dgm:constr type="l" for="ch" forName="Parent1" refType="w" fact="0.1183"/>
              <dgm:constr type="t" for="ch" forName="Parent1" refType="h" fact="0.1738"/>
              <dgm:constr type="w" for="ch" forName="Parent1" refType="w" fact="0.2959"/>
              <dgm:constr type="h" for="ch" forName="Parent1" refType="h" fact="0.1337"/>
              <dgm:constr type="l" for="ch" forName="Parent2" refType="w" fact="0.2656"/>
              <dgm:constr type="t" for="ch" forName="Parent2" refType="h" fact="0.452"/>
              <dgm:constr type="w" for="ch" forName="Parent2" refType="w" fact="0.2959"/>
              <dgm:constr type="h" for="ch" forName="Parent2" refType="h" fact="0.1337"/>
              <dgm:constr type="l" for="ch" forName="Parent3" refType="w" fact="0.1183"/>
              <dgm:constr type="t" for="ch" forName="Parent3" refType="h" fact="0.7306"/>
              <dgm:constr type="w" for="ch" forName="Parent3" refType="w" fact="0.2959"/>
              <dgm:constr type="h" for="ch" forName="Parent3" refType="h" fact="0.1337"/>
              <dgm:constr type="l" for="ch" forName="Child1" refType="w" fact="0.5325"/>
              <dgm:constr type="t" for="ch" forName="Child1" refType="h" fact="0.1435"/>
              <dgm:constr type="w" for="ch" forName="Child1" refType="w" fact="0.3195"/>
              <dgm:constr type="h" for="ch" forName="Child1" refType="h" fact="0.1926"/>
              <dgm:constr type="l" for="ch" forName="Child2" refType="w" fact="0.6805"/>
              <dgm:constr type="t" for="ch" forName="Child2" refType="h" fact="0.4217"/>
              <dgm:constr type="w" for="ch" forName="Child2" refType="w" fact="0.3195"/>
              <dgm:constr type="h" for="ch" forName="Child2" refType="h" fact="0.1926"/>
              <dgm:constr type="l" for="ch" forName="Child3" refType="w" fact="0.5325"/>
              <dgm:constr type="t" for="ch" forName="Child3" refType="h" fact="0.6998"/>
              <dgm:constr type="w" for="ch" forName="Child3" refType="w" fact="0.3195"/>
              <dgm:constr type="h" for="ch" forName="Child3" refType="h" fact="0.1926"/>
            </dgm:constrLst>
          </dgm:if>
          <dgm:if name="Name16" axis="ch" ptType="node" func="cnt" op="equ" val="4">
            <dgm:alg type="composite">
              <dgm:param type="ar" val="0.707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Accent1" refType="w" fact="0"/>
              <dgm:constr type="t" for="ch" forName="Accent1" refType="h" fact="0"/>
              <dgm:constr type="w" for="ch" forName="Accent1" refType="w" fact="0.5331"/>
              <dgm:constr type="h" for="ch" forName="Accent1" refType="h" fact="0.3771"/>
              <dgm:constr type="l" for="ch" forName="Accent2" refType="w" fact="0.1481"/>
              <dgm:constr type="t" for="ch" forName="Accent2" refType="h" fact="0.2167"/>
              <dgm:constr type="w" for="ch" forName="Accent2" refType="w" fact="0.5331"/>
              <dgm:constr type="h" for="ch" forName="Accent2" refType="h" fact="0.3771"/>
              <dgm:constr type="l" for="ch" forName="Accent3" refType="w" fact="0"/>
              <dgm:constr type="t" for="ch" forName="Accent3" refType="h" fact="0.4342"/>
              <dgm:constr type="w" for="ch" forName="Accent3" refType="w" fact="0.5331"/>
              <dgm:constr type="h" for="ch" forName="Accent3" refType="h" fact="0.3771"/>
              <dgm:constr type="l" for="ch" forName="Accent4" refType="w" fact="0.186"/>
              <dgm:constr type="t" for="ch" forName="Accent4" refType="h" fact="0.6759"/>
              <dgm:constr type="w" for="ch" forName="Accent4" refType="w" fact="0.458"/>
              <dgm:constr type="h" for="ch" forName="Accent4" refType="h" fact="0.3241"/>
              <dgm:constr type="l" for="ch" forName="Parent1" refType="w" fact="0.1171"/>
              <dgm:constr type="t" for="ch" forName="Parent1" refType="h" fact="0.1365"/>
              <dgm:constr type="w" for="ch" forName="Parent1" refType="w" fact="0.2975"/>
              <dgm:constr type="h" for="ch" forName="Parent1" refType="h" fact="0.1052"/>
              <dgm:constr type="l" for="ch" forName="Parent2" refType="w" fact="0.2658"/>
              <dgm:constr type="t" for="ch" forName="Parent2" refType="h" fact="0.3536"/>
              <dgm:constr type="w" for="ch" forName="Parent2" refType="w" fact="0.2975"/>
              <dgm:constr type="h" for="ch" forName="Parent2" refType="h" fact="0.1052"/>
              <dgm:constr type="l" for="ch" forName="Parent3" refType="w" fact="0.1171"/>
              <dgm:constr type="t" for="ch" forName="Parent3" refType="h" fact="0.5707"/>
              <dgm:constr type="w" for="ch" forName="Parent3" refType="w" fact="0.2975"/>
              <dgm:constr type="h" for="ch" forName="Parent3" refType="h" fact="0.1052"/>
              <dgm:constr type="l" for="ch" forName="Parent4" refType="w" fact="0.2658"/>
              <dgm:constr type="t" for="ch" forName="Parent4" refType="h" fact="0.7878"/>
              <dgm:constr type="w" for="ch" forName="Parent4" refType="w" fact="0.2975"/>
              <dgm:constr type="h" for="ch" forName="Parent4" refType="h" fact="0.1052"/>
              <dgm:constr type="l" for="ch" forName="Child1" refType="w" fact="0.5348"/>
              <dgm:constr type="t" for="ch" forName="Child1" refType="h" fact="0.1119"/>
              <dgm:constr type="w" for="ch" forName="Child1" refType="w" fact="0.3196"/>
              <dgm:constr type="h" for="ch" forName="Child1" refType="h" fact="0.15"/>
              <dgm:constr type="l" for="ch" forName="Child2" refType="w" fact="0.6804"/>
              <dgm:constr type="t" for="ch" forName="Child2" refType="h" fact="0.3312"/>
              <dgm:constr type="w" for="ch" forName="Child2" refType="w" fact="0.3196"/>
              <dgm:constr type="h" for="ch" forName="Child2" refType="h" fact="0.15"/>
              <dgm:constr type="l" for="ch" forName="Child3" refType="w" fact="0.5348"/>
              <dgm:constr type="t" for="ch" forName="Child3" refType="h" fact="0.5461"/>
              <dgm:constr type="w" for="ch" forName="Child3" refType="w" fact="0.3196"/>
              <dgm:constr type="h" for="ch" forName="Child3" refType="h" fact="0.15"/>
              <dgm:constr type="l" for="ch" forName="Child4" refType="w" fact="0.6804"/>
              <dgm:constr type="t" for="ch" forName="Child4" refType="h" fact="0.7632"/>
              <dgm:constr type="w" for="ch" forName="Child4" refType="w" fact="0.3196"/>
              <dgm:constr type="h" for="ch" forName="Child4" refType="h" fact="0.15"/>
            </dgm:constrLst>
          </dgm:if>
          <dgm:if name="Name17" axis="ch" ptType="node" func="cnt" op="equ" val="5">
            <dgm:alg type="composite">
              <dgm:param type="ar" val="0.581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Accent1" refType="w" fact="0"/>
              <dgm:constr type="t" for="ch" forName="Accent1" refType="h" fact="0"/>
              <dgm:constr type="w" for="ch" forName="Accent1" refType="w" fact="0.5331"/>
              <dgm:constr type="h" for="ch" forName="Accent1" refType="h" fact="0.3098"/>
              <dgm:constr type="l" for="ch" forName="Accent2" refType="w" fact="0.1481"/>
              <dgm:constr type="t" for="ch" forName="Accent2" refType="h" fact="0.178"/>
              <dgm:constr type="w" for="ch" forName="Accent2" refType="w" fact="0.5331"/>
              <dgm:constr type="h" for="ch" forName="Accent2" refType="h" fact="0.3098"/>
              <dgm:constr type="l" for="ch" forName="Accent3" refType="w" fact="0"/>
              <dgm:constr type="t" for="ch" forName="Accent3" refType="h" fact="0.3568"/>
              <dgm:constr type="w" for="ch" forName="Accent3" refType="w" fact="0.5331"/>
              <dgm:constr type="h" for="ch" forName="Accent3" refType="h" fact="0.3098"/>
              <dgm:constr type="l" for="ch" forName="Accent4" refType="w" fact="0.1481"/>
              <dgm:constr type="t" for="ch" forName="Accent4" refType="h" fact="0.5351"/>
              <dgm:constr type="w" for="ch" forName="Accent4" refType="w" fact="0.5331"/>
              <dgm:constr type="h" for="ch" forName="Accent4" refType="h" fact="0.3098"/>
              <dgm:constr type="l" for="ch" forName="Accent5" refType="w" fact="0.0378"/>
              <dgm:constr type="t" for="ch" forName="Accent5" refType="h" fact="0.7337"/>
              <dgm:constr type="w" for="ch" forName="Accent5" refType="w" fact="0.458"/>
              <dgm:constr type="h" for="ch" forName="Accent5" refType="h" fact="0.2663"/>
              <dgm:constr type="l" for="ch" forName="Parent1" refType="w" fact="0.1171"/>
              <dgm:constr type="t" for="ch" forName="Parent1" refType="h" fact="0.1122"/>
              <dgm:constr type="w" for="ch" forName="Parent1" refType="w" fact="0.2975"/>
              <dgm:constr type="h" for="ch" forName="Parent1" refType="h" fact="0.0864"/>
              <dgm:constr type="l" for="ch" forName="Parent2" refType="w" fact="0.2658"/>
              <dgm:constr type="t" for="ch" forName="Parent2" refType="h" fact="0.2906"/>
              <dgm:constr type="w" for="ch" forName="Parent2" refType="w" fact="0.2975"/>
              <dgm:constr type="h" for="ch" forName="Parent2" refType="h" fact="0.0864"/>
              <dgm:constr type="l" for="ch" forName="Parent3" refType="w" fact="0.1171"/>
              <dgm:constr type="t" for="ch" forName="Parent3" refType="h" fact="0.4689"/>
              <dgm:constr type="w" for="ch" forName="Parent3" refType="w" fact="0.2975"/>
              <dgm:constr type="h" for="ch" forName="Parent3" refType="h" fact="0.0864"/>
              <dgm:constr type="l" for="ch" forName="Parent4" refType="w" fact="0.2658"/>
              <dgm:constr type="t" for="ch" forName="Parent4" refType="h" fact="0.6473"/>
              <dgm:constr type="w" for="ch" forName="Parent4" refType="w" fact="0.2975"/>
              <dgm:constr type="h" for="ch" forName="Parent4" refType="h" fact="0.0864"/>
              <dgm:constr type="l" for="ch" forName="Parent5" refType="w" fact="0.1171"/>
              <dgm:constr type="t" for="ch" forName="Parent5" refType="h" fact="0.8257"/>
              <dgm:constr type="w" for="ch" forName="Parent5" refType="w" fact="0.2975"/>
              <dgm:constr type="h" for="ch" forName="Parent5" refType="h" fact="0.0864"/>
              <dgm:constr type="l" for="ch" forName="Child1" refType="w" fact="0.5348"/>
              <dgm:constr type="t" for="ch" forName="Child1" refType="h" fact="0.0919"/>
              <dgm:constr type="w" for="ch" forName="Child1" refType="w" fact="0.3196"/>
              <dgm:constr type="h" for="ch" forName="Child1" refType="h" fact="0.1232"/>
              <dgm:constr type="l" for="ch" forName="Child2" refType="w" fact="0.6804"/>
              <dgm:constr type="t" for="ch" forName="Child2" refType="h" fact="0.2722"/>
              <dgm:constr type="w" for="ch" forName="Child2" refType="w" fact="0.3196"/>
              <dgm:constr type="h" for="ch" forName="Child2" refType="h" fact="0.1232"/>
              <dgm:constr type="l" for="ch" forName="Child3" refType="w" fact="0.5348"/>
              <dgm:constr type="t" for="ch" forName="Child3" refType="h" fact="0.4487"/>
              <dgm:constr type="w" for="ch" forName="Child3" refType="w" fact="0.3196"/>
              <dgm:constr type="h" for="ch" forName="Child3" refType="h" fact="0.1232"/>
              <dgm:constr type="l" for="ch" forName="Child4" refType="w" fact="0.6804"/>
              <dgm:constr type="t" for="ch" forName="Child4" refType="h" fact="0.6271"/>
              <dgm:constr type="w" for="ch" forName="Child4" refType="w" fact="0.3196"/>
              <dgm:constr type="h" for="ch" forName="Child4" refType="h" fact="0.1232"/>
              <dgm:constr type="l" for="ch" forName="Child5" refType="w" fact="0.5348"/>
              <dgm:constr type="t" for="ch" forName="Child5" refType="h" fact="0.8073"/>
              <dgm:constr type="w" for="ch" forName="Child5" refType="w" fact="0.3196"/>
              <dgm:constr type="h" for="ch" forName="Child5" refType="h" fact="0.1232"/>
            </dgm:constrLst>
          </dgm:if>
          <dgm:if name="Name18" axis="ch" ptType="node" func="cnt" op="equ" val="6">
            <dgm:alg type="composite">
              <dgm:param type="ar" val="0.493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Accent1" refType="w" fact="0"/>
              <dgm:constr type="t" for="ch" forName="Accent1" refType="h" fact="0"/>
              <dgm:constr type="w" for="ch" forName="Accent1" refType="w" fact="0.5331"/>
              <dgm:constr type="h" for="ch" forName="Accent1" refType="h" fact="0.2629"/>
              <dgm:constr type="l" for="ch" forName="Accent2" refType="w" fact="0.1481"/>
              <dgm:constr type="t" for="ch" forName="Accent2" refType="h" fact="0.1511"/>
              <dgm:constr type="w" for="ch" forName="Accent2" refType="w" fact="0.5331"/>
              <dgm:constr type="h" for="ch" forName="Accent2" refType="h" fact="0.2629"/>
              <dgm:constr type="l" for="ch" forName="Accent3" refType="w" fact="0"/>
              <dgm:constr type="t" for="ch" forName="Accent3" refType="h" fact="0.3027"/>
              <dgm:constr type="w" for="ch" forName="Accent3" refType="w" fact="0.5331"/>
              <dgm:constr type="h" for="ch" forName="Accent3" refType="h" fact="0.2629"/>
              <dgm:constr type="l" for="ch" forName="Accent4" refType="w" fact="0.1481"/>
              <dgm:constr type="t" for="ch" forName="Accent4" refType="h" fact="0.4541"/>
              <dgm:constr type="w" for="ch" forName="Accent4" refType="w" fact="0.5331"/>
              <dgm:constr type="h" for="ch" forName="Accent4" refType="h" fact="0.2629"/>
              <dgm:constr type="l" for="ch" forName="Accent5" refType="w" fact="0"/>
              <dgm:constr type="t" for="ch" forName="Accent5" refType="h" fact="0.6053"/>
              <dgm:constr type="w" for="ch" forName="Accent5" refType="w" fact="0.5331"/>
              <dgm:constr type="h" for="ch" forName="Accent5" refType="h" fact="0.2629"/>
              <dgm:constr type="l" for="ch" forName="Accent6" refType="w" fact="0.186"/>
              <dgm:constr type="t" for="ch" forName="Accent6" refType="h" fact="0.774"/>
              <dgm:constr type="w" for="ch" forName="Accent6" refType="w" fact="0.458"/>
              <dgm:constr type="h" for="ch" forName="Accent6" refType="h" fact="0.226"/>
              <dgm:constr type="l" for="ch" forName="Parent1" refType="w" fact="0.1171"/>
              <dgm:constr type="t" for="ch" forName="Parent1" refType="h" fact="0.0952"/>
              <dgm:constr type="w" for="ch" forName="Parent1" refType="w" fact="0.2975"/>
              <dgm:constr type="h" for="ch" forName="Parent1" refType="h" fact="0.0733"/>
              <dgm:constr type="l" for="ch" forName="Parent2" refType="w" fact="0.2658"/>
              <dgm:constr type="t" for="ch" forName="Parent2" refType="h" fact="0.2466"/>
              <dgm:constr type="w" for="ch" forName="Parent2" refType="w" fact="0.2975"/>
              <dgm:constr type="h" for="ch" forName="Parent2" refType="h" fact="0.0733"/>
              <dgm:constr type="l" for="ch" forName="Parent3" refType="w" fact="0.1171"/>
              <dgm:constr type="t" for="ch" forName="Parent3" refType="h" fact="0.3979"/>
              <dgm:constr type="w" for="ch" forName="Parent3" refType="w" fact="0.2975"/>
              <dgm:constr type="h" for="ch" forName="Parent3" refType="h" fact="0.0733"/>
              <dgm:constr type="l" for="ch" forName="Parent4" refType="w" fact="0.2658"/>
              <dgm:constr type="t" for="ch" forName="Parent4" refType="h" fact="0.5493"/>
              <dgm:constr type="w" for="ch" forName="Parent4" refType="w" fact="0.2975"/>
              <dgm:constr type="h" for="ch" forName="Parent4" refType="h" fact="0.0733"/>
              <dgm:constr type="l" for="ch" forName="Parent5" refType="w" fact="0.1171"/>
              <dgm:constr type="t" for="ch" forName="Parent5" refType="h" fact="0.7005"/>
              <dgm:constr type="w" for="ch" forName="Parent5" refType="w" fact="0.2975"/>
              <dgm:constr type="h" for="ch" forName="Parent5" refType="h" fact="0.0733"/>
              <dgm:constr type="l" for="ch" forName="Parent6" refType="w" fact="0.2658"/>
              <dgm:constr type="t" for="ch" forName="Parent6" refType="h" fact="0.8519"/>
              <dgm:constr type="w" for="ch" forName="Parent6" refType="w" fact="0.2975"/>
              <dgm:constr type="h" for="ch" forName="Parent6" refType="h" fact="0.0733"/>
              <dgm:constr type="l" for="ch" forName="Child1" refType="w" fact="0.5348"/>
              <dgm:constr type="t" for="ch" forName="Child1" refType="h" fact="0.078"/>
              <dgm:constr type="w" for="ch" forName="Child1" refType="w" fact="0.3196"/>
              <dgm:constr type="h" for="ch" forName="Child1" refType="h" fact="0.1046"/>
              <dgm:constr type="l" for="ch" forName="Child2" refType="w" fact="0.6804"/>
              <dgm:constr type="t" for="ch" forName="Child2" refType="h" fact="0.231"/>
              <dgm:constr type="w" for="ch" forName="Child2" refType="w" fact="0.3196"/>
              <dgm:constr type="h" for="ch" forName="Child2" refType="h" fact="0.1046"/>
              <dgm:constr type="l" for="ch" forName="Child3" refType="w" fact="0.5348"/>
              <dgm:constr type="t" for="ch" forName="Child3" refType="h" fact="0.3808"/>
              <dgm:constr type="w" for="ch" forName="Child3" refType="w" fact="0.3196"/>
              <dgm:constr type="h" for="ch" forName="Child3" refType="h" fact="0.1046"/>
              <dgm:constr type="l" for="ch" forName="Child4" refType="w" fact="0.6804"/>
              <dgm:constr type="t" for="ch" forName="Child4" refType="h" fact="0.5322"/>
              <dgm:constr type="w" for="ch" forName="Child4" refType="w" fact="0.3196"/>
              <dgm:constr type="h" for="ch" forName="Child4" refType="h" fact="0.1046"/>
              <dgm:constr type="l" for="ch" forName="Child5" refType="w" fact="0.5348"/>
              <dgm:constr type="t" for="ch" forName="Child5" refType="h" fact="0.6833"/>
              <dgm:constr type="w" for="ch" forName="Child5" refType="w" fact="0.3196"/>
              <dgm:constr type="h" for="ch" forName="Child5" refType="h" fact="0.1046"/>
              <dgm:constr type="l" for="ch" forName="Child6" refType="w" fact="0.6804"/>
              <dgm:constr type="t" for="ch" forName="Child6" refType="h" fact="0.8347"/>
              <dgm:constr type="w" for="ch" forName="Child6" refType="w" fact="0.3196"/>
              <dgm:constr type="h" for="ch" forName="Child6" refType="h" fact="0.1046"/>
            </dgm:constrLst>
          </dgm:if>
          <dgm:else name="Name19">
            <dgm:alg type="composite">
              <dgm:param type="ar" val="0.428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Accent1" refType="w" fact="0"/>
              <dgm:constr type="t" for="ch" forName="Accent1" refType="h" fact="0"/>
              <dgm:constr type="w" for="ch" forName="Accent1" refType="w" fact="0.5331"/>
              <dgm:constr type="h" for="ch" forName="Accent1" refType="h" fact="0.2284"/>
              <dgm:constr type="l" for="ch" forName="Accent2" refType="w" fact="0.1481"/>
              <dgm:constr type="t" for="ch" forName="Accent2" refType="h" fact="0.1312"/>
              <dgm:constr type="w" for="ch" forName="Accent2" refType="w" fact="0.5331"/>
              <dgm:constr type="h" for="ch" forName="Accent2" refType="h" fact="0.2284"/>
              <dgm:constr type="l" for="ch" forName="Accent3" refType="w" fact="0"/>
              <dgm:constr type="t" for="ch" forName="Accent3" refType="h" fact="0.263"/>
              <dgm:constr type="w" for="ch" forName="Accent3" refType="w" fact="0.5331"/>
              <dgm:constr type="h" for="ch" forName="Accent3" refType="h" fact="0.2284"/>
              <dgm:constr type="l" for="ch" forName="Accent4" refType="w" fact="0.1481"/>
              <dgm:constr type="t" for="ch" forName="Accent4" refType="h" fact="0.3945"/>
              <dgm:constr type="w" for="ch" forName="Accent4" refType="w" fact="0.5331"/>
              <dgm:constr type="h" for="ch" forName="Accent4" refType="h" fact="0.2284"/>
              <dgm:constr type="l" for="ch" forName="Accent5" refType="w" fact="0"/>
              <dgm:constr type="t" for="ch" forName="Accent5" refType="h" fact="0.5258"/>
              <dgm:constr type="w" for="ch" forName="Accent5" refType="w" fact="0.5331"/>
              <dgm:constr type="h" for="ch" forName="Accent5" refType="h" fact="0.2284"/>
              <dgm:constr type="l" for="ch" forName="Accent6" refType="w" fact="0.1481"/>
              <dgm:constr type="t" for="ch" forName="Accent6" refType="h" fact="0.6573"/>
              <dgm:constr type="w" for="ch" forName="Accent6" refType="w" fact="0.5331"/>
              <dgm:constr type="h" for="ch" forName="Accent6" refType="h" fact="0.2284"/>
              <dgm:constr type="l" for="ch" forName="Accent7" refType="w" fact="0.0378"/>
              <dgm:constr type="t" for="ch" forName="Accent7" refType="h" fact="0.8037"/>
              <dgm:constr type="w" for="ch" forName="Accent7" refType="w" fact="0.458"/>
              <dgm:constr type="h" for="ch" forName="Accent7" refType="h" fact="0.1963"/>
              <dgm:constr type="l" for="ch" forName="Parent1" refType="w" fact="0.1171"/>
              <dgm:constr type="t" for="ch" forName="Parent1" refType="h" fact="0.0827"/>
              <dgm:constr type="w" for="ch" forName="Parent1" refType="w" fact="0.2975"/>
              <dgm:constr type="h" for="ch" forName="Parent1" refType="h" fact="0.0637"/>
              <dgm:constr type="l" for="ch" forName="Parent2" refType="w" fact="0.2658"/>
              <dgm:constr type="t" for="ch" forName="Parent2" refType="h" fact="0.2142"/>
              <dgm:constr type="w" for="ch" forName="Parent2" refType="w" fact="0.2975"/>
              <dgm:constr type="h" for="ch" forName="Parent2" refType="h" fact="0.0637"/>
              <dgm:constr type="l" for="ch" forName="Parent3" refType="w" fact="0.1171"/>
              <dgm:constr type="t" for="ch" forName="Parent3" refType="h" fact="0.3457"/>
              <dgm:constr type="w" for="ch" forName="Parent3" refType="w" fact="0.2975"/>
              <dgm:constr type="h" for="ch" forName="Parent3" refType="h" fact="0.0637"/>
              <dgm:constr type="l" for="ch" forName="Parent4" refType="w" fact="0.2658"/>
              <dgm:constr type="t" for="ch" forName="Parent4" refType="h" fact="0.4772"/>
              <dgm:constr type="w" for="ch" forName="Parent4" refType="w" fact="0.2975"/>
              <dgm:constr type="h" for="ch" forName="Parent4" refType="h" fact="0.0637"/>
              <dgm:constr type="l" for="ch" forName="Parent5" refType="w" fact="0.1171"/>
              <dgm:constr type="t" for="ch" forName="Parent5" refType="h" fact="0.6085"/>
              <dgm:constr type="w" for="ch" forName="Parent5" refType="w" fact="0.2975"/>
              <dgm:constr type="h" for="ch" forName="Parent5" refType="h" fact="0.0637"/>
              <dgm:constr type="l" for="ch" forName="Parent6" refType="w" fact="0.2658"/>
              <dgm:constr type="t" for="ch" forName="Parent6" refType="h" fact="0.74"/>
              <dgm:constr type="w" for="ch" forName="Parent6" refType="w" fact="0.2975"/>
              <dgm:constr type="h" for="ch" forName="Parent6" refType="h" fact="0.0637"/>
              <dgm:constr type="l" for="ch" forName="Parent7" refType="w" fact="0.1171"/>
              <dgm:constr type="t" for="ch" forName="Parent7" refType="h" fact="0.8715"/>
              <dgm:constr type="w" for="ch" forName="Parent7" refType="w" fact="0.2975"/>
              <dgm:constr type="h" for="ch" forName="Parent7" refType="h" fact="0.0637"/>
              <dgm:constr type="l" for="ch" forName="Child1" refType="w" fact="0.5348"/>
              <dgm:constr type="t" for="ch" forName="Child1" refType="h" fact="0.0678"/>
              <dgm:constr type="w" for="ch" forName="Child1" refType="w" fact="0.3196"/>
              <dgm:constr type="h" for="ch" forName="Child1" refType="h" fact="0.0908"/>
              <dgm:constr type="l" for="ch" forName="Child2" refType="w" fact="0.6804"/>
              <dgm:constr type="t" for="ch" forName="Child2" refType="h" fact="0.2006"/>
              <dgm:constr type="w" for="ch" forName="Child2" refType="w" fact="0.3196"/>
              <dgm:constr type="h" for="ch" forName="Child2" refType="h" fact="0.0908"/>
              <dgm:constr type="l" for="ch" forName="Child3" refType="w" fact="0.5348"/>
              <dgm:constr type="t" for="ch" forName="Child3" refType="h" fact="0.3308"/>
              <dgm:constr type="w" for="ch" forName="Child3" refType="w" fact="0.3196"/>
              <dgm:constr type="h" for="ch" forName="Child3" refType="h" fact="0.0908"/>
              <dgm:constr type="l" for="ch" forName="Child4" refType="w" fact="0.6804"/>
              <dgm:constr type="t" for="ch" forName="Child4" refType="h" fact="0.4623"/>
              <dgm:constr type="w" for="ch" forName="Child4" refType="w" fact="0.3196"/>
              <dgm:constr type="h" for="ch" forName="Child4" refType="h" fact="0.0908"/>
              <dgm:constr type="l" for="ch" forName="Child5" refType="w" fact="0.5348"/>
              <dgm:constr type="t" for="ch" forName="Child5" refType="h" fact="0.5936"/>
              <dgm:constr type="w" for="ch" forName="Child5" refType="w" fact="0.3196"/>
              <dgm:constr type="h" for="ch" forName="Child5" refType="h" fact="0.0908"/>
              <dgm:constr type="l" for="ch" forName="Child6" refType="w" fact="0.6804"/>
              <dgm:constr type="t" for="ch" forName="Child6" refType="h" fact="0.7251"/>
              <dgm:constr type="w" for="ch" forName="Child6" refType="w" fact="0.3196"/>
              <dgm:constr type="h" for="ch" forName="Child6" refType="h" fact="0.0908"/>
              <dgm:constr type="l" for="ch" forName="Child7" refType="w" fact="0.5348"/>
              <dgm:constr type="t" for="ch" forName="Child7" refType="h" fact="0.8579"/>
              <dgm:constr type="w" for="ch" forName="Child7" refType="w" fact="0.3196"/>
              <dgm:constr type="h" for="ch" forName="Child7" refType="h" fact="0.0908"/>
            </dgm:constrLst>
          </dgm:else>
        </dgm:choose>
      </dgm:else>
    </dgm:choose>
    <dgm:forEach name="wrapper" axis="self" ptType="parTrans">
      <dgm:forEach name="accentRepeat" axis="self">
        <dgm:layoutNode name="Accent" styleLbl="node1">
          <dgm:alg type="sp"/>
          <dgm:choose name="Name20">
            <dgm:if name="Name21" func="var" arg="dir" op="equ" val="norm">
              <dgm:choose name="Name22">
                <dgm:if name="Name23" axis="precedSib" ptType="node" func="cnt" op="equ" val="0">
                  <dgm:choose name="Name24">
                    <dgm:if name="Name25" axis="followSib" ptType="node" func="cnt" op="equ" val="0">
                      <dgm:shape xmlns:r="http://schemas.openxmlformats.org/officeDocument/2006/relationships" type="circularArrow" r:blip="">
                        <dgm:adjLst>
                          <dgm:adj idx="1" val="0.1098"/>
                          <dgm:adj idx="2" val="19.0387"/>
                          <dgm:adj idx="3" val="150"/>
                          <dgm:adj idx="4" val="180"/>
                          <dgm:adj idx="5" val="0.125"/>
                        </dgm:adjLst>
                      </dgm:shape>
                    </dgm:if>
                    <dgm:else name="Name26">
                      <dgm:shape xmlns:r="http://schemas.openxmlformats.org/officeDocument/2006/relationships" type="circularArrow" r:blip="">
                        <dgm:adjLst>
                          <dgm:adj idx="1" val="0.1098"/>
                          <dgm:adj idx="2" val="19.0387"/>
                          <dgm:adj idx="3" val="75"/>
                          <dgm:adj idx="4" val="180"/>
                          <dgm:adj idx="5" val="0.125"/>
                        </dgm:adjLst>
                      </dgm:shape>
                    </dgm:else>
                  </dgm:choose>
                </dgm:if>
                <dgm:else name="Name27">
                  <dgm:choose name="Name28">
                    <dgm:if name="Name29" axis="followSib" ptType="node" func="cnt" op="equ" val="0">
                      <dgm:choose name="Name30">
                        <dgm:if name="Name31" axis="precedSib" ptType="node" func="cnt" op="equ" val="1">
                          <dgm:shape xmlns:r="http://schemas.openxmlformats.org/officeDocument/2006/relationships" type="blockArc" r:blip="">
                            <dgm:adjLst>
                              <dgm:adj idx="1" val="0"/>
                              <dgm:adj idx="2" val="-45"/>
                              <dgm:adj idx="3" val="0.1274"/>
                            </dgm:adjLst>
                          </dgm:shape>
                        </dgm:if>
                        <dgm:if name="Name32" axis="precedSib" ptType="node" func="cnt" op="equ" val="2">
                          <dgm:shape xmlns:r="http://schemas.openxmlformats.org/officeDocument/2006/relationships" type="blockArc" r:blip="">
                            <dgm:adjLst>
                              <dgm:adj idx="1" val="-135"/>
                              <dgm:adj idx="2" val="180"/>
                              <dgm:adj idx="3" val="0.1274"/>
                            </dgm:adjLst>
                          </dgm:shape>
                        </dgm:if>
                        <dgm:if name="Name33" axis="precedSib" ptType="node" func="cnt" op="equ" val="3">
                          <dgm:shape xmlns:r="http://schemas.openxmlformats.org/officeDocument/2006/relationships" type="blockArc" r:blip="">
                            <dgm:adjLst>
                              <dgm:adj idx="1" val="0"/>
                              <dgm:adj idx="2" val="-45"/>
                              <dgm:adj idx="3" val="0.1274"/>
                            </dgm:adjLst>
                          </dgm:shape>
                        </dgm:if>
                        <dgm:if name="Name34" axis="precedSib" ptType="node" func="cnt" op="equ" val="4">
                          <dgm:shape xmlns:r="http://schemas.openxmlformats.org/officeDocument/2006/relationships" type="blockArc" r:blip="">
                            <dgm:adjLst>
                              <dgm:adj idx="1" val="-135"/>
                              <dgm:adj idx="2" val="180"/>
                              <dgm:adj idx="3" val="0.1274"/>
                            </dgm:adjLst>
                          </dgm:shape>
                        </dgm:if>
                        <dgm:if name="Name35" axis="precedSib" ptType="node" func="cnt" op="equ" val="5">
                          <dgm:shape xmlns:r="http://schemas.openxmlformats.org/officeDocument/2006/relationships" type="blockArc" r:blip="">
                            <dgm:adjLst>
                              <dgm:adj idx="1" val="0"/>
                              <dgm:adj idx="2" val="-45"/>
                              <dgm:adj idx="3" val="0.1274"/>
                            </dgm:adjLst>
                          </dgm:shape>
                        </dgm:if>
                        <dgm:if name="Name36" axis="precedSib" ptType="node" func="cnt" op="equ" val="6">
                          <dgm:shape xmlns:r="http://schemas.openxmlformats.org/officeDocument/2006/relationships" type="blockArc" r:blip="">
                            <dgm:adjLst>
                              <dgm:adj idx="1" val="-135"/>
                              <dgm:adj idx="2" val="180"/>
                              <dgm:adj idx="3" val="0.1274"/>
                            </dgm:adjLst>
                          </dgm:shape>
                        </dgm:if>
                        <dgm:else name="Name37"/>
                      </dgm:choose>
                    </dgm:if>
                    <dgm:else name="Name38">
                      <dgm:choose name="Name39">
                        <dgm:if name="Name40" axis="precedSib" ptType="node" func="cnt" op="equ" val="0">
                          <dgm:shape xmlns:r="http://schemas.openxmlformats.org/officeDocument/2006/relationships" type="blockArc" r:blip="">
                            <dgm:adjLst>
                              <dgm:adj idx="1" val="-133.1632"/>
                              <dgm:adj idx="2" val="65"/>
                              <dgm:adj idx="3" val="0.13"/>
                            </dgm:adjLst>
                          </dgm:shape>
                        </dgm:if>
                        <dgm:if name="Name41" axis="precedSib" ptType="node" func="cnt" op="equ" val="1">
                          <dgm:shape xmlns:r="http://schemas.openxmlformats.org/officeDocument/2006/relationships" type="leftCircularArrow" r:blip="">
                            <dgm:adjLst>
                              <dgm:adj idx="1" val="0.1098"/>
                              <dgm:adj idx="2" val="19.0387"/>
                              <dgm:adj idx="3" val="105"/>
                              <dgm:adj idx="4" val="-45"/>
                              <dgm:adj idx="5" val="0.125"/>
                            </dgm:adjLst>
                          </dgm:shape>
                        </dgm:if>
                        <dgm:if name="Name42" axis="precedSib" ptType="node" func="cnt" op="equ" val="2">
                          <dgm:shape xmlns:r="http://schemas.openxmlformats.org/officeDocument/2006/relationships" type="circularArrow" r:blip="">
                            <dgm:adjLst>
                              <dgm:adj idx="1" val="0.1098"/>
                              <dgm:adj idx="2" val="19.0387"/>
                              <dgm:adj idx="3" val="75"/>
                              <dgm:adj idx="4" val="-135"/>
                              <dgm:adj idx="5" val="0.125"/>
                            </dgm:adjLst>
                          </dgm:shape>
                        </dgm:if>
                        <dgm:if name="Name43" axis="precedSib" ptType="node" func="cnt" op="equ" val="3">
                          <dgm:shape xmlns:r="http://schemas.openxmlformats.org/officeDocument/2006/relationships" type="leftCircularArrow" r:blip="">
                            <dgm:adjLst>
                              <dgm:adj idx="1" val="0.1098"/>
                              <dgm:adj idx="2" val="19.0387"/>
                              <dgm:adj idx="3" val="105"/>
                              <dgm:adj idx="4" val="-45"/>
                              <dgm:adj idx="5" val="0.125"/>
                            </dgm:adjLst>
                          </dgm:shape>
                        </dgm:if>
                        <dgm:if name="Name44" axis="precedSib" ptType="node" func="cnt" op="equ" val="4">
                          <dgm:shape xmlns:r="http://schemas.openxmlformats.org/officeDocument/2006/relationships" type="circularArrow" r:blip="">
                            <dgm:adjLst>
                              <dgm:adj idx="1" val="0.1098"/>
                              <dgm:adj idx="2" val="19.0387"/>
                              <dgm:adj idx="3" val="75"/>
                              <dgm:adj idx="4" val="-135"/>
                              <dgm:adj idx="5" val="0.125"/>
                            </dgm:adjLst>
                          </dgm:shape>
                        </dgm:if>
                        <dgm:if name="Name45" axis="precedSib" ptType="node" func="cnt" op="equ" val="5">
                          <dgm:shape xmlns:r="http://schemas.openxmlformats.org/officeDocument/2006/relationships" type="leftCircularArrow" r:blip="">
                            <dgm:adjLst>
                              <dgm:adj idx="1" val="0.1098"/>
                              <dgm:adj idx="2" val="19.0387"/>
                              <dgm:adj idx="3" val="105"/>
                              <dgm:adj idx="4" val="-45"/>
                              <dgm:adj idx="5" val="0.125"/>
                            </dgm:adjLst>
                          </dgm:shape>
                        </dgm:if>
                        <dgm:if name="Name46" axis="precedSib" ptType="node" func="cnt" op="equ" val="6">
                          <dgm:shape xmlns:r="http://schemas.openxmlformats.org/officeDocument/2006/relationships" type="blockArc" r:blip="">
                            <dgm:adjLst>
                              <dgm:adj idx="1" val="-135"/>
                              <dgm:adj idx="2" val="180"/>
                              <dgm:adj idx="3" val="0.1274"/>
                            </dgm:adjLst>
                          </dgm:shape>
                        </dgm:if>
                        <dgm:else name="Name47"/>
                      </dgm:choose>
                    </dgm:else>
                  </dgm:choose>
                </dgm:else>
              </dgm:choose>
            </dgm:if>
            <dgm:else name="Name48">
              <dgm:choose name="Name49">
                <dgm:if name="Name50" axis="precedSib" ptType="node" func="cnt" op="equ" val="0">
                  <dgm:choose name="Name51">
                    <dgm:if name="Name52" axis="followSib" ptType="node" func="cnt" op="equ" val="0">
                      <dgm:shape xmlns:r="http://schemas.openxmlformats.org/officeDocument/2006/relationships" type="leftCircularArrow" r:blip="">
                        <dgm:adjLst>
                          <dgm:adj idx="1" val="0.1098"/>
                          <dgm:adj idx="2" val="19.0387"/>
                          <dgm:adj idx="3" val="30"/>
                          <dgm:adj idx="4" val="0"/>
                          <dgm:adj idx="5" val="0.125"/>
                        </dgm:adjLst>
                      </dgm:shape>
                    </dgm:if>
                    <dgm:else name="Name53">
                      <dgm:shape xmlns:r="http://schemas.openxmlformats.org/officeDocument/2006/relationships" type="leftCircularArrow" r:blip="">
                        <dgm:adjLst>
                          <dgm:adj idx="1" val="0.1098"/>
                          <dgm:adj idx="2" val="19.0387"/>
                          <dgm:adj idx="3" val="105"/>
                          <dgm:adj idx="4" val="0"/>
                          <dgm:adj idx="5" val="0.125"/>
                        </dgm:adjLst>
                      </dgm:shape>
                    </dgm:else>
                  </dgm:choose>
                </dgm:if>
                <dgm:else name="Name54">
                  <dgm:choose name="Name55">
                    <dgm:if name="Name56" axis="followSib" ptType="node" func="cnt" op="equ" val="0">
                      <dgm:choose name="Name57">
                        <dgm:if name="Name58" axis="precedSib" ptType="node" func="cnt" op="equ" val="1">
                          <dgm:shape xmlns:r="http://schemas.openxmlformats.org/officeDocument/2006/relationships" type="blockArc" r:blip="">
                            <dgm:adjLst>
                              <dgm:adj idx="1" val="-135"/>
                              <dgm:adj idx="2" val="180"/>
                              <dgm:adj idx="3" val="0.1274"/>
                            </dgm:adjLst>
                          </dgm:shape>
                        </dgm:if>
                        <dgm:if name="Name59" axis="precedSib" ptType="node" func="cnt" op="equ" val="2">
                          <dgm:shape xmlns:r="http://schemas.openxmlformats.org/officeDocument/2006/relationships" type="blockArc" r:blip="">
                            <dgm:adjLst>
                              <dgm:adj idx="1" val="0"/>
                              <dgm:adj idx="2" val="-45"/>
                              <dgm:adj idx="3" val="0.1274"/>
                            </dgm:adjLst>
                          </dgm:shape>
                        </dgm:if>
                        <dgm:if name="Name60" axis="precedSib" ptType="node" func="cnt" op="equ" val="3">
                          <dgm:shape xmlns:r="http://schemas.openxmlformats.org/officeDocument/2006/relationships" type="blockArc" r:blip="">
                            <dgm:adjLst>
                              <dgm:adj idx="1" val="-135"/>
                              <dgm:adj idx="2" val="180"/>
                              <dgm:adj idx="3" val="0.1274"/>
                            </dgm:adjLst>
                          </dgm:shape>
                        </dgm:if>
                        <dgm:if name="Name61" axis="precedSib" ptType="node" func="cnt" op="equ" val="4">
                          <dgm:shape xmlns:r="http://schemas.openxmlformats.org/officeDocument/2006/relationships" type="blockArc" r:blip="">
                            <dgm:adjLst>
                              <dgm:adj idx="1" val="0"/>
                              <dgm:adj idx="2" val="-45"/>
                              <dgm:adj idx="3" val="0.1274"/>
                            </dgm:adjLst>
                          </dgm:shape>
                        </dgm:if>
                        <dgm:if name="Name62" axis="precedSib" ptType="node" func="cnt" op="equ" val="5">
                          <dgm:shape xmlns:r="http://schemas.openxmlformats.org/officeDocument/2006/relationships" type="blockArc" r:blip="">
                            <dgm:adjLst>
                              <dgm:adj idx="1" val="-135"/>
                              <dgm:adj idx="2" val="180"/>
                              <dgm:adj idx="3" val="0.1274"/>
                            </dgm:adjLst>
                          </dgm:shape>
                        </dgm:if>
                        <dgm:if name="Name63" axis="precedSib" ptType="node" func="cnt" op="equ" val="6">
                          <dgm:shape xmlns:r="http://schemas.openxmlformats.org/officeDocument/2006/relationships" type="blockArc" r:blip="">
                            <dgm:adjLst>
                              <dgm:adj idx="1" val="0"/>
                              <dgm:adj idx="2" val="-45"/>
                              <dgm:adj idx="3" val="0.1274"/>
                            </dgm:adjLst>
                          </dgm:shape>
                        </dgm:if>
                        <dgm:else name="Name64"/>
                      </dgm:choose>
                    </dgm:if>
                    <dgm:else name="Name65">
                      <dgm:choose name="Name66">
                        <dgm:if name="Name67" axis="precedSib" ptType="node" func="cnt" op="equ" val="0">
                          <dgm:shape xmlns:r="http://schemas.openxmlformats.org/officeDocument/2006/relationships" type="blockArc" r:blip="">
                            <dgm:adjLst>
                              <dgm:adj idx="1" val="-133.1632"/>
                              <dgm:adj idx="2" val="65"/>
                              <dgm:adj idx="3" val="0.13"/>
                            </dgm:adjLst>
                          </dgm:shape>
                        </dgm:if>
                        <dgm:if name="Name68" axis="precedSib" ptType="node" func="cnt" op="equ" val="1">
                          <dgm:shape xmlns:r="http://schemas.openxmlformats.org/officeDocument/2006/relationships" type="circularArrow" r:blip="">
                            <dgm:adjLst>
                              <dgm:adj idx="1" val="0.1098"/>
                              <dgm:adj idx="2" val="19.0387"/>
                              <dgm:adj idx="3" val="75"/>
                              <dgm:adj idx="4" val="-135"/>
                              <dgm:adj idx="5" val="0.125"/>
                            </dgm:adjLst>
                          </dgm:shape>
                        </dgm:if>
                        <dgm:if name="Name69" axis="precedSib" ptType="node" func="cnt" op="equ" val="2">
                          <dgm:shape xmlns:r="http://schemas.openxmlformats.org/officeDocument/2006/relationships" type="leftCircularArrow" r:blip="">
                            <dgm:adjLst>
                              <dgm:adj idx="1" val="0.1098"/>
                              <dgm:adj idx="2" val="19.0387"/>
                              <dgm:adj idx="3" val="105"/>
                              <dgm:adj idx="4" val="-45"/>
                              <dgm:adj idx="5" val="0.125"/>
                            </dgm:adjLst>
                          </dgm:shape>
                        </dgm:if>
                        <dgm:if name="Name70" axis="precedSib" ptType="node" func="cnt" op="equ" val="3">
                          <dgm:shape xmlns:r="http://schemas.openxmlformats.org/officeDocument/2006/relationships" type="circularArrow" r:blip="">
                            <dgm:adjLst>
                              <dgm:adj idx="1" val="0.1098"/>
                              <dgm:adj idx="2" val="19.0387"/>
                              <dgm:adj idx="3" val="75"/>
                              <dgm:adj idx="4" val="-135"/>
                              <dgm:adj idx="5" val="0.125"/>
                            </dgm:adjLst>
                          </dgm:shape>
                        </dgm:if>
                        <dgm:if name="Name71" axis="precedSib" ptType="node" func="cnt" op="equ" val="4">
                          <dgm:shape xmlns:r="http://schemas.openxmlformats.org/officeDocument/2006/relationships" type="leftCircularArrow" r:blip="">
                            <dgm:adjLst>
                              <dgm:adj idx="1" val="0.1098"/>
                              <dgm:adj idx="2" val="19.0387"/>
                              <dgm:adj idx="3" val="105"/>
                              <dgm:adj idx="4" val="-45"/>
                              <dgm:adj idx="5" val="0.125"/>
                            </dgm:adjLst>
                          </dgm:shape>
                        </dgm:if>
                        <dgm:if name="Name72" axis="precedSib" ptType="node" func="cnt" op="equ" val="5">
                          <dgm:shape xmlns:r="http://schemas.openxmlformats.org/officeDocument/2006/relationships" type="circularArrow" r:blip="">
                            <dgm:adjLst>
                              <dgm:adj idx="1" val="0.1098"/>
                              <dgm:adj idx="2" val="19.0387"/>
                              <dgm:adj idx="3" val="75"/>
                              <dgm:adj idx="4" val="-135"/>
                              <dgm:adj idx="5" val="0.125"/>
                            </dgm:adjLst>
                          </dgm:shape>
                        </dgm:if>
                        <dgm:if name="Name73" axis="precedSib" ptType="node" func="cnt" op="equ" val="6">
                          <dgm:shape xmlns:r="http://schemas.openxmlformats.org/officeDocument/2006/relationships" type="blockArc" r:blip="">
                            <dgm:adjLst>
                              <dgm:adj idx="1" val="0"/>
                              <dgm:adj idx="2" val="-45"/>
                              <dgm:adj idx="3" val="0.1274"/>
                            </dgm:adjLst>
                          </dgm:shape>
                        </dgm:if>
                        <dgm:else name="Name74"/>
                      </dgm:choose>
                    </dgm:else>
                  </dgm:choose>
                </dgm:else>
              </dgm:choose>
            </dgm:else>
          </dgm:choose>
          <dgm:presOf/>
        </dgm:layoutNode>
      </dgm:forEach>
    </dgm:forEach>
    <dgm:forEach name="Name75" axis="ch" ptType="node" cnt="1">
      <dgm:layoutNode name="Accent1">
        <dgm:alg type="sp"/>
        <dgm:shape xmlns:r="http://schemas.openxmlformats.org/officeDocument/2006/relationships" r:blip="">
          <dgm:adjLst/>
        </dgm:shape>
        <dgm:presOf/>
        <dgm:constrLst/>
        <dgm:forEach name="Name76" ref="accentRepeat"/>
      </dgm:layoutNode>
      <dgm:choose name="Name77">
        <dgm:if name="Name78" axis="ch" ptType="node" func="cnt" op="gte" val="1">
          <dgm:layoutNode name="Child1"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79"/>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80" axis="ch" ptType="node" st="2" cnt="1">
      <dgm:layoutNode name="Accent2">
        <dgm:alg type="sp"/>
        <dgm:shape xmlns:r="http://schemas.openxmlformats.org/officeDocument/2006/relationships" r:blip="">
          <dgm:adjLst/>
        </dgm:shape>
        <dgm:presOf/>
        <dgm:constrLst/>
        <dgm:forEach name="Name81" ref="accentRepeat"/>
      </dgm:layoutNode>
      <dgm:choose name="Name82">
        <dgm:if name="Name83" axis="ch" ptType="node" func="cnt" op="gte" val="1">
          <dgm:layoutNode name="Child2"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84"/>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choose name="Name87">
        <dgm:if name="Name88" axis="ch" ptType="node" func="cnt" op="gte" val="1">
          <dgm:layoutNode name="Child3"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89"/>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90" axis="ch" ptType="node" st="4" cnt="1">
      <dgm:layoutNode name="Accent4">
        <dgm:alg type="sp"/>
        <dgm:shape xmlns:r="http://schemas.openxmlformats.org/officeDocument/2006/relationships" r:blip="">
          <dgm:adjLst/>
        </dgm:shape>
        <dgm:presOf/>
        <dgm:constrLst/>
        <dgm:forEach name="Name91" ref="accentRepeat"/>
      </dgm:layoutNode>
      <dgm:choose name="Name92">
        <dgm:if name="Name93" axis="ch" ptType="node" func="cnt" op="gte" val="1">
          <dgm:layoutNode name="Child4"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9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95" axis="ch" ptType="node" st="5" cnt="1">
      <dgm:layoutNode name="Accent5">
        <dgm:alg type="sp"/>
        <dgm:shape xmlns:r="http://schemas.openxmlformats.org/officeDocument/2006/relationships" r:blip="">
          <dgm:adjLst/>
        </dgm:shape>
        <dgm:presOf/>
        <dgm:constrLst/>
        <dgm:forEach name="Name96" ref="accentRepeat"/>
      </dgm:layoutNode>
      <dgm:choose name="Name97">
        <dgm:if name="Name98" axis="ch" ptType="node" func="cnt" op="gte" val="1">
          <dgm:layoutNode name="Child5"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99"/>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100" axis="ch" ptType="node" st="6" cnt="1">
      <dgm:layoutNode name="Accent6">
        <dgm:alg type="sp"/>
        <dgm:shape xmlns:r="http://schemas.openxmlformats.org/officeDocument/2006/relationships" r:blip="">
          <dgm:adjLst/>
        </dgm:shape>
        <dgm:presOf/>
        <dgm:constrLst/>
        <dgm:forEach name="Name101" ref="accentRepeat"/>
      </dgm:layoutNode>
      <dgm:choose name="Name102">
        <dgm:if name="Name103" axis="ch" ptType="node" func="cnt" op="gte" val="1">
          <dgm:layoutNode name="Child6"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104"/>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forEach name="Name105" axis="ch" ptType="node" st="7" cnt="1">
      <dgm:layoutNode name="Accent7">
        <dgm:alg type="sp"/>
        <dgm:shape xmlns:r="http://schemas.openxmlformats.org/officeDocument/2006/relationships" r:blip="">
          <dgm:adjLst/>
        </dgm:shape>
        <dgm:presOf/>
        <dgm:constrLst/>
        <dgm:forEach name="Name106" ref="accentRepeat"/>
      </dgm:layoutNode>
      <dgm:choose name="Name107">
        <dgm:if name="Name108" axis="ch" ptType="node" func="cnt" op="gte" val="1">
          <dgm:layoutNode name="Child7" styleLbl="revTx">
            <dgm:varLst>
              <dgm:chMax val="0"/>
              <dgm:chPref val="0"/>
              <dgm:bulletEnabled val="1"/>
            </dgm:varLst>
            <dgm:alg type="tx">
              <dgm:param type="stBulletLvl" val="1"/>
              <dgm:param type="parTxLTRAlign" val="l"/>
              <dgm:param type="txAnchorVertCh" val="mid"/>
            </dgm:alg>
            <dgm:shape xmlns:r="http://schemas.openxmlformats.org/officeDocument/2006/relationships" type="rect" r:blip="">
              <dgm:adjLst/>
            </dgm:shape>
            <dgm:presOf axis="des"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if>
        <dgm:else name="Name109"/>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dgm:adjLst/>
        </dgm:shape>
        <dgm:presOf axis="self" ptType="node"/>
        <dgm:constrLst>
          <dgm:constr type="lMarg" refType="primFontSz" fact="0.05"/>
          <dgm:constr type="rMarg" refType="primFontSz" fact="0.05"/>
          <dgm:constr type="tMarg" refType="primFontSz" fact="0.05"/>
          <dgm:constr type="bMarg" refType="primFontSz" fact="0.05"/>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1418">
              <a:srgbClr val="00B0F0"/>
            </a:gs>
            <a:gs pos="35000">
              <a:srgbClr val="00B2BC"/>
            </a:gs>
            <a:gs pos="58000">
              <a:srgbClr val="7EABD4"/>
            </a:gs>
            <a:gs pos="100000">
              <a:srgbClr val="38C2E6"/>
            </a:gs>
          </a:gsLst>
          <a:lin ang="0" scaled="1"/>
          <a:tileRect/>
        </a:gradFill>
        <a:effectLst/>
      </p:bgPr>
    </p:bg>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3CE4D426-EEF0-4686-9884-A7740E695463}"/>
              </a:ext>
            </a:extLst>
          </p:cNvPr>
          <p:cNvSpPr/>
          <p:nvPr userDrawn="1"/>
        </p:nvSpPr>
        <p:spPr>
          <a:xfrm>
            <a:off x="1514014" y="1204452"/>
            <a:ext cx="9163972" cy="4449097"/>
          </a:xfrm>
          <a:prstGeom prst="rect">
            <a:avLst/>
          </a:prstGeom>
          <a:solidFill>
            <a:schemeClr val="bg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99"/>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cxnSp>
        <p:nvCxnSpPr>
          <p:cNvPr id="6" name="Straight Connector 5">
            <a:extLst>
              <a:ext uri="{FF2B5EF4-FFF2-40B4-BE49-F238E27FC236}">
                <a16:creationId xmlns:a16="http://schemas.microsoft.com/office/drawing/2014/main" id="{8688059C-F1CF-4F16-8725-4F436B9777B0}"/>
              </a:ext>
            </a:extLst>
          </p:cNvPr>
          <p:cNvCxnSpPr>
            <a:cxnSpLocks/>
          </p:cNvCxnSpPr>
          <p:nvPr userDrawn="1"/>
        </p:nvCxnSpPr>
        <p:spPr>
          <a:xfrm>
            <a:off x="1509252" y="4715326"/>
            <a:ext cx="9173497" cy="0"/>
          </a:xfrm>
          <a:prstGeom prst="line">
            <a:avLst/>
          </a:prstGeom>
          <a:ln w="57150">
            <a:solidFill>
              <a:srgbClr val="81ABD5"/>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gradFill>
          <a:gsLst>
            <a:gs pos="1418">
              <a:srgbClr val="00B0F0"/>
            </a:gs>
            <a:gs pos="35000">
              <a:srgbClr val="00B2BC"/>
            </a:gs>
            <a:gs pos="58000">
              <a:srgbClr val="7EABD4"/>
            </a:gs>
            <a:gs pos="100000">
              <a:srgbClr val="38C2E6"/>
            </a:gs>
          </a:gsLst>
          <a:lin ang="0" scaled="1"/>
        </a:gradFill>
        <a:effectLst/>
      </p:bgPr>
    </p:bg>
    <p:spTree>
      <p:nvGrpSpPr>
        <p:cNvPr id="1" name="Shape 20"/>
        <p:cNvGrpSpPr/>
        <p:nvPr/>
      </p:nvGrpSpPr>
      <p:grpSpPr>
        <a:xfrm>
          <a:off x="0" y="0"/>
          <a:ext cx="0" cy="0"/>
          <a:chOff x="0" y="0"/>
          <a:chExt cx="0" cy="0"/>
        </a:xfrm>
      </p:grpSpPr>
      <p:sp>
        <p:nvSpPr>
          <p:cNvPr id="7" name="Rectangle 6">
            <a:extLst>
              <a:ext uri="{FF2B5EF4-FFF2-40B4-BE49-F238E27FC236}">
                <a16:creationId xmlns:a16="http://schemas.microsoft.com/office/drawing/2014/main" id="{F79AF8D8-6AE4-4B52-9943-6CC42A06BF16}"/>
              </a:ext>
            </a:extLst>
          </p:cNvPr>
          <p:cNvSpPr/>
          <p:nvPr userDrawn="1"/>
        </p:nvSpPr>
        <p:spPr>
          <a:xfrm>
            <a:off x="0" y="3867150"/>
            <a:ext cx="12192000" cy="2990850"/>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11584" y="751519"/>
            <a:ext cx="5130799"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11584" y="2363553"/>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cxnSp>
        <p:nvCxnSpPr>
          <p:cNvPr id="3" name="Straight Connector 2">
            <a:extLst>
              <a:ext uri="{FF2B5EF4-FFF2-40B4-BE49-F238E27FC236}">
                <a16:creationId xmlns:a16="http://schemas.microsoft.com/office/drawing/2014/main" id="{E85776C9-2ADF-41C7-9709-EBF3BBC35EFE}"/>
              </a:ext>
            </a:extLst>
          </p:cNvPr>
          <p:cNvCxnSpPr>
            <a:cxnSpLocks/>
          </p:cNvCxnSpPr>
          <p:nvPr userDrawn="1"/>
        </p:nvCxnSpPr>
        <p:spPr>
          <a:xfrm>
            <a:off x="-1586" y="3619500"/>
            <a:ext cx="12195173" cy="0"/>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bg>
      <p:bgPr>
        <a:gradFill>
          <a:gsLst>
            <a:gs pos="1418">
              <a:srgbClr val="00B0F0"/>
            </a:gs>
            <a:gs pos="35000">
              <a:srgbClr val="00B2BC"/>
            </a:gs>
            <a:gs pos="58000">
              <a:srgbClr val="7EABD4"/>
            </a:gs>
            <a:gs pos="100000">
              <a:srgbClr val="38C2E6"/>
            </a:gs>
          </a:gsLst>
          <a:lin ang="0" scaled="1"/>
        </a:gradFill>
        <a:effectLst/>
      </p:bgPr>
    </p:bg>
    <p:spTree>
      <p:nvGrpSpPr>
        <p:cNvPr id="1" name="Shape 33"/>
        <p:cNvGrpSpPr/>
        <p:nvPr/>
      </p:nvGrpSpPr>
      <p:grpSpPr>
        <a:xfrm>
          <a:off x="0" y="0"/>
          <a:ext cx="0" cy="0"/>
          <a:chOff x="0" y="0"/>
          <a:chExt cx="0" cy="0"/>
        </a:xfrm>
      </p:grpSpPr>
      <p:sp>
        <p:nvSpPr>
          <p:cNvPr id="7" name="Freeform 6"/>
          <p:cNvSpPr/>
          <p:nvPr userDrawn="1"/>
        </p:nvSpPr>
        <p:spPr>
          <a:xfrm>
            <a:off x="771524" y="-1"/>
            <a:ext cx="10648950" cy="5802262"/>
          </a:xfrm>
          <a:custGeom>
            <a:avLst/>
            <a:gdLst>
              <a:gd name="connsiteX0" fmla="*/ 4087787 w 10648950"/>
              <a:gd name="connsiteY0" fmla="*/ 0 h 5802262"/>
              <a:gd name="connsiteX1" fmla="*/ 6561164 w 10648950"/>
              <a:gd name="connsiteY1" fmla="*/ 0 h 5802262"/>
              <a:gd name="connsiteX2" fmla="*/ 6561164 w 10648950"/>
              <a:gd name="connsiteY2" fmla="*/ 1055739 h 5802262"/>
              <a:gd name="connsiteX3" fmla="*/ 10648950 w 10648950"/>
              <a:gd name="connsiteY3" fmla="*/ 1055739 h 5802262"/>
              <a:gd name="connsiteX4" fmla="*/ 10648950 w 10648950"/>
              <a:gd name="connsiteY4" fmla="*/ 5802262 h 5802262"/>
              <a:gd name="connsiteX5" fmla="*/ 0 w 10648950"/>
              <a:gd name="connsiteY5" fmla="*/ 5802262 h 5802262"/>
              <a:gd name="connsiteX6" fmla="*/ 0 w 10648950"/>
              <a:gd name="connsiteY6" fmla="*/ 1055739 h 5802262"/>
              <a:gd name="connsiteX7" fmla="*/ 4087787 w 10648950"/>
              <a:gd name="connsiteY7" fmla="*/ 1055739 h 580226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0648950" h="5802262">
                <a:moveTo>
                  <a:pt x="4087787" y="0"/>
                </a:moveTo>
                <a:lnTo>
                  <a:pt x="6561164" y="0"/>
                </a:lnTo>
                <a:lnTo>
                  <a:pt x="6561164" y="1055739"/>
                </a:lnTo>
                <a:lnTo>
                  <a:pt x="10648950" y="1055739"/>
                </a:lnTo>
                <a:lnTo>
                  <a:pt x="10648950" y="5802262"/>
                </a:lnTo>
                <a:lnTo>
                  <a:pt x="0" y="5802262"/>
                </a:lnTo>
                <a:lnTo>
                  <a:pt x="0" y="1055739"/>
                </a:lnTo>
                <a:lnTo>
                  <a:pt x="4087787" y="105573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7" name="Picture 6">
            <a:extLst>
              <a:ext uri="{FF2B5EF4-FFF2-40B4-BE49-F238E27FC236}">
                <a16:creationId xmlns:a16="http://schemas.microsoft.com/office/drawing/2014/main" id="{1DF34610-F9E7-416F-BA66-198AC4808050}"/>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25000"/>
          <a:stretch/>
        </p:blipFill>
        <p:spPr>
          <a:xfrm>
            <a:off x="6096000" y="0"/>
            <a:ext cx="6096000" cy="6858000"/>
          </a:xfrm>
          <a:prstGeom prst="rect">
            <a:avLst/>
          </a:prstGeom>
        </p:spPr>
      </p:pic>
      <p:sp>
        <p:nvSpPr>
          <p:cNvPr id="4" name="Rectangle 3"/>
          <p:cNvSpPr/>
          <p:nvPr userDrawn="1"/>
        </p:nvSpPr>
        <p:spPr>
          <a:xfrm>
            <a:off x="6096000" y="0"/>
            <a:ext cx="6096000" cy="6858000"/>
          </a:xfrm>
          <a:prstGeom prst="rect">
            <a:avLst/>
          </a:prstGeom>
          <a:gradFill>
            <a:gsLst>
              <a:gs pos="1418">
                <a:srgbClr val="00B0F0">
                  <a:alpha val="49000"/>
                </a:srgbClr>
              </a:gs>
              <a:gs pos="35000">
                <a:srgbClr val="00B2BC">
                  <a:alpha val="61000"/>
                </a:srgbClr>
              </a:gs>
              <a:gs pos="83000">
                <a:srgbClr val="7EABD4">
                  <a:alpha val="83000"/>
                </a:srgbClr>
              </a:gs>
              <a:gs pos="100000">
                <a:srgbClr val="38C2E6">
                  <a:alpha val="69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Shape 48"/>
          <p:cNvSpPr txBox="1">
            <a:spLocks noGrp="1"/>
          </p:cNvSpPr>
          <p:nvPr>
            <p:ph type="body" idx="1"/>
          </p:nvPr>
        </p:nvSpPr>
        <p:spPr>
          <a:xfrm>
            <a:off x="984633" y="857250"/>
            <a:ext cx="3857140" cy="5029479"/>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693815" y="857250"/>
            <a:ext cx="4900370" cy="847999"/>
          </a:xfrm>
          <a:prstGeom prst="rect">
            <a:avLst/>
          </a:prstGeom>
        </p:spPr>
        <p:txBody>
          <a:bodyPr lIns="91425" tIns="91425" rIns="91425" bIns="91425" anchor="b" anchorCtr="0"/>
          <a:lstStyle>
            <a:lvl1pPr lvl="0" algn="ctr">
              <a:spcBef>
                <a:spcPts val="0"/>
              </a:spcBef>
              <a:defRPr>
                <a:solidFill>
                  <a:schemeClr val="bg1"/>
                </a:solidFill>
                <a:effectLst>
                  <a:outerShdw blurRad="50800" dist="38100" dir="16200000" rotWithShape="0">
                    <a:prstClr val="black">
                      <a:alpha val="40000"/>
                    </a:prstClr>
                  </a:outerShdw>
                </a:effectLs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a:extLst>
              <a:ext uri="{FF2B5EF4-FFF2-40B4-BE49-F238E27FC236}">
                <a16:creationId xmlns:a16="http://schemas.microsoft.com/office/drawing/2014/main" id="{F5205B51-0287-40C0-ADE3-C140A2366538}"/>
              </a:ext>
            </a:extLst>
          </p:cNvPr>
          <p:cNvSpPr/>
          <p:nvPr userDrawn="1"/>
        </p:nvSpPr>
        <p:spPr>
          <a:xfrm>
            <a:off x="6096000" y="1933849"/>
            <a:ext cx="6096000" cy="6640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2" name="Rectangle 1"/>
          <p:cNvSpPr/>
          <p:nvPr userDrawn="1"/>
        </p:nvSpPr>
        <p:spPr>
          <a:xfrm>
            <a:off x="6076950" y="0"/>
            <a:ext cx="6115050" cy="3467100"/>
          </a:xfrm>
          <a:prstGeom prst="rect">
            <a:avLst/>
          </a:prstGeom>
          <a:gradFill>
            <a:gsLst>
              <a:gs pos="1418">
                <a:srgbClr val="00B0F0"/>
              </a:gs>
              <a:gs pos="35000">
                <a:srgbClr val="00B2BC"/>
              </a:gs>
              <a:gs pos="58000">
                <a:srgbClr val="7EABD4"/>
              </a:gs>
              <a:gs pos="100000">
                <a:srgbClr val="38C2E6"/>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0" y="3467100"/>
            <a:ext cx="6076950" cy="3390900"/>
          </a:xfrm>
          <a:prstGeom prst="rect">
            <a:avLst/>
          </a:prstGeom>
          <a:gradFill>
            <a:gsLst>
              <a:gs pos="1418">
                <a:srgbClr val="00B0F0"/>
              </a:gs>
              <a:gs pos="35000">
                <a:srgbClr val="00B2BC"/>
              </a:gs>
              <a:gs pos="58000">
                <a:srgbClr val="7EABD4"/>
              </a:gs>
              <a:gs pos="100000">
                <a:srgbClr val="38C2E6"/>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Shape 62">
            <a:extLst>
              <a:ext uri="{FF2B5EF4-FFF2-40B4-BE49-F238E27FC236}">
                <a16:creationId xmlns:a16="http://schemas.microsoft.com/office/drawing/2014/main" id="{8E87131A-B0C0-405A-8940-6A212D83FFF0}"/>
              </a:ext>
            </a:extLst>
          </p:cNvPr>
          <p:cNvSpPr txBox="1">
            <a:spLocks noGrp="1"/>
          </p:cNvSpPr>
          <p:nvPr>
            <p:ph type="title"/>
          </p:nvPr>
        </p:nvSpPr>
        <p:spPr>
          <a:xfrm>
            <a:off x="6602434" y="499791"/>
            <a:ext cx="4979965" cy="847999"/>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Shape 63">
            <a:extLst>
              <a:ext uri="{FF2B5EF4-FFF2-40B4-BE49-F238E27FC236}">
                <a16:creationId xmlns:a16="http://schemas.microsoft.com/office/drawing/2014/main" id="{A95D14A3-2103-4B18-8764-8490653BDF9C}"/>
              </a:ext>
            </a:extLst>
          </p:cNvPr>
          <p:cNvSpPr txBox="1">
            <a:spLocks noGrp="1"/>
          </p:cNvSpPr>
          <p:nvPr>
            <p:ph type="body" idx="10"/>
          </p:nvPr>
        </p:nvSpPr>
        <p:spPr>
          <a:xfrm>
            <a:off x="548492" y="499791"/>
            <a:ext cx="4895850" cy="246751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3" name="Shape 64">
            <a:extLst>
              <a:ext uri="{FF2B5EF4-FFF2-40B4-BE49-F238E27FC236}">
                <a16:creationId xmlns:a16="http://schemas.microsoft.com/office/drawing/2014/main" id="{220A8F87-5782-4FA1-8498-7B4FDD32F988}"/>
              </a:ext>
            </a:extLst>
          </p:cNvPr>
          <p:cNvSpPr txBox="1">
            <a:spLocks noGrp="1"/>
          </p:cNvSpPr>
          <p:nvPr>
            <p:ph type="body" idx="11"/>
          </p:nvPr>
        </p:nvSpPr>
        <p:spPr>
          <a:xfrm>
            <a:off x="6686550" y="3928791"/>
            <a:ext cx="4895849" cy="2467518"/>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2" name="Rectangle 1"/>
          <p:cNvSpPr/>
          <p:nvPr userDrawn="1"/>
        </p:nvSpPr>
        <p:spPr>
          <a:xfrm>
            <a:off x="0" y="0"/>
            <a:ext cx="12192000" cy="2949675"/>
          </a:xfrm>
          <a:prstGeom prst="rect">
            <a:avLst/>
          </a:prstGeom>
          <a:gradFill>
            <a:gsLst>
              <a:gs pos="1418">
                <a:srgbClr val="00B0F0"/>
              </a:gs>
              <a:gs pos="35000">
                <a:srgbClr val="00B2BC"/>
              </a:gs>
              <a:gs pos="58000">
                <a:srgbClr val="7EABD4"/>
              </a:gs>
              <a:gs pos="100000">
                <a:srgbClr val="38C2E6"/>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Shape 79"/>
          <p:cNvSpPr txBox="1">
            <a:spLocks noGrp="1"/>
          </p:cNvSpPr>
          <p:nvPr>
            <p:ph type="body" idx="1"/>
          </p:nvPr>
        </p:nvSpPr>
        <p:spPr>
          <a:xfrm>
            <a:off x="1325763" y="3386110"/>
            <a:ext cx="3088264" cy="304418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723136" y="3386110"/>
            <a:ext cx="3088264" cy="304418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8120509" y="3386110"/>
            <a:ext cx="3088264" cy="304418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Frame 7">
            <a:extLst>
              <a:ext uri="{FF2B5EF4-FFF2-40B4-BE49-F238E27FC236}">
                <a16:creationId xmlns:a16="http://schemas.microsoft.com/office/drawing/2014/main" id="{B95C2024-96D0-40EB-9FCC-6C57B27D197C}"/>
              </a:ext>
            </a:extLst>
          </p:cNvPr>
          <p:cNvSpPr/>
          <p:nvPr userDrawn="1"/>
        </p:nvSpPr>
        <p:spPr>
          <a:xfrm>
            <a:off x="103239" y="3067664"/>
            <a:ext cx="11985523" cy="3701845"/>
          </a:xfrm>
          <a:prstGeom prst="frame">
            <a:avLst>
              <a:gd name="adj1" fmla="val 922"/>
            </a:avLst>
          </a:prstGeom>
          <a:solidFill>
            <a:srgbClr val="6ECB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Shape 78"/>
          <p:cNvSpPr txBox="1">
            <a:spLocks noGrp="1"/>
          </p:cNvSpPr>
          <p:nvPr>
            <p:ph type="title"/>
          </p:nvPr>
        </p:nvSpPr>
        <p:spPr>
          <a:xfrm>
            <a:off x="1909657" y="1050838"/>
            <a:ext cx="8372685" cy="847999"/>
          </a:xfrm>
          <a:prstGeom prst="rect">
            <a:avLst/>
          </a:prstGeom>
        </p:spPr>
        <p:txBody>
          <a:bodyPr lIns="91425" tIns="91425" rIns="91425" bIns="91425" anchor="b" anchorCtr="0"/>
          <a:lstStyle>
            <a:lvl1pPr lvl="0" algn="ctr"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a:gsLst>
            <a:gs pos="1418">
              <a:srgbClr val="00B0F0"/>
            </a:gs>
            <a:gs pos="35000">
              <a:srgbClr val="00B2BC"/>
            </a:gs>
            <a:gs pos="58000">
              <a:srgbClr val="7EABD4"/>
            </a:gs>
            <a:gs pos="100000">
              <a:srgbClr val="38C2E6"/>
            </a:gs>
          </a:gsLst>
          <a:lin ang="0" scaled="1"/>
        </a:gra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5238749" y="417034"/>
            <a:ext cx="6204233" cy="847999"/>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2" name="Rectangle 1">
            <a:extLst>
              <a:ext uri="{FF2B5EF4-FFF2-40B4-BE49-F238E27FC236}">
                <a16:creationId xmlns:a16="http://schemas.microsoft.com/office/drawing/2014/main" id="{03349BDB-DB9F-41F4-AAB4-5D2944228B80}"/>
              </a:ext>
            </a:extLst>
          </p:cNvPr>
          <p:cNvSpPr/>
          <p:nvPr userDrawn="1"/>
        </p:nvSpPr>
        <p:spPr>
          <a:xfrm>
            <a:off x="1905000" y="0"/>
            <a:ext cx="310515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a:extLst>
              <a:ext uri="{FF2B5EF4-FFF2-40B4-BE49-F238E27FC236}">
                <a16:creationId xmlns:a16="http://schemas.microsoft.com/office/drawing/2014/main" id="{94FFAF3D-1EE3-42CD-9B0D-F8EBD83E1724}"/>
              </a:ext>
            </a:extLst>
          </p:cNvPr>
          <p:cNvGrpSpPr/>
          <p:nvPr userDrawn="1"/>
        </p:nvGrpSpPr>
        <p:grpSpPr>
          <a:xfrm>
            <a:off x="156008" y="37545"/>
            <a:ext cx="1615641" cy="6734730"/>
            <a:chOff x="156008" y="37545"/>
            <a:chExt cx="1615641" cy="6734730"/>
          </a:xfrm>
        </p:grpSpPr>
        <p:sp>
          <p:nvSpPr>
            <p:cNvPr id="4" name="Isosceles Triangle 3">
              <a:extLst>
                <a:ext uri="{FF2B5EF4-FFF2-40B4-BE49-F238E27FC236}">
                  <a16:creationId xmlns:a16="http://schemas.microsoft.com/office/drawing/2014/main" id="{4A223375-5E1B-47E7-9531-07C54383E10C}"/>
                </a:ext>
              </a:extLst>
            </p:cNvPr>
            <p:cNvSpPr/>
            <p:nvPr userDrawn="1"/>
          </p:nvSpPr>
          <p:spPr>
            <a:xfrm rot="5400000">
              <a:off x="-35941" y="235797"/>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114A60DE-30B5-4036-B256-63F303785657}"/>
                </a:ext>
              </a:extLst>
            </p:cNvPr>
            <p:cNvSpPr/>
            <p:nvPr userDrawn="1"/>
          </p:nvSpPr>
          <p:spPr>
            <a:xfrm rot="16200000">
              <a:off x="-35941" y="142530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CD8FC823-FFBE-4DEA-8487-F02516670E19}"/>
                </a:ext>
              </a:extLst>
            </p:cNvPr>
            <p:cNvSpPr/>
            <p:nvPr userDrawn="1"/>
          </p:nvSpPr>
          <p:spPr>
            <a:xfrm rot="5400000">
              <a:off x="-35941" y="260315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EAA05AE7-264B-4439-881C-D887031EF306}"/>
                </a:ext>
              </a:extLst>
            </p:cNvPr>
            <p:cNvSpPr/>
            <p:nvPr userDrawn="1"/>
          </p:nvSpPr>
          <p:spPr>
            <a:xfrm rot="16200000">
              <a:off x="-35941" y="378683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a:extLst>
                <a:ext uri="{FF2B5EF4-FFF2-40B4-BE49-F238E27FC236}">
                  <a16:creationId xmlns:a16="http://schemas.microsoft.com/office/drawing/2014/main" id="{D6D2F01E-CAE3-4562-90C2-11E3EDC8DD60}"/>
                </a:ext>
              </a:extLst>
            </p:cNvPr>
            <p:cNvSpPr/>
            <p:nvPr userDrawn="1"/>
          </p:nvSpPr>
          <p:spPr>
            <a:xfrm rot="5400000">
              <a:off x="-42244" y="496468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pic>
        <p:nvPicPr>
          <p:cNvPr id="12" name="Picture 11">
            <a:extLst>
              <a:ext uri="{FF2B5EF4-FFF2-40B4-BE49-F238E27FC236}">
                <a16:creationId xmlns:a16="http://schemas.microsoft.com/office/drawing/2014/main" id="{C8148B45-EA53-4D55-83DD-704BB242AAE8}"/>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9815" r="10926"/>
          <a:stretch/>
        </p:blipFill>
        <p:spPr>
          <a:xfrm>
            <a:off x="0" y="0"/>
            <a:ext cx="6096000" cy="6858000"/>
          </a:xfrm>
          <a:prstGeom prst="rect">
            <a:avLst/>
          </a:prstGeom>
        </p:spPr>
      </p:pic>
      <p:sp>
        <p:nvSpPr>
          <p:cNvPr id="7" name="Rectangle 6"/>
          <p:cNvSpPr/>
          <p:nvPr userDrawn="1"/>
        </p:nvSpPr>
        <p:spPr>
          <a:xfrm>
            <a:off x="0" y="0"/>
            <a:ext cx="6096000" cy="6858000"/>
          </a:xfrm>
          <a:prstGeom prst="rect">
            <a:avLst/>
          </a:prstGeom>
          <a:gradFill>
            <a:gsLst>
              <a:gs pos="1418">
                <a:srgbClr val="00B0F0">
                  <a:alpha val="49000"/>
                </a:srgbClr>
              </a:gs>
              <a:gs pos="35000">
                <a:srgbClr val="00B2BC">
                  <a:alpha val="61000"/>
                </a:srgbClr>
              </a:gs>
              <a:gs pos="83000">
                <a:srgbClr val="7EABD4">
                  <a:alpha val="83000"/>
                </a:srgbClr>
              </a:gs>
              <a:gs pos="100000">
                <a:srgbClr val="38C2E6">
                  <a:alpha val="69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1206B5E0-9D37-428C-8E60-E240D17AF284}"/>
              </a:ext>
            </a:extLst>
          </p:cNvPr>
          <p:cNvSpPr/>
          <p:nvPr userDrawn="1"/>
        </p:nvSpPr>
        <p:spPr>
          <a:xfrm>
            <a:off x="0" y="1933849"/>
            <a:ext cx="6096000" cy="6640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ame 9">
            <a:extLst>
              <a:ext uri="{FF2B5EF4-FFF2-40B4-BE49-F238E27FC236}">
                <a16:creationId xmlns:a16="http://schemas.microsoft.com/office/drawing/2014/main" id="{C3EF4E75-24EB-4FEB-8C9C-9D84FD947EB3}"/>
              </a:ext>
            </a:extLst>
          </p:cNvPr>
          <p:cNvSpPr/>
          <p:nvPr userDrawn="1"/>
        </p:nvSpPr>
        <p:spPr>
          <a:xfrm>
            <a:off x="6172200" y="95250"/>
            <a:ext cx="5943600" cy="6667500"/>
          </a:xfrm>
          <a:prstGeom prst="frame">
            <a:avLst>
              <a:gd name="adj1" fmla="val 922"/>
            </a:avLst>
          </a:prstGeom>
          <a:solidFill>
            <a:srgbClr val="6ECBD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 name="Shape 95">
            <a:extLst>
              <a:ext uri="{FF2B5EF4-FFF2-40B4-BE49-F238E27FC236}">
                <a16:creationId xmlns:a16="http://schemas.microsoft.com/office/drawing/2014/main" id="{8BFEDF54-7FEA-45D6-8BEB-48C0EEF107E6}"/>
              </a:ext>
            </a:extLst>
          </p:cNvPr>
          <p:cNvSpPr txBox="1">
            <a:spLocks noGrp="1"/>
          </p:cNvSpPr>
          <p:nvPr>
            <p:ph type="title"/>
          </p:nvPr>
        </p:nvSpPr>
        <p:spPr>
          <a:xfrm>
            <a:off x="133350" y="855184"/>
            <a:ext cx="5829300" cy="847999"/>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9" name="Picture 8">
            <a:extLst>
              <a:ext uri="{FF2B5EF4-FFF2-40B4-BE49-F238E27FC236}">
                <a16:creationId xmlns:a16="http://schemas.microsoft.com/office/drawing/2014/main" id="{ADB22A34-6247-478D-866D-A77F9797C8A2}"/>
              </a:ext>
            </a:extLst>
          </p:cNvPr>
          <p:cNvPicPr>
            <a:picLocks noChangeAspect="1"/>
          </p:cNvPicPr>
          <p:nvPr userDrawn="1"/>
        </p:nvPicPr>
        <p:blipFill>
          <a:blip r:embed="rId2">
            <a:extLst>
              <a:ext uri="{28A0092B-C50C-407E-A947-70E740481C1C}">
                <a14:useLocalDpi xmlns:a14="http://schemas.microsoft.com/office/drawing/2010/main" val="0"/>
              </a:ext>
            </a:extLst>
          </a:blip>
          <a:srcRect l="23587"/>
          <a:stretch>
            <a:fillRect/>
          </a:stretch>
        </p:blipFill>
        <p:spPr>
          <a:xfrm>
            <a:off x="4601496" y="0"/>
            <a:ext cx="7571454" cy="6858000"/>
          </a:xfrm>
          <a:custGeom>
            <a:avLst/>
            <a:gdLst>
              <a:gd name="connsiteX0" fmla="*/ 2876743 w 7863630"/>
              <a:gd name="connsiteY0" fmla="*/ 0 h 6858000"/>
              <a:gd name="connsiteX1" fmla="*/ 7863630 w 7863630"/>
              <a:gd name="connsiteY1" fmla="*/ 0 h 6858000"/>
              <a:gd name="connsiteX2" fmla="*/ 7863630 w 7863630"/>
              <a:gd name="connsiteY2" fmla="*/ 6858000 h 6858000"/>
              <a:gd name="connsiteX3" fmla="*/ 0 w 786363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863630" h="6858000">
                <a:moveTo>
                  <a:pt x="2876743" y="0"/>
                </a:moveTo>
                <a:lnTo>
                  <a:pt x="7863630" y="0"/>
                </a:lnTo>
                <a:lnTo>
                  <a:pt x="7863630" y="6858000"/>
                </a:lnTo>
                <a:lnTo>
                  <a:pt x="0" y="6858000"/>
                </a:lnTo>
                <a:close/>
              </a:path>
            </a:pathLst>
          </a:custGeom>
        </p:spPr>
      </p:pic>
      <p:sp>
        <p:nvSpPr>
          <p:cNvPr id="4" name="Freeform: Shape 3">
            <a:extLst>
              <a:ext uri="{FF2B5EF4-FFF2-40B4-BE49-F238E27FC236}">
                <a16:creationId xmlns:a16="http://schemas.microsoft.com/office/drawing/2014/main" id="{C47BE7DD-B653-4A14-9D04-E8084E3A685C}"/>
              </a:ext>
            </a:extLst>
          </p:cNvPr>
          <p:cNvSpPr/>
          <p:nvPr userDrawn="1"/>
        </p:nvSpPr>
        <p:spPr>
          <a:xfrm>
            <a:off x="4582446" y="0"/>
            <a:ext cx="7590504" cy="6858000"/>
          </a:xfrm>
          <a:custGeom>
            <a:avLst/>
            <a:gdLst>
              <a:gd name="connsiteX0" fmla="*/ 2571732 w 7067532"/>
              <a:gd name="connsiteY0" fmla="*/ 0 h 6858000"/>
              <a:gd name="connsiteX1" fmla="*/ 7067532 w 7067532"/>
              <a:gd name="connsiteY1" fmla="*/ 0 h 6858000"/>
              <a:gd name="connsiteX2" fmla="*/ 7067532 w 7067532"/>
              <a:gd name="connsiteY2" fmla="*/ 6858000 h 6858000"/>
              <a:gd name="connsiteX3" fmla="*/ 0 w 7067532"/>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067532" h="6858000">
                <a:moveTo>
                  <a:pt x="2571732" y="0"/>
                </a:moveTo>
                <a:lnTo>
                  <a:pt x="7067532" y="0"/>
                </a:lnTo>
                <a:lnTo>
                  <a:pt x="7067532" y="6858000"/>
                </a:lnTo>
                <a:lnTo>
                  <a:pt x="0" y="6858000"/>
                </a:lnTo>
                <a:close/>
              </a:path>
            </a:pathLst>
          </a:custGeom>
          <a:gradFill>
            <a:gsLst>
              <a:gs pos="1418">
                <a:srgbClr val="00B0F0">
                  <a:alpha val="49000"/>
                </a:srgbClr>
              </a:gs>
              <a:gs pos="35000">
                <a:srgbClr val="00B2BC">
                  <a:alpha val="61000"/>
                </a:srgbClr>
              </a:gs>
              <a:gs pos="83000">
                <a:srgbClr val="7EABD4">
                  <a:alpha val="83000"/>
                </a:srgbClr>
              </a:gs>
              <a:gs pos="100000">
                <a:srgbClr val="38C2E6">
                  <a:alpha val="69000"/>
                </a:srgbClr>
              </a:gs>
            </a:gsLst>
            <a:lin ang="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Shape 95">
            <a:extLst>
              <a:ext uri="{FF2B5EF4-FFF2-40B4-BE49-F238E27FC236}">
                <a16:creationId xmlns:a16="http://schemas.microsoft.com/office/drawing/2014/main" id="{7A0BADB0-E1EC-4735-ADFA-A3B0FDD9BAFB}"/>
              </a:ext>
            </a:extLst>
          </p:cNvPr>
          <p:cNvSpPr txBox="1">
            <a:spLocks noGrp="1"/>
          </p:cNvSpPr>
          <p:nvPr>
            <p:ph type="title"/>
          </p:nvPr>
        </p:nvSpPr>
        <p:spPr>
          <a:xfrm>
            <a:off x="266700" y="664684"/>
            <a:ext cx="5829300" cy="847999"/>
          </a:xfrm>
          <a:prstGeom prst="rect">
            <a:avLst/>
          </a:prstGeom>
        </p:spPr>
        <p:txBody>
          <a:bodyPr lIns="91425" tIns="91425" rIns="91425" bIns="91425" anchor="b" anchorCtr="0">
            <a:normAutofit/>
          </a:bodyPr>
          <a:lstStyle>
            <a:lvl1pPr lvl="0" algn="ctr">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bg>
      <p:bgPr>
        <a:gradFill>
          <a:gsLst>
            <a:gs pos="1418">
              <a:srgbClr val="00B0F0">
                <a:alpha val="49000"/>
              </a:srgbClr>
            </a:gs>
            <a:gs pos="35000">
              <a:srgbClr val="00B2BC">
                <a:alpha val="61000"/>
              </a:srgbClr>
            </a:gs>
            <a:gs pos="83000">
              <a:srgbClr val="7EABD4">
                <a:alpha val="83000"/>
              </a:srgbClr>
            </a:gs>
            <a:gs pos="100000">
              <a:srgbClr val="38C2E6">
                <a:alpha val="69000"/>
              </a:srgbClr>
            </a:gs>
          </a:gsLst>
          <a:lin ang="0" scaled="1"/>
        </a:gradFill>
        <a:effectLst/>
      </p:bgPr>
    </p:b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
        <p:nvSpPr>
          <p:cNvPr id="4" name="Rectangle 3">
            <a:extLst>
              <a:ext uri="{FF2B5EF4-FFF2-40B4-BE49-F238E27FC236}">
                <a16:creationId xmlns:a16="http://schemas.microsoft.com/office/drawing/2014/main" id="{7B8A447F-848E-4316-AB55-71688E9576D0}"/>
              </a:ext>
            </a:extLst>
          </p:cNvPr>
          <p:cNvSpPr/>
          <p:nvPr userDrawn="1"/>
        </p:nvSpPr>
        <p:spPr>
          <a:xfrm>
            <a:off x="1076325" y="180975"/>
            <a:ext cx="10039350" cy="649605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8F907400-03C6-43BF-9B32-3E9DADA2C556}"/>
              </a:ext>
            </a:extLst>
          </p:cNvPr>
          <p:cNvGrpSpPr/>
          <p:nvPr userDrawn="1"/>
        </p:nvGrpSpPr>
        <p:grpSpPr>
          <a:xfrm>
            <a:off x="211016" y="2065303"/>
            <a:ext cx="654293" cy="2727393"/>
            <a:chOff x="156008" y="37545"/>
            <a:chExt cx="1615641" cy="6734730"/>
          </a:xfrm>
        </p:grpSpPr>
        <p:sp>
          <p:nvSpPr>
            <p:cNvPr id="6" name="Isosceles Triangle 5">
              <a:extLst>
                <a:ext uri="{FF2B5EF4-FFF2-40B4-BE49-F238E27FC236}">
                  <a16:creationId xmlns:a16="http://schemas.microsoft.com/office/drawing/2014/main" id="{878A6571-B68C-446C-BAF4-F9D223D2FB0F}"/>
                </a:ext>
              </a:extLst>
            </p:cNvPr>
            <p:cNvSpPr/>
            <p:nvPr userDrawn="1"/>
          </p:nvSpPr>
          <p:spPr>
            <a:xfrm rot="5400000">
              <a:off x="-35941" y="235797"/>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D6EB1450-7D13-4B06-9890-28D50EB22331}"/>
                </a:ext>
              </a:extLst>
            </p:cNvPr>
            <p:cNvSpPr/>
            <p:nvPr userDrawn="1"/>
          </p:nvSpPr>
          <p:spPr>
            <a:xfrm rot="16200000">
              <a:off x="-35941" y="142530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2D5FE3A0-5ACF-425E-979D-1E87A68AFED5}"/>
                </a:ext>
              </a:extLst>
            </p:cNvPr>
            <p:cNvSpPr/>
            <p:nvPr userDrawn="1"/>
          </p:nvSpPr>
          <p:spPr>
            <a:xfrm rot="5400000">
              <a:off x="-35941" y="260315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10F26BD4-152C-499C-8DF5-26AA561EE7DE}"/>
                </a:ext>
              </a:extLst>
            </p:cNvPr>
            <p:cNvSpPr/>
            <p:nvPr userDrawn="1"/>
          </p:nvSpPr>
          <p:spPr>
            <a:xfrm rot="16200000">
              <a:off x="-35941" y="378683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Isosceles Triangle 9">
              <a:extLst>
                <a:ext uri="{FF2B5EF4-FFF2-40B4-BE49-F238E27FC236}">
                  <a16:creationId xmlns:a16="http://schemas.microsoft.com/office/drawing/2014/main" id="{D9ED685E-8DEA-42BE-BCEF-01A16DD9B8E5}"/>
                </a:ext>
              </a:extLst>
            </p:cNvPr>
            <p:cNvSpPr/>
            <p:nvPr userDrawn="1"/>
          </p:nvSpPr>
          <p:spPr>
            <a:xfrm rot="5400000">
              <a:off x="-42244" y="496468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a:extLst>
              <a:ext uri="{FF2B5EF4-FFF2-40B4-BE49-F238E27FC236}">
                <a16:creationId xmlns:a16="http://schemas.microsoft.com/office/drawing/2014/main" id="{6CF01E85-8345-442C-95D5-72014BA43278}"/>
              </a:ext>
            </a:extLst>
          </p:cNvPr>
          <p:cNvGrpSpPr/>
          <p:nvPr userDrawn="1"/>
        </p:nvGrpSpPr>
        <p:grpSpPr>
          <a:xfrm rot="10800000">
            <a:off x="11281244" y="2065303"/>
            <a:ext cx="654293" cy="2727393"/>
            <a:chOff x="156008" y="37545"/>
            <a:chExt cx="1615641" cy="6734730"/>
          </a:xfrm>
        </p:grpSpPr>
        <p:sp>
          <p:nvSpPr>
            <p:cNvPr id="12" name="Isosceles Triangle 11">
              <a:extLst>
                <a:ext uri="{FF2B5EF4-FFF2-40B4-BE49-F238E27FC236}">
                  <a16:creationId xmlns:a16="http://schemas.microsoft.com/office/drawing/2014/main" id="{638FB8B1-5E1D-4700-8BC0-3B682FBA8BD7}"/>
                </a:ext>
              </a:extLst>
            </p:cNvPr>
            <p:cNvSpPr/>
            <p:nvPr userDrawn="1"/>
          </p:nvSpPr>
          <p:spPr>
            <a:xfrm rot="5400000">
              <a:off x="-35941" y="235797"/>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a:extLst>
                <a:ext uri="{FF2B5EF4-FFF2-40B4-BE49-F238E27FC236}">
                  <a16:creationId xmlns:a16="http://schemas.microsoft.com/office/drawing/2014/main" id="{5123EF9B-22FC-407C-A639-CB6AB6E2A18B}"/>
                </a:ext>
              </a:extLst>
            </p:cNvPr>
            <p:cNvSpPr/>
            <p:nvPr userDrawn="1"/>
          </p:nvSpPr>
          <p:spPr>
            <a:xfrm rot="16200000">
              <a:off x="-35941" y="142530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a:extLst>
                <a:ext uri="{FF2B5EF4-FFF2-40B4-BE49-F238E27FC236}">
                  <a16:creationId xmlns:a16="http://schemas.microsoft.com/office/drawing/2014/main" id="{EBBA3749-B9B2-46D7-8BB7-907A7EF8E810}"/>
                </a:ext>
              </a:extLst>
            </p:cNvPr>
            <p:cNvSpPr/>
            <p:nvPr userDrawn="1"/>
          </p:nvSpPr>
          <p:spPr>
            <a:xfrm rot="5400000">
              <a:off x="-35941" y="2603158"/>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a:extLst>
                <a:ext uri="{FF2B5EF4-FFF2-40B4-BE49-F238E27FC236}">
                  <a16:creationId xmlns:a16="http://schemas.microsoft.com/office/drawing/2014/main" id="{5FAFA31C-5CC6-4764-B29E-963FC4C23B78}"/>
                </a:ext>
              </a:extLst>
            </p:cNvPr>
            <p:cNvSpPr/>
            <p:nvPr userDrawn="1"/>
          </p:nvSpPr>
          <p:spPr>
            <a:xfrm rot="16200000">
              <a:off x="-35941" y="378683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a:extLst>
                <a:ext uri="{FF2B5EF4-FFF2-40B4-BE49-F238E27FC236}">
                  <a16:creationId xmlns:a16="http://schemas.microsoft.com/office/drawing/2014/main" id="{6A5F8777-AFE8-4722-A37A-3D5622C4204A}"/>
                </a:ext>
              </a:extLst>
            </p:cNvPr>
            <p:cNvSpPr/>
            <p:nvPr userDrawn="1"/>
          </p:nvSpPr>
          <p:spPr>
            <a:xfrm rot="5400000">
              <a:off x="-42244" y="4964685"/>
              <a:ext cx="2005842" cy="1609338"/>
            </a:xfrm>
            <a:prstGeom prst="triangl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760939162"/>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0"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0.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574397" y="2504197"/>
            <a:ext cx="7043206" cy="1849607"/>
          </a:xfrm>
          <a:prstGeom prst="rect">
            <a:avLst/>
          </a:prstGeom>
        </p:spPr>
        <p:txBody>
          <a:bodyPr lIns="91425" tIns="91425" rIns="91425" bIns="91425" anchor="b" anchorCtr="0">
            <a:noAutofit/>
          </a:bodyPr>
          <a:lstStyle/>
          <a:p>
            <a:pPr lvl="0">
              <a:spcBef>
                <a:spcPts val="0"/>
              </a:spcBef>
              <a:buNone/>
            </a:pPr>
            <a:r>
              <a:rPr lang="en" sz="5400" dirty="0"/>
              <a:t>THIS IS YOUR PRESENTATION TITLE</a:t>
            </a:r>
          </a:p>
        </p:txBody>
      </p:sp>
      <p:sp>
        <p:nvSpPr>
          <p:cNvPr id="5" name="AutoShape 3">
            <a:extLst>
              <a:ext uri="{FF2B5EF4-FFF2-40B4-BE49-F238E27FC236}">
                <a16:creationId xmlns:a16="http://schemas.microsoft.com/office/drawing/2014/main" id="{1678CF02-9F14-4330-8FE0-05EA94641B9A}"/>
              </a:ext>
            </a:extLst>
          </p:cNvPr>
          <p:cNvSpPr>
            <a:spLocks noChangeAspect="1" noChangeArrowheads="1" noTextEdit="1"/>
          </p:cNvSpPr>
          <p:nvPr/>
        </p:nvSpPr>
        <p:spPr bwMode="auto">
          <a:xfrm>
            <a:off x="1588" y="3175"/>
            <a:ext cx="5526087" cy="35941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81">
            <a:extLst>
              <a:ext uri="{FF2B5EF4-FFF2-40B4-BE49-F238E27FC236}">
                <a16:creationId xmlns:a16="http://schemas.microsoft.com/office/drawing/2014/main" id="{68376E21-3881-4355-A276-7DFD2EB36C5E}"/>
              </a:ext>
            </a:extLst>
          </p:cNvPr>
          <p:cNvSpPr txBox="1">
            <a:spLocks/>
          </p:cNvSpPr>
          <p:nvPr/>
        </p:nvSpPr>
        <p:spPr>
          <a:xfrm>
            <a:off x="410712" y="1500597"/>
            <a:ext cx="6095019"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accent2"/>
                </a:solidFill>
              </a:rPr>
              <a:t>INSTRUCTIONS FOR USE</a:t>
            </a:r>
          </a:p>
        </p:txBody>
      </p:sp>
      <p:sp>
        <p:nvSpPr>
          <p:cNvPr id="2" name="Rectangle 1">
            <a:extLst>
              <a:ext uri="{FF2B5EF4-FFF2-40B4-BE49-F238E27FC236}">
                <a16:creationId xmlns:a16="http://schemas.microsoft.com/office/drawing/2014/main" id="{8B070E23-7B6D-4363-AF04-6D1924E13FCA}"/>
              </a:ext>
            </a:extLst>
          </p:cNvPr>
          <p:cNvSpPr/>
          <p:nvPr/>
        </p:nvSpPr>
        <p:spPr>
          <a:xfrm>
            <a:off x="410712" y="4983194"/>
            <a:ext cx="4352101" cy="307777"/>
          </a:xfrm>
          <a:prstGeom prst="rect">
            <a:avLst/>
          </a:prstGeom>
        </p:spPr>
        <p:txBody>
          <a:bodyPr wrap="square">
            <a:spAutoFit/>
          </a:bodyPr>
          <a:lstStyle/>
          <a:p>
            <a:r>
              <a:rPr lang="en-US" sz="1400" dirty="0">
                <a:solidFill>
                  <a:srgbClr val="C00CA7"/>
                </a:solidFill>
              </a:rPr>
              <a:t>FONT: ROBOTO &amp; CALIBRI  (GOOGLE FONTS)</a:t>
            </a:r>
            <a:endParaRPr lang="en-US" dirty="0">
              <a:solidFill>
                <a:schemeClr val="bg1"/>
              </a:solidFill>
            </a:endParaRPr>
          </a:p>
        </p:txBody>
      </p:sp>
      <p:sp>
        <p:nvSpPr>
          <p:cNvPr id="5" name="Rectangle 4">
            <a:extLst>
              <a:ext uri="{FF2B5EF4-FFF2-40B4-BE49-F238E27FC236}">
                <a16:creationId xmlns:a16="http://schemas.microsoft.com/office/drawing/2014/main" id="{C55C3C16-C9EC-4109-904C-44A9057CB124}"/>
              </a:ext>
            </a:extLst>
          </p:cNvPr>
          <p:cNvSpPr/>
          <p:nvPr/>
        </p:nvSpPr>
        <p:spPr>
          <a:xfrm>
            <a:off x="410714" y="2165026"/>
            <a:ext cx="4491070" cy="1415772"/>
          </a:xfrm>
          <a:prstGeom prst="rect">
            <a:avLst/>
          </a:prstGeom>
        </p:spPr>
        <p:txBody>
          <a:bodyPr wrap="square">
            <a:spAutoFit/>
          </a:bodyPr>
          <a:lstStyle/>
          <a:p>
            <a:pPr algn="just"/>
            <a:r>
              <a:rPr lang="en-US" sz="1400" dirty="0">
                <a:solidFill>
                  <a:srgbClr val="C00CA7"/>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99321729-CF36-4EBC-AA5C-6E0BA7953BA2}"/>
              </a:ext>
            </a:extLst>
          </p:cNvPr>
          <p:cNvSpPr/>
          <p:nvPr/>
        </p:nvSpPr>
        <p:spPr>
          <a:xfrm>
            <a:off x="410712" y="3567422"/>
            <a:ext cx="4491071" cy="1292662"/>
          </a:xfrm>
          <a:prstGeom prst="rect">
            <a:avLst/>
          </a:prstGeom>
        </p:spPr>
        <p:txBody>
          <a:bodyPr wrap="square">
            <a:spAutoFit/>
          </a:bodyPr>
          <a:lstStyle/>
          <a:p>
            <a:pPr algn="just"/>
            <a:r>
              <a:rPr lang="en-US" sz="1400" dirty="0">
                <a:solidFill>
                  <a:srgbClr val="C00CA7"/>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9E81974C-C75E-4423-89A2-C8B334D623F8}"/>
              </a:ext>
            </a:extLst>
          </p:cNvPr>
          <p:cNvSpPr/>
          <p:nvPr/>
        </p:nvSpPr>
        <p:spPr>
          <a:xfrm rot="16200000">
            <a:off x="8782987" y="3422223"/>
            <a:ext cx="6228413" cy="523220"/>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73674871"/>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941534" y="725428"/>
            <a:ext cx="4308933" cy="2154571"/>
          </a:xfrm>
          <a:prstGeom prst="rect">
            <a:avLst/>
          </a:prstGeom>
        </p:spPr>
        <p:txBody>
          <a:bodyPr lIns="91425" tIns="91425" rIns="91425" bIns="91425" anchor="b" anchorCtr="0">
            <a:noAutofit/>
          </a:bodyPr>
          <a:lstStyle/>
          <a:p>
            <a:pPr lvl="0" rtl="0">
              <a:spcBef>
                <a:spcPts val="0"/>
              </a:spcBef>
              <a:buNone/>
            </a:pPr>
            <a:r>
              <a:rPr lang="en" sz="5400" dirty="0"/>
              <a:t>1.</a:t>
            </a:r>
          </a:p>
          <a:p>
            <a:pPr lvl="0" rtl="0">
              <a:spcBef>
                <a:spcPts val="0"/>
              </a:spcBef>
              <a:buNone/>
            </a:pPr>
            <a:r>
              <a:rPr lang="en" sz="5400" dirty="0"/>
              <a:t>YOUR FIRST HEADLINE</a:t>
            </a:r>
          </a:p>
        </p:txBody>
      </p:sp>
      <p:sp>
        <p:nvSpPr>
          <p:cNvPr id="5" name="Shape 99"/>
          <p:cNvSpPr txBox="1">
            <a:spLocks noGrp="1"/>
          </p:cNvSpPr>
          <p:nvPr>
            <p:ph type="subTitle" idx="1"/>
          </p:nvPr>
        </p:nvSpPr>
        <p:spPr>
          <a:xfrm>
            <a:off x="3952199" y="270854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188128" y="2807450"/>
            <a:ext cx="7815741" cy="1093199"/>
          </a:xfrm>
        </p:spPr>
        <p:txBody>
          <a:bodyPr>
            <a:noAutofit/>
          </a:bodyPr>
          <a:lstStyle/>
          <a:p>
            <a:pPr marL="0" indent="0">
              <a:buNone/>
            </a:pPr>
            <a:r>
              <a:rPr lang="en-US" b="0" dirty="0">
                <a:latin typeface="+mj-lt"/>
                <a:cs typeface="Raavi" panose="020B0502040204020203" pitchFamily="34" charset="0"/>
              </a:rPr>
              <a:t>A fine quotation is a diamond in the hand of a man of wit and a pebble in the hand of a fool. </a:t>
            </a:r>
          </a:p>
        </p:txBody>
      </p:sp>
      <p:pic>
        <p:nvPicPr>
          <p:cNvPr id="4" name="Picture 3">
            <a:extLst>
              <a:ext uri="{FF2B5EF4-FFF2-40B4-BE49-F238E27FC236}">
                <a16:creationId xmlns:a16="http://schemas.microsoft.com/office/drawing/2014/main" id="{0CA8E7C4-E431-4106-980B-1733AEF49A2A}"/>
              </a:ext>
            </a:extLst>
          </p:cNvPr>
          <p:cNvPicPr>
            <a:picLocks noChangeAspect="1"/>
          </p:cNvPicPr>
          <p:nvPr/>
        </p:nvPicPr>
        <p:blipFill rotWithShape="1">
          <a:blip r:embed="rId2"/>
          <a:srcRect l="36225" t="58340" r="38094" b="24555"/>
          <a:stretch/>
        </p:blipFill>
        <p:spPr>
          <a:xfrm>
            <a:off x="5443927" y="-14990"/>
            <a:ext cx="1304145" cy="1121056"/>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1046782" y="3029876"/>
            <a:ext cx="3967418"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t>BIG </a:t>
            </a:r>
            <a:r>
              <a:rPr lang="en" sz="7200" dirty="0">
                <a:solidFill>
                  <a:schemeClr val="accent3"/>
                </a:solidFill>
              </a:rPr>
              <a:t>IDEA</a:t>
            </a:r>
          </a:p>
        </p:txBody>
      </p:sp>
      <p:sp>
        <p:nvSpPr>
          <p:cNvPr id="5" name="Shape 130"/>
          <p:cNvSpPr txBox="1">
            <a:spLocks/>
          </p:cNvSpPr>
          <p:nvPr/>
        </p:nvSpPr>
        <p:spPr>
          <a:xfrm>
            <a:off x="1249160" y="3905781"/>
            <a:ext cx="3442762" cy="911863"/>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endParaRPr lang="en" sz="1600" dirty="0"/>
          </a:p>
        </p:txBody>
      </p:sp>
      <p:grpSp>
        <p:nvGrpSpPr>
          <p:cNvPr id="6" name="Shape 525">
            <a:extLst>
              <a:ext uri="{FF2B5EF4-FFF2-40B4-BE49-F238E27FC236}">
                <a16:creationId xmlns:a16="http://schemas.microsoft.com/office/drawing/2014/main" id="{702C6BC3-B6E8-40DA-8416-2282000B77F4}"/>
              </a:ext>
            </a:extLst>
          </p:cNvPr>
          <p:cNvGrpSpPr/>
          <p:nvPr/>
        </p:nvGrpSpPr>
        <p:grpSpPr>
          <a:xfrm>
            <a:off x="2253179" y="1562775"/>
            <a:ext cx="1434723" cy="1202505"/>
            <a:chOff x="2599825" y="3689700"/>
            <a:chExt cx="429850" cy="360275"/>
          </a:xfrm>
        </p:grpSpPr>
        <p:sp>
          <p:nvSpPr>
            <p:cNvPr id="7" name="Shape 526">
              <a:extLst>
                <a:ext uri="{FF2B5EF4-FFF2-40B4-BE49-F238E27FC236}">
                  <a16:creationId xmlns:a16="http://schemas.microsoft.com/office/drawing/2014/main" id="{2867CDAE-5627-47D7-9B90-9F34A0EE0D9A}"/>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27">
              <a:extLst>
                <a:ext uri="{FF2B5EF4-FFF2-40B4-BE49-F238E27FC236}">
                  <a16:creationId xmlns:a16="http://schemas.microsoft.com/office/drawing/2014/main" id="{B045BA90-B63B-4A93-95F9-E2252033A696}"/>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 name="Rectangle 2">
            <a:extLst>
              <a:ext uri="{FF2B5EF4-FFF2-40B4-BE49-F238E27FC236}">
                <a16:creationId xmlns:a16="http://schemas.microsoft.com/office/drawing/2014/main" id="{C0365FD9-F55A-472E-93FE-18B4BF9E5979}"/>
              </a:ext>
            </a:extLst>
          </p:cNvPr>
          <p:cNvSpPr/>
          <p:nvPr/>
        </p:nvSpPr>
        <p:spPr>
          <a:xfrm>
            <a:off x="1129259" y="3757367"/>
            <a:ext cx="3757533" cy="523220"/>
          </a:xfrm>
          <a:prstGeom prst="rect">
            <a:avLst/>
          </a:prstGeom>
        </p:spPr>
        <p:txBody>
          <a:bodyPr wrap="square">
            <a:spAutoFit/>
          </a:bodyPr>
          <a:lstStyle/>
          <a:p>
            <a:r>
              <a:rPr lang="en-US" sz="1400" dirty="0">
                <a:latin typeface="+mj-lt"/>
              </a:rPr>
              <a:t>Grab the attention of your audience by using icons and impressive images</a:t>
            </a:r>
          </a:p>
        </p:txBody>
      </p:sp>
    </p:spTree>
    <p:extLst>
      <p:ext uri="{BB962C8B-B14F-4D97-AF65-F5344CB8AC3E}">
        <p14:creationId xmlns:p14="http://schemas.microsoft.com/office/powerpoint/2010/main" val="59508752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4294967295"/>
          </p:nvPr>
        </p:nvSpPr>
        <p:spPr>
          <a:xfrm>
            <a:off x="422604" y="543845"/>
            <a:ext cx="4816145" cy="2145240"/>
          </a:xfrm>
          <a:prstGeom prst="rect">
            <a:avLst/>
          </a:prstGeom>
        </p:spPr>
        <p:txBody>
          <a:bodyPr lIns="91425" tIns="91425" rIns="91425" bIns="91425" anchor="t" anchorCtr="0">
            <a:noAutofit/>
          </a:bodyPr>
          <a:lstStyle/>
          <a:p>
            <a:pPr algn="just">
              <a:buNone/>
            </a:pPr>
            <a:r>
              <a:rPr lang="en-US" sz="1600" b="1" dirty="0"/>
              <a:t>	</a:t>
            </a:r>
            <a:r>
              <a:rPr lang="en-US" sz="1600" b="1" dirty="0">
                <a:solidFill>
                  <a:schemeClr val="accent2"/>
                </a:solidFill>
              </a:rPr>
              <a:t>CHRIS HADFIELD</a:t>
            </a:r>
            <a:r>
              <a:rPr lang="en-US" sz="1600" dirty="0"/>
              <a:t>	</a:t>
            </a:r>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6" name="Shape 165"/>
          <p:cNvSpPr txBox="1">
            <a:spLocks noGrp="1"/>
          </p:cNvSpPr>
          <p:nvPr>
            <p:ph type="title"/>
          </p:nvPr>
        </p:nvSpPr>
        <p:spPr>
          <a:xfrm>
            <a:off x="6134100" y="1009649"/>
            <a:ext cx="5905500" cy="1213633"/>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7" name="Shape 166"/>
          <p:cNvSpPr txBox="1">
            <a:spLocks noGrp="1"/>
          </p:cNvSpPr>
          <p:nvPr>
            <p:ph type="body" idx="4294967295"/>
          </p:nvPr>
        </p:nvSpPr>
        <p:spPr>
          <a:xfrm>
            <a:off x="6635038" y="4217459"/>
            <a:ext cx="4903624" cy="2011891"/>
          </a:xfrm>
          <a:prstGeom prst="rect">
            <a:avLst/>
          </a:prstGeom>
        </p:spPr>
        <p:txBody>
          <a:bodyPr lIns="91425" tIns="91425" rIns="91425" bIns="91425" anchor="t" anchorCtr="0">
            <a:noAutofit/>
          </a:bodyPr>
          <a:lstStyle/>
          <a:p>
            <a:pPr lvl="0" algn="just">
              <a:buNone/>
            </a:pPr>
            <a:r>
              <a:rPr lang="en-US" sz="1600" dirty="0"/>
              <a:t>	</a:t>
            </a:r>
            <a:r>
              <a:rPr lang="en-US" sz="1600" b="1" dirty="0">
                <a:solidFill>
                  <a:schemeClr val="accent2"/>
                </a:solidFill>
              </a:rPr>
              <a:t>ERIN CUMMINGS</a:t>
            </a:r>
          </a:p>
          <a:p>
            <a:pPr lvl="0" algn="just">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600" i="1" dirty="0"/>
              <a:t/>
            </a:r>
            <a:br>
              <a:rPr lang="en-US" sz="1600" i="1" dirty="0"/>
            </a:br>
            <a:endParaRPr lang="en" sz="1600" i="1"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100062" y="1032448"/>
            <a:ext cx="6392287" cy="77189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9" name="Shape 181"/>
          <p:cNvSpPr txBox="1">
            <a:spLocks noGrp="1"/>
          </p:cNvSpPr>
          <p:nvPr>
            <p:ph type="body" idx="1"/>
          </p:nvPr>
        </p:nvSpPr>
        <p:spPr>
          <a:xfrm>
            <a:off x="1068234" y="3947851"/>
            <a:ext cx="3201232" cy="1932182"/>
          </a:xfrm>
          <a:prstGeom prst="rect">
            <a:avLst/>
          </a:prstGeom>
        </p:spPr>
        <p:txBody>
          <a:bodyPr lIns="91425" tIns="91425" rIns="91425" bIns="91425" anchor="t" anchorCtr="0">
            <a:noAutofit/>
          </a:bodyPr>
          <a:lstStyle/>
          <a:p>
            <a:pPr lvl="0" algn="just">
              <a:buNone/>
            </a:pPr>
            <a:r>
              <a:rPr lang="en-US" sz="1600" b="1" dirty="0">
                <a:solidFill>
                  <a:schemeClr val="accent2"/>
                </a:solidFill>
              </a:rPr>
              <a:t>	HELEN KELLER </a:t>
            </a:r>
            <a:r>
              <a:rPr lang="en-US" sz="1600" dirty="0">
                <a:solidFill>
                  <a:schemeClr val="accent2"/>
                </a:solidFill>
              </a:rPr>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4482328" y="3902878"/>
            <a:ext cx="3196543" cy="2130258"/>
          </a:xfrm>
          <a:prstGeom prst="rect">
            <a:avLst/>
          </a:prstGeom>
        </p:spPr>
        <p:txBody>
          <a:bodyPr lIns="91425" tIns="91425" rIns="91425" bIns="91425" anchor="t" anchorCtr="0">
            <a:noAutofit/>
          </a:bodyPr>
          <a:lstStyle/>
          <a:p>
            <a:pPr algn="just">
              <a:buNone/>
            </a:pPr>
            <a:r>
              <a:rPr lang="en-US" sz="1600" dirty="0">
                <a:solidFill>
                  <a:schemeClr val="accent2"/>
                </a:solidFill>
              </a:rPr>
              <a:t>	</a:t>
            </a:r>
            <a:r>
              <a:rPr lang="en-US" sz="1600" b="1" dirty="0">
                <a:solidFill>
                  <a:schemeClr val="accent2"/>
                </a:solidFill>
              </a:rPr>
              <a:t>MARIO ANDRETTI</a:t>
            </a:r>
            <a:r>
              <a:rPr lang="en-US" sz="1600" dirty="0">
                <a:solidFill>
                  <a:schemeClr val="accent2"/>
                </a:solidFill>
              </a:rPr>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7891733" y="3902878"/>
            <a:ext cx="3201232" cy="2022128"/>
          </a:xfrm>
          <a:prstGeom prst="rect">
            <a:avLst/>
          </a:prstGeom>
        </p:spPr>
        <p:txBody>
          <a:bodyPr lIns="91425" tIns="91425" rIns="91425" bIns="91425" anchor="t" anchorCtr="0">
            <a:noAutofit/>
          </a:bodyPr>
          <a:lstStyle/>
          <a:p>
            <a:pPr algn="just">
              <a:buNone/>
            </a:pPr>
            <a:r>
              <a:rPr lang="en-US" sz="1600" dirty="0">
                <a:solidFill>
                  <a:schemeClr val="accent2"/>
                </a:solidFill>
              </a:rPr>
              <a:t>	</a:t>
            </a:r>
            <a:r>
              <a:rPr lang="en-US" sz="1600" b="1" dirty="0">
                <a:solidFill>
                  <a:schemeClr val="accent2"/>
                </a:solidFill>
              </a:rPr>
              <a:t>DWIGHT D. EISENHOWER</a:t>
            </a:r>
            <a:endParaRPr lang="en-US" sz="1600" dirty="0">
              <a:solidFill>
                <a:schemeClr val="accent2"/>
              </a:solidFill>
            </a:endParaRPr>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7A6C8733-1AF6-414C-8E8A-B8296DAD7700}"/>
              </a:ext>
            </a:extLst>
          </p:cNvPr>
          <p:cNvPicPr>
            <a:picLocks noChangeAspect="1"/>
          </p:cNvPicPr>
          <p:nvPr/>
        </p:nvPicPr>
        <p:blipFill rotWithShape="1">
          <a:blip r:embed="rId2">
            <a:extLst>
              <a:ext uri="{28A0092B-C50C-407E-A947-70E740481C1C}">
                <a14:useLocalDpi xmlns:a14="http://schemas.microsoft.com/office/drawing/2010/main" val="0"/>
              </a:ext>
            </a:extLst>
          </a:blip>
          <a:srcRect t="7943" b="7945"/>
          <a:stretch/>
        </p:blipFill>
        <p:spPr>
          <a:xfrm>
            <a:off x="0" y="0"/>
            <a:ext cx="12192000" cy="6858000"/>
          </a:xfrm>
          <a:prstGeom prst="rect">
            <a:avLst/>
          </a:prstGeom>
        </p:spPr>
      </p:pic>
      <p:sp>
        <p:nvSpPr>
          <p:cNvPr id="3" name="Arrow: Pentagon 2">
            <a:extLst>
              <a:ext uri="{FF2B5EF4-FFF2-40B4-BE49-F238E27FC236}">
                <a16:creationId xmlns:a16="http://schemas.microsoft.com/office/drawing/2014/main" id="{27C80285-D638-4264-A1BB-ED1192A7E4EC}"/>
              </a:ext>
            </a:extLst>
          </p:cNvPr>
          <p:cNvSpPr/>
          <p:nvPr/>
        </p:nvSpPr>
        <p:spPr>
          <a:xfrm>
            <a:off x="0" y="1071797"/>
            <a:ext cx="6160957" cy="1708878"/>
          </a:xfrm>
          <a:prstGeom prst="homePlate">
            <a:avLst>
              <a:gd name="adj" fmla="val 38596"/>
            </a:avLst>
          </a:prstGeom>
          <a:solidFill>
            <a:srgbClr val="6ECBD4">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99FF7BBB-BD09-4DBE-B046-A23BA1B212A2}"/>
              </a:ext>
            </a:extLst>
          </p:cNvPr>
          <p:cNvSpPr txBox="1">
            <a:spLocks/>
          </p:cNvSpPr>
          <p:nvPr/>
        </p:nvSpPr>
        <p:spPr>
          <a:xfrm>
            <a:off x="224853" y="1270000"/>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018800769"/>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p:cNvSpPr txBox="1">
            <a:spLocks/>
          </p:cNvSpPr>
          <p:nvPr/>
        </p:nvSpPr>
        <p:spPr>
          <a:xfrm>
            <a:off x="1764535" y="137917"/>
            <a:ext cx="9508069"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solidFill>
                  <a:schemeClr val="accent2"/>
                </a:solidFill>
              </a:rPr>
              <a:t>USE CHARTS TO EXPLAIN YOUR IDEAS</a:t>
            </a:r>
          </a:p>
        </p:txBody>
      </p:sp>
      <p:graphicFrame>
        <p:nvGraphicFramePr>
          <p:cNvPr id="5" name="Chart 4">
            <a:extLst>
              <a:ext uri="{FF2B5EF4-FFF2-40B4-BE49-F238E27FC236}">
                <a16:creationId xmlns:a16="http://schemas.microsoft.com/office/drawing/2014/main" id="{B143460B-265C-4E42-9BA2-E9171AE03A7F}"/>
              </a:ext>
            </a:extLst>
          </p:cNvPr>
          <p:cNvGraphicFramePr/>
          <p:nvPr>
            <p:extLst>
              <p:ext uri="{D42A27DB-BD31-4B8C-83A1-F6EECF244321}">
                <p14:modId xmlns:p14="http://schemas.microsoft.com/office/powerpoint/2010/main" val="1679762157"/>
              </p:ext>
            </p:extLst>
          </p:nvPr>
        </p:nvGraphicFramePr>
        <p:xfrm>
          <a:off x="2293495" y="787730"/>
          <a:ext cx="7491897" cy="5613069"/>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721306551"/>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218">
            <a:extLst>
              <a:ext uri="{FF2B5EF4-FFF2-40B4-BE49-F238E27FC236}">
                <a16:creationId xmlns:a16="http://schemas.microsoft.com/office/drawing/2014/main" id="{20215495-ADFC-45BC-ABE0-965437EAC8A7}"/>
              </a:ext>
            </a:extLst>
          </p:cNvPr>
          <p:cNvSpPr txBox="1">
            <a:spLocks/>
          </p:cNvSpPr>
          <p:nvPr/>
        </p:nvSpPr>
        <p:spPr>
          <a:xfrm>
            <a:off x="1929428" y="2109866"/>
            <a:ext cx="2927386" cy="263826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solidFill>
                  <a:schemeClr val="accent2"/>
                </a:solidFill>
              </a:rPr>
              <a:t>USE </a:t>
            </a:r>
            <a:r>
              <a:rPr lang="en-US" sz="4000" dirty="0">
                <a:solidFill>
                  <a:schemeClr val="accent2"/>
                </a:solidFill>
              </a:rPr>
              <a:t>TABLES</a:t>
            </a:r>
            <a:r>
              <a:rPr lang="en" sz="4000" dirty="0">
                <a:solidFill>
                  <a:schemeClr val="accent2"/>
                </a:solidFill>
              </a:rPr>
              <a:t> TO EXPLAIN YOUR </a:t>
            </a:r>
            <a:r>
              <a:rPr lang="en-US" sz="4000" dirty="0">
                <a:solidFill>
                  <a:schemeClr val="accent2"/>
                </a:solidFill>
              </a:rPr>
              <a:t>DATA</a:t>
            </a:r>
            <a:endParaRPr lang="en" sz="4000" dirty="0">
              <a:solidFill>
                <a:schemeClr val="accent2"/>
              </a:solidFill>
            </a:endParaRPr>
          </a:p>
        </p:txBody>
      </p:sp>
      <p:graphicFrame>
        <p:nvGraphicFramePr>
          <p:cNvPr id="5" name="Table 4">
            <a:extLst>
              <a:ext uri="{FF2B5EF4-FFF2-40B4-BE49-F238E27FC236}">
                <a16:creationId xmlns:a16="http://schemas.microsoft.com/office/drawing/2014/main" id="{FDB5BCA8-47FD-4550-906E-72CBEC4358DF}"/>
              </a:ext>
            </a:extLst>
          </p:cNvPr>
          <p:cNvGraphicFramePr>
            <a:graphicFrameLocks noGrp="1"/>
          </p:cNvGraphicFramePr>
          <p:nvPr>
            <p:extLst>
              <p:ext uri="{D42A27DB-BD31-4B8C-83A1-F6EECF244321}">
                <p14:modId xmlns:p14="http://schemas.microsoft.com/office/powerpoint/2010/main" val="1744510291"/>
              </p:ext>
            </p:extLst>
          </p:nvPr>
        </p:nvGraphicFramePr>
        <p:xfrm>
          <a:off x="5411449" y="982020"/>
          <a:ext cx="6445770" cy="5463744"/>
        </p:xfrm>
        <a:graphic>
          <a:graphicData uri="http://schemas.openxmlformats.org/drawingml/2006/table">
            <a:tbl>
              <a:tblPr firstRow="1" bandRow="1">
                <a:tableStyleId>{5C22544A-7EE6-4342-B048-85BDC9FD1C3A}</a:tableStyleId>
              </a:tblPr>
              <a:tblGrid>
                <a:gridCol w="2148590">
                  <a:extLst>
                    <a:ext uri="{9D8B030D-6E8A-4147-A177-3AD203B41FA5}">
                      <a16:colId xmlns:a16="http://schemas.microsoft.com/office/drawing/2014/main" val="527033474"/>
                    </a:ext>
                  </a:extLst>
                </a:gridCol>
                <a:gridCol w="2148590">
                  <a:extLst>
                    <a:ext uri="{9D8B030D-6E8A-4147-A177-3AD203B41FA5}">
                      <a16:colId xmlns:a16="http://schemas.microsoft.com/office/drawing/2014/main" val="2640930647"/>
                    </a:ext>
                  </a:extLst>
                </a:gridCol>
                <a:gridCol w="2148590">
                  <a:extLst>
                    <a:ext uri="{9D8B030D-6E8A-4147-A177-3AD203B41FA5}">
                      <a16:colId xmlns:a16="http://schemas.microsoft.com/office/drawing/2014/main" val="2742951922"/>
                    </a:ext>
                  </a:extLst>
                </a:gridCol>
              </a:tblGrid>
              <a:tr h="420288">
                <a:tc>
                  <a:txBody>
                    <a:bodyPr/>
                    <a:lstStyle/>
                    <a:p>
                      <a:pPr algn="ctr"/>
                      <a:r>
                        <a:rPr lang="en-US" sz="2000" dirty="0"/>
                        <a:t>DATA</a:t>
                      </a:r>
                    </a:p>
                  </a:txBody>
                  <a:tcPr marL="99543" marR="99543" marT="49771" marB="49771">
                    <a:solidFill>
                      <a:schemeClr val="accent4"/>
                    </a:solidFill>
                  </a:tcPr>
                </a:tc>
                <a:tc>
                  <a:txBody>
                    <a:bodyPr/>
                    <a:lstStyle/>
                    <a:p>
                      <a:pPr algn="ctr"/>
                      <a:r>
                        <a:rPr lang="en-US" sz="2000" dirty="0"/>
                        <a:t>DATA</a:t>
                      </a:r>
                    </a:p>
                  </a:txBody>
                  <a:tcPr marL="99543" marR="99543" marT="49771" marB="49771">
                    <a:solidFill>
                      <a:schemeClr val="accent4"/>
                    </a:solidFill>
                  </a:tcPr>
                </a:tc>
                <a:tc>
                  <a:txBody>
                    <a:bodyPr/>
                    <a:lstStyle/>
                    <a:p>
                      <a:pPr algn="ctr"/>
                      <a:r>
                        <a:rPr lang="en-US" sz="2000" dirty="0"/>
                        <a:t>MORE DATA</a:t>
                      </a:r>
                    </a:p>
                  </a:txBody>
                  <a:tcPr marL="99543" marR="99543" marT="49771" marB="49771">
                    <a:solidFill>
                      <a:schemeClr val="accent4"/>
                    </a:solidFill>
                  </a:tcPr>
                </a:tc>
                <a:extLst>
                  <a:ext uri="{0D108BD9-81ED-4DB2-BD59-A6C34878D82A}">
                    <a16:rowId xmlns:a16="http://schemas.microsoft.com/office/drawing/2014/main" val="2185983191"/>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3946813728"/>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1180521772"/>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4029085201"/>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1095811392"/>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242210097"/>
                  </a:ext>
                </a:extLst>
              </a:tr>
              <a:tr h="420288">
                <a:tc>
                  <a:txBody>
                    <a:bodyPr/>
                    <a:lstStyle/>
                    <a:p>
                      <a:endParaRPr lang="en-US" sz="2000"/>
                    </a:p>
                  </a:txBody>
                  <a:tcPr marL="99543" marR="99543" marT="49771" marB="49771"/>
                </a:tc>
                <a:tc>
                  <a:txBody>
                    <a:bodyPr/>
                    <a:lstStyle/>
                    <a:p>
                      <a:endParaRPr lang="en-US" sz="2000"/>
                    </a:p>
                  </a:txBody>
                  <a:tcPr marL="99543" marR="99543" marT="49771" marB="49771"/>
                </a:tc>
                <a:tc>
                  <a:txBody>
                    <a:bodyPr/>
                    <a:lstStyle/>
                    <a:p>
                      <a:endParaRPr lang="en-US" sz="2000"/>
                    </a:p>
                  </a:txBody>
                  <a:tcPr marL="99543" marR="99543" marT="49771" marB="49771"/>
                </a:tc>
                <a:extLst>
                  <a:ext uri="{0D108BD9-81ED-4DB2-BD59-A6C34878D82A}">
                    <a16:rowId xmlns:a16="http://schemas.microsoft.com/office/drawing/2014/main" val="1944841951"/>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2679411667"/>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3179204833"/>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523211689"/>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2656074096"/>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4281855369"/>
                  </a:ext>
                </a:extLst>
              </a:tr>
              <a:tr h="420288">
                <a:tc>
                  <a:txBody>
                    <a:bodyPr/>
                    <a:lstStyle/>
                    <a:p>
                      <a:endParaRPr lang="en-US" sz="2000" dirty="0"/>
                    </a:p>
                  </a:txBody>
                  <a:tcPr marL="99543" marR="99543" marT="49771" marB="49771"/>
                </a:tc>
                <a:tc>
                  <a:txBody>
                    <a:bodyPr/>
                    <a:lstStyle/>
                    <a:p>
                      <a:endParaRPr lang="en-US" sz="2000" dirty="0"/>
                    </a:p>
                  </a:txBody>
                  <a:tcPr marL="99543" marR="99543" marT="49771" marB="49771"/>
                </a:tc>
                <a:tc>
                  <a:txBody>
                    <a:bodyPr/>
                    <a:lstStyle/>
                    <a:p>
                      <a:endParaRPr lang="en-US" sz="2000" dirty="0"/>
                    </a:p>
                  </a:txBody>
                  <a:tcPr marL="99543" marR="99543" marT="49771" marB="49771"/>
                </a:tc>
                <a:extLst>
                  <a:ext uri="{0D108BD9-81ED-4DB2-BD59-A6C34878D82A}">
                    <a16:rowId xmlns:a16="http://schemas.microsoft.com/office/drawing/2014/main" val="3072222831"/>
                  </a:ext>
                </a:extLst>
              </a:tr>
            </a:tbl>
          </a:graphicData>
        </a:graphic>
      </p:graphicFrame>
    </p:spTree>
    <p:extLst>
      <p:ext uri="{BB962C8B-B14F-4D97-AF65-F5344CB8AC3E}">
        <p14:creationId xmlns:p14="http://schemas.microsoft.com/office/powerpoint/2010/main" val="751212738"/>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913795" y="260306"/>
            <a:ext cx="2628264"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accent2"/>
                </a:solidFill>
              </a:rPr>
              <a:t>USE MAPS</a:t>
            </a:r>
          </a:p>
        </p:txBody>
      </p:sp>
      <p:sp>
        <p:nvSpPr>
          <p:cNvPr id="3" name="Shape 249"/>
          <p:cNvSpPr/>
          <p:nvPr/>
        </p:nvSpPr>
        <p:spPr>
          <a:xfrm>
            <a:off x="1259174" y="1414780"/>
            <a:ext cx="10193550" cy="485642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chemeClr val="accent4">
                  <a:shade val="30000"/>
                  <a:satMod val="115000"/>
                </a:schemeClr>
              </a:gs>
              <a:gs pos="50000">
                <a:schemeClr val="accent4">
                  <a:shade val="67500"/>
                  <a:satMod val="115000"/>
                </a:schemeClr>
              </a:gs>
              <a:gs pos="100000">
                <a:schemeClr val="accent4">
                  <a:shade val="100000"/>
                  <a:satMod val="115000"/>
                </a:schemeClr>
              </a:gs>
            </a:gsLst>
            <a:lin ang="5400000" scaled="1"/>
            <a:tileRect/>
          </a:gra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444486" y="2325255"/>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2237017" y="2719051"/>
            <a:ext cx="185416" cy="203092"/>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242622" y="4154037"/>
            <a:ext cx="185416" cy="203092"/>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881622" y="4439512"/>
            <a:ext cx="185416" cy="203092"/>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265445" y="3604087"/>
            <a:ext cx="185416" cy="203092"/>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223118014"/>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82"/>
          <p:cNvSpPr txBox="1">
            <a:spLocks/>
          </p:cNvSpPr>
          <p:nvPr/>
        </p:nvSpPr>
        <p:spPr>
          <a:xfrm rot="16200000">
            <a:off x="1093309" y="2843187"/>
            <a:ext cx="5772187"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accent2"/>
                </a:solidFill>
              </a:rPr>
              <a:t>OUR PROCESS IS </a:t>
            </a:r>
            <a:r>
              <a:rPr lang="en-US" sz="3600" dirty="0">
                <a:solidFill>
                  <a:schemeClr val="accent2"/>
                </a:solidFill>
              </a:rPr>
              <a:t>SIMPLE</a:t>
            </a:r>
            <a:endParaRPr lang="en" sz="3600" dirty="0">
              <a:solidFill>
                <a:schemeClr val="accent2"/>
              </a:solidFill>
            </a:endParaRPr>
          </a:p>
        </p:txBody>
      </p:sp>
      <p:graphicFrame>
        <p:nvGraphicFramePr>
          <p:cNvPr id="3" name="Diagram 2">
            <a:extLst>
              <a:ext uri="{FF2B5EF4-FFF2-40B4-BE49-F238E27FC236}">
                <a16:creationId xmlns:a16="http://schemas.microsoft.com/office/drawing/2014/main" id="{01A34D30-B96B-43A2-B792-6C2228938708}"/>
              </a:ext>
            </a:extLst>
          </p:cNvPr>
          <p:cNvGraphicFramePr/>
          <p:nvPr>
            <p:extLst>
              <p:ext uri="{D42A27DB-BD31-4B8C-83A1-F6EECF244321}">
                <p14:modId xmlns:p14="http://schemas.microsoft.com/office/powerpoint/2010/main" val="715209054"/>
              </p:ext>
            </p:extLst>
          </p:nvPr>
        </p:nvGraphicFramePr>
        <p:xfrm>
          <a:off x="3216223" y="314793"/>
          <a:ext cx="6141232" cy="6280879"/>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1564109339"/>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66D8424-FD34-4F31-A606-325DC6EB9B11}"/>
              </a:ext>
            </a:extLst>
          </p:cNvPr>
          <p:cNvSpPr>
            <a:spLocks noGrp="1"/>
          </p:cNvSpPr>
          <p:nvPr>
            <p:ph type="title"/>
          </p:nvPr>
        </p:nvSpPr>
        <p:spPr/>
        <p:txBody>
          <a:bodyPr/>
          <a:lstStyle/>
          <a:p>
            <a:r>
              <a:rPr lang="en-US" dirty="0">
                <a:ea typeface="Muli"/>
                <a:cs typeface="Muli"/>
                <a:sym typeface="Muli"/>
              </a:rPr>
              <a:t>WEBSITE PROJECT</a:t>
            </a:r>
          </a:p>
        </p:txBody>
      </p:sp>
      <p:sp>
        <p:nvSpPr>
          <p:cNvPr id="3" name="Shape 395">
            <a:extLst>
              <a:ext uri="{FF2B5EF4-FFF2-40B4-BE49-F238E27FC236}">
                <a16:creationId xmlns:a16="http://schemas.microsoft.com/office/drawing/2014/main" id="{D88AD12E-DFEF-4A9B-8AD8-315338A1268A}"/>
              </a:ext>
            </a:extLst>
          </p:cNvPr>
          <p:cNvSpPr txBox="1">
            <a:spLocks/>
          </p:cNvSpPr>
          <p:nvPr/>
        </p:nvSpPr>
        <p:spPr>
          <a:xfrm>
            <a:off x="787017" y="2703170"/>
            <a:ext cx="4249678" cy="370637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15">
            <a:extLst>
              <a:ext uri="{FF2B5EF4-FFF2-40B4-BE49-F238E27FC236}">
                <a16:creationId xmlns:a16="http://schemas.microsoft.com/office/drawing/2014/main" id="{BF936ABE-85FB-42BE-8007-A5F3E874428E}"/>
              </a:ext>
            </a:extLst>
          </p:cNvPr>
          <p:cNvSpPr/>
          <p:nvPr/>
        </p:nvSpPr>
        <p:spPr>
          <a:xfrm>
            <a:off x="6411076" y="1703183"/>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accent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B5043D6B-FF35-4A0D-91E5-9D7E937A9358}"/>
              </a:ext>
            </a:extLst>
          </p:cNvPr>
          <p:cNvSpPr/>
          <p:nvPr/>
        </p:nvSpPr>
        <p:spPr>
          <a:xfrm>
            <a:off x="6624314" y="1935544"/>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09760223"/>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166D8424-FD34-4F31-A606-325DC6EB9B11}"/>
              </a:ext>
            </a:extLst>
          </p:cNvPr>
          <p:cNvSpPr>
            <a:spLocks noGrp="1"/>
          </p:cNvSpPr>
          <p:nvPr>
            <p:ph type="title"/>
          </p:nvPr>
        </p:nvSpPr>
        <p:spPr/>
        <p:txBody>
          <a:bodyPr/>
          <a:lstStyle/>
          <a:p>
            <a:r>
              <a:rPr lang="en-US" dirty="0">
                <a:ea typeface="Muli"/>
                <a:cs typeface="Muli"/>
                <a:sym typeface="Muli"/>
              </a:rPr>
              <a:t>ANDROID PROJECT</a:t>
            </a:r>
          </a:p>
        </p:txBody>
      </p:sp>
      <p:sp>
        <p:nvSpPr>
          <p:cNvPr id="3" name="Shape 395">
            <a:extLst>
              <a:ext uri="{FF2B5EF4-FFF2-40B4-BE49-F238E27FC236}">
                <a16:creationId xmlns:a16="http://schemas.microsoft.com/office/drawing/2014/main" id="{D88AD12E-DFEF-4A9B-8AD8-315338A1268A}"/>
              </a:ext>
            </a:extLst>
          </p:cNvPr>
          <p:cNvSpPr txBox="1">
            <a:spLocks/>
          </p:cNvSpPr>
          <p:nvPr/>
        </p:nvSpPr>
        <p:spPr>
          <a:xfrm>
            <a:off x="787017" y="2703170"/>
            <a:ext cx="4249678" cy="370637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6" name="Shape 394">
            <a:extLst>
              <a:ext uri="{FF2B5EF4-FFF2-40B4-BE49-F238E27FC236}">
                <a16:creationId xmlns:a16="http://schemas.microsoft.com/office/drawing/2014/main" id="{14FBCB51-0F36-4837-87DB-3AB70C658754}"/>
              </a:ext>
            </a:extLst>
          </p:cNvPr>
          <p:cNvSpPr/>
          <p:nvPr/>
        </p:nvSpPr>
        <p:spPr>
          <a:xfrm>
            <a:off x="7759566" y="476378"/>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accent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396">
            <a:extLst>
              <a:ext uri="{FF2B5EF4-FFF2-40B4-BE49-F238E27FC236}">
                <a16:creationId xmlns:a16="http://schemas.microsoft.com/office/drawing/2014/main" id="{2C029258-EBE5-4585-A284-533B63DAA93D}"/>
              </a:ext>
            </a:extLst>
          </p:cNvPr>
          <p:cNvSpPr/>
          <p:nvPr/>
        </p:nvSpPr>
        <p:spPr>
          <a:xfrm>
            <a:off x="7887394" y="992910"/>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524245485"/>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507EAAB7-5EDA-4B51-AF4F-0F5AC3A084D4}"/>
              </a:ext>
            </a:extLst>
          </p:cNvPr>
          <p:cNvSpPr>
            <a:spLocks noGrp="1"/>
          </p:cNvSpPr>
          <p:nvPr>
            <p:ph type="title"/>
          </p:nvPr>
        </p:nvSpPr>
        <p:spPr>
          <a:xfrm>
            <a:off x="6159396" y="885164"/>
            <a:ext cx="5829300" cy="847999"/>
          </a:xfrm>
        </p:spPr>
        <p:txBody>
          <a:bodyPr/>
          <a:lstStyle/>
          <a:p>
            <a:r>
              <a:rPr lang="en-US" dirty="0">
                <a:ea typeface="Muli"/>
                <a:cs typeface="Muli"/>
                <a:sym typeface="Muli"/>
              </a:rPr>
              <a:t>iPhone PROJECT</a:t>
            </a:r>
          </a:p>
        </p:txBody>
      </p:sp>
      <p:sp>
        <p:nvSpPr>
          <p:cNvPr id="5" name="Shape 395">
            <a:extLst>
              <a:ext uri="{FF2B5EF4-FFF2-40B4-BE49-F238E27FC236}">
                <a16:creationId xmlns:a16="http://schemas.microsoft.com/office/drawing/2014/main" id="{ED7C31DE-06AF-43D2-AC4F-78322DD71472}"/>
              </a:ext>
            </a:extLst>
          </p:cNvPr>
          <p:cNvSpPr txBox="1">
            <a:spLocks/>
          </p:cNvSpPr>
          <p:nvPr/>
        </p:nvSpPr>
        <p:spPr>
          <a:xfrm>
            <a:off x="6813063" y="2733150"/>
            <a:ext cx="4249678" cy="370637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6" name="Shape 401">
            <a:extLst>
              <a:ext uri="{FF2B5EF4-FFF2-40B4-BE49-F238E27FC236}">
                <a16:creationId xmlns:a16="http://schemas.microsoft.com/office/drawing/2014/main" id="{DFC5C837-86FA-47F8-B9CD-D7BF96F84F7F}"/>
              </a:ext>
            </a:extLst>
          </p:cNvPr>
          <p:cNvSpPr/>
          <p:nvPr/>
        </p:nvSpPr>
        <p:spPr>
          <a:xfrm>
            <a:off x="1629700" y="671201"/>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accent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403">
            <a:extLst>
              <a:ext uri="{FF2B5EF4-FFF2-40B4-BE49-F238E27FC236}">
                <a16:creationId xmlns:a16="http://schemas.microsoft.com/office/drawing/2014/main" id="{C853958D-EE59-4B45-905A-028513C4D744}"/>
              </a:ext>
            </a:extLst>
          </p:cNvPr>
          <p:cNvSpPr/>
          <p:nvPr/>
        </p:nvSpPr>
        <p:spPr>
          <a:xfrm>
            <a:off x="1830516" y="1497285"/>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584184691"/>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6F1D305E-D846-470B-8419-C2442B1797F0}"/>
              </a:ext>
            </a:extLst>
          </p:cNvPr>
          <p:cNvSpPr>
            <a:spLocks noGrp="1"/>
          </p:cNvSpPr>
          <p:nvPr>
            <p:ph type="title"/>
          </p:nvPr>
        </p:nvSpPr>
        <p:spPr>
          <a:xfrm>
            <a:off x="6159396" y="885164"/>
            <a:ext cx="5829300" cy="847999"/>
          </a:xfrm>
        </p:spPr>
        <p:txBody>
          <a:bodyPr/>
          <a:lstStyle/>
          <a:p>
            <a:r>
              <a:rPr lang="en-US" dirty="0">
                <a:ea typeface="Muli"/>
                <a:cs typeface="Muli"/>
                <a:sym typeface="Muli"/>
              </a:rPr>
              <a:t>TABLET PROJECT</a:t>
            </a:r>
          </a:p>
        </p:txBody>
      </p:sp>
      <p:sp>
        <p:nvSpPr>
          <p:cNvPr id="5" name="Shape 395">
            <a:extLst>
              <a:ext uri="{FF2B5EF4-FFF2-40B4-BE49-F238E27FC236}">
                <a16:creationId xmlns:a16="http://schemas.microsoft.com/office/drawing/2014/main" id="{0B3CE0C7-1A1E-4D01-A406-A4EF46ABA6B8}"/>
              </a:ext>
            </a:extLst>
          </p:cNvPr>
          <p:cNvSpPr txBox="1">
            <a:spLocks/>
          </p:cNvSpPr>
          <p:nvPr/>
        </p:nvSpPr>
        <p:spPr>
          <a:xfrm>
            <a:off x="6813063" y="2733150"/>
            <a:ext cx="4249678" cy="370637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spcBef>
                <a:spcPts val="0"/>
              </a:spcBef>
              <a:buNone/>
            </a:pP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6" name="Shape 408">
            <a:extLst>
              <a:ext uri="{FF2B5EF4-FFF2-40B4-BE49-F238E27FC236}">
                <a16:creationId xmlns:a16="http://schemas.microsoft.com/office/drawing/2014/main" id="{A8D9BADB-8649-4B65-BA7B-4817E70A5D2C}"/>
              </a:ext>
            </a:extLst>
          </p:cNvPr>
          <p:cNvSpPr/>
          <p:nvPr/>
        </p:nvSpPr>
        <p:spPr>
          <a:xfrm>
            <a:off x="1121007" y="859358"/>
            <a:ext cx="3945667" cy="5580169"/>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accent4"/>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410">
            <a:extLst>
              <a:ext uri="{FF2B5EF4-FFF2-40B4-BE49-F238E27FC236}">
                <a16:creationId xmlns:a16="http://schemas.microsoft.com/office/drawing/2014/main" id="{AA7939E5-B8A0-4CC6-BAE9-AB2D1AA51AF9}"/>
              </a:ext>
            </a:extLst>
          </p:cNvPr>
          <p:cNvSpPr/>
          <p:nvPr/>
        </p:nvSpPr>
        <p:spPr>
          <a:xfrm>
            <a:off x="1398797" y="1384422"/>
            <a:ext cx="3409891" cy="4565430"/>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916855731"/>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bg>
      <p:bgPr>
        <a:solidFill>
          <a:schemeClr val="accent4">
            <a:alpha val="39000"/>
          </a:schemeClr>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6A10FD88-D671-4F4E-97AB-AB71767B713D}"/>
              </a:ext>
            </a:extLst>
          </p:cNvPr>
          <p:cNvGrpSpPr/>
          <p:nvPr/>
        </p:nvGrpSpPr>
        <p:grpSpPr>
          <a:xfrm>
            <a:off x="4572584" y="409303"/>
            <a:ext cx="442856" cy="560078"/>
            <a:chOff x="584925" y="238125"/>
            <a:chExt cx="415200" cy="525100"/>
          </a:xfrm>
        </p:grpSpPr>
        <p:sp>
          <p:nvSpPr>
            <p:cNvPr id="3" name="Shape 351">
              <a:extLst>
                <a:ext uri="{FF2B5EF4-FFF2-40B4-BE49-F238E27FC236}">
                  <a16:creationId xmlns:a16="http://schemas.microsoft.com/office/drawing/2014/main" id="{C116422C-1AC8-45EB-9922-68841A5D1E50}"/>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0532E0FD-E173-413C-A314-C69116ABDFA2}"/>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04A690D9-FD18-4EAB-AB5B-E6E13A3FA4CD}"/>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D822EB07-A577-42F3-B0C8-1371DEAF8437}"/>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94169B94-B093-4AEE-8B61-08DD9644F734}"/>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40071313-C70C-4447-8C49-845808CEE0DC}"/>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C77AA086-26C2-4FF4-95AE-0B837EF76D01}"/>
              </a:ext>
            </a:extLst>
          </p:cNvPr>
          <p:cNvGrpSpPr/>
          <p:nvPr/>
        </p:nvGrpSpPr>
        <p:grpSpPr>
          <a:xfrm>
            <a:off x="5275909" y="490686"/>
            <a:ext cx="474134" cy="394699"/>
            <a:chOff x="1244325" y="314425"/>
            <a:chExt cx="444525" cy="370050"/>
          </a:xfrm>
        </p:grpSpPr>
        <p:sp>
          <p:nvSpPr>
            <p:cNvPr id="10" name="Shape 358">
              <a:extLst>
                <a:ext uri="{FF2B5EF4-FFF2-40B4-BE49-F238E27FC236}">
                  <a16:creationId xmlns:a16="http://schemas.microsoft.com/office/drawing/2014/main" id="{D56E1DD8-B696-427A-809D-9F8A8937CF56}"/>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2045AE07-CA0F-45EF-A8E2-8D2098FBCDCB}"/>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C53BA27F-D934-43ED-9860-307DA6D6263B}"/>
              </a:ext>
            </a:extLst>
          </p:cNvPr>
          <p:cNvGrpSpPr/>
          <p:nvPr/>
        </p:nvGrpSpPr>
        <p:grpSpPr>
          <a:xfrm>
            <a:off x="6005312" y="488738"/>
            <a:ext cx="453311" cy="398593"/>
            <a:chOff x="1928175" y="312600"/>
            <a:chExt cx="425000" cy="373700"/>
          </a:xfrm>
        </p:grpSpPr>
        <p:sp>
          <p:nvSpPr>
            <p:cNvPr id="13" name="Shape 361">
              <a:extLst>
                <a:ext uri="{FF2B5EF4-FFF2-40B4-BE49-F238E27FC236}">
                  <a16:creationId xmlns:a16="http://schemas.microsoft.com/office/drawing/2014/main" id="{20D91DFF-4A2A-4A8C-AD0A-7EEFC0D57F18}"/>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9002CC27-BC62-4C5F-9ACA-6BBB4DBF00CC}"/>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CE293DA4-6B68-4330-B970-610A3901B42D}"/>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0A6C3010-92CD-462A-990F-2B69A5590316}"/>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CD29B673-4AFC-4AD3-B532-467347DEB4B9}"/>
              </a:ext>
            </a:extLst>
          </p:cNvPr>
          <p:cNvGrpSpPr/>
          <p:nvPr/>
        </p:nvGrpSpPr>
        <p:grpSpPr>
          <a:xfrm>
            <a:off x="8128377" y="467913"/>
            <a:ext cx="521040" cy="440270"/>
            <a:chOff x="3918650" y="293075"/>
            <a:chExt cx="488500" cy="412775"/>
          </a:xfrm>
        </p:grpSpPr>
        <p:sp>
          <p:nvSpPr>
            <p:cNvPr id="18" name="Shape 366">
              <a:extLst>
                <a:ext uri="{FF2B5EF4-FFF2-40B4-BE49-F238E27FC236}">
                  <a16:creationId xmlns:a16="http://schemas.microsoft.com/office/drawing/2014/main" id="{8CDFFCF0-1D9B-468C-BAF5-009D751EF780}"/>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7E07EB1F-74D2-4B12-A5DC-E7B75F7DD1C6}"/>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A123301C-DB78-4119-97C3-C79F92631735}"/>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6E2033A0-15BF-4514-A83E-99B59561A6A4}"/>
              </a:ext>
            </a:extLst>
          </p:cNvPr>
          <p:cNvGrpSpPr/>
          <p:nvPr/>
        </p:nvGrpSpPr>
        <p:grpSpPr>
          <a:xfrm>
            <a:off x="8893592" y="434688"/>
            <a:ext cx="428564" cy="506693"/>
            <a:chOff x="4636075" y="261925"/>
            <a:chExt cx="401800" cy="475050"/>
          </a:xfrm>
        </p:grpSpPr>
        <p:sp>
          <p:nvSpPr>
            <p:cNvPr id="22" name="Shape 370">
              <a:extLst>
                <a:ext uri="{FF2B5EF4-FFF2-40B4-BE49-F238E27FC236}">
                  <a16:creationId xmlns:a16="http://schemas.microsoft.com/office/drawing/2014/main" id="{DFBEF52C-865F-431E-9471-45A353AC661F}"/>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868DA7F2-FF3A-48AA-9033-A24D0791A395}"/>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3E6438B7-ACEA-4ED4-8109-99EF808CFE52}"/>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ED1C4DCA-FADD-4D82-B16C-F40F22C42D09}"/>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8DE8B97F-D1B2-4E14-9AC9-F0238F721515}"/>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CF35A8DB-55AB-43D6-BA1E-3FE04C5E8FAB}"/>
              </a:ext>
            </a:extLst>
          </p:cNvPr>
          <p:cNvGrpSpPr/>
          <p:nvPr/>
        </p:nvGrpSpPr>
        <p:grpSpPr>
          <a:xfrm>
            <a:off x="10330906" y="477032"/>
            <a:ext cx="429845" cy="421365"/>
            <a:chOff x="5983625" y="301625"/>
            <a:chExt cx="403000" cy="395050"/>
          </a:xfrm>
        </p:grpSpPr>
        <p:sp>
          <p:nvSpPr>
            <p:cNvPr id="28" name="Shape 376">
              <a:extLst>
                <a:ext uri="{FF2B5EF4-FFF2-40B4-BE49-F238E27FC236}">
                  <a16:creationId xmlns:a16="http://schemas.microsoft.com/office/drawing/2014/main" id="{0F032DE3-7DA9-497E-BAA3-9ADBC442395C}"/>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B501FF86-3760-43D6-9564-3F8EA5534F53}"/>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9C3658CD-9A89-4C0E-976F-03B50FE1AFA8}"/>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0171FA33-6757-4FD0-B5B2-17C75FED085D}"/>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061005BC-E2A9-4863-9BF6-C462BEBD000F}"/>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EBFD4E69-8209-43C7-9E5F-A1CECF02211E}"/>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2357BF5C-07B4-4349-977D-9A7BF09C7611}"/>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9739613A-4F25-42D2-862B-09235B13542C}"/>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8FD292E6-CB90-4601-9F2D-003890DCF2B5}"/>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1E4733A4-6571-4183-BAFA-32DF19675808}"/>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0F6A40D1-D250-456A-AFAE-45DB4D315A1D}"/>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27D2BDF7-CEEB-4FF8-92BE-6F3104CD87A6}"/>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DE9F803F-DED0-48B2-BC5D-9B2A9EF9B53D}"/>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D742A02C-EFBD-43E5-9D0A-476686D70C85}"/>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DEC70DEF-5F46-4FE7-AAAB-065CD785E302}"/>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AD92DD25-B294-41AD-AD9D-5A21CF718C5F}"/>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CA124D38-B000-4567-B552-8938D2017BE9}"/>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38567883-8514-405A-BD7E-309100AC0067}"/>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25465068-9CE4-4FA9-A758-BDFA62A2B405}"/>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672E3A79-6E1C-4441-A941-153232AD2019}"/>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0BA71A94-7E9A-4D1C-A6C3-1611F2946E02}"/>
              </a:ext>
            </a:extLst>
          </p:cNvPr>
          <p:cNvGrpSpPr/>
          <p:nvPr/>
        </p:nvGrpSpPr>
        <p:grpSpPr>
          <a:xfrm>
            <a:off x="11053136" y="473753"/>
            <a:ext cx="423338" cy="422697"/>
            <a:chOff x="6660750" y="298550"/>
            <a:chExt cx="396900" cy="396300"/>
          </a:xfrm>
        </p:grpSpPr>
        <p:sp>
          <p:nvSpPr>
            <p:cNvPr id="49" name="Shape 397">
              <a:extLst>
                <a:ext uri="{FF2B5EF4-FFF2-40B4-BE49-F238E27FC236}">
                  <a16:creationId xmlns:a16="http://schemas.microsoft.com/office/drawing/2014/main" id="{28319D18-A841-4477-9109-78C9A2ACCD8A}"/>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6187B9DE-9E7E-4331-9FC2-7ED6D8C1958E}"/>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7220F7C3-F61C-400A-AE17-36F0CAA09607}"/>
              </a:ext>
            </a:extLst>
          </p:cNvPr>
          <p:cNvGrpSpPr/>
          <p:nvPr/>
        </p:nvGrpSpPr>
        <p:grpSpPr>
          <a:xfrm>
            <a:off x="4572584" y="1139346"/>
            <a:ext cx="442856" cy="535999"/>
            <a:chOff x="584925" y="922575"/>
            <a:chExt cx="415200" cy="502525"/>
          </a:xfrm>
        </p:grpSpPr>
        <p:sp>
          <p:nvSpPr>
            <p:cNvPr id="52" name="Shape 400">
              <a:extLst>
                <a:ext uri="{FF2B5EF4-FFF2-40B4-BE49-F238E27FC236}">
                  <a16:creationId xmlns:a16="http://schemas.microsoft.com/office/drawing/2014/main" id="{30D6D056-9909-4A3E-8414-A822D533D4BE}"/>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29BA688D-5BEF-4210-97CD-23F5BF307BFE}"/>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13591CC0-052F-4488-BBA9-1784082D627F}"/>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44224249-1CD8-47A2-B09C-46D3C403B6A9}"/>
              </a:ext>
            </a:extLst>
          </p:cNvPr>
          <p:cNvGrpSpPr/>
          <p:nvPr/>
        </p:nvGrpSpPr>
        <p:grpSpPr>
          <a:xfrm>
            <a:off x="5278521" y="1126973"/>
            <a:ext cx="468936" cy="558797"/>
            <a:chOff x="1246775" y="910975"/>
            <a:chExt cx="439650" cy="523900"/>
          </a:xfrm>
        </p:grpSpPr>
        <p:sp>
          <p:nvSpPr>
            <p:cNvPr id="56" name="Shape 404">
              <a:extLst>
                <a:ext uri="{FF2B5EF4-FFF2-40B4-BE49-F238E27FC236}">
                  <a16:creationId xmlns:a16="http://schemas.microsoft.com/office/drawing/2014/main" id="{8839565A-2521-40DD-9F51-8E3F1D50D3F4}"/>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0199C7C0-B05A-4797-AEDF-42CB8C431FB2}"/>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D0563C5D-2D73-4695-8B2D-6CFC1A9472A4}"/>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EB4E9933-BD14-4D78-93EE-6CD59D320F7F}"/>
              </a:ext>
            </a:extLst>
          </p:cNvPr>
          <p:cNvGrpSpPr/>
          <p:nvPr/>
        </p:nvGrpSpPr>
        <p:grpSpPr>
          <a:xfrm>
            <a:off x="6003365" y="1216836"/>
            <a:ext cx="457203" cy="380354"/>
            <a:chOff x="1926350" y="995225"/>
            <a:chExt cx="428650" cy="356600"/>
          </a:xfrm>
        </p:grpSpPr>
        <p:sp>
          <p:nvSpPr>
            <p:cNvPr id="60" name="Shape 408">
              <a:extLst>
                <a:ext uri="{FF2B5EF4-FFF2-40B4-BE49-F238E27FC236}">
                  <a16:creationId xmlns:a16="http://schemas.microsoft.com/office/drawing/2014/main" id="{E2E8B5E3-D53E-495E-8C41-BA51C4614310}"/>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103CA896-2921-4D1A-A133-61A60E15414B}"/>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474AB9AE-FEAA-44C9-8263-25CCB2255409}"/>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DD8A7BBF-7EF5-4720-9886-A91D8CCE6435}"/>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9175B583-9384-48B4-8534-A1874509EF77}"/>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08EF6EC3-8E22-4719-BD4C-E2D31FEFC2DD}"/>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23263D75-D76A-411D-9630-3C4C55F1901C}"/>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267FBD4A-A7D0-4CE1-A507-EE081207A8ED}"/>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D6BCC111-AE3A-4037-A04A-3CD3A4973BF1}"/>
              </a:ext>
            </a:extLst>
          </p:cNvPr>
          <p:cNvGrpSpPr/>
          <p:nvPr/>
        </p:nvGrpSpPr>
        <p:grpSpPr>
          <a:xfrm>
            <a:off x="9604116" y="1188197"/>
            <a:ext cx="445470" cy="446110"/>
            <a:chOff x="5302225" y="968375"/>
            <a:chExt cx="417650" cy="418250"/>
          </a:xfrm>
        </p:grpSpPr>
        <p:sp>
          <p:nvSpPr>
            <p:cNvPr id="69" name="Shape 417">
              <a:extLst>
                <a:ext uri="{FF2B5EF4-FFF2-40B4-BE49-F238E27FC236}">
                  <a16:creationId xmlns:a16="http://schemas.microsoft.com/office/drawing/2014/main" id="{020DD76B-1BDB-4F26-B6F6-FBEC01C059F2}"/>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72F12028-CCAE-48FB-99BA-83B7723D71DF}"/>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3FC912FC-FDA6-4CF2-82B0-183F38A606C1}"/>
              </a:ext>
            </a:extLst>
          </p:cNvPr>
          <p:cNvGrpSpPr/>
          <p:nvPr/>
        </p:nvGrpSpPr>
        <p:grpSpPr>
          <a:xfrm>
            <a:off x="10269682" y="1138039"/>
            <a:ext cx="552291" cy="537946"/>
            <a:chOff x="5926225" y="921350"/>
            <a:chExt cx="517800" cy="504350"/>
          </a:xfrm>
        </p:grpSpPr>
        <p:sp>
          <p:nvSpPr>
            <p:cNvPr id="72" name="Shape 420">
              <a:extLst>
                <a:ext uri="{FF2B5EF4-FFF2-40B4-BE49-F238E27FC236}">
                  <a16:creationId xmlns:a16="http://schemas.microsoft.com/office/drawing/2014/main" id="{6FF823CB-BAB8-4446-93F9-FA789027D713}"/>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7FD7336F-3DB0-40CF-90D6-9B33B4215E3C}"/>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F554E82B-1726-4EC0-B6C0-5D9AF3F44EDC}"/>
              </a:ext>
            </a:extLst>
          </p:cNvPr>
          <p:cNvGrpSpPr/>
          <p:nvPr/>
        </p:nvGrpSpPr>
        <p:grpSpPr>
          <a:xfrm>
            <a:off x="11006898" y="1148466"/>
            <a:ext cx="515813" cy="517121"/>
            <a:chOff x="6617400" y="931125"/>
            <a:chExt cx="483600" cy="484825"/>
          </a:xfrm>
        </p:grpSpPr>
        <p:sp>
          <p:nvSpPr>
            <p:cNvPr id="75" name="Shape 423">
              <a:extLst>
                <a:ext uri="{FF2B5EF4-FFF2-40B4-BE49-F238E27FC236}">
                  <a16:creationId xmlns:a16="http://schemas.microsoft.com/office/drawing/2014/main" id="{B564D43F-E503-4DFD-A7F8-BD5B5467BC74}"/>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02A7AE14-A736-4123-8A39-BD4129D33B39}"/>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79C6F85D-D5EA-4130-B9F6-1635156C78B9}"/>
              </a:ext>
            </a:extLst>
          </p:cNvPr>
          <p:cNvGrpSpPr/>
          <p:nvPr/>
        </p:nvGrpSpPr>
        <p:grpSpPr>
          <a:xfrm>
            <a:off x="4545226" y="1951438"/>
            <a:ext cx="497574" cy="349102"/>
            <a:chOff x="559275" y="1683950"/>
            <a:chExt cx="466500" cy="327300"/>
          </a:xfrm>
        </p:grpSpPr>
        <p:sp>
          <p:nvSpPr>
            <p:cNvPr id="78" name="Shape 426">
              <a:extLst>
                <a:ext uri="{FF2B5EF4-FFF2-40B4-BE49-F238E27FC236}">
                  <a16:creationId xmlns:a16="http://schemas.microsoft.com/office/drawing/2014/main" id="{8830B2CD-2E7E-48D4-8574-EC0C7F1AAF8C}"/>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5EDCEF31-8FF9-4513-9BA9-9357CD82DC2A}"/>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682CF521-2F91-411F-B2C1-6A57F68FCAB0}"/>
              </a:ext>
            </a:extLst>
          </p:cNvPr>
          <p:cNvGrpSpPr/>
          <p:nvPr/>
        </p:nvGrpSpPr>
        <p:grpSpPr>
          <a:xfrm>
            <a:off x="5264204" y="1882429"/>
            <a:ext cx="497574" cy="487148"/>
            <a:chOff x="1233350" y="1619250"/>
            <a:chExt cx="466500" cy="456725"/>
          </a:xfrm>
        </p:grpSpPr>
        <p:sp>
          <p:nvSpPr>
            <p:cNvPr id="81" name="Shape 429">
              <a:extLst>
                <a:ext uri="{FF2B5EF4-FFF2-40B4-BE49-F238E27FC236}">
                  <a16:creationId xmlns:a16="http://schemas.microsoft.com/office/drawing/2014/main" id="{FCBB8E29-D381-45CC-A157-010C4AC1F559}"/>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E6875C00-3494-4F30-9D51-3C42A76B72DF}"/>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C6585001-2706-4E45-8780-095204D79BDA}"/>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8E3D3272-08C9-4C8E-B24D-61DC770175C4}"/>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6C515C11-3F6B-47EE-A71C-2C05DC2C97A7}"/>
              </a:ext>
            </a:extLst>
          </p:cNvPr>
          <p:cNvGrpSpPr/>
          <p:nvPr/>
        </p:nvGrpSpPr>
        <p:grpSpPr>
          <a:xfrm>
            <a:off x="5998805" y="1892827"/>
            <a:ext cx="466322" cy="466322"/>
            <a:chOff x="1922075" y="1629000"/>
            <a:chExt cx="437200" cy="437200"/>
          </a:xfrm>
        </p:grpSpPr>
        <p:sp>
          <p:nvSpPr>
            <p:cNvPr id="86" name="Shape 434">
              <a:extLst>
                <a:ext uri="{FF2B5EF4-FFF2-40B4-BE49-F238E27FC236}">
                  <a16:creationId xmlns:a16="http://schemas.microsoft.com/office/drawing/2014/main" id="{E6A12244-E3B0-4273-A44B-950118881762}"/>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E1A88E29-8176-4B85-8476-7BACDE61A7D8}"/>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6791C1BA-65A4-49AE-9AEC-9FB97DEF0FCF}"/>
              </a:ext>
            </a:extLst>
          </p:cNvPr>
          <p:cNvGrpSpPr/>
          <p:nvPr/>
        </p:nvGrpSpPr>
        <p:grpSpPr>
          <a:xfrm>
            <a:off x="6715837" y="1890882"/>
            <a:ext cx="470214" cy="470215"/>
            <a:chOff x="2594325" y="1627175"/>
            <a:chExt cx="440850" cy="440850"/>
          </a:xfrm>
        </p:grpSpPr>
        <p:sp>
          <p:nvSpPr>
            <p:cNvPr id="89" name="Shape 437">
              <a:extLst>
                <a:ext uri="{FF2B5EF4-FFF2-40B4-BE49-F238E27FC236}">
                  <a16:creationId xmlns:a16="http://schemas.microsoft.com/office/drawing/2014/main" id="{073E3B25-24FB-46D9-9381-98F4B81F3744}"/>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90A67ECB-A86C-4150-A5AF-A5F33AFEFAB2}"/>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DC830B37-E364-4C90-9565-044A51C9DFBE}"/>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FBCA2D15-D8DD-4A4D-9E6E-A272F5E801DE}"/>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9AC8111F-C776-43FC-81E6-3BE9EE912201}"/>
              </a:ext>
            </a:extLst>
          </p:cNvPr>
          <p:cNvGrpSpPr/>
          <p:nvPr/>
        </p:nvGrpSpPr>
        <p:grpSpPr>
          <a:xfrm>
            <a:off x="8198081" y="1855709"/>
            <a:ext cx="381633" cy="540558"/>
            <a:chOff x="3984000" y="1594200"/>
            <a:chExt cx="357800" cy="506800"/>
          </a:xfrm>
        </p:grpSpPr>
        <p:sp>
          <p:nvSpPr>
            <p:cNvPr id="94" name="Shape 442">
              <a:extLst>
                <a:ext uri="{FF2B5EF4-FFF2-40B4-BE49-F238E27FC236}">
                  <a16:creationId xmlns:a16="http://schemas.microsoft.com/office/drawing/2014/main" id="{CBB89D35-E93D-4297-9C37-EE7737A052F4}"/>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F0B2A9A4-D6EA-4B85-A64E-92C021100338}"/>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F8D52CCA-5F57-4B7E-8442-0CF6ACB5C44E}"/>
              </a:ext>
            </a:extLst>
          </p:cNvPr>
          <p:cNvGrpSpPr/>
          <p:nvPr/>
        </p:nvGrpSpPr>
        <p:grpSpPr>
          <a:xfrm>
            <a:off x="8856475" y="1971623"/>
            <a:ext cx="502800" cy="308731"/>
            <a:chOff x="4601275" y="1702875"/>
            <a:chExt cx="471400" cy="289450"/>
          </a:xfrm>
        </p:grpSpPr>
        <p:sp>
          <p:nvSpPr>
            <p:cNvPr id="97" name="Shape 445">
              <a:extLst>
                <a:ext uri="{FF2B5EF4-FFF2-40B4-BE49-F238E27FC236}">
                  <a16:creationId xmlns:a16="http://schemas.microsoft.com/office/drawing/2014/main" id="{380AF1C2-7C95-44B7-B383-FC1F66BFDEA4}"/>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5DAD6EC8-6FA4-4559-9065-57920E6DACE7}"/>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F6D2D78D-665B-4B39-A329-0CEEC27652D5}"/>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EF4774AC-B160-4D8F-92BD-B5D94DC76D42}"/>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8B1713F7-BD73-47A6-8FC4-EBFF93FC83D8}"/>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F53D5FEC-8D71-41AD-BB3A-E44CC9D3C995}"/>
              </a:ext>
            </a:extLst>
          </p:cNvPr>
          <p:cNvGrpSpPr/>
          <p:nvPr/>
        </p:nvGrpSpPr>
        <p:grpSpPr>
          <a:xfrm>
            <a:off x="9599556" y="1896080"/>
            <a:ext cx="454589" cy="459816"/>
            <a:chOff x="5297950" y="1632050"/>
            <a:chExt cx="426200" cy="431100"/>
          </a:xfrm>
        </p:grpSpPr>
        <p:sp>
          <p:nvSpPr>
            <p:cNvPr id="103" name="Shape 451">
              <a:extLst>
                <a:ext uri="{FF2B5EF4-FFF2-40B4-BE49-F238E27FC236}">
                  <a16:creationId xmlns:a16="http://schemas.microsoft.com/office/drawing/2014/main" id="{D6CE213C-2810-4ED7-BB14-38F59E0CF8A2}"/>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A0AEAA72-4E05-40C0-B614-47D681A1C5A8}"/>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F8AAE720-BEB4-43CE-A476-4D0F465D3126}"/>
              </a:ext>
            </a:extLst>
          </p:cNvPr>
          <p:cNvGrpSpPr/>
          <p:nvPr/>
        </p:nvGrpSpPr>
        <p:grpSpPr>
          <a:xfrm>
            <a:off x="10317227" y="1882429"/>
            <a:ext cx="457203" cy="487148"/>
            <a:chOff x="5970800" y="1619250"/>
            <a:chExt cx="428650" cy="456725"/>
          </a:xfrm>
        </p:grpSpPr>
        <p:sp>
          <p:nvSpPr>
            <p:cNvPr id="106" name="Shape 454">
              <a:extLst>
                <a:ext uri="{FF2B5EF4-FFF2-40B4-BE49-F238E27FC236}">
                  <a16:creationId xmlns:a16="http://schemas.microsoft.com/office/drawing/2014/main" id="{A46847EF-84C5-4AFA-9696-EDCE1BE60538}"/>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7D49E6EB-2226-4454-809B-D79ACB1A4754}"/>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E7B4CB30-B402-4D40-815D-E7429F6304C7}"/>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CDC91D81-2470-4FCE-A6B5-7315FCA671C3}"/>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B65A5AF0-05C3-4B21-8D7B-C70292CF151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B61687F4-7E08-4AAE-924A-2A35E50373A1}"/>
              </a:ext>
            </a:extLst>
          </p:cNvPr>
          <p:cNvGrpSpPr/>
          <p:nvPr/>
        </p:nvGrpSpPr>
        <p:grpSpPr>
          <a:xfrm>
            <a:off x="11015377" y="1876562"/>
            <a:ext cx="512533" cy="467601"/>
            <a:chOff x="6625350" y="1613750"/>
            <a:chExt cx="480525" cy="438400"/>
          </a:xfrm>
        </p:grpSpPr>
        <p:sp>
          <p:nvSpPr>
            <p:cNvPr id="112" name="Shape 460">
              <a:extLst>
                <a:ext uri="{FF2B5EF4-FFF2-40B4-BE49-F238E27FC236}">
                  <a16:creationId xmlns:a16="http://schemas.microsoft.com/office/drawing/2014/main" id="{E6FB3224-4C9F-4F69-843E-176D574D8D19}"/>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A934AA2C-6AE3-4AA1-8091-079137D2BE91}"/>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FAE1DE9E-41A7-4795-A3D2-08CBBB31C29C}"/>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2F1B1985-5734-41F8-969D-6E5F39B4E3F5}"/>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42654BC8-FD4C-41F2-980D-1C98A8F1F600}"/>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0A6D6EA8-0815-4789-9F0D-5CEB6201DBDD}"/>
              </a:ext>
            </a:extLst>
          </p:cNvPr>
          <p:cNvGrpSpPr/>
          <p:nvPr/>
        </p:nvGrpSpPr>
        <p:grpSpPr>
          <a:xfrm>
            <a:off x="4600583" y="2637216"/>
            <a:ext cx="386860" cy="415525"/>
            <a:chOff x="611175" y="2326900"/>
            <a:chExt cx="362700" cy="389575"/>
          </a:xfrm>
        </p:grpSpPr>
        <p:sp>
          <p:nvSpPr>
            <p:cNvPr id="118" name="Shape 466">
              <a:extLst>
                <a:ext uri="{FF2B5EF4-FFF2-40B4-BE49-F238E27FC236}">
                  <a16:creationId xmlns:a16="http://schemas.microsoft.com/office/drawing/2014/main" id="{C85459C3-55C8-434D-ABDD-93A5E44D2E09}"/>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E287F3FD-C55F-47A3-ADCF-23E516BF33C9}"/>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B0268D87-A72A-4C85-8E19-4385544C73C2}"/>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4E1EB79C-8BBA-472B-997B-7DE794A0BEF7}"/>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F5BA900D-0FF8-41E6-8167-4A2D5D0250BB}"/>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71A7AE80-021F-49A3-81F2-FF50E4096321}"/>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74A56E1E-673A-4B87-8E1F-E31CB3B1E49E}"/>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62478DBE-636B-4136-A558-C77B34B40BDB}"/>
              </a:ext>
            </a:extLst>
          </p:cNvPr>
          <p:cNvGrpSpPr/>
          <p:nvPr/>
        </p:nvGrpSpPr>
        <p:grpSpPr>
          <a:xfrm>
            <a:off x="7561153" y="2570793"/>
            <a:ext cx="217535" cy="543171"/>
            <a:chOff x="3386850" y="2264625"/>
            <a:chExt cx="203950" cy="509250"/>
          </a:xfrm>
        </p:grpSpPr>
        <p:sp>
          <p:nvSpPr>
            <p:cNvPr id="126" name="Shape 474">
              <a:extLst>
                <a:ext uri="{FF2B5EF4-FFF2-40B4-BE49-F238E27FC236}">
                  <a16:creationId xmlns:a16="http://schemas.microsoft.com/office/drawing/2014/main" id="{0A3A68E9-B08C-4B2B-BF7B-27F7A69FDDAB}"/>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61EF995-2BCE-4021-BF81-2BFAE64EA7F9}"/>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0904D30F-CFFD-4637-BBB2-B7F2F31B6296}"/>
              </a:ext>
            </a:extLst>
          </p:cNvPr>
          <p:cNvGrpSpPr/>
          <p:nvPr/>
        </p:nvGrpSpPr>
        <p:grpSpPr>
          <a:xfrm>
            <a:off x="9018652" y="2639830"/>
            <a:ext cx="178443" cy="405099"/>
            <a:chOff x="4753325" y="2329350"/>
            <a:chExt cx="167300" cy="379800"/>
          </a:xfrm>
        </p:grpSpPr>
        <p:sp>
          <p:nvSpPr>
            <p:cNvPr id="129" name="Shape 477">
              <a:extLst>
                <a:ext uri="{FF2B5EF4-FFF2-40B4-BE49-F238E27FC236}">
                  <a16:creationId xmlns:a16="http://schemas.microsoft.com/office/drawing/2014/main" id="{5B2DB070-C538-4C76-A407-103390AC1D32}"/>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8F6B263D-42F7-4964-BF66-AE9937A62740}"/>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521BE501-235D-450B-8345-E032FC0C736D}"/>
              </a:ext>
            </a:extLst>
          </p:cNvPr>
          <p:cNvGrpSpPr/>
          <p:nvPr/>
        </p:nvGrpSpPr>
        <p:grpSpPr>
          <a:xfrm>
            <a:off x="8296395" y="2573379"/>
            <a:ext cx="185002" cy="537971"/>
            <a:chOff x="4076175" y="2267050"/>
            <a:chExt cx="173450" cy="504375"/>
          </a:xfrm>
        </p:grpSpPr>
        <p:sp>
          <p:nvSpPr>
            <p:cNvPr id="132" name="Shape 480">
              <a:extLst>
                <a:ext uri="{FF2B5EF4-FFF2-40B4-BE49-F238E27FC236}">
                  <a16:creationId xmlns:a16="http://schemas.microsoft.com/office/drawing/2014/main" id="{7EF1C887-2C9A-45C5-898F-341E9BC1EFBC}"/>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164DD813-CF11-417D-B19E-D75726C427BE}"/>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A65BC0A7-97CF-446E-8734-60DA9E9974B6}"/>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66CAAFC5-E6E4-4767-8145-B30762B95AB3}"/>
              </a:ext>
            </a:extLst>
          </p:cNvPr>
          <p:cNvGrpSpPr/>
          <p:nvPr/>
        </p:nvGrpSpPr>
        <p:grpSpPr>
          <a:xfrm>
            <a:off x="10321786" y="2637857"/>
            <a:ext cx="448083" cy="414219"/>
            <a:chOff x="5975075" y="2327500"/>
            <a:chExt cx="420100" cy="388350"/>
          </a:xfrm>
        </p:grpSpPr>
        <p:sp>
          <p:nvSpPr>
            <p:cNvPr id="136" name="Shape 484">
              <a:extLst>
                <a:ext uri="{FF2B5EF4-FFF2-40B4-BE49-F238E27FC236}">
                  <a16:creationId xmlns:a16="http://schemas.microsoft.com/office/drawing/2014/main" id="{B8F7B833-7839-4CEB-AD54-193D6C136F65}"/>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480FB5DE-8307-4623-92DD-7A79ABE59824}"/>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0072BCD6-C56A-4D22-BB67-1BF054DA8D69}"/>
              </a:ext>
            </a:extLst>
          </p:cNvPr>
          <p:cNvGrpSpPr/>
          <p:nvPr/>
        </p:nvGrpSpPr>
        <p:grpSpPr>
          <a:xfrm>
            <a:off x="11127371" y="2625483"/>
            <a:ext cx="274865" cy="448083"/>
            <a:chOff x="6730350" y="2315900"/>
            <a:chExt cx="257700" cy="420100"/>
          </a:xfrm>
        </p:grpSpPr>
        <p:sp>
          <p:nvSpPr>
            <p:cNvPr id="139" name="Shape 487">
              <a:extLst>
                <a:ext uri="{FF2B5EF4-FFF2-40B4-BE49-F238E27FC236}">
                  <a16:creationId xmlns:a16="http://schemas.microsoft.com/office/drawing/2014/main" id="{74B3B770-1115-4F44-B0B7-80292A9D7F6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5C2E868C-C5C2-4F15-ACA9-13F58B902C2E}"/>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54CF2007-D89A-4F36-8F28-9001B50D9647}"/>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68B4EBE9-841B-4F46-9BC0-E8BC9D683DE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7CEB37AA-98D3-41F6-831E-4B253952EF7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0AE71A30-CC58-4038-9024-ABFB20585EF0}"/>
              </a:ext>
            </a:extLst>
          </p:cNvPr>
          <p:cNvGrpSpPr/>
          <p:nvPr/>
        </p:nvGrpSpPr>
        <p:grpSpPr>
          <a:xfrm>
            <a:off x="4724310" y="3309955"/>
            <a:ext cx="139405" cy="508001"/>
            <a:chOff x="727175" y="2957625"/>
            <a:chExt cx="130700" cy="476275"/>
          </a:xfrm>
        </p:grpSpPr>
        <p:sp>
          <p:nvSpPr>
            <p:cNvPr id="145" name="Shape 493">
              <a:extLst>
                <a:ext uri="{FF2B5EF4-FFF2-40B4-BE49-F238E27FC236}">
                  <a16:creationId xmlns:a16="http://schemas.microsoft.com/office/drawing/2014/main" id="{B69A62A8-0445-4BDF-9D58-B4E3DE5B6EDF}"/>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01D91B59-974C-4D29-80F9-91C52D688B45}"/>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58126ADB-72CE-4483-AD44-9F1DF7E16339}"/>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E5F521DE-D0C7-42C8-AE06-654CC741A7CF}"/>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99F94B91-C91D-425F-A7E7-29F371F3DD08}"/>
              </a:ext>
            </a:extLst>
          </p:cNvPr>
          <p:cNvGrpSpPr/>
          <p:nvPr/>
        </p:nvGrpSpPr>
        <p:grpSpPr>
          <a:xfrm>
            <a:off x="6704104" y="3326221"/>
            <a:ext cx="493682" cy="475442"/>
            <a:chOff x="2583325" y="2972875"/>
            <a:chExt cx="462850" cy="445750"/>
          </a:xfrm>
        </p:grpSpPr>
        <p:sp>
          <p:nvSpPr>
            <p:cNvPr id="150" name="Shape 498">
              <a:extLst>
                <a:ext uri="{FF2B5EF4-FFF2-40B4-BE49-F238E27FC236}">
                  <a16:creationId xmlns:a16="http://schemas.microsoft.com/office/drawing/2014/main" id="{D0D62E54-BE9A-4AA0-BB89-13EF92CBAB3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7D5658DD-10D0-4EE7-A5F2-60A386CBEA9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1341EFE2-1AED-4E20-B567-663FDBF9A721}"/>
              </a:ext>
            </a:extLst>
          </p:cNvPr>
          <p:cNvGrpSpPr/>
          <p:nvPr/>
        </p:nvGrpSpPr>
        <p:grpSpPr>
          <a:xfrm>
            <a:off x="7406147" y="3397231"/>
            <a:ext cx="527546" cy="333449"/>
            <a:chOff x="3241525" y="3039450"/>
            <a:chExt cx="494600" cy="312625"/>
          </a:xfrm>
        </p:grpSpPr>
        <p:sp>
          <p:nvSpPr>
            <p:cNvPr id="153" name="Shape 501">
              <a:extLst>
                <a:ext uri="{FF2B5EF4-FFF2-40B4-BE49-F238E27FC236}">
                  <a16:creationId xmlns:a16="http://schemas.microsoft.com/office/drawing/2014/main" id="{BDEA1F13-8CE6-4C40-B40A-D341A38E0EA9}"/>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F14D2852-4AA2-4360-A68B-195CBFB18429}"/>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68D1FFBF-4EFB-4C53-8B71-48514A211617}"/>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FF76E610-22B8-481B-B896-51CACA866550}"/>
              </a:ext>
            </a:extLst>
          </p:cNvPr>
          <p:cNvGrpSpPr/>
          <p:nvPr/>
        </p:nvGrpSpPr>
        <p:grpSpPr>
          <a:xfrm>
            <a:off x="9553958" y="3362059"/>
            <a:ext cx="545785" cy="403792"/>
            <a:chOff x="5255200" y="3006475"/>
            <a:chExt cx="511700" cy="378575"/>
          </a:xfrm>
        </p:grpSpPr>
        <p:sp>
          <p:nvSpPr>
            <p:cNvPr id="157" name="Shape 505">
              <a:extLst>
                <a:ext uri="{FF2B5EF4-FFF2-40B4-BE49-F238E27FC236}">
                  <a16:creationId xmlns:a16="http://schemas.microsoft.com/office/drawing/2014/main" id="{B68C2306-0B82-4C38-902C-84403849F1D4}"/>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C3781642-E891-44E9-83B1-A43E0E1D8761}"/>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656CDCC5-415A-40AF-B445-51769D14160E}"/>
              </a:ext>
            </a:extLst>
          </p:cNvPr>
          <p:cNvGrpSpPr/>
          <p:nvPr/>
        </p:nvGrpSpPr>
        <p:grpSpPr>
          <a:xfrm>
            <a:off x="8168108" y="3338620"/>
            <a:ext cx="441578" cy="450669"/>
            <a:chOff x="3955900" y="2984500"/>
            <a:chExt cx="414000" cy="422525"/>
          </a:xfrm>
        </p:grpSpPr>
        <p:sp>
          <p:nvSpPr>
            <p:cNvPr id="160" name="Shape 508">
              <a:extLst>
                <a:ext uri="{FF2B5EF4-FFF2-40B4-BE49-F238E27FC236}">
                  <a16:creationId xmlns:a16="http://schemas.microsoft.com/office/drawing/2014/main" id="{3F1F18DB-DC9E-45FA-BA21-AAF464D29A01}"/>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FC41157F-B3D2-4B69-9107-60BF2D3ED392}"/>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2DDB5286-A34B-45EF-BC76-01005340EAE0}"/>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D3700965-3146-4B33-9333-C05E8FD014FF}"/>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3BF3C9D0-1351-4555-8404-BCA8DC34D61A}"/>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E79C780E-4978-449E-A669-80F1916B1A1D}"/>
              </a:ext>
            </a:extLst>
          </p:cNvPr>
          <p:cNvGrpSpPr/>
          <p:nvPr/>
        </p:nvGrpSpPr>
        <p:grpSpPr>
          <a:xfrm>
            <a:off x="11096120" y="3332088"/>
            <a:ext cx="337369" cy="479361"/>
            <a:chOff x="6701050" y="2978375"/>
            <a:chExt cx="316300" cy="449425"/>
          </a:xfrm>
        </p:grpSpPr>
        <p:sp>
          <p:nvSpPr>
            <p:cNvPr id="166" name="Shape 514">
              <a:extLst>
                <a:ext uri="{FF2B5EF4-FFF2-40B4-BE49-F238E27FC236}">
                  <a16:creationId xmlns:a16="http://schemas.microsoft.com/office/drawing/2014/main" id="{679AA843-4DFB-4ADD-A029-D76432A0234D}"/>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87085DE0-A63C-4CEF-80E9-EB98CDD9A001}"/>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D1E8201D-772F-496F-94D9-EDE15FB83CE2}"/>
              </a:ext>
            </a:extLst>
          </p:cNvPr>
          <p:cNvGrpSpPr/>
          <p:nvPr/>
        </p:nvGrpSpPr>
        <p:grpSpPr>
          <a:xfrm>
            <a:off x="5272657" y="4121408"/>
            <a:ext cx="480668" cy="323050"/>
            <a:chOff x="1241275" y="3718400"/>
            <a:chExt cx="450650" cy="302875"/>
          </a:xfrm>
        </p:grpSpPr>
        <p:sp>
          <p:nvSpPr>
            <p:cNvPr id="169" name="Shape 517">
              <a:extLst>
                <a:ext uri="{FF2B5EF4-FFF2-40B4-BE49-F238E27FC236}">
                  <a16:creationId xmlns:a16="http://schemas.microsoft.com/office/drawing/2014/main" id="{A7BF0F2C-8E2B-48B6-A7B3-64DCE60B02E1}"/>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326D0403-65A5-4E11-ABBC-5B2C24A7CF5F}"/>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4E490F5B-CF94-4004-9643-D8C818577A9B}"/>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6C9C9714-F4BF-4D6E-A53A-114F8221FD10}"/>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31149A7F-092A-48E8-98E3-6427EBE662BD}"/>
              </a:ext>
            </a:extLst>
          </p:cNvPr>
          <p:cNvGrpSpPr/>
          <p:nvPr/>
        </p:nvGrpSpPr>
        <p:grpSpPr>
          <a:xfrm>
            <a:off x="5998164" y="4096663"/>
            <a:ext cx="467601" cy="373180"/>
            <a:chOff x="1921475" y="3695200"/>
            <a:chExt cx="438400" cy="349875"/>
          </a:xfrm>
        </p:grpSpPr>
        <p:sp>
          <p:nvSpPr>
            <p:cNvPr id="174" name="Shape 522">
              <a:extLst>
                <a:ext uri="{FF2B5EF4-FFF2-40B4-BE49-F238E27FC236}">
                  <a16:creationId xmlns:a16="http://schemas.microsoft.com/office/drawing/2014/main" id="{8271BD82-335C-4275-A61B-CD35D5CEE264}"/>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FB1DB863-C4DB-4BD7-80BB-3A4213AE175F}"/>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00D3E5B9-528F-4DEF-BCBD-32A11F94435E}"/>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832B839D-4584-4B7A-A0DB-B77804C53E78}"/>
              </a:ext>
            </a:extLst>
          </p:cNvPr>
          <p:cNvGrpSpPr/>
          <p:nvPr/>
        </p:nvGrpSpPr>
        <p:grpSpPr>
          <a:xfrm>
            <a:off x="6721703" y="4090797"/>
            <a:ext cx="458482" cy="384274"/>
            <a:chOff x="2599825" y="3689700"/>
            <a:chExt cx="429850" cy="360275"/>
          </a:xfrm>
        </p:grpSpPr>
        <p:sp>
          <p:nvSpPr>
            <p:cNvPr id="178" name="Shape 526">
              <a:extLst>
                <a:ext uri="{FF2B5EF4-FFF2-40B4-BE49-F238E27FC236}">
                  <a16:creationId xmlns:a16="http://schemas.microsoft.com/office/drawing/2014/main" id="{007A926F-47A0-4EF3-8DEF-875E9121EA79}"/>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10A3D890-3FB1-47F5-89AC-81BBD7A932ED}"/>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1BA699D7-66F7-4770-AD9F-1816AFA74410}"/>
              </a:ext>
            </a:extLst>
          </p:cNvPr>
          <p:cNvGrpSpPr/>
          <p:nvPr/>
        </p:nvGrpSpPr>
        <p:grpSpPr>
          <a:xfrm>
            <a:off x="7462811" y="4051065"/>
            <a:ext cx="414219" cy="432458"/>
            <a:chOff x="3294650" y="3652450"/>
            <a:chExt cx="388350" cy="405450"/>
          </a:xfrm>
        </p:grpSpPr>
        <p:sp>
          <p:nvSpPr>
            <p:cNvPr id="181" name="Shape 529">
              <a:extLst>
                <a:ext uri="{FF2B5EF4-FFF2-40B4-BE49-F238E27FC236}">
                  <a16:creationId xmlns:a16="http://schemas.microsoft.com/office/drawing/2014/main" id="{1485D4A5-3947-4167-82E5-06A422DC2275}"/>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ED569ED6-2E3D-4976-9F19-AF7859EB0CAA}"/>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60304757-DAF7-4640-AA79-FA7A3C908FED}"/>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7EE733C4-6246-438A-8F03-E92ED4DDCC34}"/>
              </a:ext>
            </a:extLst>
          </p:cNvPr>
          <p:cNvGrpSpPr/>
          <p:nvPr/>
        </p:nvGrpSpPr>
        <p:grpSpPr>
          <a:xfrm>
            <a:off x="8147283" y="4105782"/>
            <a:ext cx="483228" cy="354301"/>
            <a:chOff x="3936375" y="3703750"/>
            <a:chExt cx="453050" cy="332175"/>
          </a:xfrm>
        </p:grpSpPr>
        <p:sp>
          <p:nvSpPr>
            <p:cNvPr id="185" name="Shape 533">
              <a:extLst>
                <a:ext uri="{FF2B5EF4-FFF2-40B4-BE49-F238E27FC236}">
                  <a16:creationId xmlns:a16="http://schemas.microsoft.com/office/drawing/2014/main" id="{EA7E3836-A9F0-4960-9313-32DB72E6BD67}"/>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58EF9469-659E-40B8-9FCE-91B0CE5030FA}"/>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9F19E59D-EE50-4661-8D9D-9CE6F03C481F}"/>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678EC10B-0ED3-44A0-B76D-39FB01B4CAA5}"/>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0721B948-667D-43CC-AF4D-4B782086A598}"/>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B2E1D028-6FC5-45B9-BD55-2AF3728A533B}"/>
              </a:ext>
            </a:extLst>
          </p:cNvPr>
          <p:cNvGrpSpPr/>
          <p:nvPr/>
        </p:nvGrpSpPr>
        <p:grpSpPr>
          <a:xfrm>
            <a:off x="8866260" y="4105782"/>
            <a:ext cx="483228" cy="354301"/>
            <a:chOff x="4610450" y="3703750"/>
            <a:chExt cx="453050" cy="332175"/>
          </a:xfrm>
        </p:grpSpPr>
        <p:sp>
          <p:nvSpPr>
            <p:cNvPr id="191" name="Shape 539">
              <a:extLst>
                <a:ext uri="{FF2B5EF4-FFF2-40B4-BE49-F238E27FC236}">
                  <a16:creationId xmlns:a16="http://schemas.microsoft.com/office/drawing/2014/main" id="{13B7B358-92AC-498D-8369-C42E50743913}"/>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B431C229-48D1-4A84-BC30-4C4379E40A7D}"/>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EB0983D9-120A-4E2D-BD10-A07625067F9B}"/>
              </a:ext>
            </a:extLst>
          </p:cNvPr>
          <p:cNvGrpSpPr/>
          <p:nvPr/>
        </p:nvGrpSpPr>
        <p:grpSpPr>
          <a:xfrm>
            <a:off x="9602170" y="4069971"/>
            <a:ext cx="449363" cy="425925"/>
            <a:chOff x="5300400" y="3670175"/>
            <a:chExt cx="421300" cy="399325"/>
          </a:xfrm>
        </p:grpSpPr>
        <p:sp>
          <p:nvSpPr>
            <p:cNvPr id="194" name="Shape 542">
              <a:extLst>
                <a:ext uri="{FF2B5EF4-FFF2-40B4-BE49-F238E27FC236}">
                  <a16:creationId xmlns:a16="http://schemas.microsoft.com/office/drawing/2014/main" id="{D4075869-19F3-4FFF-B20F-0F9F9A628945}"/>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0A6B2DFA-A7C3-4108-99F8-B29986FCC0E0}"/>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079C801F-4674-43A9-9E73-3423A3E485BE}"/>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E1DCFC12-AEF0-441F-8D57-4C0C1B4D37B2}"/>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0DACB571-5568-4CDF-B6CA-EB38D8A1D9E1}"/>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68A0D2F8-3DCC-457F-A07C-1CF259599119}"/>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20966DA8-35DE-415C-81B1-40D4BA52B986}"/>
              </a:ext>
            </a:extLst>
          </p:cNvPr>
          <p:cNvGrpSpPr/>
          <p:nvPr/>
        </p:nvGrpSpPr>
        <p:grpSpPr>
          <a:xfrm>
            <a:off x="11046629" y="4064743"/>
            <a:ext cx="436350" cy="436377"/>
            <a:chOff x="6654650" y="3665275"/>
            <a:chExt cx="409100" cy="409125"/>
          </a:xfrm>
        </p:grpSpPr>
        <p:sp>
          <p:nvSpPr>
            <p:cNvPr id="201" name="Shape 549">
              <a:extLst>
                <a:ext uri="{FF2B5EF4-FFF2-40B4-BE49-F238E27FC236}">
                  <a16:creationId xmlns:a16="http://schemas.microsoft.com/office/drawing/2014/main" id="{C5C26D07-DC0E-40EE-94C7-A97F9439BE22}"/>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A5CFF1B0-1F10-4AF0-9EB2-5A2E03FA4D24}"/>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88182292-05C5-4FE1-A6F9-BC8E2BDBB42F}"/>
              </a:ext>
            </a:extLst>
          </p:cNvPr>
          <p:cNvGrpSpPr/>
          <p:nvPr/>
        </p:nvGrpSpPr>
        <p:grpSpPr>
          <a:xfrm>
            <a:off x="4557599" y="4765481"/>
            <a:ext cx="472829" cy="472856"/>
            <a:chOff x="570875" y="4322250"/>
            <a:chExt cx="443300" cy="443325"/>
          </a:xfrm>
        </p:grpSpPr>
        <p:sp>
          <p:nvSpPr>
            <p:cNvPr id="204" name="Shape 552">
              <a:extLst>
                <a:ext uri="{FF2B5EF4-FFF2-40B4-BE49-F238E27FC236}">
                  <a16:creationId xmlns:a16="http://schemas.microsoft.com/office/drawing/2014/main" id="{EBD76365-7341-4863-BC7E-9262F51308AB}"/>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33038F4E-1185-4047-A96A-14B2CD9FF98D}"/>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DC2C562B-9E3B-452A-B457-085DD5156AD2}"/>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7E1A66CC-5C6C-401D-B753-3AD3D4559BD6}"/>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B6993603-19AC-46D4-88A9-DE0023430C5F}"/>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816BC3A9-4094-4F85-92D4-A0C9B91602A4}"/>
              </a:ext>
            </a:extLst>
          </p:cNvPr>
          <p:cNvGrpSpPr/>
          <p:nvPr/>
        </p:nvGrpSpPr>
        <p:grpSpPr>
          <a:xfrm>
            <a:off x="6060029" y="4730337"/>
            <a:ext cx="343876" cy="543144"/>
            <a:chOff x="1979475" y="4289300"/>
            <a:chExt cx="322400" cy="509225"/>
          </a:xfrm>
        </p:grpSpPr>
        <p:sp>
          <p:nvSpPr>
            <p:cNvPr id="210" name="Shape 558">
              <a:extLst>
                <a:ext uri="{FF2B5EF4-FFF2-40B4-BE49-F238E27FC236}">
                  <a16:creationId xmlns:a16="http://schemas.microsoft.com/office/drawing/2014/main" id="{CD36B959-A17C-4409-A1EA-FD1F0389C0EF}"/>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BAD766E3-C5A6-49CD-A5B7-7ED7801ED11B}"/>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44C3D267-ABA4-486C-B164-C94BDB20BB2B}"/>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C2B59635-24D7-4BFF-BF26-18E82DD29AEF}"/>
              </a:ext>
            </a:extLst>
          </p:cNvPr>
          <p:cNvGrpSpPr/>
          <p:nvPr/>
        </p:nvGrpSpPr>
        <p:grpSpPr>
          <a:xfrm>
            <a:off x="6748393" y="4737483"/>
            <a:ext cx="405739" cy="528852"/>
            <a:chOff x="2624850" y="4296000"/>
            <a:chExt cx="380400" cy="495825"/>
          </a:xfrm>
        </p:grpSpPr>
        <p:sp>
          <p:nvSpPr>
            <p:cNvPr id="214" name="Shape 562">
              <a:extLst>
                <a:ext uri="{FF2B5EF4-FFF2-40B4-BE49-F238E27FC236}">
                  <a16:creationId xmlns:a16="http://schemas.microsoft.com/office/drawing/2014/main" id="{24B0D5E3-A118-44D7-B8B3-E148A8F52506}"/>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2E42E258-3211-4151-9353-FCCAD9AFB352}"/>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D55E6EA5-9EE8-4FA2-936B-35B302969126}"/>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0BF1FBB9-247C-4E37-8327-05E62B59D9C3}"/>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A5599B1D-54FD-431C-A63B-5938761ADDB3}"/>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2BBB4EFB-0CFA-4FA8-8B9A-25789CE1D2A1}"/>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08F35F92-6C88-4503-B2BA-E902CEE41C8C}"/>
              </a:ext>
            </a:extLst>
          </p:cNvPr>
          <p:cNvGrpSpPr/>
          <p:nvPr/>
        </p:nvGrpSpPr>
        <p:grpSpPr>
          <a:xfrm>
            <a:off x="9576117" y="4789587"/>
            <a:ext cx="501468" cy="424644"/>
            <a:chOff x="5275975" y="4344850"/>
            <a:chExt cx="470150" cy="398125"/>
          </a:xfrm>
        </p:grpSpPr>
        <p:sp>
          <p:nvSpPr>
            <p:cNvPr id="221" name="Shape 569">
              <a:extLst>
                <a:ext uri="{FF2B5EF4-FFF2-40B4-BE49-F238E27FC236}">
                  <a16:creationId xmlns:a16="http://schemas.microsoft.com/office/drawing/2014/main" id="{A761689B-C5A1-463D-8668-0466DAD51E8C}"/>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2F4778B8-D883-4F49-A8F5-8115BBFE5F47}"/>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AAC2DE51-623C-4335-BB6B-03A07A42A580}"/>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487B808C-6C98-47EE-BC00-C4F7F6A03A36}"/>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DEF3AD2A-0E3B-4E9C-8751-3990D803920D}"/>
              </a:ext>
            </a:extLst>
          </p:cNvPr>
          <p:cNvGrpSpPr/>
          <p:nvPr/>
        </p:nvGrpSpPr>
        <p:grpSpPr>
          <a:xfrm>
            <a:off x="11033590" y="4755083"/>
            <a:ext cx="462428" cy="493655"/>
            <a:chOff x="6642425" y="4312500"/>
            <a:chExt cx="433550" cy="462825"/>
          </a:xfrm>
        </p:grpSpPr>
        <p:sp>
          <p:nvSpPr>
            <p:cNvPr id="226" name="Shape 574">
              <a:extLst>
                <a:ext uri="{FF2B5EF4-FFF2-40B4-BE49-F238E27FC236}">
                  <a16:creationId xmlns:a16="http://schemas.microsoft.com/office/drawing/2014/main" id="{D74DDCC5-FCAC-474A-9112-4A44E2FE0BEE}"/>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2E70D758-2906-483A-9C53-EFF9AB5E0F4A}"/>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91CAA507-D6ED-4E37-BFA0-9E91E81B4CA3}"/>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ACCDBA8B-723B-4268-A636-8984D5814FED}"/>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A496505A-A981-41FD-B5E5-0C25B7168BC6}"/>
              </a:ext>
            </a:extLst>
          </p:cNvPr>
          <p:cNvGrpSpPr/>
          <p:nvPr/>
        </p:nvGrpSpPr>
        <p:grpSpPr>
          <a:xfrm>
            <a:off x="5275909" y="5487739"/>
            <a:ext cx="474134" cy="466322"/>
            <a:chOff x="1244325" y="4999400"/>
            <a:chExt cx="444525" cy="437200"/>
          </a:xfrm>
        </p:grpSpPr>
        <p:sp>
          <p:nvSpPr>
            <p:cNvPr id="231" name="Shape 579">
              <a:extLst>
                <a:ext uri="{FF2B5EF4-FFF2-40B4-BE49-F238E27FC236}">
                  <a16:creationId xmlns:a16="http://schemas.microsoft.com/office/drawing/2014/main" id="{23D90F36-808C-4743-A42A-D8C865B6659C}"/>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2305E61E-00F4-4CDB-8818-2C55BA7A9F9F}"/>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D84D1E74-E5A2-46F1-88A3-665BBBCB4D2A}"/>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073FD7F2-7E52-492E-82C8-0BA41AE733A7}"/>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0861B0E2-7ACB-4308-84C9-03D3A12E858D}"/>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0BE806A3-452F-476E-897B-1CC44F15B37F}"/>
              </a:ext>
            </a:extLst>
          </p:cNvPr>
          <p:cNvGrpSpPr/>
          <p:nvPr/>
        </p:nvGrpSpPr>
        <p:grpSpPr>
          <a:xfrm>
            <a:off x="6037230" y="5472753"/>
            <a:ext cx="389474" cy="496268"/>
            <a:chOff x="1958100" y="4985350"/>
            <a:chExt cx="365150" cy="465275"/>
          </a:xfrm>
        </p:grpSpPr>
        <p:sp>
          <p:nvSpPr>
            <p:cNvPr id="237" name="Shape 585">
              <a:extLst>
                <a:ext uri="{FF2B5EF4-FFF2-40B4-BE49-F238E27FC236}">
                  <a16:creationId xmlns:a16="http://schemas.microsoft.com/office/drawing/2014/main" id="{AF857361-2F88-4BC0-A577-0533D861F194}"/>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C25F22DB-5D36-4E73-B5A2-48BDD45B01E6}"/>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E640D5F2-00F4-4056-A25C-A70BD3B02F07}"/>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73EA9A06-47AA-4433-8346-B999B86B158F}"/>
              </a:ext>
            </a:extLst>
          </p:cNvPr>
          <p:cNvGrpSpPr/>
          <p:nvPr/>
        </p:nvGrpSpPr>
        <p:grpSpPr>
          <a:xfrm>
            <a:off x="6727543" y="5491631"/>
            <a:ext cx="446803" cy="459150"/>
            <a:chOff x="2605300" y="5003050"/>
            <a:chExt cx="418900" cy="430475"/>
          </a:xfrm>
        </p:grpSpPr>
        <p:sp>
          <p:nvSpPr>
            <p:cNvPr id="241" name="Shape 589">
              <a:extLst>
                <a:ext uri="{FF2B5EF4-FFF2-40B4-BE49-F238E27FC236}">
                  <a16:creationId xmlns:a16="http://schemas.microsoft.com/office/drawing/2014/main" id="{D67569B5-8FD7-47E5-8A36-5E31C5EAB185}"/>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8DAEC7C5-BE9F-4AA8-8A80-989B16DCC61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F7BF2D22-3229-4460-850F-257E7BAE9983}"/>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935163FE-FE50-4ED4-A747-9E4CF8CA637E}"/>
              </a:ext>
            </a:extLst>
          </p:cNvPr>
          <p:cNvGrpSpPr/>
          <p:nvPr/>
        </p:nvGrpSpPr>
        <p:grpSpPr>
          <a:xfrm>
            <a:off x="7402894" y="5501418"/>
            <a:ext cx="534053" cy="438963"/>
            <a:chOff x="3238475" y="5012225"/>
            <a:chExt cx="500700" cy="411550"/>
          </a:xfrm>
        </p:grpSpPr>
        <p:sp>
          <p:nvSpPr>
            <p:cNvPr id="245" name="Shape 593">
              <a:extLst>
                <a:ext uri="{FF2B5EF4-FFF2-40B4-BE49-F238E27FC236}">
                  <a16:creationId xmlns:a16="http://schemas.microsoft.com/office/drawing/2014/main" id="{1B004CBC-B89B-4637-A254-18C1D0C0EE24}"/>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211E8C6B-AF0F-4925-A785-E376548C9691}"/>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1B2FADD0-A069-463F-AC52-1A4025E6BE36}"/>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4B6F9CC5-FD04-4B3B-93CE-11346C681A9E}"/>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97BC72BD-34AF-4A10-BD1A-BB80A4A560B9}"/>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8D0E1FB6-91C9-4681-B27A-9790BF8D7FF6}"/>
              </a:ext>
            </a:extLst>
          </p:cNvPr>
          <p:cNvGrpSpPr/>
          <p:nvPr/>
        </p:nvGrpSpPr>
        <p:grpSpPr>
          <a:xfrm>
            <a:off x="8814796" y="5454515"/>
            <a:ext cx="586155" cy="532746"/>
            <a:chOff x="4562200" y="4968250"/>
            <a:chExt cx="549550" cy="499475"/>
          </a:xfrm>
        </p:grpSpPr>
        <p:sp>
          <p:nvSpPr>
            <p:cNvPr id="251" name="Shape 599">
              <a:extLst>
                <a:ext uri="{FF2B5EF4-FFF2-40B4-BE49-F238E27FC236}">
                  <a16:creationId xmlns:a16="http://schemas.microsoft.com/office/drawing/2014/main" id="{0C690A3F-2B7D-474E-B7B9-A859E45E51FE}"/>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0B29E40F-69A1-46EC-B843-CE67EB8EC8DE}"/>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70F89E82-D611-4DAA-B85B-2FB9E472D3C6}"/>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E579B714-6220-406F-B896-16D7776F6E82}"/>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D5E6C90A-A091-4D02-8556-A7C7A8FB02E7}"/>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8A770159-FC8C-45FC-87D6-3A57E5E3A559}"/>
              </a:ext>
            </a:extLst>
          </p:cNvPr>
          <p:cNvGrpSpPr/>
          <p:nvPr/>
        </p:nvGrpSpPr>
        <p:grpSpPr>
          <a:xfrm>
            <a:off x="8185708" y="5484486"/>
            <a:ext cx="406378" cy="472162"/>
            <a:chOff x="3972400" y="4996350"/>
            <a:chExt cx="381000" cy="442675"/>
          </a:xfrm>
        </p:grpSpPr>
        <p:sp>
          <p:nvSpPr>
            <p:cNvPr id="257" name="Shape 605">
              <a:extLst>
                <a:ext uri="{FF2B5EF4-FFF2-40B4-BE49-F238E27FC236}">
                  <a16:creationId xmlns:a16="http://schemas.microsoft.com/office/drawing/2014/main" id="{09AB604B-CC6A-475D-9F62-B45341D23B9D}"/>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29B341AA-6B49-4152-8EB9-95233FD65F8E}"/>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8A048ECB-24B1-4EC1-A72C-8F7E12E3E60D}"/>
              </a:ext>
            </a:extLst>
          </p:cNvPr>
          <p:cNvGrpSpPr/>
          <p:nvPr/>
        </p:nvGrpSpPr>
        <p:grpSpPr>
          <a:xfrm>
            <a:off x="9538999" y="5444755"/>
            <a:ext cx="575730" cy="552264"/>
            <a:chOff x="5241175" y="4959100"/>
            <a:chExt cx="539775" cy="517775"/>
          </a:xfrm>
        </p:grpSpPr>
        <p:sp>
          <p:nvSpPr>
            <p:cNvPr id="260" name="Shape 608">
              <a:extLst>
                <a:ext uri="{FF2B5EF4-FFF2-40B4-BE49-F238E27FC236}">
                  <a16:creationId xmlns:a16="http://schemas.microsoft.com/office/drawing/2014/main" id="{DC2994DD-1F71-4B82-BA07-356ADC6E8214}"/>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B3A2802E-76CB-465C-B426-B1B968F50903}"/>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C072CD0E-105A-4D3B-A190-9088DF987611}"/>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5B24632B-A1B4-4B51-8582-D5D72618E1A5}"/>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A2AE79FE-75F2-4E4A-A58C-20108EA7B35B}"/>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1EE421D6-6FA5-4127-B9E9-AC911C4EE0E6}"/>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3DB2E1CC-8384-4B7B-A714-657B020F20B7}"/>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CA2A63BC-7596-4318-95C7-F8C1CE4F7DFB}"/>
              </a:ext>
            </a:extLst>
          </p:cNvPr>
          <p:cNvGrpSpPr/>
          <p:nvPr/>
        </p:nvGrpSpPr>
        <p:grpSpPr>
          <a:xfrm>
            <a:off x="11079187" y="5526804"/>
            <a:ext cx="369288" cy="424644"/>
            <a:chOff x="6685175" y="5036025"/>
            <a:chExt cx="346225" cy="398125"/>
          </a:xfrm>
        </p:grpSpPr>
        <p:sp>
          <p:nvSpPr>
            <p:cNvPr id="268" name="Shape 616">
              <a:extLst>
                <a:ext uri="{FF2B5EF4-FFF2-40B4-BE49-F238E27FC236}">
                  <a16:creationId xmlns:a16="http://schemas.microsoft.com/office/drawing/2014/main" id="{897B9ACA-8F00-474C-842D-0BD4FC344E57}"/>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9529ECE2-07A7-46D7-A2FC-E734EF2F26F3}"/>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50D5A6D2-738A-4A62-BC5A-2840793A7CF2}"/>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06BF1586-2B29-43A4-93C1-4B8062001581}"/>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1829BA6B-8EF7-4D30-B297-2808A70C97C4}"/>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D46842F8-3414-476E-8767-6B9B5B5B5239}"/>
              </a:ext>
            </a:extLst>
          </p:cNvPr>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Bitter"/>
                <a:ea typeface="Bitter"/>
                <a:cs typeface="Bitter"/>
                <a:sym typeface="Bitter"/>
              </a:rPr>
              <a:t>Editable Icons</a:t>
            </a:r>
            <a:r>
              <a:rPr lang="en" sz="1200" dirty="0">
                <a:solidFill>
                  <a:srgbClr val="434343"/>
                </a:solidFill>
                <a:latin typeface="Bitter"/>
                <a:ea typeface="Bitter"/>
                <a:cs typeface="Bitter"/>
                <a:sym typeface="Bitter"/>
              </a:rPr>
              <a:t>. </a:t>
            </a: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Bitter"/>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Bitter"/>
                <a:ea typeface="Bitter"/>
                <a:cs typeface="Bitter"/>
                <a:sym typeface="Bitter"/>
              </a:rPr>
              <a:t>Change line color, width and style.</a:t>
            </a:r>
          </a:p>
          <a:p>
            <a:pPr lvl="0" rtl="0">
              <a:spcBef>
                <a:spcPts val="0"/>
              </a:spcBef>
              <a:buNone/>
            </a:pPr>
            <a:endParaRPr sz="1200" dirty="0">
              <a:solidFill>
                <a:srgbClr val="434343"/>
              </a:solidFill>
              <a:latin typeface="Bitter"/>
              <a:ea typeface="Bitter"/>
              <a:cs typeface="Bitter"/>
              <a:sym typeface="Bitter"/>
            </a:endParaRPr>
          </a:p>
          <a:p>
            <a:pPr lvl="0" rtl="0">
              <a:spcBef>
                <a:spcPts val="0"/>
              </a:spcBef>
              <a:buNone/>
            </a:pPr>
            <a:r>
              <a:rPr lang="en" sz="1200" dirty="0">
                <a:solidFill>
                  <a:srgbClr val="434343"/>
                </a:solidFill>
                <a:latin typeface="Bitter"/>
                <a:ea typeface="Bitter"/>
                <a:cs typeface="Bitter"/>
                <a:sym typeface="Bitter"/>
              </a:rPr>
              <a:t>Isn’t that AW</a:t>
            </a:r>
            <a:r>
              <a:rPr lang="en-US" sz="1200" dirty="0">
                <a:solidFill>
                  <a:srgbClr val="434343"/>
                </a:solidFill>
                <a:latin typeface="Bitter"/>
                <a:ea typeface="Bitter"/>
                <a:cs typeface="Bitter"/>
                <a:sym typeface="Bitter"/>
              </a:rPr>
              <a:t>E</a:t>
            </a:r>
            <a:r>
              <a:rPr lang="en" sz="1200" dirty="0">
                <a:solidFill>
                  <a:srgbClr val="434343"/>
                </a:solidFill>
                <a:latin typeface="Bitter"/>
                <a:ea typeface="Bitter"/>
                <a:cs typeface="Bitter"/>
                <a:sym typeface="Bitter"/>
              </a:rPr>
              <a:t>SOME !!!</a:t>
            </a:r>
          </a:p>
          <a:p>
            <a:pPr lvl="0" rtl="0">
              <a:spcBef>
                <a:spcPts val="0"/>
              </a:spcBef>
              <a:buNone/>
            </a:pPr>
            <a:endParaRPr lang="en"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a:p>
            <a:pPr lvl="0" rtl="0">
              <a:spcBef>
                <a:spcPts val="0"/>
              </a:spcBef>
              <a:buClr>
                <a:schemeClr val="dk1"/>
              </a:buClr>
              <a:buFont typeface="Arial"/>
              <a:buNone/>
            </a:pPr>
            <a:endParaRPr sz="1200" dirty="0">
              <a:solidFill>
                <a:srgbClr val="434343"/>
              </a:solidFill>
              <a:latin typeface="Bitter"/>
              <a:ea typeface="Bitter"/>
              <a:cs typeface="Bitter"/>
              <a:sym typeface="Bitter"/>
            </a:endParaRPr>
          </a:p>
          <a:p>
            <a:pPr lvl="0" rtl="0">
              <a:spcBef>
                <a:spcPts val="0"/>
              </a:spcBef>
              <a:buNone/>
            </a:pPr>
            <a:endParaRPr sz="1200" dirty="0">
              <a:solidFill>
                <a:srgbClr val="434343"/>
              </a:solidFill>
              <a:latin typeface="Bitter"/>
              <a:ea typeface="Bitter"/>
              <a:cs typeface="Bitter"/>
              <a:sym typeface="Bitter"/>
            </a:endParaRPr>
          </a:p>
        </p:txBody>
      </p:sp>
      <p:sp>
        <p:nvSpPr>
          <p:cNvPr id="274" name="Shape 633">
            <a:extLst>
              <a:ext uri="{FF2B5EF4-FFF2-40B4-BE49-F238E27FC236}">
                <a16:creationId xmlns:a16="http://schemas.microsoft.com/office/drawing/2014/main" id="{851DD117-E409-4130-8F6F-06443CEEB09F}"/>
              </a:ext>
            </a:extLst>
          </p:cNvPr>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5" name="Rectangle 274">
            <a:extLst>
              <a:ext uri="{FF2B5EF4-FFF2-40B4-BE49-F238E27FC236}">
                <a16:creationId xmlns:a16="http://schemas.microsoft.com/office/drawing/2014/main" id="{A267FC61-EABA-4233-A0FA-397B50F0A32E}"/>
              </a:ext>
            </a:extLst>
          </p:cNvPr>
          <p:cNvSpPr/>
          <p:nvPr/>
        </p:nvSpPr>
        <p:spPr>
          <a:xfrm>
            <a:off x="671924" y="6223760"/>
            <a:ext cx="10848153" cy="584775"/>
          </a:xfrm>
          <a:prstGeom prst="rect">
            <a:avLst/>
          </a:prstGeom>
        </p:spPr>
        <p:txBody>
          <a:bodyPr wrap="square">
            <a:spAutoFit/>
          </a:bodyPr>
          <a:lstStyle/>
          <a:p>
            <a:pPr algn="ctr"/>
            <a:r>
              <a:rPr lang="en-US" sz="1600" dirty="0"/>
              <a:t>Special thanks and credits  </a:t>
            </a:r>
            <a:r>
              <a:rPr lang="en-US" sz="1600" dirty="0" smtClean="0"/>
              <a:t>to: Unsplash.com  </a:t>
            </a:r>
            <a:r>
              <a:rPr lang="en-US" sz="1600" dirty="0"/>
              <a:t>|   Pixaby.com   |   Slidescarnival.com</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637953466"/>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1">
      <a:majorFont>
        <a:latin typeface="Roboto"/>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227</TotalTime>
  <Words>333</Words>
  <Application>Microsoft Office PowerPoint</Application>
  <PresentationFormat>Widescreen</PresentationFormat>
  <Paragraphs>75</Paragraphs>
  <Slides>17</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17</vt:i4>
      </vt:variant>
    </vt:vector>
  </HeadingPairs>
  <TitlesOfParts>
    <vt:vector size="25" baseType="lpstr">
      <vt:lpstr>Arial</vt:lpstr>
      <vt:lpstr>Bitter</vt:lpstr>
      <vt:lpstr>Calibri</vt:lpstr>
      <vt:lpstr>Dosis</vt:lpstr>
      <vt:lpstr>Muli</vt:lpstr>
      <vt:lpstr>Raavi</vt:lpstr>
      <vt:lpstr>Roboto</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WEBSITE PROJECT</vt:lpstr>
      <vt:lpstr>ANDROID PROJECT</vt:lpstr>
      <vt:lpstr>iPhone PROJECT</vt:lpstr>
      <vt:lpstr>TABLET PROJECT</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37</cp:revision>
  <dcterms:created xsi:type="dcterms:W3CDTF">2017-08-02T20:41:11Z</dcterms:created>
  <dcterms:modified xsi:type="dcterms:W3CDTF">2018-10-06T05:30:41Z</dcterms:modified>
</cp:coreProperties>
</file>