
<file path=[Content_Types].xml><?xml version="1.0" encoding="utf-8"?>
<Types xmlns="http://schemas.openxmlformats.org/package/2006/content-types">
  <Default Extension="png" ContentType="image/png"/>
  <Default Extension="jpeg" ContentType="image/jpeg"/>
  <Default Extension="emf" ContentType="image/x-emf"/>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22"/>
  </p:handoutMasterIdLst>
  <p:sldIdLst>
    <p:sldId id="256" r:id="rId2"/>
    <p:sldId id="263" r:id="rId3"/>
    <p:sldId id="257" r:id="rId4"/>
    <p:sldId id="265" r:id="rId5"/>
    <p:sldId id="284" r:id="rId6"/>
    <p:sldId id="283" r:id="rId7"/>
    <p:sldId id="288" r:id="rId8"/>
    <p:sldId id="260" r:id="rId9"/>
    <p:sldId id="261" r:id="rId10"/>
    <p:sldId id="285" r:id="rId11"/>
    <p:sldId id="277" r:id="rId12"/>
    <p:sldId id="286" r:id="rId13"/>
    <p:sldId id="289" r:id="rId14"/>
    <p:sldId id="290" r:id="rId15"/>
    <p:sldId id="269" r:id="rId16"/>
    <p:sldId id="291" r:id="rId17"/>
    <p:sldId id="280" r:id="rId18"/>
    <p:sldId id="292" r:id="rId19"/>
    <p:sldId id="282" r:id="rId20"/>
    <p:sldId id="274" r:id="rId21"/>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24C27"/>
    <a:srgbClr val="56B9D0"/>
    <a:srgbClr val="3B3F42"/>
    <a:srgbClr val="297F93"/>
    <a:srgbClr val="FFDC6D"/>
    <a:srgbClr val="EB2264"/>
    <a:srgbClr val="F9C422"/>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notesViewPr>
    <p:cSldViewPr snapToGrid="0">
      <p:cViewPr varScale="1">
        <p:scale>
          <a:sx n="49" d="100"/>
          <a:sy n="49" d="100"/>
        </p:scale>
        <p:origin x="2910"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tableStyles" Target="tableStyles.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heme" Target="theme/theme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viewProps" Target="view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handoutMaster" Target="handoutMasters/handoutMaster1.xml"/><Relationship Id="rId27"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tx>
        <c:rich>
          <a:bodyPr rot="0" spcFirstLastPara="1" vertOverflow="ellipsis" vert="horz" wrap="square" anchor="ctr" anchorCtr="1"/>
          <a:lstStyle/>
          <a:p>
            <a:pPr>
              <a:defRPr sz="2128" b="1" i="0" u="none" strike="noStrike" kern="1200" baseline="0">
                <a:solidFill>
                  <a:schemeClr val="tx1">
                    <a:lumMod val="65000"/>
                    <a:lumOff val="35000"/>
                  </a:schemeClr>
                </a:solidFill>
                <a:latin typeface="+mn-lt"/>
                <a:ea typeface="+mn-ea"/>
                <a:cs typeface="+mn-cs"/>
              </a:defRPr>
            </a:pPr>
            <a:r>
              <a:rPr lang="en-US" b="0" dirty="0">
                <a:latin typeface="+mn-lt"/>
              </a:rPr>
              <a:t>Sales</a:t>
            </a:r>
          </a:p>
        </c:rich>
      </c:tx>
      <c:layout>
        <c:manualLayout>
          <c:xMode val="edge"/>
          <c:yMode val="edge"/>
          <c:x val="0.45018072488626049"/>
          <c:y val="0"/>
        </c:manualLayout>
      </c:layout>
      <c:overlay val="0"/>
      <c:spPr>
        <a:noFill/>
        <a:ln>
          <a:noFill/>
        </a:ln>
        <a:effectLst/>
      </c:spPr>
      <c:txPr>
        <a:bodyPr rot="0" spcFirstLastPara="1" vertOverflow="ellipsis" vert="horz" wrap="square" anchor="ctr" anchorCtr="1"/>
        <a:lstStyle/>
        <a:p>
          <a:pPr>
            <a:defRPr sz="2128" b="1" i="0" u="none" strike="noStrike" kern="1200" baseline="0">
              <a:solidFill>
                <a:schemeClr val="tx1">
                  <a:lumMod val="65000"/>
                  <a:lumOff val="35000"/>
                </a:schemeClr>
              </a:solidFill>
              <a:latin typeface="+mn-lt"/>
              <a:ea typeface="+mn-ea"/>
              <a:cs typeface="+mn-cs"/>
            </a:defRPr>
          </a:pPr>
          <a:endParaRPr lang="en-US"/>
        </a:p>
      </c:txPr>
    </c:title>
    <c:autoTitleDeleted val="0"/>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F24C27"/>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56B9D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FFC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3B3F42"/>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overlap val="-24"/>
        <c:axId val="444544536"/>
        <c:axId val="444544864"/>
      </c:barChart>
      <c:catAx>
        <c:axId val="444544536"/>
        <c:scaling>
          <c:orientation val="minMax"/>
        </c:scaling>
        <c:delete val="0"/>
        <c:axPos val="b"/>
        <c:numFmt formatCode="General" sourceLinked="1"/>
        <c:majorTickMark val="none"/>
        <c:minorTickMark val="none"/>
        <c:tickLblPos val="nextTo"/>
        <c:spPr>
          <a:noFill/>
          <a:ln w="12700"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44544864"/>
        <c:auto val="1"/>
        <c:lblAlgn val="ctr"/>
        <c:lblOffset val="100"/>
        <c:noMultiLvlLbl val="0"/>
      </c:catAx>
      <c:valAx>
        <c:axId val="444544864"/>
        <c:scaling>
          <c:orientation val="minMax"/>
        </c:scaling>
        <c:delete val="0"/>
        <c:axPos val="l"/>
        <c:majorGridlines>
          <c:spPr>
            <a:ln w="9525" cap="flat" cmpd="sng" algn="ctr">
              <a:solidFill>
                <a:schemeClr val="tx1">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44544536"/>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6063C91B-8A0B-4FC5-86ED-E342E412A0C2}"/>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AF74CF00-5E07-4211-AEAB-0101AD74C0C0}"/>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08EF7BDA-3E1B-4FA4-B592-E3EB5E0D8BA4}" type="datetimeFigureOut">
              <a:rPr lang="en-US" smtClean="0"/>
              <a:t>11/10/2017</a:t>
            </a:fld>
            <a:endParaRPr lang="en-US"/>
          </a:p>
        </p:txBody>
      </p:sp>
      <p:sp>
        <p:nvSpPr>
          <p:cNvPr id="4" name="Footer Placeholder 3">
            <a:extLst>
              <a:ext uri="{FF2B5EF4-FFF2-40B4-BE49-F238E27FC236}">
                <a16:creationId xmlns:a16="http://schemas.microsoft.com/office/drawing/2014/main" id="{6E2904F2-3A2B-4CA1-826C-F62384C44A47}"/>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67F312E4-B742-4844-973B-B9B8E8335EF4}"/>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24B97CAB-E114-4F3C-9637-110451DE08B3}" type="slidenum">
              <a:rPr lang="en-US" smtClean="0"/>
              <a:t>‹#›</a:t>
            </a:fld>
            <a:endParaRPr lang="en-US"/>
          </a:p>
        </p:txBody>
      </p:sp>
    </p:spTree>
    <p:extLst>
      <p:ext uri="{BB962C8B-B14F-4D97-AF65-F5344CB8AC3E}">
        <p14:creationId xmlns:p14="http://schemas.microsoft.com/office/powerpoint/2010/main" val="1831861640"/>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jpeg"/><Relationship Id="rId1" Type="http://schemas.openxmlformats.org/officeDocument/2006/relationships/slideMaster" Target="../slideMasters/slideMaster1.xml"/><Relationship Id="rId4" Type="http://schemas.openxmlformats.org/officeDocument/2006/relationships/image" Target="../media/image5.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Master" Target="../slideMasters/slideMaster1.xml"/><Relationship Id="rId4" Type="http://schemas.openxmlformats.org/officeDocument/2006/relationships/image" Target="../media/image5.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jpeg"/><Relationship Id="rId1" Type="http://schemas.openxmlformats.org/officeDocument/2006/relationships/slideMaster" Target="../slideMasters/slideMaster1.xml"/><Relationship Id="rId4" Type="http://schemas.openxmlformats.org/officeDocument/2006/relationships/image" Target="../media/image5.png"/></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5" name="Group 4">
            <a:extLst>
              <a:ext uri="{FF2B5EF4-FFF2-40B4-BE49-F238E27FC236}">
                <a16:creationId xmlns:a16="http://schemas.microsoft.com/office/drawing/2014/main" id="{C8AAE248-8539-42D3-B4AB-F97529754724}"/>
              </a:ext>
            </a:extLst>
          </p:cNvPr>
          <p:cNvGrpSpPr/>
          <p:nvPr userDrawn="1"/>
        </p:nvGrpSpPr>
        <p:grpSpPr>
          <a:xfrm>
            <a:off x="0" y="0"/>
            <a:ext cx="12192000" cy="6858000"/>
            <a:chOff x="0" y="0"/>
            <a:chExt cx="12192000" cy="6858000"/>
          </a:xfrm>
        </p:grpSpPr>
        <p:pic>
          <p:nvPicPr>
            <p:cNvPr id="3" name="Picture 2">
              <a:extLst>
                <a:ext uri="{FF2B5EF4-FFF2-40B4-BE49-F238E27FC236}">
                  <a16:creationId xmlns:a16="http://schemas.microsoft.com/office/drawing/2014/main" id="{1445780E-608C-4DF7-AD31-B2E7613CDDB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Rectangle 3">
              <a:extLst>
                <a:ext uri="{FF2B5EF4-FFF2-40B4-BE49-F238E27FC236}">
                  <a16:creationId xmlns:a16="http://schemas.microsoft.com/office/drawing/2014/main" id="{1C34BCB1-93A5-41AE-9766-D5DBD1FD26DE}"/>
                </a:ext>
              </a:extLst>
            </p:cNvPr>
            <p:cNvSpPr/>
            <p:nvPr userDrawn="1"/>
          </p:nvSpPr>
          <p:spPr>
            <a:xfrm>
              <a:off x="0" y="0"/>
              <a:ext cx="12192000" cy="6858000"/>
            </a:xfrm>
            <a:prstGeom prst="rect">
              <a:avLst/>
            </a:prstGeom>
            <a:gradFill>
              <a:gsLst>
                <a:gs pos="0">
                  <a:srgbClr val="F9C422">
                    <a:lumMod val="95000"/>
                    <a:lumOff val="5000"/>
                    <a:alpha val="71000"/>
                  </a:srgbClr>
                </a:gs>
                <a:gs pos="100000">
                  <a:srgbClr val="FFDC6D">
                    <a:alpha val="4000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73084" y="3618413"/>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lang="en-US"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590550" y="2943900"/>
            <a:ext cx="4552950" cy="10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90550" y="4074732"/>
            <a:ext cx="4552950" cy="543601"/>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pic>
        <p:nvPicPr>
          <p:cNvPr id="6" name="Picture 5">
            <a:extLst>
              <a:ext uri="{FF2B5EF4-FFF2-40B4-BE49-F238E27FC236}">
                <a16:creationId xmlns:a16="http://schemas.microsoft.com/office/drawing/2014/main" id="{59DE4EB2-FA32-430C-93FB-1700BF9412C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1809"/>
          <a:stretch/>
        </p:blipFill>
        <p:spPr>
          <a:xfrm>
            <a:off x="5890511" y="0"/>
            <a:ext cx="6301489" cy="6858000"/>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21" name="Rectangle 20">
            <a:extLst>
              <a:ext uri="{FF2B5EF4-FFF2-40B4-BE49-F238E27FC236}">
                <a16:creationId xmlns:a16="http://schemas.microsoft.com/office/drawing/2014/main" id="{8B4CB264-8563-4FE4-AD5E-5BA03B19DAD0}"/>
              </a:ext>
            </a:extLst>
          </p:cNvPr>
          <p:cNvSpPr/>
          <p:nvPr userDrawn="1"/>
        </p:nvSpPr>
        <p:spPr>
          <a:xfrm>
            <a:off x="9199066" y="973739"/>
            <a:ext cx="2992933" cy="3868087"/>
          </a:xfrm>
          <a:prstGeom prst="rect">
            <a:avLst/>
          </a:prstGeom>
          <a:solidFill>
            <a:srgbClr val="56B9D0">
              <a:alpha val="4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433917" y="2462680"/>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20" name="Picture 19">
            <a:extLst>
              <a:ext uri="{FF2B5EF4-FFF2-40B4-BE49-F238E27FC236}">
                <a16:creationId xmlns:a16="http://schemas.microsoft.com/office/drawing/2014/main" id="{1A9F1554-0B36-4947-AEE3-60B5B4E4F86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9391650" y="1164239"/>
            <a:ext cx="2800350" cy="3505200"/>
          </a:xfrm>
          <a:prstGeom prst="rect">
            <a:avLst/>
          </a:prstGeom>
          <a:effectLst>
            <a:outerShdw blurRad="254000" dist="38100" dir="10800000" algn="r" rotWithShape="0">
              <a:prstClr val="black">
                <a:alpha val="40000"/>
              </a:prstClr>
            </a:outerShdw>
          </a:effectLst>
        </p:spPr>
      </p:pic>
      <p:pic>
        <p:nvPicPr>
          <p:cNvPr id="15" name="Picture 14">
            <a:extLst>
              <a:ext uri="{FF2B5EF4-FFF2-40B4-BE49-F238E27FC236}">
                <a16:creationId xmlns:a16="http://schemas.microsoft.com/office/drawing/2014/main" id="{1CA660CA-9CDE-450A-8F77-8C2121A8CA4A}"/>
              </a:ext>
            </a:extLst>
          </p:cNvPr>
          <p:cNvPicPr>
            <a:picLocks noChangeAspect="1"/>
          </p:cNvPicPr>
          <p:nvPr userDrawn="1"/>
        </p:nvPicPr>
        <p:blipFill rotWithShape="1">
          <a:blip r:embed="rId3"/>
          <a:srcRect r="23750"/>
          <a:stretch/>
        </p:blipFill>
        <p:spPr>
          <a:xfrm>
            <a:off x="-1" y="1732168"/>
            <a:ext cx="9391649" cy="2554224"/>
          </a:xfrm>
          <a:prstGeom prst="rect">
            <a:avLst/>
          </a:prstGeom>
        </p:spPr>
      </p:pic>
      <p:cxnSp>
        <p:nvCxnSpPr>
          <p:cNvPr id="23" name="Straight Connector 22">
            <a:extLst>
              <a:ext uri="{FF2B5EF4-FFF2-40B4-BE49-F238E27FC236}">
                <a16:creationId xmlns:a16="http://schemas.microsoft.com/office/drawing/2014/main" id="{D9FB6D75-8934-4C63-A374-7D60B6435862}"/>
              </a:ext>
            </a:extLst>
          </p:cNvPr>
          <p:cNvCxnSpPr/>
          <p:nvPr userDrawn="1"/>
        </p:nvCxnSpPr>
        <p:spPr>
          <a:xfrm>
            <a:off x="9391648" y="1732168"/>
            <a:ext cx="0" cy="2554224"/>
          </a:xfrm>
          <a:prstGeom prst="line">
            <a:avLst/>
          </a:prstGeom>
          <a:ln>
            <a:solidFill>
              <a:schemeClr val="tx1">
                <a:lumMod val="50000"/>
                <a:lumOff val="50000"/>
              </a:schemeClr>
            </a:solidFill>
          </a:ln>
          <a:effectLst>
            <a:outerShdw blurRad="927100" dist="38100" dir="10800000" algn="r" rotWithShape="0">
              <a:prstClr val="black">
                <a:alpha val="40000"/>
              </a:prstClr>
            </a:outerShdw>
          </a:effectLst>
        </p:spPr>
        <p:style>
          <a:lnRef idx="1">
            <a:schemeClr val="accent1"/>
          </a:lnRef>
          <a:fillRef idx="0">
            <a:schemeClr val="accent1"/>
          </a:fillRef>
          <a:effectRef idx="0">
            <a:schemeClr val="accent1"/>
          </a:effectRef>
          <a:fontRef idx="minor">
            <a:schemeClr val="tx1"/>
          </a:fontRef>
        </p:style>
      </p:cxnSp>
      <p:sp>
        <p:nvSpPr>
          <p:cNvPr id="25" name="Shape 34">
            <a:extLst>
              <a:ext uri="{FF2B5EF4-FFF2-40B4-BE49-F238E27FC236}">
                <a16:creationId xmlns:a16="http://schemas.microsoft.com/office/drawing/2014/main" id="{0799683D-AFE7-4092-9ABA-FDFCC80429D3}"/>
              </a:ext>
            </a:extLst>
          </p:cNvPr>
          <p:cNvSpPr txBox="1">
            <a:spLocks noGrp="1"/>
          </p:cNvSpPr>
          <p:nvPr>
            <p:ph type="body" idx="10"/>
          </p:nvPr>
        </p:nvSpPr>
        <p:spPr>
          <a:xfrm>
            <a:off x="121622" y="2462680"/>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4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27" name="Picture 26">
            <a:extLst>
              <a:ext uri="{FF2B5EF4-FFF2-40B4-BE49-F238E27FC236}">
                <a16:creationId xmlns:a16="http://schemas.microsoft.com/office/drawing/2014/main" id="{151E558F-D581-4836-AA95-7AEA0B9A363E}"/>
              </a:ext>
            </a:extLst>
          </p:cNvPr>
          <p:cNvPicPr>
            <a:picLocks noChangeAspect="1"/>
          </p:cNvPicPr>
          <p:nvPr userDrawn="1"/>
        </p:nvPicPr>
        <p:blipFill rotWithShape="1">
          <a:blip r:embed="rId4"/>
          <a:srcRect l="4081" t="42453" r="53125" b="50558"/>
          <a:stretch/>
        </p:blipFill>
        <p:spPr>
          <a:xfrm>
            <a:off x="-1" y="4264893"/>
            <a:ext cx="1750410" cy="269235"/>
          </a:xfrm>
          <a:prstGeom prst="rect">
            <a:avLst/>
          </a:prstGeom>
          <a:effectLst>
            <a:outerShdw blurRad="50800" dist="38100" dir="5400000" algn="t" rotWithShape="0">
              <a:prstClr val="black">
                <a:alpha val="40000"/>
              </a:prstClr>
            </a:outerShdw>
          </a:effectLst>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2" name="Rectangle 1">
            <a:extLst>
              <a:ext uri="{FF2B5EF4-FFF2-40B4-BE49-F238E27FC236}">
                <a16:creationId xmlns:a16="http://schemas.microsoft.com/office/drawing/2014/main" id="{5FD4817D-B391-43AA-844C-18D71227962E}"/>
              </a:ext>
            </a:extLst>
          </p:cNvPr>
          <p:cNvSpPr/>
          <p:nvPr userDrawn="1"/>
        </p:nvSpPr>
        <p:spPr>
          <a:xfrm>
            <a:off x="-1" y="0"/>
            <a:ext cx="6160143" cy="6299200"/>
          </a:xfrm>
          <a:prstGeom prst="rect">
            <a:avLst/>
          </a:prstGeom>
          <a:solidFill>
            <a:srgbClr val="F24C27">
              <a:alpha val="5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a:extLst>
              <a:ext uri="{FF2B5EF4-FFF2-40B4-BE49-F238E27FC236}">
                <a16:creationId xmlns:a16="http://schemas.microsoft.com/office/drawing/2014/main" id="{10532917-2AE8-4132-A389-313052F61CA9}"/>
              </a:ext>
            </a:extLst>
          </p:cNvPr>
          <p:cNvPicPr>
            <a:picLocks noChangeAspect="1"/>
          </p:cNvPicPr>
          <p:nvPr userDrawn="1"/>
        </p:nvPicPr>
        <p:blipFill>
          <a:blip r:embed="rId2"/>
          <a:stretch>
            <a:fillRect/>
          </a:stretch>
        </p:blipFill>
        <p:spPr>
          <a:xfrm>
            <a:off x="5913120" y="0"/>
            <a:ext cx="6278880" cy="6858000"/>
          </a:xfrm>
          <a:prstGeom prst="rect">
            <a:avLst/>
          </a:prstGeom>
        </p:spPr>
      </p:pic>
      <p:sp>
        <p:nvSpPr>
          <p:cNvPr id="9" name="Shape 47">
            <a:extLst>
              <a:ext uri="{FF2B5EF4-FFF2-40B4-BE49-F238E27FC236}">
                <a16:creationId xmlns:a16="http://schemas.microsoft.com/office/drawing/2014/main" id="{F81A0250-5D6A-41F1-AF53-04445591E08C}"/>
              </a:ext>
            </a:extLst>
          </p:cNvPr>
          <p:cNvSpPr txBox="1">
            <a:spLocks noGrp="1"/>
          </p:cNvSpPr>
          <p:nvPr>
            <p:ph type="title"/>
          </p:nvPr>
        </p:nvSpPr>
        <p:spPr>
          <a:xfrm>
            <a:off x="6953250" y="1331821"/>
            <a:ext cx="4800600" cy="847999"/>
          </a:xfrm>
          <a:prstGeom prst="rect">
            <a:avLst/>
          </a:prstGeom>
        </p:spPr>
        <p:txBody>
          <a:bodyPr lIns="91425" tIns="91425" rIns="91425" bIns="91425" anchor="b" anchorCtr="0"/>
          <a:lstStyle>
            <a:lvl1pPr lvl="0">
              <a:spcBef>
                <a:spcPts val="0"/>
              </a:spcBef>
              <a:defRPr>
                <a:solidFill>
                  <a:srgbClr val="3B3F4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Shape 48">
            <a:extLst>
              <a:ext uri="{FF2B5EF4-FFF2-40B4-BE49-F238E27FC236}">
                <a16:creationId xmlns:a16="http://schemas.microsoft.com/office/drawing/2014/main" id="{33E67445-ECE2-45E9-8B79-F377DA920527}"/>
              </a:ext>
            </a:extLst>
          </p:cNvPr>
          <p:cNvSpPr txBox="1">
            <a:spLocks noGrp="1"/>
          </p:cNvSpPr>
          <p:nvPr>
            <p:ph type="body" idx="1"/>
          </p:nvPr>
        </p:nvSpPr>
        <p:spPr>
          <a:xfrm>
            <a:off x="6953250" y="2365158"/>
            <a:ext cx="4800600" cy="3686000"/>
          </a:xfrm>
          <a:prstGeom prst="rect">
            <a:avLst/>
          </a:prstGeom>
        </p:spPr>
        <p:txBody>
          <a:bodyPr lIns="91425" tIns="91425" rIns="91425" bIns="91425" anchor="t" anchorCtr="0">
            <a:normAutofit/>
          </a:bodyPr>
          <a:lstStyle>
            <a:lvl1pPr lvl="0">
              <a:spcBef>
                <a:spcPts val="0"/>
              </a:spcBef>
              <a:defRPr sz="1800">
                <a:solidFill>
                  <a:srgbClr val="3B3F4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1" name="Picture 10">
            <a:extLst>
              <a:ext uri="{FF2B5EF4-FFF2-40B4-BE49-F238E27FC236}">
                <a16:creationId xmlns:a16="http://schemas.microsoft.com/office/drawing/2014/main" id="{E6ADF4BE-94CE-47F5-AF29-7243FA869577}"/>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1"/>
            <a:ext cx="6031860" cy="6191249"/>
          </a:xfrm>
          <a:prstGeom prst="rect">
            <a:avLst/>
          </a:prstGeom>
        </p:spPr>
      </p:pic>
      <p:pic>
        <p:nvPicPr>
          <p:cNvPr id="12" name="Picture 11">
            <a:extLst>
              <a:ext uri="{FF2B5EF4-FFF2-40B4-BE49-F238E27FC236}">
                <a16:creationId xmlns:a16="http://schemas.microsoft.com/office/drawing/2014/main" id="{0AC80965-0327-4366-8EC7-0CF23B175984}"/>
              </a:ext>
            </a:extLst>
          </p:cNvPr>
          <p:cNvPicPr>
            <a:picLocks noChangeAspect="1"/>
          </p:cNvPicPr>
          <p:nvPr userDrawn="1"/>
        </p:nvPicPr>
        <p:blipFill rotWithShape="1">
          <a:blip r:embed="rId4"/>
          <a:srcRect l="4081" t="42453" r="53125" b="50558"/>
          <a:stretch/>
        </p:blipFill>
        <p:spPr>
          <a:xfrm>
            <a:off x="-1" y="6455447"/>
            <a:ext cx="1750410" cy="269235"/>
          </a:xfrm>
          <a:prstGeom prst="rect">
            <a:avLst/>
          </a:prstGeom>
          <a:effectLst/>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3" name="Picture 2">
            <a:extLst>
              <a:ext uri="{FF2B5EF4-FFF2-40B4-BE49-F238E27FC236}">
                <a16:creationId xmlns:a16="http://schemas.microsoft.com/office/drawing/2014/main" id="{32CF8DB3-1CDF-47F3-A2A1-7A916C238DE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12192000" cy="6858000"/>
          </a:xfrm>
          <a:prstGeom prst="rect">
            <a:avLst/>
          </a:prstGeom>
        </p:spPr>
      </p:pic>
      <p:sp>
        <p:nvSpPr>
          <p:cNvPr id="9" name="Freeform: Shape 8">
            <a:extLst>
              <a:ext uri="{FF2B5EF4-FFF2-40B4-BE49-F238E27FC236}">
                <a16:creationId xmlns:a16="http://schemas.microsoft.com/office/drawing/2014/main" id="{96E2DD1B-1CEF-433C-AF05-40B52A4F6B93}"/>
              </a:ext>
            </a:extLst>
          </p:cNvPr>
          <p:cNvSpPr/>
          <p:nvPr userDrawn="1"/>
        </p:nvSpPr>
        <p:spPr>
          <a:xfrm>
            <a:off x="4286250" y="819150"/>
            <a:ext cx="7905749" cy="5576933"/>
          </a:xfrm>
          <a:custGeom>
            <a:avLst/>
            <a:gdLst>
              <a:gd name="connsiteX0" fmla="*/ 0 w 7905749"/>
              <a:gd name="connsiteY0" fmla="*/ 0 h 5576933"/>
              <a:gd name="connsiteX1" fmla="*/ 7905749 w 7905749"/>
              <a:gd name="connsiteY1" fmla="*/ 0 h 5576933"/>
              <a:gd name="connsiteX2" fmla="*/ 7905749 w 7905749"/>
              <a:gd name="connsiteY2" fmla="*/ 5576933 h 5576933"/>
              <a:gd name="connsiteX3" fmla="*/ 0 w 7905749"/>
              <a:gd name="connsiteY3" fmla="*/ 5576933 h 5576933"/>
              <a:gd name="connsiteX4" fmla="*/ 0 w 7905749"/>
              <a:gd name="connsiteY4" fmla="*/ 2732100 h 5576933"/>
              <a:gd name="connsiteX5" fmla="*/ 633686 w 7905749"/>
              <a:gd name="connsiteY5" fmla="*/ 2379458 h 5576933"/>
              <a:gd name="connsiteX6" fmla="*/ 0 w 7905749"/>
              <a:gd name="connsiteY6" fmla="*/ 2026815 h 557693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905749" h="5576933">
                <a:moveTo>
                  <a:pt x="0" y="0"/>
                </a:moveTo>
                <a:lnTo>
                  <a:pt x="7905749" y="0"/>
                </a:lnTo>
                <a:lnTo>
                  <a:pt x="7905749" y="5576933"/>
                </a:lnTo>
                <a:lnTo>
                  <a:pt x="0" y="5576933"/>
                </a:lnTo>
                <a:lnTo>
                  <a:pt x="0" y="2732100"/>
                </a:lnTo>
                <a:lnTo>
                  <a:pt x="633686" y="2379458"/>
                </a:lnTo>
                <a:lnTo>
                  <a:pt x="0" y="2026815"/>
                </a:lnTo>
                <a:close/>
              </a:path>
            </a:pathLst>
          </a:custGeom>
          <a:solidFill>
            <a:schemeClr val="bg1"/>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5511274" y="1121884"/>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5511292" y="2180683"/>
            <a:ext cx="2996198" cy="393436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668751" y="2180683"/>
            <a:ext cx="2996198" cy="3934367"/>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10" name="Picture 9">
            <a:extLst>
              <a:ext uri="{FF2B5EF4-FFF2-40B4-BE49-F238E27FC236}">
                <a16:creationId xmlns:a16="http://schemas.microsoft.com/office/drawing/2014/main" id="{81A283C8-D961-4DDC-9E58-283BF0E6960B}"/>
              </a:ext>
            </a:extLst>
          </p:cNvPr>
          <p:cNvPicPr>
            <a:picLocks noChangeAspect="1"/>
          </p:cNvPicPr>
          <p:nvPr userDrawn="1"/>
        </p:nvPicPr>
        <p:blipFill rotWithShape="1">
          <a:blip r:embed="rId3"/>
          <a:srcRect l="4081" t="42453" r="53125" b="50558"/>
          <a:stretch/>
        </p:blipFill>
        <p:spPr>
          <a:xfrm>
            <a:off x="10441589" y="579835"/>
            <a:ext cx="1750410" cy="249381"/>
          </a:xfrm>
          <a:prstGeom prst="rect">
            <a:avLst/>
          </a:prstGeom>
          <a:effectLst/>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6" name="Picture 5">
            <a:extLst>
              <a:ext uri="{FF2B5EF4-FFF2-40B4-BE49-F238E27FC236}">
                <a16:creationId xmlns:a16="http://schemas.microsoft.com/office/drawing/2014/main" id="{D25E9C1C-90BD-489A-B2E3-A49C6CE840F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81"/>
          <a:stretch/>
        </p:blipFill>
        <p:spPr>
          <a:xfrm>
            <a:off x="0" y="1135971"/>
            <a:ext cx="12192000" cy="2076811"/>
          </a:xfrm>
          <a:prstGeom prst="rect">
            <a:avLst/>
          </a:prstGeom>
        </p:spPr>
      </p:pic>
      <p:sp>
        <p:nvSpPr>
          <p:cNvPr id="78" name="Shape 78"/>
          <p:cNvSpPr txBox="1">
            <a:spLocks noGrp="1"/>
          </p:cNvSpPr>
          <p:nvPr>
            <p:ph type="title"/>
          </p:nvPr>
        </p:nvSpPr>
        <p:spPr>
          <a:xfrm>
            <a:off x="3241489" y="236387"/>
            <a:ext cx="5709022" cy="769182"/>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340918" y="3442869"/>
            <a:ext cx="2559802" cy="2633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6291278" y="3442869"/>
            <a:ext cx="2559802" cy="2633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241638" y="3442869"/>
            <a:ext cx="2559802" cy="2633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Shape 79">
            <a:extLst>
              <a:ext uri="{FF2B5EF4-FFF2-40B4-BE49-F238E27FC236}">
                <a16:creationId xmlns:a16="http://schemas.microsoft.com/office/drawing/2014/main" id="{E178E387-DD59-4908-BC3F-5E0404BC267C}"/>
              </a:ext>
            </a:extLst>
          </p:cNvPr>
          <p:cNvSpPr txBox="1">
            <a:spLocks noGrp="1"/>
          </p:cNvSpPr>
          <p:nvPr>
            <p:ph type="body" idx="10"/>
          </p:nvPr>
        </p:nvSpPr>
        <p:spPr>
          <a:xfrm>
            <a:off x="390558" y="3442869"/>
            <a:ext cx="2559802" cy="2633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9" name="Picture 8">
            <a:extLst>
              <a:ext uri="{FF2B5EF4-FFF2-40B4-BE49-F238E27FC236}">
                <a16:creationId xmlns:a16="http://schemas.microsoft.com/office/drawing/2014/main" id="{0831084F-B5EF-4437-8D3A-9ECEC56F63AD}"/>
              </a:ext>
            </a:extLst>
          </p:cNvPr>
          <p:cNvPicPr>
            <a:picLocks noChangeAspect="1"/>
          </p:cNvPicPr>
          <p:nvPr userDrawn="1"/>
        </p:nvPicPr>
        <p:blipFill rotWithShape="1">
          <a:blip r:embed="rId3"/>
          <a:srcRect l="4081" t="42453" r="53125" b="50558"/>
          <a:stretch/>
        </p:blipFill>
        <p:spPr>
          <a:xfrm>
            <a:off x="0" y="896237"/>
            <a:ext cx="1750410" cy="249381"/>
          </a:xfrm>
          <a:prstGeom prst="rect">
            <a:avLst/>
          </a:prstGeom>
          <a:effectLst/>
        </p:spPr>
      </p:pic>
      <p:sp>
        <p:nvSpPr>
          <p:cNvPr id="4" name="Rectangle: Top Corners Rounded 3">
            <a:extLst>
              <a:ext uri="{FF2B5EF4-FFF2-40B4-BE49-F238E27FC236}">
                <a16:creationId xmlns:a16="http://schemas.microsoft.com/office/drawing/2014/main" id="{D57878E3-0156-4CD3-8B96-076B1037D5CE}"/>
              </a:ext>
            </a:extLst>
          </p:cNvPr>
          <p:cNvSpPr/>
          <p:nvPr userDrawn="1"/>
        </p:nvSpPr>
        <p:spPr>
          <a:xfrm>
            <a:off x="333926" y="2908092"/>
            <a:ext cx="2630592" cy="534777"/>
          </a:xfrm>
          <a:prstGeom prst="round2SameRect">
            <a:avLst>
              <a:gd name="adj1" fmla="val 50000"/>
              <a:gd name="adj2" fmla="val 0"/>
            </a:avLst>
          </a:prstGeom>
          <a:solidFill>
            <a:srgbClr val="56B9D0"/>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Top Corners Rounded 13">
            <a:extLst>
              <a:ext uri="{FF2B5EF4-FFF2-40B4-BE49-F238E27FC236}">
                <a16:creationId xmlns:a16="http://schemas.microsoft.com/office/drawing/2014/main" id="{23FF287D-95B6-4516-8310-21F0804703B0}"/>
              </a:ext>
            </a:extLst>
          </p:cNvPr>
          <p:cNvSpPr/>
          <p:nvPr userDrawn="1"/>
        </p:nvSpPr>
        <p:spPr>
          <a:xfrm>
            <a:off x="3298444" y="2908092"/>
            <a:ext cx="2630592" cy="534777"/>
          </a:xfrm>
          <a:prstGeom prst="round2SameRect">
            <a:avLst>
              <a:gd name="adj1" fmla="val 50000"/>
              <a:gd name="adj2" fmla="val 0"/>
            </a:avLst>
          </a:prstGeom>
          <a:solidFill>
            <a:srgbClr val="F9C422"/>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Top Corners Rounded 14">
            <a:extLst>
              <a:ext uri="{FF2B5EF4-FFF2-40B4-BE49-F238E27FC236}">
                <a16:creationId xmlns:a16="http://schemas.microsoft.com/office/drawing/2014/main" id="{8DE9722E-39F3-48C1-929C-D7AE282E0403}"/>
              </a:ext>
            </a:extLst>
          </p:cNvPr>
          <p:cNvSpPr/>
          <p:nvPr userDrawn="1"/>
        </p:nvSpPr>
        <p:spPr>
          <a:xfrm>
            <a:off x="6262962" y="2926235"/>
            <a:ext cx="2630592" cy="534777"/>
          </a:xfrm>
          <a:prstGeom prst="round2SameRect">
            <a:avLst>
              <a:gd name="adj1" fmla="val 50000"/>
              <a:gd name="adj2" fmla="val 0"/>
            </a:avLst>
          </a:prstGeom>
          <a:solidFill>
            <a:srgbClr val="F24C27"/>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Top Corners Rounded 15">
            <a:extLst>
              <a:ext uri="{FF2B5EF4-FFF2-40B4-BE49-F238E27FC236}">
                <a16:creationId xmlns:a16="http://schemas.microsoft.com/office/drawing/2014/main" id="{4A7BA0D8-53BD-4428-A747-CE06A70B6FA4}"/>
              </a:ext>
            </a:extLst>
          </p:cNvPr>
          <p:cNvSpPr/>
          <p:nvPr userDrawn="1"/>
        </p:nvSpPr>
        <p:spPr>
          <a:xfrm>
            <a:off x="9227480" y="2915048"/>
            <a:ext cx="2630592" cy="534777"/>
          </a:xfrm>
          <a:prstGeom prst="round2SameRect">
            <a:avLst>
              <a:gd name="adj1" fmla="val 50000"/>
              <a:gd name="adj2" fmla="val 0"/>
            </a:avLst>
          </a:prstGeom>
          <a:solidFill>
            <a:srgbClr val="3B3F42"/>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a:extLst>
              <a:ext uri="{FF2B5EF4-FFF2-40B4-BE49-F238E27FC236}">
                <a16:creationId xmlns:a16="http://schemas.microsoft.com/office/drawing/2014/main" id="{5DEF1224-BE02-4532-83E4-A07E0AF0F5AE}"/>
              </a:ext>
            </a:extLst>
          </p:cNvPr>
          <p:cNvSpPr/>
          <p:nvPr userDrawn="1"/>
        </p:nvSpPr>
        <p:spPr>
          <a:xfrm>
            <a:off x="319768" y="6206406"/>
            <a:ext cx="2630592" cy="220510"/>
          </a:xfrm>
          <a:prstGeom prst="rect">
            <a:avLst/>
          </a:prstGeom>
          <a:solidFill>
            <a:srgbClr val="56B9D0"/>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a:extLst>
              <a:ext uri="{FF2B5EF4-FFF2-40B4-BE49-F238E27FC236}">
                <a16:creationId xmlns:a16="http://schemas.microsoft.com/office/drawing/2014/main" id="{0A182D95-CF66-4D39-B4B5-BFF4E42AB733}"/>
              </a:ext>
            </a:extLst>
          </p:cNvPr>
          <p:cNvSpPr/>
          <p:nvPr userDrawn="1"/>
        </p:nvSpPr>
        <p:spPr>
          <a:xfrm>
            <a:off x="3270128" y="6206406"/>
            <a:ext cx="2630592" cy="220510"/>
          </a:xfrm>
          <a:prstGeom prst="rect">
            <a:avLst/>
          </a:prstGeom>
          <a:solidFill>
            <a:srgbClr val="F9C422"/>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C5D37ABF-32B5-4B8F-AD5B-42876A610163}"/>
              </a:ext>
            </a:extLst>
          </p:cNvPr>
          <p:cNvSpPr/>
          <p:nvPr userDrawn="1"/>
        </p:nvSpPr>
        <p:spPr>
          <a:xfrm>
            <a:off x="6262962" y="6206406"/>
            <a:ext cx="2630592" cy="220510"/>
          </a:xfrm>
          <a:prstGeom prst="rect">
            <a:avLst/>
          </a:prstGeom>
          <a:solidFill>
            <a:srgbClr val="F24C27"/>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AEA78270-5FA8-4C6F-A758-2BECF4EF6DBF}"/>
              </a:ext>
            </a:extLst>
          </p:cNvPr>
          <p:cNvSpPr/>
          <p:nvPr userDrawn="1"/>
        </p:nvSpPr>
        <p:spPr>
          <a:xfrm>
            <a:off x="9227480" y="6206406"/>
            <a:ext cx="2630592" cy="220510"/>
          </a:xfrm>
          <a:prstGeom prst="rect">
            <a:avLst/>
          </a:prstGeom>
          <a:solidFill>
            <a:srgbClr val="3B3F42"/>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Shape 94"/>
        <p:cNvGrpSpPr/>
        <p:nvPr/>
      </p:nvGrpSpPr>
      <p:grpSpPr>
        <a:xfrm>
          <a:off x="0" y="0"/>
          <a:ext cx="0" cy="0"/>
          <a:chOff x="0" y="0"/>
          <a:chExt cx="0" cy="0"/>
        </a:xfrm>
      </p:grpSpPr>
      <p:sp>
        <p:nvSpPr>
          <p:cNvPr id="10" name="Rectangle 9">
            <a:extLst>
              <a:ext uri="{FF2B5EF4-FFF2-40B4-BE49-F238E27FC236}">
                <a16:creationId xmlns:a16="http://schemas.microsoft.com/office/drawing/2014/main" id="{46674BE2-B2AD-4AB7-8CAF-277FD6748045}"/>
              </a:ext>
            </a:extLst>
          </p:cNvPr>
          <p:cNvSpPr/>
          <p:nvPr userDrawn="1"/>
        </p:nvSpPr>
        <p:spPr>
          <a:xfrm>
            <a:off x="9159916" y="1320545"/>
            <a:ext cx="2969710" cy="4706912"/>
          </a:xfrm>
          <a:prstGeom prst="rect">
            <a:avLst/>
          </a:prstGeom>
          <a:solidFill>
            <a:srgbClr val="F24C2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CD45FAF7-C34D-4157-A5D5-86493C6B78B0}"/>
              </a:ext>
            </a:extLst>
          </p:cNvPr>
          <p:cNvSpPr/>
          <p:nvPr userDrawn="1"/>
        </p:nvSpPr>
        <p:spPr>
          <a:xfrm>
            <a:off x="3157088" y="1305555"/>
            <a:ext cx="2908372" cy="4706912"/>
          </a:xfrm>
          <a:prstGeom prst="rect">
            <a:avLst/>
          </a:prstGeom>
          <a:solidFill>
            <a:srgbClr val="56B9D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1" name="Picture 10">
            <a:extLst>
              <a:ext uri="{FF2B5EF4-FFF2-40B4-BE49-F238E27FC236}">
                <a16:creationId xmlns:a16="http://schemas.microsoft.com/office/drawing/2014/main" id="{E0A2186B-ACF1-412A-9E60-12E337E7F82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127833" y="1305555"/>
            <a:ext cx="2969710" cy="4706912"/>
          </a:xfrm>
          <a:prstGeom prst="rect">
            <a:avLst/>
          </a:prstGeom>
        </p:spPr>
      </p:pic>
      <p:pic>
        <p:nvPicPr>
          <p:cNvPr id="17" name="Picture 16">
            <a:extLst>
              <a:ext uri="{FF2B5EF4-FFF2-40B4-BE49-F238E27FC236}">
                <a16:creationId xmlns:a16="http://schemas.microsoft.com/office/drawing/2014/main" id="{09811079-7C99-4AF9-966F-333321E1FCE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62373" y="1320545"/>
            <a:ext cx="3032342" cy="4706912"/>
          </a:xfrm>
          <a:prstGeom prst="rect">
            <a:avLst/>
          </a:prstGeom>
        </p:spPr>
      </p:pic>
      <p:sp>
        <p:nvSpPr>
          <p:cNvPr id="19" name="Shape 62">
            <a:extLst>
              <a:ext uri="{FF2B5EF4-FFF2-40B4-BE49-F238E27FC236}">
                <a16:creationId xmlns:a16="http://schemas.microsoft.com/office/drawing/2014/main" id="{041E9CF2-433A-4EF2-BAA0-2991E9EAE062}"/>
              </a:ext>
            </a:extLst>
          </p:cNvPr>
          <p:cNvSpPr txBox="1">
            <a:spLocks noGrp="1"/>
          </p:cNvSpPr>
          <p:nvPr>
            <p:ph type="title"/>
          </p:nvPr>
        </p:nvSpPr>
        <p:spPr>
          <a:xfrm>
            <a:off x="3221765" y="1350525"/>
            <a:ext cx="2777725" cy="654216"/>
          </a:xfrm>
          <a:prstGeom prst="rect">
            <a:avLst/>
          </a:prstGeom>
        </p:spPr>
        <p:txBody>
          <a:bodyPr lIns="91425" tIns="91425" rIns="91425" bIns="91425" anchor="b" anchorCtr="0">
            <a:normAutofit/>
          </a:bodyPr>
          <a:lstStyle>
            <a:lvl1pPr lvl="0">
              <a:spcBef>
                <a:spcPts val="0"/>
              </a:spcBef>
              <a:defRPr sz="3000">
                <a:solidFill>
                  <a:srgbClr val="3B3F4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0" name="Shape 63">
            <a:extLst>
              <a:ext uri="{FF2B5EF4-FFF2-40B4-BE49-F238E27FC236}">
                <a16:creationId xmlns:a16="http://schemas.microsoft.com/office/drawing/2014/main" id="{D9365233-3C50-4BB1-9450-DD1C02EF17C9}"/>
              </a:ext>
            </a:extLst>
          </p:cNvPr>
          <p:cNvSpPr txBox="1">
            <a:spLocks noGrp="1"/>
          </p:cNvSpPr>
          <p:nvPr>
            <p:ph type="body" idx="1"/>
          </p:nvPr>
        </p:nvSpPr>
        <p:spPr>
          <a:xfrm>
            <a:off x="3221764" y="2093091"/>
            <a:ext cx="2777725" cy="3768064"/>
          </a:xfrm>
          <a:prstGeom prst="rect">
            <a:avLst/>
          </a:prstGeom>
        </p:spPr>
        <p:txBody>
          <a:bodyPr lIns="91425" tIns="91425" rIns="91425" bIns="91425" anchor="t" anchorCtr="0">
            <a:normAutofit/>
          </a:bodyPr>
          <a:lstStyle>
            <a:lvl1pPr lvl="0">
              <a:spcBef>
                <a:spcPts val="0"/>
              </a:spcBef>
              <a:buSzPct val="100000"/>
              <a:defRPr sz="1800">
                <a:solidFill>
                  <a:srgbClr val="3B3F42"/>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2" name="Shape 63">
            <a:extLst>
              <a:ext uri="{FF2B5EF4-FFF2-40B4-BE49-F238E27FC236}">
                <a16:creationId xmlns:a16="http://schemas.microsoft.com/office/drawing/2014/main" id="{48E72090-2D24-47E9-A858-6254DD9CEC2A}"/>
              </a:ext>
            </a:extLst>
          </p:cNvPr>
          <p:cNvSpPr txBox="1">
            <a:spLocks noGrp="1"/>
          </p:cNvSpPr>
          <p:nvPr>
            <p:ph type="body" idx="10"/>
          </p:nvPr>
        </p:nvSpPr>
        <p:spPr>
          <a:xfrm>
            <a:off x="9255908" y="2105048"/>
            <a:ext cx="2777725" cy="3768064"/>
          </a:xfrm>
          <a:prstGeom prst="rect">
            <a:avLst/>
          </a:prstGeom>
        </p:spPr>
        <p:txBody>
          <a:bodyPr lIns="91425" tIns="91425" rIns="91425" bIns="91425" anchor="t" anchorCtr="0">
            <a:normAutofit/>
          </a:bodyPr>
          <a:lstStyle>
            <a:lvl1pPr lvl="0">
              <a:spcBef>
                <a:spcPts val="0"/>
              </a:spcBef>
              <a:buSzPct val="100000"/>
              <a:defRPr sz="1800">
                <a:solidFill>
                  <a:srgbClr val="3B3F42"/>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4" name="Text Placeholder 23">
            <a:extLst>
              <a:ext uri="{FF2B5EF4-FFF2-40B4-BE49-F238E27FC236}">
                <a16:creationId xmlns:a16="http://schemas.microsoft.com/office/drawing/2014/main" id="{80A000D2-E922-43DB-9AC8-7FA480C014F1}"/>
              </a:ext>
            </a:extLst>
          </p:cNvPr>
          <p:cNvSpPr>
            <a:spLocks noGrp="1"/>
          </p:cNvSpPr>
          <p:nvPr>
            <p:ph type="body" sz="quarter" idx="11"/>
          </p:nvPr>
        </p:nvSpPr>
        <p:spPr>
          <a:xfrm>
            <a:off x="3742531" y="373317"/>
            <a:ext cx="4706938" cy="636482"/>
          </a:xfrm>
        </p:spPr>
        <p:txBody>
          <a:bodyPr>
            <a:normAutofit/>
          </a:bodyPr>
          <a:lstStyle>
            <a:lvl1pPr algn="ctr">
              <a:defRPr sz="3400">
                <a:latin typeface="+mj-lt"/>
              </a:defRPr>
            </a:lvl1pPr>
          </a:lstStyle>
          <a:p>
            <a:pPr lvl="0"/>
            <a:endParaRPr lang="en-US" dirty="0"/>
          </a:p>
        </p:txBody>
      </p:sp>
      <p:pic>
        <p:nvPicPr>
          <p:cNvPr id="26" name="Picture 25">
            <a:extLst>
              <a:ext uri="{FF2B5EF4-FFF2-40B4-BE49-F238E27FC236}">
                <a16:creationId xmlns:a16="http://schemas.microsoft.com/office/drawing/2014/main" id="{C0D0D049-496D-4E91-BEF8-E54D7E83C291}"/>
              </a:ext>
            </a:extLst>
          </p:cNvPr>
          <p:cNvPicPr>
            <a:picLocks noChangeAspect="1"/>
          </p:cNvPicPr>
          <p:nvPr userDrawn="1"/>
        </p:nvPicPr>
        <p:blipFill rotWithShape="1">
          <a:blip r:embed="rId4"/>
          <a:srcRect l="4081" t="42453" r="53125" b="50558"/>
          <a:stretch/>
        </p:blipFill>
        <p:spPr>
          <a:xfrm>
            <a:off x="62373" y="6137596"/>
            <a:ext cx="1750410" cy="249381"/>
          </a:xfrm>
          <a:prstGeom prst="rect">
            <a:avLst/>
          </a:prstGeom>
          <a:effectLst/>
        </p:spPr>
      </p:pic>
      <p:sp>
        <p:nvSpPr>
          <p:cNvPr id="27" name="Text Placeholder 23">
            <a:extLst>
              <a:ext uri="{FF2B5EF4-FFF2-40B4-BE49-F238E27FC236}">
                <a16:creationId xmlns:a16="http://schemas.microsoft.com/office/drawing/2014/main" id="{85F65B76-315F-4156-97F5-719BAE31D2CA}"/>
              </a:ext>
            </a:extLst>
          </p:cNvPr>
          <p:cNvSpPr>
            <a:spLocks noGrp="1"/>
          </p:cNvSpPr>
          <p:nvPr>
            <p:ph type="body" sz="quarter" idx="12"/>
          </p:nvPr>
        </p:nvSpPr>
        <p:spPr>
          <a:xfrm>
            <a:off x="9255909" y="1437106"/>
            <a:ext cx="2707126" cy="494094"/>
          </a:xfrm>
        </p:spPr>
        <p:txBody>
          <a:bodyPr>
            <a:normAutofit/>
          </a:bodyPr>
          <a:lstStyle>
            <a:lvl1pPr algn="l" defTabSz="914400" rtl="0" eaLnBrk="1" latinLnBrk="0" hangingPunct="1">
              <a:lnSpc>
                <a:spcPct val="90000"/>
              </a:lnSpc>
              <a:spcBef>
                <a:spcPts val="0"/>
              </a:spcBef>
              <a:buNone/>
              <a:defRPr lang="en-US" sz="3000" kern="1200" dirty="0" smtClean="0">
                <a:solidFill>
                  <a:srgbClr val="3B3F42"/>
                </a:solidFill>
                <a:latin typeface="+mj-lt"/>
                <a:ea typeface="+mj-ea"/>
                <a:cs typeface="+mj-cs"/>
              </a:defRPr>
            </a:lvl1pPr>
          </a:lstStyle>
          <a:p>
            <a:pPr lvl="0"/>
            <a:endParaRPr lang="en-US"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8" name="Rectangle 7">
            <a:extLst>
              <a:ext uri="{FF2B5EF4-FFF2-40B4-BE49-F238E27FC236}">
                <a16:creationId xmlns:a16="http://schemas.microsoft.com/office/drawing/2014/main" id="{F2B4D4E7-2717-4640-B4BE-2FE1EFBE1441}"/>
              </a:ext>
            </a:extLst>
          </p:cNvPr>
          <p:cNvSpPr/>
          <p:nvPr userDrawn="1"/>
        </p:nvSpPr>
        <p:spPr>
          <a:xfrm>
            <a:off x="0" y="-14990"/>
            <a:ext cx="12191999" cy="6887980"/>
          </a:xfrm>
          <a:prstGeom prst="rect">
            <a:avLst/>
          </a:prstGeom>
          <a:blipFill dpi="0" rotWithShape="1">
            <a:blip r:embed="rId2" cstate="email">
              <a:alphaModFix amt="9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203848" y="5844473"/>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pic>
        <p:nvPicPr>
          <p:cNvPr id="5" name="Picture 4">
            <a:extLst>
              <a:ext uri="{FF2B5EF4-FFF2-40B4-BE49-F238E27FC236}">
                <a16:creationId xmlns:a16="http://schemas.microsoft.com/office/drawing/2014/main" id="{5A7108A0-F02A-4B1D-B197-B64152831358}"/>
              </a:ext>
            </a:extLst>
          </p:cNvPr>
          <p:cNvPicPr>
            <a:picLocks noChangeAspect="1"/>
          </p:cNvPicPr>
          <p:nvPr userDrawn="1"/>
        </p:nvPicPr>
        <p:blipFill rotWithShape="1">
          <a:blip r:embed="rId3"/>
          <a:srcRect l="4081" t="42453" r="53125" b="50558"/>
          <a:stretch/>
        </p:blipFill>
        <p:spPr>
          <a:xfrm>
            <a:off x="0" y="-14990"/>
            <a:ext cx="12192000" cy="299803"/>
          </a:xfrm>
          <a:prstGeom prst="rect">
            <a:avLst/>
          </a:prstGeom>
          <a:effectLst/>
        </p:spPr>
      </p:pic>
      <p:pic>
        <p:nvPicPr>
          <p:cNvPr id="6" name="Picture 5">
            <a:extLst>
              <a:ext uri="{FF2B5EF4-FFF2-40B4-BE49-F238E27FC236}">
                <a16:creationId xmlns:a16="http://schemas.microsoft.com/office/drawing/2014/main" id="{C19382FD-9A0E-40C1-AC03-31B7ABDA66C9}"/>
              </a:ext>
            </a:extLst>
          </p:cNvPr>
          <p:cNvPicPr>
            <a:picLocks noChangeAspect="1"/>
          </p:cNvPicPr>
          <p:nvPr userDrawn="1"/>
        </p:nvPicPr>
        <p:blipFill rotWithShape="1">
          <a:blip r:embed="rId3"/>
          <a:srcRect l="4081" t="42453" r="53125" b="50558"/>
          <a:stretch/>
        </p:blipFill>
        <p:spPr>
          <a:xfrm rot="10800000">
            <a:off x="-19989" y="6745573"/>
            <a:ext cx="12211987" cy="127415"/>
          </a:xfrm>
          <a:prstGeom prst="rect">
            <a:avLst/>
          </a:prstGeom>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34F57A79-C583-497F-9CFD-BA33D246C651}"/>
              </a:ext>
            </a:extLst>
          </p:cNvPr>
          <p:cNvPicPr>
            <a:picLocks noChangeAspect="1"/>
          </p:cNvPicPr>
          <p:nvPr userDrawn="1"/>
        </p:nvPicPr>
        <p:blipFill rotWithShape="1">
          <a:blip r:embed="rId2"/>
          <a:srcRect l="4081" t="42453" r="53125" b="50558"/>
          <a:stretch/>
        </p:blipFill>
        <p:spPr>
          <a:xfrm rot="16200000">
            <a:off x="-3204820" y="3189831"/>
            <a:ext cx="6858002" cy="478340"/>
          </a:xfrm>
          <a:prstGeom prst="rect">
            <a:avLst/>
          </a:prstGeom>
          <a:effectLst/>
        </p:spPr>
      </p:pic>
      <p:pic>
        <p:nvPicPr>
          <p:cNvPr id="3" name="Picture 2">
            <a:extLst>
              <a:ext uri="{FF2B5EF4-FFF2-40B4-BE49-F238E27FC236}">
                <a16:creationId xmlns:a16="http://schemas.microsoft.com/office/drawing/2014/main" id="{EF8F377F-8156-42CD-B5E7-ED349D6C733B}"/>
              </a:ext>
            </a:extLst>
          </p:cNvPr>
          <p:cNvPicPr>
            <a:picLocks noChangeAspect="1"/>
          </p:cNvPicPr>
          <p:nvPr userDrawn="1"/>
        </p:nvPicPr>
        <p:blipFill rotWithShape="1">
          <a:blip r:embed="rId2"/>
          <a:srcRect l="4081" t="42453" r="53125" b="50558"/>
          <a:stretch/>
        </p:blipFill>
        <p:spPr>
          <a:xfrm rot="5400000">
            <a:off x="8538819" y="3189831"/>
            <a:ext cx="6858002" cy="478340"/>
          </a:xfrm>
          <a:prstGeom prst="rect">
            <a:avLst/>
          </a:prstGeom>
          <a:effectLst/>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11/10/2017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3.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10.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3" Type="http://schemas.openxmlformats.org/officeDocument/2006/relationships/image" Target="../media/image18.emf"/><Relationship Id="rId2" Type="http://schemas.openxmlformats.org/officeDocument/2006/relationships/image" Target="../media/image17.emf"/><Relationship Id="rId1" Type="http://schemas.openxmlformats.org/officeDocument/2006/relationships/slideLayout" Target="../slideLayouts/slideLayout8.xml"/><Relationship Id="rId4" Type="http://schemas.openxmlformats.org/officeDocument/2006/relationships/image" Target="../media/image19.emf"/></Relationships>
</file>

<file path=ppt/slides/_rels/slide15.xml.rels><?xml version="1.0" encoding="UTF-8" standalone="yes"?>
<Relationships xmlns="http://schemas.openxmlformats.org/package/2006/relationships"><Relationship Id="rId2" Type="http://schemas.openxmlformats.org/officeDocument/2006/relationships/image" Target="../media/image20.emf"/><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247506" y="3507215"/>
            <a:ext cx="5691855" cy="1327643"/>
          </a:xfrm>
          <a:prstGeom prst="rect">
            <a:avLst/>
          </a:prstGeom>
        </p:spPr>
        <p:txBody>
          <a:bodyPr lIns="91425" tIns="91425" rIns="91425" bIns="91425" anchor="b" anchorCtr="0">
            <a:noAutofit/>
          </a:bodyPr>
          <a:lstStyle/>
          <a:p>
            <a:pPr lvl="0">
              <a:spcBef>
                <a:spcPts val="0"/>
              </a:spcBef>
              <a:buNone/>
            </a:pPr>
            <a:r>
              <a:rPr lang="en" sz="4400" dirty="0"/>
              <a:t>THIS IS YOUR PRESENTATION TITLE</a:t>
            </a:r>
          </a:p>
        </p:txBody>
      </p:sp>
      <p:grpSp>
        <p:nvGrpSpPr>
          <p:cNvPr id="5" name="Group 4">
            <a:extLst>
              <a:ext uri="{FF2B5EF4-FFF2-40B4-BE49-F238E27FC236}">
                <a16:creationId xmlns:a16="http://schemas.microsoft.com/office/drawing/2014/main" id="{CD7C1CAF-231D-4B1D-BEA7-0BE75E54E4B5}"/>
              </a:ext>
            </a:extLst>
          </p:cNvPr>
          <p:cNvGrpSpPr/>
          <p:nvPr/>
        </p:nvGrpSpPr>
        <p:grpSpPr>
          <a:xfrm>
            <a:off x="4760831" y="1693188"/>
            <a:ext cx="2670338" cy="1735811"/>
            <a:chOff x="1118784" y="550022"/>
            <a:chExt cx="2670338" cy="1735811"/>
          </a:xfrm>
        </p:grpSpPr>
        <p:grpSp>
          <p:nvGrpSpPr>
            <p:cNvPr id="6" name="Group 5">
              <a:extLst>
                <a:ext uri="{FF2B5EF4-FFF2-40B4-BE49-F238E27FC236}">
                  <a16:creationId xmlns:a16="http://schemas.microsoft.com/office/drawing/2014/main" id="{DC7AF9A3-7796-4486-BB30-A340CDBA71F5}"/>
                </a:ext>
              </a:extLst>
            </p:cNvPr>
            <p:cNvGrpSpPr/>
            <p:nvPr userDrawn="1"/>
          </p:nvGrpSpPr>
          <p:grpSpPr>
            <a:xfrm>
              <a:off x="1118784" y="550022"/>
              <a:ext cx="2670338" cy="1735811"/>
              <a:chOff x="604434" y="613065"/>
              <a:chExt cx="2670338" cy="1735811"/>
            </a:xfrm>
          </p:grpSpPr>
          <p:sp>
            <p:nvSpPr>
              <p:cNvPr id="8" name="Isosceles Triangle 7">
                <a:extLst>
                  <a:ext uri="{FF2B5EF4-FFF2-40B4-BE49-F238E27FC236}">
                    <a16:creationId xmlns:a16="http://schemas.microsoft.com/office/drawing/2014/main" id="{D9396306-9780-4D6F-AECA-48B44171EF3A}"/>
                  </a:ext>
                </a:extLst>
              </p:cNvPr>
              <p:cNvSpPr/>
              <p:nvPr userDrawn="1"/>
            </p:nvSpPr>
            <p:spPr>
              <a:xfrm>
                <a:off x="604434" y="613065"/>
                <a:ext cx="2665207" cy="1735811"/>
              </a:xfrm>
              <a:prstGeom prst="triangle">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Shape 8">
                <a:extLst>
                  <a:ext uri="{FF2B5EF4-FFF2-40B4-BE49-F238E27FC236}">
                    <a16:creationId xmlns:a16="http://schemas.microsoft.com/office/drawing/2014/main" id="{4100DBB1-EC54-43D5-B32A-165DDBC80B73}"/>
                  </a:ext>
                </a:extLst>
              </p:cNvPr>
              <p:cNvSpPr/>
              <p:nvPr userDrawn="1"/>
            </p:nvSpPr>
            <p:spPr>
              <a:xfrm>
                <a:off x="1937037" y="613065"/>
                <a:ext cx="1337735" cy="1735811"/>
              </a:xfrm>
              <a:custGeom>
                <a:avLst/>
                <a:gdLst>
                  <a:gd name="connsiteX0" fmla="*/ 5132 w 1337735"/>
                  <a:gd name="connsiteY0" fmla="*/ 0 h 1735811"/>
                  <a:gd name="connsiteX1" fmla="*/ 1337735 w 1337735"/>
                  <a:gd name="connsiteY1" fmla="*/ 1735811 h 1735811"/>
                  <a:gd name="connsiteX2" fmla="*/ 0 w 1337735"/>
                  <a:gd name="connsiteY2" fmla="*/ 1735811 h 1735811"/>
                  <a:gd name="connsiteX3" fmla="*/ 0 w 1337735"/>
                  <a:gd name="connsiteY3" fmla="*/ 6685 h 1735811"/>
                </a:gdLst>
                <a:ahLst/>
                <a:cxnLst>
                  <a:cxn ang="0">
                    <a:pos x="connsiteX0" y="connsiteY0"/>
                  </a:cxn>
                  <a:cxn ang="0">
                    <a:pos x="connsiteX1" y="connsiteY1"/>
                  </a:cxn>
                  <a:cxn ang="0">
                    <a:pos x="connsiteX2" y="connsiteY2"/>
                  </a:cxn>
                  <a:cxn ang="0">
                    <a:pos x="connsiteX3" y="connsiteY3"/>
                  </a:cxn>
                </a:cxnLst>
                <a:rect l="l" t="t" r="r" b="b"/>
                <a:pathLst>
                  <a:path w="1337735" h="1735811">
                    <a:moveTo>
                      <a:pt x="5132" y="0"/>
                    </a:moveTo>
                    <a:lnTo>
                      <a:pt x="1337735" y="1735811"/>
                    </a:lnTo>
                    <a:lnTo>
                      <a:pt x="0" y="1735811"/>
                    </a:lnTo>
                    <a:lnTo>
                      <a:pt x="0" y="6685"/>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pic>
          <p:nvPicPr>
            <p:cNvPr id="7" name="Picture 6">
              <a:extLst>
                <a:ext uri="{FF2B5EF4-FFF2-40B4-BE49-F238E27FC236}">
                  <a16:creationId xmlns:a16="http://schemas.microsoft.com/office/drawing/2014/main" id="{7965CF1A-D93E-41D7-8B27-EAF76EEA8342}"/>
                </a:ext>
              </a:extLst>
            </p:cNvPr>
            <p:cNvPicPr>
              <a:picLocks noChangeAspect="1"/>
            </p:cNvPicPr>
            <p:nvPr userDrawn="1"/>
          </p:nvPicPr>
          <p:blipFill rotWithShape="1">
            <a:blip r:embed="rId2"/>
            <a:srcRect l="29818" t="24885" r="29818" b="36723"/>
            <a:stretch/>
          </p:blipFill>
          <p:spPr>
            <a:xfrm rot="5400000">
              <a:off x="2099356" y="1311941"/>
              <a:ext cx="609723" cy="652268"/>
            </a:xfrm>
            <a:custGeom>
              <a:avLst/>
              <a:gdLst>
                <a:gd name="connsiteX0" fmla="*/ 824490 w 1104900"/>
                <a:gd name="connsiteY0" fmla="*/ 0 h 1181996"/>
                <a:gd name="connsiteX1" fmla="*/ 1104900 w 1104900"/>
                <a:gd name="connsiteY1" fmla="*/ 0 h 1181996"/>
                <a:gd name="connsiteX2" fmla="*/ 1104900 w 1104900"/>
                <a:gd name="connsiteY2" fmla="*/ 1181996 h 1181996"/>
                <a:gd name="connsiteX3" fmla="*/ 421169 w 1104900"/>
                <a:gd name="connsiteY3" fmla="*/ 1181996 h 1181996"/>
                <a:gd name="connsiteX4" fmla="*/ 0 w 1104900"/>
                <a:gd name="connsiteY4" fmla="*/ 0 h 1181996"/>
                <a:gd name="connsiteX5" fmla="*/ 663462 w 1104900"/>
                <a:gd name="connsiteY5" fmla="*/ 0 h 1181996"/>
                <a:gd name="connsiteX6" fmla="*/ 260141 w 1104900"/>
                <a:gd name="connsiteY6" fmla="*/ 1181996 h 1181996"/>
                <a:gd name="connsiteX7" fmla="*/ 0 w 1104900"/>
                <a:gd name="connsiteY7" fmla="*/ 1181996 h 11819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104900" h="1181996">
                  <a:moveTo>
                    <a:pt x="824490" y="0"/>
                  </a:moveTo>
                  <a:lnTo>
                    <a:pt x="1104900" y="0"/>
                  </a:lnTo>
                  <a:lnTo>
                    <a:pt x="1104900" y="1181996"/>
                  </a:lnTo>
                  <a:lnTo>
                    <a:pt x="421169" y="1181996"/>
                  </a:lnTo>
                  <a:close/>
                  <a:moveTo>
                    <a:pt x="0" y="0"/>
                  </a:moveTo>
                  <a:lnTo>
                    <a:pt x="663462" y="0"/>
                  </a:lnTo>
                  <a:lnTo>
                    <a:pt x="260141" y="1181996"/>
                  </a:lnTo>
                  <a:lnTo>
                    <a:pt x="0" y="1181996"/>
                  </a:lnTo>
                  <a:close/>
                </a:path>
              </a:pathLst>
            </a:custGeom>
          </p:spPr>
        </p:pic>
      </p:grpSp>
      <p:grpSp>
        <p:nvGrpSpPr>
          <p:cNvPr id="10" name="Group 9">
            <a:extLst>
              <a:ext uri="{FF2B5EF4-FFF2-40B4-BE49-F238E27FC236}">
                <a16:creationId xmlns:a16="http://schemas.microsoft.com/office/drawing/2014/main" id="{86A0AFD4-8815-4DE0-8012-EFEEF5461A9C}"/>
              </a:ext>
            </a:extLst>
          </p:cNvPr>
          <p:cNvGrpSpPr/>
          <p:nvPr/>
        </p:nvGrpSpPr>
        <p:grpSpPr>
          <a:xfrm>
            <a:off x="3672840" y="4750086"/>
            <a:ext cx="4894297" cy="169543"/>
            <a:chOff x="3672840" y="4692030"/>
            <a:chExt cx="4894297" cy="169543"/>
          </a:xfrm>
        </p:grpSpPr>
        <p:pic>
          <p:nvPicPr>
            <p:cNvPr id="3" name="Picture 2">
              <a:extLst>
                <a:ext uri="{FF2B5EF4-FFF2-40B4-BE49-F238E27FC236}">
                  <a16:creationId xmlns:a16="http://schemas.microsoft.com/office/drawing/2014/main" id="{34C8FBB0-DAB2-4525-9904-C5FBAF7F157C}"/>
                </a:ext>
              </a:extLst>
            </p:cNvPr>
            <p:cNvPicPr>
              <a:picLocks noChangeAspect="1"/>
            </p:cNvPicPr>
            <p:nvPr/>
          </p:nvPicPr>
          <p:blipFill rotWithShape="1">
            <a:blip r:embed="rId3"/>
            <a:srcRect l="4156" t="43224" r="54381" b="51960"/>
            <a:stretch/>
          </p:blipFill>
          <p:spPr>
            <a:xfrm>
              <a:off x="7567012" y="4692030"/>
              <a:ext cx="1000125" cy="169543"/>
            </a:xfrm>
            <a:prstGeom prst="rect">
              <a:avLst/>
            </a:prstGeom>
          </p:spPr>
        </p:pic>
        <p:sp>
          <p:nvSpPr>
            <p:cNvPr id="2" name="Rectangle 1">
              <a:extLst>
                <a:ext uri="{FF2B5EF4-FFF2-40B4-BE49-F238E27FC236}">
                  <a16:creationId xmlns:a16="http://schemas.microsoft.com/office/drawing/2014/main" id="{FABBF95C-C4CA-44F8-9606-FF648CD2D286}"/>
                </a:ext>
              </a:extLst>
            </p:cNvPr>
            <p:cNvSpPr/>
            <p:nvPr/>
          </p:nvSpPr>
          <p:spPr>
            <a:xfrm rot="5400000">
              <a:off x="5597066" y="2830215"/>
              <a:ext cx="45719" cy="3894172"/>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ED0D640D-B49F-4979-A5AD-01C887C077CD}"/>
              </a:ext>
            </a:extLst>
          </p:cNvPr>
          <p:cNvSpPr txBox="1">
            <a:spLocks/>
          </p:cNvSpPr>
          <p:nvPr/>
        </p:nvSpPr>
        <p:spPr>
          <a:xfrm>
            <a:off x="334758" y="1064974"/>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3B3F42"/>
                </a:solidFill>
              </a:rPr>
              <a:t>INSTRUCTIONS FOR USE</a:t>
            </a:r>
          </a:p>
        </p:txBody>
      </p:sp>
      <p:sp>
        <p:nvSpPr>
          <p:cNvPr id="4" name="Rectangle 3">
            <a:extLst>
              <a:ext uri="{FF2B5EF4-FFF2-40B4-BE49-F238E27FC236}">
                <a16:creationId xmlns:a16="http://schemas.microsoft.com/office/drawing/2014/main" id="{0C55853F-765F-4631-8759-AE3A8BAE20EF}"/>
              </a:ext>
            </a:extLst>
          </p:cNvPr>
          <p:cNvSpPr/>
          <p:nvPr/>
        </p:nvSpPr>
        <p:spPr>
          <a:xfrm>
            <a:off x="334758" y="4333823"/>
            <a:ext cx="2343270" cy="307777"/>
          </a:xfrm>
          <a:prstGeom prst="rect">
            <a:avLst/>
          </a:prstGeom>
        </p:spPr>
        <p:txBody>
          <a:bodyPr wrap="none">
            <a:spAutoFit/>
          </a:bodyPr>
          <a:lstStyle/>
          <a:p>
            <a:pPr algn="just"/>
            <a:r>
              <a:rPr lang="en-US" sz="1400" dirty="0">
                <a:solidFill>
                  <a:srgbClr val="56B9D0"/>
                </a:solidFill>
              </a:rPr>
              <a:t>FONT: </a:t>
            </a:r>
            <a:r>
              <a:rPr lang="en-US" sz="1400" dirty="0" err="1">
                <a:solidFill>
                  <a:srgbClr val="56B9D0"/>
                </a:solidFill>
              </a:rPr>
              <a:t>Roboto</a:t>
            </a:r>
            <a:r>
              <a:rPr lang="en-US" sz="1400" dirty="0">
                <a:solidFill>
                  <a:srgbClr val="56B9D0"/>
                </a:solidFill>
              </a:rPr>
              <a:t> </a:t>
            </a:r>
            <a:r>
              <a:rPr lang="en-US" sz="1400" dirty="0" err="1">
                <a:solidFill>
                  <a:srgbClr val="56B9D0"/>
                </a:solidFill>
              </a:rPr>
              <a:t>Condenced</a:t>
            </a:r>
            <a:r>
              <a:rPr lang="en-US" sz="1400" dirty="0">
                <a:solidFill>
                  <a:srgbClr val="56B9D0"/>
                </a:solidFill>
              </a:rPr>
              <a:t> </a:t>
            </a:r>
          </a:p>
        </p:txBody>
      </p:sp>
      <p:sp>
        <p:nvSpPr>
          <p:cNvPr id="5" name="Rectangle 4">
            <a:extLst>
              <a:ext uri="{FF2B5EF4-FFF2-40B4-BE49-F238E27FC236}">
                <a16:creationId xmlns:a16="http://schemas.microsoft.com/office/drawing/2014/main" id="{93527E46-4636-4B8E-81A4-985460807723}"/>
              </a:ext>
            </a:extLst>
          </p:cNvPr>
          <p:cNvSpPr/>
          <p:nvPr/>
        </p:nvSpPr>
        <p:spPr>
          <a:xfrm>
            <a:off x="334758" y="2046728"/>
            <a:ext cx="3078002" cy="2277547"/>
          </a:xfrm>
          <a:prstGeom prst="rect">
            <a:avLst/>
          </a:prstGeom>
        </p:spPr>
        <p:txBody>
          <a:bodyPr wrap="square">
            <a:spAutoFit/>
          </a:bodyPr>
          <a:lstStyle/>
          <a:p>
            <a:r>
              <a:rPr lang="en-US" sz="1400" dirty="0">
                <a:solidFill>
                  <a:srgbClr val="56B9D0"/>
                </a:solidFill>
              </a:rPr>
              <a:t>DOWNLOAD AS POWERPOINT TEMPLATE</a:t>
            </a:r>
          </a:p>
          <a:p>
            <a:pPr algn="just"/>
            <a:endParaRPr lang="en-US" sz="800" dirty="0">
              <a:solidFill>
                <a:srgbClr val="3B3F42"/>
              </a:solidFill>
            </a:endParaRPr>
          </a:p>
          <a:p>
            <a:pPr algn="just"/>
            <a:r>
              <a:rPr lang="en-US" sz="1400" dirty="0">
                <a:solidFill>
                  <a:srgbClr val="3B3F42"/>
                </a:solidFill>
              </a:rPr>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solidFill>
                <a:srgbClr val="3B3F42"/>
              </a:solidFill>
            </a:endParaRPr>
          </a:p>
        </p:txBody>
      </p:sp>
      <p:sp>
        <p:nvSpPr>
          <p:cNvPr id="6" name="Rectangle 5">
            <a:extLst>
              <a:ext uri="{FF2B5EF4-FFF2-40B4-BE49-F238E27FC236}">
                <a16:creationId xmlns:a16="http://schemas.microsoft.com/office/drawing/2014/main" id="{A17A1156-DA0A-470F-BAEE-587ABBF14D55}"/>
              </a:ext>
            </a:extLst>
          </p:cNvPr>
          <p:cNvSpPr/>
          <p:nvPr/>
        </p:nvSpPr>
        <p:spPr>
          <a:xfrm>
            <a:off x="3412760" y="2046728"/>
            <a:ext cx="2683240" cy="2369880"/>
          </a:xfrm>
          <a:prstGeom prst="rect">
            <a:avLst/>
          </a:prstGeom>
        </p:spPr>
        <p:txBody>
          <a:bodyPr wrap="square">
            <a:spAutoFit/>
          </a:bodyPr>
          <a:lstStyle/>
          <a:p>
            <a:r>
              <a:rPr lang="en-US" sz="1400" dirty="0">
                <a:solidFill>
                  <a:srgbClr val="56B9D0"/>
                </a:solidFill>
              </a:rPr>
              <a:t>USE AS GOOGLE SLIDES THEME</a:t>
            </a:r>
          </a:p>
          <a:p>
            <a:pPr algn="just"/>
            <a:endParaRPr lang="en-US" sz="800" dirty="0">
              <a:solidFill>
                <a:srgbClr val="3B3F42"/>
              </a:solidFill>
            </a:endParaRPr>
          </a:p>
          <a:p>
            <a:pPr algn="just"/>
            <a:r>
              <a:rPr lang="en-US" sz="1400" dirty="0">
                <a:solidFill>
                  <a:srgbClr val="3B3F42"/>
                </a:solidFill>
              </a:rPr>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1C6FD6D3-AC71-4F73-9E7F-A9F469C28E44}"/>
              </a:ext>
            </a:extLst>
          </p:cNvPr>
          <p:cNvSpPr/>
          <p:nvPr/>
        </p:nvSpPr>
        <p:spPr>
          <a:xfrm>
            <a:off x="334758" y="5373926"/>
            <a:ext cx="5614433" cy="738664"/>
          </a:xfrm>
          <a:prstGeom prst="rect">
            <a:avLst/>
          </a:prstGeom>
        </p:spPr>
        <p:txBody>
          <a:bodyPr wrap="square">
            <a:spAutoFit/>
          </a:bodyPr>
          <a:lstStyle/>
          <a:p>
            <a:r>
              <a:rPr lang="en-US" sz="1400" dirty="0">
                <a:solidFill>
                  <a:srgbClr val="3B3F42"/>
                </a:solidFill>
              </a:rPr>
              <a:t>This template is free to use under Creative Commons Attribution license. Please mention Slidehood.com and other resources used in a slide footer.</a:t>
            </a:r>
          </a:p>
        </p:txBody>
      </p:sp>
      <p:pic>
        <p:nvPicPr>
          <p:cNvPr id="11" name="Picture 10">
            <a:extLst>
              <a:ext uri="{FF2B5EF4-FFF2-40B4-BE49-F238E27FC236}">
                <a16:creationId xmlns:a16="http://schemas.microsoft.com/office/drawing/2014/main" id="{C06910B2-A1D3-44BB-B1F0-C68B2147F3E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42810" y="0"/>
            <a:ext cx="5949189" cy="6858000"/>
          </a:xfrm>
          <a:custGeom>
            <a:avLst/>
            <a:gdLst>
              <a:gd name="connsiteX0" fmla="*/ 0 w 5918432"/>
              <a:gd name="connsiteY0" fmla="*/ 0 h 6858000"/>
              <a:gd name="connsiteX1" fmla="*/ 5918432 w 5918432"/>
              <a:gd name="connsiteY1" fmla="*/ 0 h 6858000"/>
              <a:gd name="connsiteX2" fmla="*/ 5918432 w 5918432"/>
              <a:gd name="connsiteY2" fmla="*/ 6858000 h 6858000"/>
              <a:gd name="connsiteX3" fmla="*/ 0 w 5918432"/>
              <a:gd name="connsiteY3" fmla="*/ 6858000 h 6858000"/>
              <a:gd name="connsiteX4" fmla="*/ 0 w 5918432"/>
              <a:gd name="connsiteY4" fmla="*/ 1740757 h 6858000"/>
              <a:gd name="connsiteX5" fmla="*/ 673762 w 5918432"/>
              <a:gd name="connsiteY5" fmla="*/ 1397189 h 6858000"/>
              <a:gd name="connsiteX6" fmla="*/ 0 w 5918432"/>
              <a:gd name="connsiteY6" fmla="*/ 105362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918432" h="6858000">
                <a:moveTo>
                  <a:pt x="0" y="0"/>
                </a:moveTo>
                <a:lnTo>
                  <a:pt x="5918432" y="0"/>
                </a:lnTo>
                <a:lnTo>
                  <a:pt x="5918432" y="6858000"/>
                </a:lnTo>
                <a:lnTo>
                  <a:pt x="0" y="6858000"/>
                </a:lnTo>
                <a:lnTo>
                  <a:pt x="0" y="1740757"/>
                </a:lnTo>
                <a:lnTo>
                  <a:pt x="673762" y="1397189"/>
                </a:lnTo>
                <a:lnTo>
                  <a:pt x="0" y="1053620"/>
                </a:lnTo>
                <a:close/>
              </a:path>
            </a:pathLst>
          </a:cu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234616" y="3429000"/>
            <a:ext cx="3897859" cy="724762"/>
          </a:xfrm>
          <a:prstGeom prst="rect">
            <a:avLst/>
          </a:prstGeom>
        </p:spPr>
        <p:txBody>
          <a:bodyPr lIns="91425" tIns="91425" rIns="91425" bIns="91425" anchor="b" anchorCtr="0">
            <a:noAutofit/>
          </a:bodyPr>
          <a:lstStyle/>
          <a:p>
            <a:pPr lvl="0" rtl="0">
              <a:spcBef>
                <a:spcPts val="0"/>
              </a:spcBef>
              <a:buNone/>
            </a:pPr>
            <a:r>
              <a:rPr lang="en-US" sz="3600" dirty="0">
                <a:solidFill>
                  <a:srgbClr val="3B3F42"/>
                </a:solidFill>
              </a:rPr>
              <a:t>BREAK SLIDE</a:t>
            </a:r>
            <a:endParaRPr lang="en" sz="3600" dirty="0">
              <a:solidFill>
                <a:srgbClr val="3B3F42"/>
              </a:solidFill>
            </a:endParaRPr>
          </a:p>
        </p:txBody>
      </p:sp>
      <p:sp>
        <p:nvSpPr>
          <p:cNvPr id="5" name="Shape 99"/>
          <p:cNvSpPr txBox="1">
            <a:spLocks noGrp="1"/>
          </p:cNvSpPr>
          <p:nvPr>
            <p:ph type="subTitle" idx="1"/>
          </p:nvPr>
        </p:nvSpPr>
        <p:spPr>
          <a:xfrm>
            <a:off x="1054736" y="4046809"/>
            <a:ext cx="4287603" cy="345309"/>
          </a:xfrm>
          <a:prstGeom prst="rect">
            <a:avLst/>
          </a:prstGeom>
        </p:spPr>
        <p:txBody>
          <a:bodyPr lIns="91425" tIns="91425" rIns="91425" bIns="91425" anchor="ctr" anchorCtr="0">
            <a:noAutofit/>
          </a:bodyPr>
          <a:lstStyle/>
          <a:p>
            <a:pPr lvl="0" rtl="0">
              <a:spcBef>
                <a:spcPts val="0"/>
              </a:spcBef>
              <a:buNone/>
            </a:pPr>
            <a:r>
              <a:rPr lang="en-US" sz="1800" dirty="0">
                <a:solidFill>
                  <a:srgbClr val="56B9D0"/>
                </a:solidFill>
              </a:rPr>
              <a:t>This is your subtitle slide</a:t>
            </a:r>
            <a:endParaRPr lang="en" sz="1800" dirty="0">
              <a:solidFill>
                <a:srgbClr val="56B9D0"/>
              </a:solidFill>
            </a:endParaRPr>
          </a:p>
        </p:txBody>
      </p:sp>
      <p:grpSp>
        <p:nvGrpSpPr>
          <p:cNvPr id="7" name="Group 6">
            <a:extLst>
              <a:ext uri="{FF2B5EF4-FFF2-40B4-BE49-F238E27FC236}">
                <a16:creationId xmlns:a16="http://schemas.microsoft.com/office/drawing/2014/main" id="{02FA580D-58F0-41F0-9DFE-D8BFBFCE8FAC}"/>
              </a:ext>
            </a:extLst>
          </p:cNvPr>
          <p:cNvGrpSpPr/>
          <p:nvPr/>
        </p:nvGrpSpPr>
        <p:grpSpPr>
          <a:xfrm>
            <a:off x="2068520" y="1933731"/>
            <a:ext cx="2300293" cy="1495269"/>
            <a:chOff x="1118784" y="550022"/>
            <a:chExt cx="2670338" cy="1735811"/>
          </a:xfrm>
        </p:grpSpPr>
        <p:grpSp>
          <p:nvGrpSpPr>
            <p:cNvPr id="8" name="Group 7">
              <a:extLst>
                <a:ext uri="{FF2B5EF4-FFF2-40B4-BE49-F238E27FC236}">
                  <a16:creationId xmlns:a16="http://schemas.microsoft.com/office/drawing/2014/main" id="{E08F7D0C-BC81-4885-B003-8C1CD98C0FE3}"/>
                </a:ext>
              </a:extLst>
            </p:cNvPr>
            <p:cNvGrpSpPr/>
            <p:nvPr userDrawn="1"/>
          </p:nvGrpSpPr>
          <p:grpSpPr>
            <a:xfrm>
              <a:off x="1118784" y="550022"/>
              <a:ext cx="2670338" cy="1735811"/>
              <a:chOff x="604434" y="613065"/>
              <a:chExt cx="2670338" cy="1735811"/>
            </a:xfrm>
          </p:grpSpPr>
          <p:sp>
            <p:nvSpPr>
              <p:cNvPr id="10" name="Isosceles Triangle 9">
                <a:extLst>
                  <a:ext uri="{FF2B5EF4-FFF2-40B4-BE49-F238E27FC236}">
                    <a16:creationId xmlns:a16="http://schemas.microsoft.com/office/drawing/2014/main" id="{109DF6BE-BE58-45EB-8AB3-7B30EA63F657}"/>
                  </a:ext>
                </a:extLst>
              </p:cNvPr>
              <p:cNvSpPr/>
              <p:nvPr userDrawn="1"/>
            </p:nvSpPr>
            <p:spPr>
              <a:xfrm>
                <a:off x="604434" y="613065"/>
                <a:ext cx="2665207" cy="1735811"/>
              </a:xfrm>
              <a:prstGeom prst="triangle">
                <a:avLst/>
              </a:prstGeom>
              <a:solidFill>
                <a:srgbClr val="FFDC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Shape 10">
                <a:extLst>
                  <a:ext uri="{FF2B5EF4-FFF2-40B4-BE49-F238E27FC236}">
                    <a16:creationId xmlns:a16="http://schemas.microsoft.com/office/drawing/2014/main" id="{C6B1A22F-DCF0-4C61-B497-0915012B23B8}"/>
                  </a:ext>
                </a:extLst>
              </p:cNvPr>
              <p:cNvSpPr/>
              <p:nvPr userDrawn="1"/>
            </p:nvSpPr>
            <p:spPr>
              <a:xfrm>
                <a:off x="1937037" y="613065"/>
                <a:ext cx="1337735" cy="1735811"/>
              </a:xfrm>
              <a:custGeom>
                <a:avLst/>
                <a:gdLst>
                  <a:gd name="connsiteX0" fmla="*/ 5132 w 1337735"/>
                  <a:gd name="connsiteY0" fmla="*/ 0 h 1735811"/>
                  <a:gd name="connsiteX1" fmla="*/ 1337735 w 1337735"/>
                  <a:gd name="connsiteY1" fmla="*/ 1735811 h 1735811"/>
                  <a:gd name="connsiteX2" fmla="*/ 0 w 1337735"/>
                  <a:gd name="connsiteY2" fmla="*/ 1735811 h 1735811"/>
                  <a:gd name="connsiteX3" fmla="*/ 0 w 1337735"/>
                  <a:gd name="connsiteY3" fmla="*/ 6685 h 1735811"/>
                </a:gdLst>
                <a:ahLst/>
                <a:cxnLst>
                  <a:cxn ang="0">
                    <a:pos x="connsiteX0" y="connsiteY0"/>
                  </a:cxn>
                  <a:cxn ang="0">
                    <a:pos x="connsiteX1" y="connsiteY1"/>
                  </a:cxn>
                  <a:cxn ang="0">
                    <a:pos x="connsiteX2" y="connsiteY2"/>
                  </a:cxn>
                  <a:cxn ang="0">
                    <a:pos x="connsiteX3" y="connsiteY3"/>
                  </a:cxn>
                </a:cxnLst>
                <a:rect l="l" t="t" r="r" b="b"/>
                <a:pathLst>
                  <a:path w="1337735" h="1735811">
                    <a:moveTo>
                      <a:pt x="5132" y="0"/>
                    </a:moveTo>
                    <a:lnTo>
                      <a:pt x="1337735" y="1735811"/>
                    </a:lnTo>
                    <a:lnTo>
                      <a:pt x="0" y="1735811"/>
                    </a:lnTo>
                    <a:lnTo>
                      <a:pt x="0" y="6685"/>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pic>
          <p:nvPicPr>
            <p:cNvPr id="9" name="Picture 8">
              <a:extLst>
                <a:ext uri="{FF2B5EF4-FFF2-40B4-BE49-F238E27FC236}">
                  <a16:creationId xmlns:a16="http://schemas.microsoft.com/office/drawing/2014/main" id="{71D44628-6477-465B-B144-AF935AE666E3}"/>
                </a:ext>
              </a:extLst>
            </p:cNvPr>
            <p:cNvPicPr>
              <a:picLocks noChangeAspect="1"/>
            </p:cNvPicPr>
            <p:nvPr userDrawn="1"/>
          </p:nvPicPr>
          <p:blipFill rotWithShape="1">
            <a:blip r:embed="rId2"/>
            <a:srcRect l="29818" t="24885" r="29818" b="36723"/>
            <a:stretch/>
          </p:blipFill>
          <p:spPr>
            <a:xfrm rot="5400000">
              <a:off x="2099356" y="1311941"/>
              <a:ext cx="609723" cy="652268"/>
            </a:xfrm>
            <a:custGeom>
              <a:avLst/>
              <a:gdLst>
                <a:gd name="connsiteX0" fmla="*/ 824490 w 1104900"/>
                <a:gd name="connsiteY0" fmla="*/ 0 h 1181996"/>
                <a:gd name="connsiteX1" fmla="*/ 1104900 w 1104900"/>
                <a:gd name="connsiteY1" fmla="*/ 0 h 1181996"/>
                <a:gd name="connsiteX2" fmla="*/ 1104900 w 1104900"/>
                <a:gd name="connsiteY2" fmla="*/ 1181996 h 1181996"/>
                <a:gd name="connsiteX3" fmla="*/ 421169 w 1104900"/>
                <a:gd name="connsiteY3" fmla="*/ 1181996 h 1181996"/>
                <a:gd name="connsiteX4" fmla="*/ 0 w 1104900"/>
                <a:gd name="connsiteY4" fmla="*/ 0 h 1181996"/>
                <a:gd name="connsiteX5" fmla="*/ 663462 w 1104900"/>
                <a:gd name="connsiteY5" fmla="*/ 0 h 1181996"/>
                <a:gd name="connsiteX6" fmla="*/ 260141 w 1104900"/>
                <a:gd name="connsiteY6" fmla="*/ 1181996 h 1181996"/>
                <a:gd name="connsiteX7" fmla="*/ 0 w 1104900"/>
                <a:gd name="connsiteY7" fmla="*/ 1181996 h 11819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104900" h="1181996">
                  <a:moveTo>
                    <a:pt x="824490" y="0"/>
                  </a:moveTo>
                  <a:lnTo>
                    <a:pt x="1104900" y="0"/>
                  </a:lnTo>
                  <a:lnTo>
                    <a:pt x="1104900" y="1181996"/>
                  </a:lnTo>
                  <a:lnTo>
                    <a:pt x="421169" y="1181996"/>
                  </a:lnTo>
                  <a:close/>
                  <a:moveTo>
                    <a:pt x="0" y="0"/>
                  </a:moveTo>
                  <a:lnTo>
                    <a:pt x="663462" y="0"/>
                  </a:lnTo>
                  <a:lnTo>
                    <a:pt x="260141" y="1181996"/>
                  </a:lnTo>
                  <a:lnTo>
                    <a:pt x="0" y="1181996"/>
                  </a:lnTo>
                  <a:close/>
                </a:path>
              </a:pathLst>
            </a:custGeom>
          </p:spPr>
        </p:pic>
      </p:gr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907678" y="2507646"/>
            <a:ext cx="6256800" cy="1093199"/>
          </a:xfrm>
        </p:spPr>
        <p:txBody>
          <a:bodyPr>
            <a:normAutofit/>
          </a:bodyPr>
          <a:lstStyle/>
          <a:p>
            <a:pPr algn="l"/>
            <a:r>
              <a:rPr lang="en-US" sz="2000" b="0" dirty="0"/>
              <a:t>A fine quotation is a diamond in the hand of a man of wit and a pebble in the hand of a fool. </a:t>
            </a:r>
          </a:p>
          <a:p>
            <a:pPr algn="l"/>
            <a:endParaRPr lang="en-US" sz="2000"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flipH="1">
            <a:off x="396537" y="1764009"/>
            <a:ext cx="685313" cy="743637"/>
          </a:xfrm>
          <a:prstGeom prst="rect">
            <a:avLst/>
          </a:prstGeom>
        </p:spPr>
      </p:pic>
      <p:sp>
        <p:nvSpPr>
          <p:cNvPr id="4" name="Rectangle 3">
            <a:extLst>
              <a:ext uri="{FF2B5EF4-FFF2-40B4-BE49-F238E27FC236}">
                <a16:creationId xmlns:a16="http://schemas.microsoft.com/office/drawing/2014/main" id="{B076F753-D11B-4AE4-8142-0566015EF558}"/>
              </a:ext>
            </a:extLst>
          </p:cNvPr>
          <p:cNvSpPr/>
          <p:nvPr/>
        </p:nvSpPr>
        <p:spPr>
          <a:xfrm>
            <a:off x="1856905" y="4416768"/>
            <a:ext cx="3567659" cy="2092881"/>
          </a:xfrm>
          <a:prstGeom prst="rect">
            <a:avLst/>
          </a:prstGeom>
        </p:spPr>
        <p:txBody>
          <a:bodyPr wrap="square">
            <a:spAutoFit/>
          </a:bodyPr>
          <a:lstStyle/>
          <a:p>
            <a:pPr algn="just"/>
            <a:r>
              <a:rPr lang="en-US" sz="1300" dirty="0">
                <a:solidFill>
                  <a:srgbClr val="F24C27"/>
                </a:solidFill>
              </a:rPr>
              <a:t>Chris Hadfield</a:t>
            </a:r>
          </a:p>
          <a:p>
            <a:pPr algn="just"/>
            <a:r>
              <a:rPr lang="en-US" sz="1300" dirty="0">
                <a:solidFill>
                  <a:schemeClr val="accent5"/>
                </a:solidFill>
              </a:rPr>
              <a:t>	</a:t>
            </a:r>
            <a:endParaRPr lang="en-US" sz="1300" dirty="0"/>
          </a:p>
          <a:p>
            <a:pPr algn="just"/>
            <a:r>
              <a:rPr lang="en-US" sz="1300" dirty="0">
                <a:solidFill>
                  <a:srgbClr val="3B3F42"/>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6" name="Rectangle 5">
            <a:extLst>
              <a:ext uri="{FF2B5EF4-FFF2-40B4-BE49-F238E27FC236}">
                <a16:creationId xmlns:a16="http://schemas.microsoft.com/office/drawing/2014/main" id="{AED76F86-BDB4-4C70-8712-5D729EAEE12B}"/>
              </a:ext>
            </a:extLst>
          </p:cNvPr>
          <p:cNvSpPr/>
          <p:nvPr/>
        </p:nvSpPr>
        <p:spPr>
          <a:xfrm>
            <a:off x="5619436" y="4416768"/>
            <a:ext cx="3567659" cy="2169825"/>
          </a:xfrm>
          <a:prstGeom prst="rect">
            <a:avLst/>
          </a:prstGeom>
        </p:spPr>
        <p:txBody>
          <a:bodyPr wrap="square">
            <a:spAutoFit/>
          </a:bodyPr>
          <a:lstStyle/>
          <a:p>
            <a:pPr algn="just"/>
            <a:r>
              <a:rPr lang="en-US" sz="1300" dirty="0">
                <a:solidFill>
                  <a:srgbClr val="F24C27"/>
                </a:solidFill>
              </a:rPr>
              <a:t>Erin Cummings</a:t>
            </a:r>
          </a:p>
          <a:p>
            <a:pPr algn="just"/>
            <a:endParaRPr lang="en-US" b="1" dirty="0">
              <a:solidFill>
                <a:srgbClr val="F24C27"/>
              </a:solidFill>
            </a:endParaRPr>
          </a:p>
          <a:p>
            <a:pPr algn="just"/>
            <a:r>
              <a:rPr lang="en-US" sz="1300" dirty="0">
                <a:solidFill>
                  <a:srgbClr val="3B3F42"/>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300" dirty="0">
                <a:solidFill>
                  <a:srgbClr val="3B3F42"/>
                </a:solidFill>
              </a:rPr>
            </a:br>
            <a:endParaRPr lang="en-US" sz="1300" dirty="0">
              <a:solidFill>
                <a:srgbClr val="3B3F42"/>
              </a:solidFill>
            </a:endParaRPr>
          </a:p>
        </p:txBody>
      </p:sp>
      <p:sp>
        <p:nvSpPr>
          <p:cNvPr id="7" name="Shape 98">
            <a:extLst>
              <a:ext uri="{FF2B5EF4-FFF2-40B4-BE49-F238E27FC236}">
                <a16:creationId xmlns:a16="http://schemas.microsoft.com/office/drawing/2014/main" id="{BDFDC6AD-63FD-4C9A-B5F0-0513A16FD78A}"/>
              </a:ext>
            </a:extLst>
          </p:cNvPr>
          <p:cNvSpPr txBox="1">
            <a:spLocks/>
          </p:cNvSpPr>
          <p:nvPr/>
        </p:nvSpPr>
        <p:spPr>
          <a:xfrm>
            <a:off x="4201823" y="855480"/>
            <a:ext cx="2355540" cy="74363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4000" dirty="0">
                <a:solidFill>
                  <a:srgbClr val="3B3F42"/>
                </a:solidFill>
              </a:rPr>
              <a:t>ABOUT US</a:t>
            </a:r>
            <a:endParaRPr lang="en" sz="4000" dirty="0">
              <a:solidFill>
                <a:srgbClr val="3B3F42"/>
              </a:solidFill>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B45D7C9A-2993-4003-8B4A-BFFE40F69B60}"/>
              </a:ext>
            </a:extLst>
          </p:cNvPr>
          <p:cNvSpPr txBox="1">
            <a:spLocks/>
          </p:cNvSpPr>
          <p:nvPr/>
        </p:nvSpPr>
        <p:spPr>
          <a:xfrm>
            <a:off x="4529986" y="3061696"/>
            <a:ext cx="3132027" cy="1090580"/>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F24C27"/>
                </a:solidFill>
              </a:rPr>
              <a:t>IDEA</a:t>
            </a:r>
          </a:p>
        </p:txBody>
      </p:sp>
      <p:sp>
        <p:nvSpPr>
          <p:cNvPr id="3" name="Rectangle 2">
            <a:extLst>
              <a:ext uri="{FF2B5EF4-FFF2-40B4-BE49-F238E27FC236}">
                <a16:creationId xmlns:a16="http://schemas.microsoft.com/office/drawing/2014/main" id="{64580EE8-0F03-4DBA-A6E5-4FD25A9653BF}"/>
              </a:ext>
            </a:extLst>
          </p:cNvPr>
          <p:cNvSpPr/>
          <p:nvPr/>
        </p:nvSpPr>
        <p:spPr>
          <a:xfrm>
            <a:off x="4544976" y="3918908"/>
            <a:ext cx="3264899" cy="738664"/>
          </a:xfrm>
          <a:prstGeom prst="rect">
            <a:avLst/>
          </a:prstGeom>
        </p:spPr>
        <p:txBody>
          <a:bodyPr wrap="square">
            <a:spAutoFit/>
          </a:bodyPr>
          <a:lstStyle/>
          <a:p>
            <a:r>
              <a:rPr lang="en-US" sz="1400" dirty="0"/>
              <a:t>Grab the attention of your audience by using icons and impressive</a:t>
            </a:r>
          </a:p>
          <a:p>
            <a:r>
              <a:rPr lang="en-US" sz="1400" dirty="0"/>
              <a:t>images</a:t>
            </a:r>
          </a:p>
        </p:txBody>
      </p:sp>
      <p:grpSp>
        <p:nvGrpSpPr>
          <p:cNvPr id="5" name="Group 4">
            <a:extLst>
              <a:ext uri="{FF2B5EF4-FFF2-40B4-BE49-F238E27FC236}">
                <a16:creationId xmlns:a16="http://schemas.microsoft.com/office/drawing/2014/main" id="{1BE3FE88-C601-44A6-8FC4-92B673450665}"/>
              </a:ext>
            </a:extLst>
          </p:cNvPr>
          <p:cNvGrpSpPr/>
          <p:nvPr userDrawn="1"/>
        </p:nvGrpSpPr>
        <p:grpSpPr>
          <a:xfrm>
            <a:off x="4945852" y="1525159"/>
            <a:ext cx="2300293" cy="1495269"/>
            <a:chOff x="604434" y="613065"/>
            <a:chExt cx="2670338" cy="1735811"/>
          </a:xfrm>
        </p:grpSpPr>
        <p:sp>
          <p:nvSpPr>
            <p:cNvPr id="7" name="Isosceles Triangle 6">
              <a:extLst>
                <a:ext uri="{FF2B5EF4-FFF2-40B4-BE49-F238E27FC236}">
                  <a16:creationId xmlns:a16="http://schemas.microsoft.com/office/drawing/2014/main" id="{E160072F-27B2-4CB9-9976-04C4AC73AEF1}"/>
                </a:ext>
              </a:extLst>
            </p:cNvPr>
            <p:cNvSpPr/>
            <p:nvPr userDrawn="1"/>
          </p:nvSpPr>
          <p:spPr>
            <a:xfrm>
              <a:off x="604434" y="613065"/>
              <a:ext cx="2665207" cy="1735811"/>
            </a:xfrm>
            <a:prstGeom prst="triangle">
              <a:avLst/>
            </a:prstGeom>
            <a:solidFill>
              <a:srgbClr val="FFDC6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0D77A902-4957-4F42-A95B-6909F1018D00}"/>
                </a:ext>
              </a:extLst>
            </p:cNvPr>
            <p:cNvSpPr/>
            <p:nvPr userDrawn="1"/>
          </p:nvSpPr>
          <p:spPr>
            <a:xfrm>
              <a:off x="1937037" y="613065"/>
              <a:ext cx="1337735" cy="1735811"/>
            </a:xfrm>
            <a:custGeom>
              <a:avLst/>
              <a:gdLst>
                <a:gd name="connsiteX0" fmla="*/ 5132 w 1337735"/>
                <a:gd name="connsiteY0" fmla="*/ 0 h 1735811"/>
                <a:gd name="connsiteX1" fmla="*/ 1337735 w 1337735"/>
                <a:gd name="connsiteY1" fmla="*/ 1735811 h 1735811"/>
                <a:gd name="connsiteX2" fmla="*/ 0 w 1337735"/>
                <a:gd name="connsiteY2" fmla="*/ 1735811 h 1735811"/>
                <a:gd name="connsiteX3" fmla="*/ 0 w 1337735"/>
                <a:gd name="connsiteY3" fmla="*/ 6685 h 1735811"/>
              </a:gdLst>
              <a:ahLst/>
              <a:cxnLst>
                <a:cxn ang="0">
                  <a:pos x="connsiteX0" y="connsiteY0"/>
                </a:cxn>
                <a:cxn ang="0">
                  <a:pos x="connsiteX1" y="connsiteY1"/>
                </a:cxn>
                <a:cxn ang="0">
                  <a:pos x="connsiteX2" y="connsiteY2"/>
                </a:cxn>
                <a:cxn ang="0">
                  <a:pos x="connsiteX3" y="connsiteY3"/>
                </a:cxn>
              </a:cxnLst>
              <a:rect l="l" t="t" r="r" b="b"/>
              <a:pathLst>
                <a:path w="1337735" h="1735811">
                  <a:moveTo>
                    <a:pt x="5132" y="0"/>
                  </a:moveTo>
                  <a:lnTo>
                    <a:pt x="1337735" y="1735811"/>
                  </a:lnTo>
                  <a:lnTo>
                    <a:pt x="0" y="1735811"/>
                  </a:lnTo>
                  <a:lnTo>
                    <a:pt x="0" y="6685"/>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9" name="Shape 453">
            <a:extLst>
              <a:ext uri="{FF2B5EF4-FFF2-40B4-BE49-F238E27FC236}">
                <a16:creationId xmlns:a16="http://schemas.microsoft.com/office/drawing/2014/main" id="{2A44C352-58FF-4FC9-8EA5-0C3AED838779}"/>
              </a:ext>
            </a:extLst>
          </p:cNvPr>
          <p:cNvGrpSpPr/>
          <p:nvPr/>
        </p:nvGrpSpPr>
        <p:grpSpPr>
          <a:xfrm>
            <a:off x="5796000" y="2074496"/>
            <a:ext cx="685516" cy="730415"/>
            <a:chOff x="5970800" y="1619250"/>
            <a:chExt cx="428650" cy="456725"/>
          </a:xfrm>
          <a:solidFill>
            <a:schemeClr val="bg1"/>
          </a:solidFill>
        </p:grpSpPr>
        <p:sp>
          <p:nvSpPr>
            <p:cNvPr id="10" name="Shape 454">
              <a:extLst>
                <a:ext uri="{FF2B5EF4-FFF2-40B4-BE49-F238E27FC236}">
                  <a16:creationId xmlns:a16="http://schemas.microsoft.com/office/drawing/2014/main" id="{81F7F5AF-3502-4C9E-84C4-CC7A416546D8}"/>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55">
              <a:extLst>
                <a:ext uri="{FF2B5EF4-FFF2-40B4-BE49-F238E27FC236}">
                  <a16:creationId xmlns:a16="http://schemas.microsoft.com/office/drawing/2014/main" id="{A04F962E-D7BF-437F-8CD7-73C6D3932F6A}"/>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56">
              <a:extLst>
                <a:ext uri="{FF2B5EF4-FFF2-40B4-BE49-F238E27FC236}">
                  <a16:creationId xmlns:a16="http://schemas.microsoft.com/office/drawing/2014/main" id="{E243EA8A-035A-4598-B1E8-F91777131428}"/>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457">
              <a:extLst>
                <a:ext uri="{FF2B5EF4-FFF2-40B4-BE49-F238E27FC236}">
                  <a16:creationId xmlns:a16="http://schemas.microsoft.com/office/drawing/2014/main" id="{A57595B2-2052-4664-96CF-02433E06BACB}"/>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58">
              <a:extLst>
                <a:ext uri="{FF2B5EF4-FFF2-40B4-BE49-F238E27FC236}">
                  <a16:creationId xmlns:a16="http://schemas.microsoft.com/office/drawing/2014/main" id="{FA9E2ABA-F5AE-4AD3-9668-CC33C9635D95}"/>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71335449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898976" y="1042166"/>
            <a:ext cx="4598479" cy="759037"/>
          </a:xfrm>
        </p:spPr>
        <p:txBody>
          <a:bodyPr>
            <a:normAutofit/>
          </a:bodyPr>
          <a:lstStyle/>
          <a:p>
            <a:r>
              <a:rPr lang="en-US" sz="3600"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4294967295"/>
          </p:nvPr>
        </p:nvSpPr>
        <p:spPr>
          <a:xfrm>
            <a:off x="6898976" y="1801203"/>
            <a:ext cx="4598479" cy="3707682"/>
          </a:xfrm>
          <a:prstGeom prst="rect">
            <a:avLst/>
          </a:prstGeom>
        </p:spPr>
        <p:txBody>
          <a:bodyPr wrap="square">
            <a:spAutoFit/>
          </a:bodyPr>
          <a:lstStyle/>
          <a:p>
            <a:pPr marL="0" indent="0" algn="just">
              <a:buNone/>
            </a:pPr>
            <a:r>
              <a:rPr lang="en-US" sz="1400" dirty="0">
                <a:solidFill>
                  <a:srgbClr val="F24C27"/>
                </a:solidFill>
              </a:rPr>
              <a:t>Chris Hadfield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65">
            <a:extLst>
              <a:ext uri="{FF2B5EF4-FFF2-40B4-BE49-F238E27FC236}">
                <a16:creationId xmlns:a16="http://schemas.microsoft.com/office/drawing/2014/main" id="{C6EF068C-CFA4-44EB-9D92-0BDE1A106582}"/>
              </a:ext>
            </a:extLst>
          </p:cNvPr>
          <p:cNvSpPr txBox="1">
            <a:spLocks noGrp="1"/>
          </p:cNvSpPr>
          <p:nvPr>
            <p:ph type="title"/>
          </p:nvPr>
        </p:nvSpPr>
        <p:spPr>
          <a:xfrm>
            <a:off x="4693517" y="344772"/>
            <a:ext cx="2804965" cy="774591"/>
          </a:xfrm>
          <a:prstGeom prst="rect">
            <a:avLst/>
          </a:prstGeom>
        </p:spPr>
        <p:txBody>
          <a:bodyPr lIns="91425" tIns="91425" rIns="91425" bIns="91425" anchor="b" anchorCtr="0">
            <a:noAutofit/>
          </a:bodyPr>
          <a:lstStyle/>
          <a:p>
            <a:pPr lvl="0">
              <a:spcBef>
                <a:spcPts val="0"/>
              </a:spcBef>
              <a:buNone/>
            </a:pPr>
            <a:r>
              <a:rPr lang="en-US" sz="3600" dirty="0"/>
              <a:t>WHAT WE DO </a:t>
            </a:r>
            <a:endParaRPr lang="en" sz="3600" dirty="0"/>
          </a:p>
        </p:txBody>
      </p:sp>
      <p:sp>
        <p:nvSpPr>
          <p:cNvPr id="8" name="Rectangle 7">
            <a:extLst>
              <a:ext uri="{FF2B5EF4-FFF2-40B4-BE49-F238E27FC236}">
                <a16:creationId xmlns:a16="http://schemas.microsoft.com/office/drawing/2014/main" id="{00E4823B-AF3A-4F83-ABD1-16F8E39AA557}"/>
              </a:ext>
            </a:extLst>
          </p:cNvPr>
          <p:cNvSpPr/>
          <p:nvPr/>
        </p:nvSpPr>
        <p:spPr>
          <a:xfrm>
            <a:off x="3216084" y="1997439"/>
            <a:ext cx="2804965" cy="3539430"/>
          </a:xfrm>
          <a:prstGeom prst="rect">
            <a:avLst/>
          </a:prstGeom>
        </p:spPr>
        <p:txBody>
          <a:bodyPr wrap="square">
            <a:spAutoFit/>
          </a:bodyPr>
          <a:lstStyle/>
          <a:p>
            <a:pPr algn="just"/>
            <a:r>
              <a:rPr lang="en-US" sz="1400" dirty="0">
                <a:solidFill>
                  <a:schemeClr val="bg1"/>
                </a:solidFill>
              </a:rPr>
              <a:t>Chris Hadfield	</a:t>
            </a:r>
          </a:p>
          <a:p>
            <a:pPr algn="just"/>
            <a:endParaRPr lang="en-US" sz="14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about laying the groundwork for others' success, and then standing back and letting them shine. </a:t>
            </a:r>
          </a:p>
        </p:txBody>
      </p:sp>
      <p:sp>
        <p:nvSpPr>
          <p:cNvPr id="9" name="Rectangle 8">
            <a:extLst>
              <a:ext uri="{FF2B5EF4-FFF2-40B4-BE49-F238E27FC236}">
                <a16:creationId xmlns:a16="http://schemas.microsoft.com/office/drawing/2014/main" id="{032DF4D0-60D0-4495-BF6C-BAACEB4528DB}"/>
              </a:ext>
            </a:extLst>
          </p:cNvPr>
          <p:cNvSpPr/>
          <p:nvPr/>
        </p:nvSpPr>
        <p:spPr>
          <a:xfrm>
            <a:off x="9263921" y="1997439"/>
            <a:ext cx="2698230" cy="3754874"/>
          </a:xfrm>
          <a:prstGeom prst="rect">
            <a:avLst/>
          </a:prstGeom>
        </p:spPr>
        <p:txBody>
          <a:bodyPr wrap="square">
            <a:spAutoFit/>
          </a:bodyPr>
          <a:lstStyle/>
          <a:p>
            <a:pPr algn="just"/>
            <a:r>
              <a:rPr lang="en-US" sz="1400" dirty="0">
                <a:solidFill>
                  <a:schemeClr val="bg1"/>
                </a:solidFill>
              </a:rPr>
              <a:t>Erin Cummings</a:t>
            </a:r>
          </a:p>
          <a:p>
            <a:pPr algn="just"/>
            <a:endParaRPr lang="en-US" sz="1400" b="1" dirty="0">
              <a:solidFill>
                <a:schemeClr val="bg1"/>
              </a:solidFill>
            </a:endParaRP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As long as you blame others for the reason you aren't where you want to be, you will always be a failure. </a:t>
            </a:r>
            <a:br>
              <a:rPr lang="en-US" sz="1400" dirty="0">
                <a:solidFill>
                  <a:schemeClr val="bg1"/>
                </a:solidFill>
              </a:rPr>
            </a:br>
            <a:endParaRPr lang="en-US" sz="1400" dirty="0">
              <a:solidFill>
                <a:schemeClr val="bg1"/>
              </a:solidFill>
            </a:endParaRPr>
          </a:p>
        </p:txBody>
      </p:sp>
    </p:spTree>
    <p:extLst>
      <p:ext uri="{BB962C8B-B14F-4D97-AF65-F5344CB8AC3E}">
        <p14:creationId xmlns:p14="http://schemas.microsoft.com/office/powerpoint/2010/main" val="198953694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274734" y="1514007"/>
            <a:ext cx="6702407" cy="1299246"/>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56B9D0"/>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274734" y="2832001"/>
            <a:ext cx="3057299" cy="2677656"/>
          </a:xfrm>
          <a:prstGeom prst="rect">
            <a:avLst/>
          </a:prstGeom>
        </p:spPr>
        <p:txBody>
          <a:bodyPr wrap="square">
            <a:spAutoFit/>
          </a:bodyPr>
          <a:lstStyle/>
          <a:p>
            <a:pPr algn="just"/>
            <a:r>
              <a:rPr lang="en-US" sz="1400" dirty="0">
                <a:solidFill>
                  <a:srgbClr val="F24C27"/>
                </a:solidFill>
              </a:rPr>
              <a:t>Chris Hadfield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526905" y="2832001"/>
            <a:ext cx="3213973" cy="2677656"/>
          </a:xfrm>
          <a:prstGeom prst="rect">
            <a:avLst/>
          </a:prstGeom>
        </p:spPr>
        <p:txBody>
          <a:bodyPr wrap="square">
            <a:spAutoFit/>
          </a:bodyPr>
          <a:lstStyle/>
          <a:p>
            <a:pPr algn="just"/>
            <a:r>
              <a:rPr lang="en-US" sz="1400" dirty="0">
                <a:solidFill>
                  <a:srgbClr val="F24C27"/>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141525" y="342319"/>
            <a:ext cx="6392287" cy="771892"/>
          </a:xfrm>
          <a:prstGeom prst="rect">
            <a:avLst/>
          </a:prstGeom>
        </p:spPr>
        <p:txBody>
          <a:bodyPr lIns="91425" tIns="91425" rIns="91425" bIns="91425" anchor="b" anchorCtr="0">
            <a:noAutofit/>
          </a:bodyPr>
          <a:lstStyle/>
          <a:p>
            <a:pPr lvl="0">
              <a:spcBef>
                <a:spcPts val="0"/>
              </a:spcBef>
              <a:buNone/>
            </a:pPr>
            <a:r>
              <a:rPr lang="en-US" sz="3600" dirty="0"/>
              <a:t>OUR SERVICES</a:t>
            </a:r>
            <a:endParaRPr lang="en" sz="3600" dirty="0"/>
          </a:p>
        </p:txBody>
      </p:sp>
      <p:sp>
        <p:nvSpPr>
          <p:cNvPr id="5" name="Rectangle 4">
            <a:extLst>
              <a:ext uri="{FF2B5EF4-FFF2-40B4-BE49-F238E27FC236}">
                <a16:creationId xmlns:a16="http://schemas.microsoft.com/office/drawing/2014/main" id="{31FC0428-E6EC-4DBE-9530-F222B75A5F18}"/>
              </a:ext>
            </a:extLst>
          </p:cNvPr>
          <p:cNvSpPr/>
          <p:nvPr/>
        </p:nvSpPr>
        <p:spPr>
          <a:xfrm>
            <a:off x="9334645" y="3712464"/>
            <a:ext cx="2513637" cy="2031325"/>
          </a:xfrm>
          <a:prstGeom prst="rect">
            <a:avLst/>
          </a:prstGeom>
        </p:spPr>
        <p:txBody>
          <a:bodyPr wrap="square">
            <a:spAutoFit/>
          </a:bodyPr>
          <a:lstStyle/>
          <a:p>
            <a:pPr algn="ctr"/>
            <a:r>
              <a:rPr lang="en-US" sz="1400" dirty="0">
                <a:solidFill>
                  <a:srgbClr val="3B3F42"/>
                </a:solidFill>
              </a:rPr>
              <a:t>Helen Keller </a:t>
            </a:r>
          </a:p>
          <a:p>
            <a:pPr algn="ctr"/>
            <a:r>
              <a:rPr lang="en-US" sz="1400" dirty="0"/>
              <a:t>	</a:t>
            </a:r>
          </a:p>
          <a:p>
            <a:pPr algn="ctr"/>
            <a:r>
              <a:rPr lang="en-US" sz="1400" dirty="0">
                <a:solidFill>
                  <a:srgbClr val="3B3F42"/>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337669" y="3712162"/>
            <a:ext cx="2653259" cy="2031325"/>
          </a:xfrm>
          <a:prstGeom prst="rect">
            <a:avLst/>
          </a:prstGeom>
        </p:spPr>
        <p:txBody>
          <a:bodyPr wrap="square">
            <a:spAutoFit/>
          </a:bodyPr>
          <a:lstStyle/>
          <a:p>
            <a:pPr algn="ctr"/>
            <a:r>
              <a:rPr lang="en-US" sz="1400" b="1" dirty="0">
                <a:solidFill>
                  <a:srgbClr val="F24C27"/>
                </a:solidFill>
              </a:rPr>
              <a:t>Mario Andretti</a:t>
            </a:r>
          </a:p>
          <a:p>
            <a:pPr algn="ctr"/>
            <a:endParaRPr lang="en-US" sz="1400" dirty="0">
              <a:solidFill>
                <a:srgbClr val="0070C0"/>
              </a:solidFill>
            </a:endParaRPr>
          </a:p>
          <a:p>
            <a:pPr algn="ctr"/>
            <a:r>
              <a:rPr lang="en-US" sz="1400" dirty="0">
                <a:solidFill>
                  <a:srgbClr val="3B3F42"/>
                </a:solidFill>
              </a:rPr>
              <a:t>Desire is the key to motivation, but it's determination and commitment to an unrelenting pursuit of your goal - a commitment to excellence - that will enable you to attain the success you seek</a:t>
            </a:r>
            <a:r>
              <a:rPr lang="en-US" sz="1400" dirty="0"/>
              <a:t>. </a:t>
            </a:r>
          </a:p>
        </p:txBody>
      </p:sp>
      <p:sp>
        <p:nvSpPr>
          <p:cNvPr id="15" name="Rectangle 14">
            <a:extLst>
              <a:ext uri="{FF2B5EF4-FFF2-40B4-BE49-F238E27FC236}">
                <a16:creationId xmlns:a16="http://schemas.microsoft.com/office/drawing/2014/main" id="{4CB47B4E-BAAC-4198-8C46-7F4000C010E8}"/>
              </a:ext>
            </a:extLst>
          </p:cNvPr>
          <p:cNvSpPr/>
          <p:nvPr/>
        </p:nvSpPr>
        <p:spPr>
          <a:xfrm>
            <a:off x="3340693" y="3712164"/>
            <a:ext cx="2653259" cy="2031325"/>
          </a:xfrm>
          <a:prstGeom prst="rect">
            <a:avLst/>
          </a:prstGeom>
        </p:spPr>
        <p:txBody>
          <a:bodyPr wrap="square">
            <a:spAutoFit/>
          </a:bodyPr>
          <a:lstStyle/>
          <a:p>
            <a:pPr algn="ctr"/>
            <a:r>
              <a:rPr lang="en-US" sz="1400" b="1" dirty="0">
                <a:solidFill>
                  <a:srgbClr val="FFC000"/>
                </a:solidFill>
              </a:rPr>
              <a:t>Dwight. Eisenhower</a:t>
            </a:r>
          </a:p>
          <a:p>
            <a:pPr algn="ctr"/>
            <a:endParaRPr lang="en-US" sz="1400" b="1" dirty="0">
              <a:solidFill>
                <a:srgbClr val="0070C0"/>
              </a:solidFill>
            </a:endParaRPr>
          </a:p>
          <a:p>
            <a:pPr algn="ctr"/>
            <a:r>
              <a:rPr lang="en-US" sz="1400" dirty="0">
                <a:solidFill>
                  <a:srgbClr val="3B3F42"/>
                </a:solidFill>
              </a:rPr>
              <a:t>The supreme quality for leadership is unquestionably integrity. Without it, no real success is possible, no matter whether it is on a section gang, a football field, in an army, or in an office. </a:t>
            </a:r>
          </a:p>
        </p:txBody>
      </p:sp>
      <p:sp>
        <p:nvSpPr>
          <p:cNvPr id="9" name="Rectangle 8">
            <a:extLst>
              <a:ext uri="{FF2B5EF4-FFF2-40B4-BE49-F238E27FC236}">
                <a16:creationId xmlns:a16="http://schemas.microsoft.com/office/drawing/2014/main" id="{9E4E09EB-BCE1-4304-96B6-BF919D51FC61}"/>
              </a:ext>
            </a:extLst>
          </p:cNvPr>
          <p:cNvSpPr/>
          <p:nvPr/>
        </p:nvSpPr>
        <p:spPr>
          <a:xfrm>
            <a:off x="343717" y="3712163"/>
            <a:ext cx="2653259" cy="2031325"/>
          </a:xfrm>
          <a:prstGeom prst="rect">
            <a:avLst/>
          </a:prstGeom>
        </p:spPr>
        <p:txBody>
          <a:bodyPr wrap="square">
            <a:spAutoFit/>
          </a:bodyPr>
          <a:lstStyle/>
          <a:p>
            <a:pPr algn="ctr"/>
            <a:r>
              <a:rPr lang="en-US" sz="1400" dirty="0">
                <a:solidFill>
                  <a:srgbClr val="0070C0"/>
                </a:solidFill>
              </a:rPr>
              <a:t>Helen Keller </a:t>
            </a:r>
          </a:p>
          <a:p>
            <a:pPr algn="ctr"/>
            <a:r>
              <a:rPr lang="en-US" sz="1400" dirty="0"/>
              <a:t>	</a:t>
            </a:r>
          </a:p>
          <a:p>
            <a:pPr algn="ctr"/>
            <a:r>
              <a:rPr lang="en-US" sz="1400" dirty="0">
                <a:solidFill>
                  <a:srgbClr val="3B3F42"/>
                </a:solidFill>
              </a:rPr>
              <a:t>Character cannot be developed in ease and quiet. Only through experience of trial and suffering can the soul be strengthened, ambition inspired, and success achieved.</a:t>
            </a:r>
          </a:p>
        </p:txBody>
      </p:sp>
      <p:grpSp>
        <p:nvGrpSpPr>
          <p:cNvPr id="19" name="Shape 486">
            <a:extLst>
              <a:ext uri="{FF2B5EF4-FFF2-40B4-BE49-F238E27FC236}">
                <a16:creationId xmlns:a16="http://schemas.microsoft.com/office/drawing/2014/main" id="{53AC9B27-8B54-460E-9A07-C5CBB623E35D}"/>
              </a:ext>
            </a:extLst>
          </p:cNvPr>
          <p:cNvGrpSpPr/>
          <p:nvPr/>
        </p:nvGrpSpPr>
        <p:grpSpPr>
          <a:xfrm>
            <a:off x="1532913" y="2965927"/>
            <a:ext cx="274865" cy="448083"/>
            <a:chOff x="6730350" y="2315900"/>
            <a:chExt cx="257700" cy="420100"/>
          </a:xfrm>
          <a:solidFill>
            <a:schemeClr val="bg1"/>
          </a:solidFill>
        </p:grpSpPr>
        <p:sp>
          <p:nvSpPr>
            <p:cNvPr id="20" name="Shape 487">
              <a:extLst>
                <a:ext uri="{FF2B5EF4-FFF2-40B4-BE49-F238E27FC236}">
                  <a16:creationId xmlns:a16="http://schemas.microsoft.com/office/drawing/2014/main" id="{4C4222F0-373A-4DAF-9C0B-053C2386B3B0}"/>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488">
              <a:extLst>
                <a:ext uri="{FF2B5EF4-FFF2-40B4-BE49-F238E27FC236}">
                  <a16:creationId xmlns:a16="http://schemas.microsoft.com/office/drawing/2014/main" id="{BEAA7719-5548-448A-ACCF-E2DEB8251849}"/>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9">
              <a:extLst>
                <a:ext uri="{FF2B5EF4-FFF2-40B4-BE49-F238E27FC236}">
                  <a16:creationId xmlns:a16="http://schemas.microsoft.com/office/drawing/2014/main" id="{34BD74E6-4C45-4EEF-9442-5DA204A093F3}"/>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90">
              <a:extLst>
                <a:ext uri="{FF2B5EF4-FFF2-40B4-BE49-F238E27FC236}">
                  <a16:creationId xmlns:a16="http://schemas.microsoft.com/office/drawing/2014/main" id="{F0BCC431-50BE-41B5-9C89-7BEDB3836545}"/>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1">
              <a:extLst>
                <a:ext uri="{FF2B5EF4-FFF2-40B4-BE49-F238E27FC236}">
                  <a16:creationId xmlns:a16="http://schemas.microsoft.com/office/drawing/2014/main" id="{506EA0FA-B461-4EB0-B99B-F6AC41CC768E}"/>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 name="Shape 440">
            <a:extLst>
              <a:ext uri="{FF2B5EF4-FFF2-40B4-BE49-F238E27FC236}">
                <a16:creationId xmlns:a16="http://schemas.microsoft.com/office/drawing/2014/main" id="{8EE99CCB-0E50-4148-9E99-8402C327F25C}"/>
              </a:ext>
            </a:extLst>
          </p:cNvPr>
          <p:cNvSpPr/>
          <p:nvPr/>
        </p:nvSpPr>
        <p:spPr>
          <a:xfrm>
            <a:off x="4466959" y="2977129"/>
            <a:ext cx="404897" cy="404873"/>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 name="Shape 453">
            <a:extLst>
              <a:ext uri="{FF2B5EF4-FFF2-40B4-BE49-F238E27FC236}">
                <a16:creationId xmlns:a16="http://schemas.microsoft.com/office/drawing/2014/main" id="{94D7C994-7189-43AA-8D17-311104D2FC94}"/>
              </a:ext>
            </a:extLst>
          </p:cNvPr>
          <p:cNvGrpSpPr/>
          <p:nvPr/>
        </p:nvGrpSpPr>
        <p:grpSpPr>
          <a:xfrm>
            <a:off x="7448321" y="2953764"/>
            <a:ext cx="431954" cy="460246"/>
            <a:chOff x="5970800" y="1619250"/>
            <a:chExt cx="428650" cy="456725"/>
          </a:xfrm>
          <a:solidFill>
            <a:schemeClr val="bg1"/>
          </a:solidFill>
        </p:grpSpPr>
        <p:sp>
          <p:nvSpPr>
            <p:cNvPr id="12" name="Shape 454">
              <a:extLst>
                <a:ext uri="{FF2B5EF4-FFF2-40B4-BE49-F238E27FC236}">
                  <a16:creationId xmlns:a16="http://schemas.microsoft.com/office/drawing/2014/main" id="{A06F3E51-B2BE-4A94-8BA9-C80FBE08E8CD}"/>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55">
              <a:extLst>
                <a:ext uri="{FF2B5EF4-FFF2-40B4-BE49-F238E27FC236}">
                  <a16:creationId xmlns:a16="http://schemas.microsoft.com/office/drawing/2014/main" id="{D681CC86-898D-4BD5-A774-92E37D62292F}"/>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6">
              <a:extLst>
                <a:ext uri="{FF2B5EF4-FFF2-40B4-BE49-F238E27FC236}">
                  <a16:creationId xmlns:a16="http://schemas.microsoft.com/office/drawing/2014/main" id="{F5852D55-2C5E-4D20-BFB8-C41ED108A9EA}"/>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57">
              <a:extLst>
                <a:ext uri="{FF2B5EF4-FFF2-40B4-BE49-F238E27FC236}">
                  <a16:creationId xmlns:a16="http://schemas.microsoft.com/office/drawing/2014/main" id="{8B27059A-B824-44E5-BF06-41EA28FBD223}"/>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58">
              <a:extLst>
                <a:ext uri="{FF2B5EF4-FFF2-40B4-BE49-F238E27FC236}">
                  <a16:creationId xmlns:a16="http://schemas.microsoft.com/office/drawing/2014/main" id="{CFCBB89B-17AE-4F99-BD18-D7269C84E3B2}"/>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 name="Shape 528">
            <a:extLst>
              <a:ext uri="{FF2B5EF4-FFF2-40B4-BE49-F238E27FC236}">
                <a16:creationId xmlns:a16="http://schemas.microsoft.com/office/drawing/2014/main" id="{514B670B-F369-4949-A807-BD0C4A857C46}"/>
              </a:ext>
            </a:extLst>
          </p:cNvPr>
          <p:cNvGrpSpPr/>
          <p:nvPr/>
        </p:nvGrpSpPr>
        <p:grpSpPr>
          <a:xfrm>
            <a:off x="10395791" y="2960503"/>
            <a:ext cx="391344" cy="408576"/>
            <a:chOff x="3294650" y="3652450"/>
            <a:chExt cx="388350" cy="405450"/>
          </a:xfrm>
          <a:solidFill>
            <a:schemeClr val="bg1"/>
          </a:solidFill>
        </p:grpSpPr>
        <p:sp>
          <p:nvSpPr>
            <p:cNvPr id="26" name="Shape 529">
              <a:extLst>
                <a:ext uri="{FF2B5EF4-FFF2-40B4-BE49-F238E27FC236}">
                  <a16:creationId xmlns:a16="http://schemas.microsoft.com/office/drawing/2014/main" id="{8405BEE1-56FE-4E7A-8C75-F949D1A1A14A}"/>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530">
              <a:extLst>
                <a:ext uri="{FF2B5EF4-FFF2-40B4-BE49-F238E27FC236}">
                  <a16:creationId xmlns:a16="http://schemas.microsoft.com/office/drawing/2014/main" id="{8026FB9C-F301-4E78-BA72-91BE8B2B71D3}"/>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8" name="Shape 531">
              <a:extLst>
                <a:ext uri="{FF2B5EF4-FFF2-40B4-BE49-F238E27FC236}">
                  <a16:creationId xmlns:a16="http://schemas.microsoft.com/office/drawing/2014/main" id="{D42D7731-AD96-4EAB-8431-1D669497FE4E}"/>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3C6A8C76-C5D1-4BFC-8C38-DAC43140B2F7}"/>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2" name="Title 1">
            <a:extLst>
              <a:ext uri="{FF2B5EF4-FFF2-40B4-BE49-F238E27FC236}">
                <a16:creationId xmlns:a16="http://schemas.microsoft.com/office/drawing/2014/main" id="{E99A354C-4FB3-4B25-8A91-D606D4F052CD}"/>
              </a:ext>
            </a:extLst>
          </p:cNvPr>
          <p:cNvSpPr txBox="1">
            <a:spLocks/>
          </p:cNvSpPr>
          <p:nvPr/>
        </p:nvSpPr>
        <p:spPr>
          <a:xfrm>
            <a:off x="104931" y="181480"/>
            <a:ext cx="4582537" cy="1482911"/>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rgbClr val="3B3F42"/>
                </a:solidFill>
              </a:rPr>
              <a:t>BIG </a:t>
            </a:r>
            <a:r>
              <a:rPr lang="en-US" sz="4000" dirty="0">
                <a:solidFill>
                  <a:srgbClr val="56B9D0"/>
                </a:solidFill>
              </a:rPr>
              <a:t>PICTURE</a:t>
            </a:r>
            <a:r>
              <a:rPr lang="en-US" sz="4000" dirty="0">
                <a:solidFill>
                  <a:srgbClr val="3B3F42"/>
                </a:solidFill>
              </a:rPr>
              <a:t> CREATES BIG </a:t>
            </a:r>
            <a:r>
              <a:rPr lang="en-US" sz="4000" dirty="0">
                <a:solidFill>
                  <a:srgbClr val="F24C27"/>
                </a:solidFill>
              </a:rPr>
              <a:t>IMPACT</a:t>
            </a:r>
            <a:br>
              <a:rPr lang="en-US" sz="2000" dirty="0">
                <a:solidFill>
                  <a:srgbClr val="3B3F42"/>
                </a:solidFill>
              </a:rPr>
            </a:br>
            <a:r>
              <a:rPr lang="en-US" sz="2000" dirty="0">
                <a:solidFill>
                  <a:srgbClr val="3B3F42"/>
                </a:solidFill>
              </a:rPr>
              <a:t>A Picture Is Worth A Thousand Words</a:t>
            </a:r>
          </a:p>
        </p:txBody>
      </p:sp>
      <p:pic>
        <p:nvPicPr>
          <p:cNvPr id="5" name="Picture 4">
            <a:extLst>
              <a:ext uri="{FF2B5EF4-FFF2-40B4-BE49-F238E27FC236}">
                <a16:creationId xmlns:a16="http://schemas.microsoft.com/office/drawing/2014/main" id="{393369A2-342D-4E6E-B0E0-18C99645F7B5}"/>
              </a:ext>
            </a:extLst>
          </p:cNvPr>
          <p:cNvPicPr>
            <a:picLocks noChangeAspect="1"/>
          </p:cNvPicPr>
          <p:nvPr/>
        </p:nvPicPr>
        <p:blipFill rotWithShape="1">
          <a:blip r:embed="rId3"/>
          <a:srcRect l="4081" t="42453" r="53125" b="50558"/>
          <a:stretch/>
        </p:blipFill>
        <p:spPr>
          <a:xfrm>
            <a:off x="218297" y="1619903"/>
            <a:ext cx="1273812" cy="181480"/>
          </a:xfrm>
          <a:prstGeom prst="rect">
            <a:avLst/>
          </a:prstGeom>
          <a:effectLst/>
        </p:spPr>
      </p:pic>
    </p:spTree>
    <p:extLst>
      <p:ext uri="{BB962C8B-B14F-4D97-AF65-F5344CB8AC3E}">
        <p14:creationId xmlns:p14="http://schemas.microsoft.com/office/powerpoint/2010/main" val="337689655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124923" y="532463"/>
            <a:ext cx="83906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632955838"/>
              </p:ext>
            </p:extLst>
          </p:nvPr>
        </p:nvGraphicFramePr>
        <p:xfrm>
          <a:off x="2320925" y="122724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18">
            <a:extLst>
              <a:ext uri="{FF2B5EF4-FFF2-40B4-BE49-F238E27FC236}">
                <a16:creationId xmlns:a16="http://schemas.microsoft.com/office/drawing/2014/main" id="{5E28D4F5-48BB-4CDD-8B93-6AAACACEF28F}"/>
              </a:ext>
            </a:extLst>
          </p:cNvPr>
          <p:cNvSpPr txBox="1">
            <a:spLocks/>
          </p:cNvSpPr>
          <p:nvPr/>
        </p:nvSpPr>
        <p:spPr>
          <a:xfrm>
            <a:off x="2400300" y="756067"/>
            <a:ext cx="7391400"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dirty="0">
                <a:solidFill>
                  <a:srgbClr val="F24C27"/>
                </a:solidFill>
              </a:rPr>
              <a:t>DATA</a:t>
            </a:r>
            <a:endParaRPr lang="en" sz="3600" dirty="0">
              <a:solidFill>
                <a:srgbClr val="F24C27"/>
              </a:solidFill>
            </a:endParaRPr>
          </a:p>
        </p:txBody>
      </p:sp>
      <p:graphicFrame>
        <p:nvGraphicFramePr>
          <p:cNvPr id="3" name="Table 2">
            <a:extLst>
              <a:ext uri="{FF2B5EF4-FFF2-40B4-BE49-F238E27FC236}">
                <a16:creationId xmlns:a16="http://schemas.microsoft.com/office/drawing/2014/main" id="{8EEC7930-B8D0-4B0E-8A42-00F801DB0460}"/>
              </a:ext>
            </a:extLst>
          </p:cNvPr>
          <p:cNvGraphicFramePr>
            <a:graphicFrameLocks noGrp="1"/>
          </p:cNvGraphicFramePr>
          <p:nvPr>
            <p:extLst>
              <p:ext uri="{D42A27DB-BD31-4B8C-83A1-F6EECF244321}">
                <p14:modId xmlns:p14="http://schemas.microsoft.com/office/powerpoint/2010/main" val="759834408"/>
              </p:ext>
            </p:extLst>
          </p:nvPr>
        </p:nvGraphicFramePr>
        <p:xfrm>
          <a:off x="2541770" y="1771476"/>
          <a:ext cx="7391400" cy="4174276"/>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1990163773"/>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5DE5B4F0-F235-4743-BCF1-F0E8B1B47056}"/>
              </a:ext>
            </a:extLst>
          </p:cNvPr>
          <p:cNvSpPr txBox="1">
            <a:spLocks/>
          </p:cNvSpPr>
          <p:nvPr/>
        </p:nvSpPr>
        <p:spPr>
          <a:xfrm>
            <a:off x="214838" y="503046"/>
            <a:ext cx="3552600" cy="72437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C9F7E034-FC6D-4AF9-8BAC-1E29F0B8F41F}"/>
              </a:ext>
            </a:extLst>
          </p:cNvPr>
          <p:cNvSpPr/>
          <p:nvPr/>
        </p:nvSpPr>
        <p:spPr>
          <a:xfrm>
            <a:off x="1033111" y="1283125"/>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0359504B-7963-4895-BB64-CF0BB7A9648D}"/>
              </a:ext>
            </a:extLst>
          </p:cNvPr>
          <p:cNvSpPr/>
          <p:nvPr/>
        </p:nvSpPr>
        <p:spPr>
          <a:xfrm>
            <a:off x="2444486" y="2085412"/>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67D85A2B-C8E4-45A8-AA23-F9C3A73CC245}"/>
              </a:ext>
            </a:extLst>
          </p:cNvPr>
          <p:cNvSpPr/>
          <p:nvPr/>
        </p:nvSpPr>
        <p:spPr>
          <a:xfrm rot="8100000">
            <a:off x="2259245" y="2532872"/>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CE9874BA-6708-4DE1-A631-D60261087845}"/>
              </a:ext>
            </a:extLst>
          </p:cNvPr>
          <p:cNvSpPr/>
          <p:nvPr/>
        </p:nvSpPr>
        <p:spPr>
          <a:xfrm rot="8100000">
            <a:off x="3264850" y="3967858"/>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D841A30A-DE19-4D51-8774-7A6097BE4529}"/>
              </a:ext>
            </a:extLst>
          </p:cNvPr>
          <p:cNvSpPr/>
          <p:nvPr/>
        </p:nvSpPr>
        <p:spPr>
          <a:xfrm rot="8100000">
            <a:off x="6287673" y="3417908"/>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4032157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a:extLst>
              <a:ext uri="{FF2B5EF4-FFF2-40B4-BE49-F238E27FC236}">
                <a16:creationId xmlns:a16="http://schemas.microsoft.com/office/drawing/2014/main" id="{143D47A0-F23B-4B2D-99A7-46EE5167102B}"/>
              </a:ext>
            </a:extLst>
          </p:cNvPr>
          <p:cNvGrpSpPr>
            <a:grpSpLocks noChangeAspect="1"/>
          </p:cNvGrpSpPr>
          <p:nvPr/>
        </p:nvGrpSpPr>
        <p:grpSpPr bwMode="auto">
          <a:xfrm>
            <a:off x="996952" y="2144840"/>
            <a:ext cx="10319456" cy="2949575"/>
            <a:chOff x="124" y="-1"/>
            <a:chExt cx="21618" cy="6179"/>
          </a:xfrm>
        </p:grpSpPr>
        <p:sp>
          <p:nvSpPr>
            <p:cNvPr id="4" name="Freeform 49">
              <a:extLst>
                <a:ext uri="{FF2B5EF4-FFF2-40B4-BE49-F238E27FC236}">
                  <a16:creationId xmlns:a16="http://schemas.microsoft.com/office/drawing/2014/main" id="{6A45B1C4-E55D-4046-A18B-598DF281BA90}"/>
                </a:ext>
              </a:extLst>
            </p:cNvPr>
            <p:cNvSpPr>
              <a:spLocks/>
            </p:cNvSpPr>
            <p:nvPr/>
          </p:nvSpPr>
          <p:spPr bwMode="auto">
            <a:xfrm>
              <a:off x="15330" y="3089"/>
              <a:ext cx="6172" cy="3089"/>
            </a:xfrm>
            <a:custGeom>
              <a:avLst/>
              <a:gdLst>
                <a:gd name="T0" fmla="*/ 1157 w 2313"/>
                <a:gd name="T1" fmla="*/ 743 h 1157"/>
                <a:gd name="T2" fmla="*/ 413 w 2313"/>
                <a:gd name="T3" fmla="*/ 0 h 1157"/>
                <a:gd name="T4" fmla="*/ 0 w 2313"/>
                <a:gd name="T5" fmla="*/ 0 h 1157"/>
                <a:gd name="T6" fmla="*/ 1157 w 2313"/>
                <a:gd name="T7" fmla="*/ 1157 h 1157"/>
                <a:gd name="T8" fmla="*/ 2313 w 2313"/>
                <a:gd name="T9" fmla="*/ 0 h 1157"/>
                <a:gd name="T10" fmla="*/ 1900 w 2313"/>
                <a:gd name="T11" fmla="*/ 0 h 1157"/>
                <a:gd name="T12" fmla="*/ 1157 w 2313"/>
                <a:gd name="T13" fmla="*/ 743 h 1157"/>
              </a:gdLst>
              <a:ahLst/>
              <a:cxnLst>
                <a:cxn ang="0">
                  <a:pos x="T0" y="T1"/>
                </a:cxn>
                <a:cxn ang="0">
                  <a:pos x="T2" y="T3"/>
                </a:cxn>
                <a:cxn ang="0">
                  <a:pos x="T4" y="T5"/>
                </a:cxn>
                <a:cxn ang="0">
                  <a:pos x="T6" y="T7"/>
                </a:cxn>
                <a:cxn ang="0">
                  <a:pos x="T8" y="T9"/>
                </a:cxn>
                <a:cxn ang="0">
                  <a:pos x="T10" y="T11"/>
                </a:cxn>
                <a:cxn ang="0">
                  <a:pos x="T12" y="T13"/>
                </a:cxn>
              </a:cxnLst>
              <a:rect l="0" t="0" r="r" b="b"/>
              <a:pathLst>
                <a:path w="2313" h="1157">
                  <a:moveTo>
                    <a:pt x="1157" y="743"/>
                  </a:moveTo>
                  <a:cubicBezTo>
                    <a:pt x="746" y="743"/>
                    <a:pt x="413" y="410"/>
                    <a:pt x="413" y="0"/>
                  </a:cubicBezTo>
                  <a:cubicBezTo>
                    <a:pt x="0" y="0"/>
                    <a:pt x="0" y="0"/>
                    <a:pt x="0" y="0"/>
                  </a:cubicBezTo>
                  <a:cubicBezTo>
                    <a:pt x="0" y="639"/>
                    <a:pt x="518" y="1157"/>
                    <a:pt x="1157" y="1157"/>
                  </a:cubicBezTo>
                  <a:cubicBezTo>
                    <a:pt x="1795" y="1157"/>
                    <a:pt x="2313" y="639"/>
                    <a:pt x="2313" y="0"/>
                  </a:cubicBezTo>
                  <a:cubicBezTo>
                    <a:pt x="1900" y="0"/>
                    <a:pt x="1900" y="0"/>
                    <a:pt x="1900" y="0"/>
                  </a:cubicBezTo>
                  <a:cubicBezTo>
                    <a:pt x="1900" y="410"/>
                    <a:pt x="1567" y="743"/>
                    <a:pt x="1157" y="743"/>
                  </a:cubicBezTo>
                  <a:close/>
                </a:path>
              </a:pathLst>
            </a:custGeom>
            <a:solidFill>
              <a:srgbClr val="F2B31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 name="Freeform 51">
              <a:extLst>
                <a:ext uri="{FF2B5EF4-FFF2-40B4-BE49-F238E27FC236}">
                  <a16:creationId xmlns:a16="http://schemas.microsoft.com/office/drawing/2014/main" id="{3389E88D-5EEF-41C0-9022-79DF3CD09D2B}"/>
                </a:ext>
              </a:extLst>
            </p:cNvPr>
            <p:cNvSpPr>
              <a:spLocks/>
            </p:cNvSpPr>
            <p:nvPr/>
          </p:nvSpPr>
          <p:spPr bwMode="auto">
            <a:xfrm>
              <a:off x="10260" y="-1"/>
              <a:ext cx="6172" cy="3090"/>
            </a:xfrm>
            <a:custGeom>
              <a:avLst/>
              <a:gdLst>
                <a:gd name="T0" fmla="*/ 1157 w 2313"/>
                <a:gd name="T1" fmla="*/ 414 h 1157"/>
                <a:gd name="T2" fmla="*/ 414 w 2313"/>
                <a:gd name="T3" fmla="*/ 1157 h 1157"/>
                <a:gd name="T4" fmla="*/ 0 w 2313"/>
                <a:gd name="T5" fmla="*/ 1157 h 1157"/>
                <a:gd name="T6" fmla="*/ 1157 w 2313"/>
                <a:gd name="T7" fmla="*/ 0 h 1157"/>
                <a:gd name="T8" fmla="*/ 2313 w 2313"/>
                <a:gd name="T9" fmla="*/ 1157 h 1157"/>
                <a:gd name="T10" fmla="*/ 1900 w 2313"/>
                <a:gd name="T11" fmla="*/ 1157 h 1157"/>
                <a:gd name="T12" fmla="*/ 1157 w 2313"/>
                <a:gd name="T13" fmla="*/ 414 h 1157"/>
              </a:gdLst>
              <a:ahLst/>
              <a:cxnLst>
                <a:cxn ang="0">
                  <a:pos x="T0" y="T1"/>
                </a:cxn>
                <a:cxn ang="0">
                  <a:pos x="T2" y="T3"/>
                </a:cxn>
                <a:cxn ang="0">
                  <a:pos x="T4" y="T5"/>
                </a:cxn>
                <a:cxn ang="0">
                  <a:pos x="T6" y="T7"/>
                </a:cxn>
                <a:cxn ang="0">
                  <a:pos x="T8" y="T9"/>
                </a:cxn>
                <a:cxn ang="0">
                  <a:pos x="T10" y="T11"/>
                </a:cxn>
                <a:cxn ang="0">
                  <a:pos x="T12" y="T13"/>
                </a:cxn>
              </a:cxnLst>
              <a:rect l="0" t="0" r="r" b="b"/>
              <a:pathLst>
                <a:path w="2313" h="1157">
                  <a:moveTo>
                    <a:pt x="1157" y="414"/>
                  </a:moveTo>
                  <a:cubicBezTo>
                    <a:pt x="746" y="414"/>
                    <a:pt x="414" y="746"/>
                    <a:pt x="414" y="1157"/>
                  </a:cubicBezTo>
                  <a:cubicBezTo>
                    <a:pt x="0" y="1157"/>
                    <a:pt x="0" y="1157"/>
                    <a:pt x="0" y="1157"/>
                  </a:cubicBezTo>
                  <a:cubicBezTo>
                    <a:pt x="0" y="518"/>
                    <a:pt x="518" y="0"/>
                    <a:pt x="1157" y="0"/>
                  </a:cubicBezTo>
                  <a:cubicBezTo>
                    <a:pt x="1796" y="0"/>
                    <a:pt x="2313" y="518"/>
                    <a:pt x="2313" y="1157"/>
                  </a:cubicBezTo>
                  <a:cubicBezTo>
                    <a:pt x="1900" y="1157"/>
                    <a:pt x="1900" y="1157"/>
                    <a:pt x="1900" y="1157"/>
                  </a:cubicBezTo>
                  <a:cubicBezTo>
                    <a:pt x="1900" y="746"/>
                    <a:pt x="1567" y="414"/>
                    <a:pt x="1157" y="414"/>
                  </a:cubicBezTo>
                  <a:close/>
                </a:path>
              </a:pathLst>
            </a:custGeom>
            <a:solidFill>
              <a:srgbClr val="CC325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53">
              <a:extLst>
                <a:ext uri="{FF2B5EF4-FFF2-40B4-BE49-F238E27FC236}">
                  <a16:creationId xmlns:a16="http://schemas.microsoft.com/office/drawing/2014/main" id="{D635DCCD-8C32-4051-A05B-D58EF7632014}"/>
                </a:ext>
              </a:extLst>
            </p:cNvPr>
            <p:cNvSpPr>
              <a:spLocks/>
            </p:cNvSpPr>
            <p:nvPr/>
          </p:nvSpPr>
          <p:spPr bwMode="auto">
            <a:xfrm>
              <a:off x="5191" y="3089"/>
              <a:ext cx="6174" cy="3089"/>
            </a:xfrm>
            <a:custGeom>
              <a:avLst/>
              <a:gdLst>
                <a:gd name="T0" fmla="*/ 1157 w 2314"/>
                <a:gd name="T1" fmla="*/ 743 h 1157"/>
                <a:gd name="T2" fmla="*/ 414 w 2314"/>
                <a:gd name="T3" fmla="*/ 0 h 1157"/>
                <a:gd name="T4" fmla="*/ 0 w 2314"/>
                <a:gd name="T5" fmla="*/ 0 h 1157"/>
                <a:gd name="T6" fmla="*/ 1157 w 2314"/>
                <a:gd name="T7" fmla="*/ 1157 h 1157"/>
                <a:gd name="T8" fmla="*/ 2314 w 2314"/>
                <a:gd name="T9" fmla="*/ 0 h 1157"/>
                <a:gd name="T10" fmla="*/ 1900 w 2314"/>
                <a:gd name="T11" fmla="*/ 0 h 1157"/>
                <a:gd name="T12" fmla="*/ 1157 w 2314"/>
                <a:gd name="T13" fmla="*/ 743 h 1157"/>
              </a:gdLst>
              <a:ahLst/>
              <a:cxnLst>
                <a:cxn ang="0">
                  <a:pos x="T0" y="T1"/>
                </a:cxn>
                <a:cxn ang="0">
                  <a:pos x="T2" y="T3"/>
                </a:cxn>
                <a:cxn ang="0">
                  <a:pos x="T4" y="T5"/>
                </a:cxn>
                <a:cxn ang="0">
                  <a:pos x="T6" y="T7"/>
                </a:cxn>
                <a:cxn ang="0">
                  <a:pos x="T8" y="T9"/>
                </a:cxn>
                <a:cxn ang="0">
                  <a:pos x="T10" y="T11"/>
                </a:cxn>
                <a:cxn ang="0">
                  <a:pos x="T12" y="T13"/>
                </a:cxn>
              </a:cxnLst>
              <a:rect l="0" t="0" r="r" b="b"/>
              <a:pathLst>
                <a:path w="2314" h="1157">
                  <a:moveTo>
                    <a:pt x="1157" y="743"/>
                  </a:moveTo>
                  <a:cubicBezTo>
                    <a:pt x="747" y="743"/>
                    <a:pt x="414" y="410"/>
                    <a:pt x="414" y="0"/>
                  </a:cubicBezTo>
                  <a:cubicBezTo>
                    <a:pt x="0" y="0"/>
                    <a:pt x="0" y="0"/>
                    <a:pt x="0" y="0"/>
                  </a:cubicBezTo>
                  <a:cubicBezTo>
                    <a:pt x="0" y="639"/>
                    <a:pt x="518" y="1157"/>
                    <a:pt x="1157" y="1157"/>
                  </a:cubicBezTo>
                  <a:cubicBezTo>
                    <a:pt x="1796" y="1157"/>
                    <a:pt x="2314" y="639"/>
                    <a:pt x="2314" y="0"/>
                  </a:cubicBezTo>
                  <a:cubicBezTo>
                    <a:pt x="1900" y="0"/>
                    <a:pt x="1900" y="0"/>
                    <a:pt x="1900" y="0"/>
                  </a:cubicBezTo>
                  <a:cubicBezTo>
                    <a:pt x="1900" y="410"/>
                    <a:pt x="1567" y="743"/>
                    <a:pt x="1157" y="743"/>
                  </a:cubicBezTo>
                  <a:close/>
                </a:path>
              </a:pathLst>
            </a:custGeom>
            <a:solidFill>
              <a:schemeClr val="bg1">
                <a:lumMod val="65000"/>
              </a:schemeClr>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Freeform 55">
              <a:extLst>
                <a:ext uri="{FF2B5EF4-FFF2-40B4-BE49-F238E27FC236}">
                  <a16:creationId xmlns:a16="http://schemas.microsoft.com/office/drawing/2014/main" id="{9DAE68BD-78BF-445B-9534-F3AC816D8347}"/>
                </a:ext>
              </a:extLst>
            </p:cNvPr>
            <p:cNvSpPr>
              <a:spLocks/>
            </p:cNvSpPr>
            <p:nvPr/>
          </p:nvSpPr>
          <p:spPr bwMode="auto">
            <a:xfrm>
              <a:off x="124" y="-1"/>
              <a:ext cx="6171" cy="3090"/>
            </a:xfrm>
            <a:custGeom>
              <a:avLst/>
              <a:gdLst>
                <a:gd name="T0" fmla="*/ 1156 w 2313"/>
                <a:gd name="T1" fmla="*/ 414 h 1157"/>
                <a:gd name="T2" fmla="*/ 413 w 2313"/>
                <a:gd name="T3" fmla="*/ 1157 h 1157"/>
                <a:gd name="T4" fmla="*/ 0 w 2313"/>
                <a:gd name="T5" fmla="*/ 1157 h 1157"/>
                <a:gd name="T6" fmla="*/ 1156 w 2313"/>
                <a:gd name="T7" fmla="*/ 0 h 1157"/>
                <a:gd name="T8" fmla="*/ 2313 w 2313"/>
                <a:gd name="T9" fmla="*/ 1157 h 1157"/>
                <a:gd name="T10" fmla="*/ 1899 w 2313"/>
                <a:gd name="T11" fmla="*/ 1157 h 1157"/>
                <a:gd name="T12" fmla="*/ 1156 w 2313"/>
                <a:gd name="T13" fmla="*/ 414 h 1157"/>
              </a:gdLst>
              <a:ahLst/>
              <a:cxnLst>
                <a:cxn ang="0">
                  <a:pos x="T0" y="T1"/>
                </a:cxn>
                <a:cxn ang="0">
                  <a:pos x="T2" y="T3"/>
                </a:cxn>
                <a:cxn ang="0">
                  <a:pos x="T4" y="T5"/>
                </a:cxn>
                <a:cxn ang="0">
                  <a:pos x="T6" y="T7"/>
                </a:cxn>
                <a:cxn ang="0">
                  <a:pos x="T8" y="T9"/>
                </a:cxn>
                <a:cxn ang="0">
                  <a:pos x="T10" y="T11"/>
                </a:cxn>
                <a:cxn ang="0">
                  <a:pos x="T12" y="T13"/>
                </a:cxn>
              </a:cxnLst>
              <a:rect l="0" t="0" r="r" b="b"/>
              <a:pathLst>
                <a:path w="2313" h="1157">
                  <a:moveTo>
                    <a:pt x="1156" y="414"/>
                  </a:moveTo>
                  <a:cubicBezTo>
                    <a:pt x="746" y="414"/>
                    <a:pt x="413" y="746"/>
                    <a:pt x="413" y="1157"/>
                  </a:cubicBezTo>
                  <a:cubicBezTo>
                    <a:pt x="0" y="1157"/>
                    <a:pt x="0" y="1157"/>
                    <a:pt x="0" y="1157"/>
                  </a:cubicBezTo>
                  <a:cubicBezTo>
                    <a:pt x="0" y="518"/>
                    <a:pt x="518" y="0"/>
                    <a:pt x="1156" y="0"/>
                  </a:cubicBezTo>
                  <a:cubicBezTo>
                    <a:pt x="1795" y="0"/>
                    <a:pt x="2313" y="518"/>
                    <a:pt x="2313" y="1157"/>
                  </a:cubicBezTo>
                  <a:cubicBezTo>
                    <a:pt x="1899" y="1157"/>
                    <a:pt x="1899" y="1157"/>
                    <a:pt x="1899" y="1157"/>
                  </a:cubicBezTo>
                  <a:cubicBezTo>
                    <a:pt x="1899" y="746"/>
                    <a:pt x="1567" y="414"/>
                    <a:pt x="1156" y="414"/>
                  </a:cubicBezTo>
                  <a:close/>
                </a:path>
              </a:pathLst>
            </a:custGeom>
            <a:solidFill>
              <a:srgbClr val="297F9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dirty="0"/>
            </a:p>
          </p:txBody>
        </p:sp>
        <p:sp>
          <p:nvSpPr>
            <p:cNvPr id="8" name="Freeform 56">
              <a:extLst>
                <a:ext uri="{FF2B5EF4-FFF2-40B4-BE49-F238E27FC236}">
                  <a16:creationId xmlns:a16="http://schemas.microsoft.com/office/drawing/2014/main" id="{560B22B0-0C62-433D-BC82-90303647091B}"/>
                </a:ext>
              </a:extLst>
            </p:cNvPr>
            <p:cNvSpPr>
              <a:spLocks/>
            </p:cNvSpPr>
            <p:nvPr/>
          </p:nvSpPr>
          <p:spPr bwMode="auto">
            <a:xfrm>
              <a:off x="15330" y="-1"/>
              <a:ext cx="6412" cy="3883"/>
            </a:xfrm>
            <a:custGeom>
              <a:avLst/>
              <a:gdLst>
                <a:gd name="T0" fmla="*/ 2106 w 2403"/>
                <a:gd name="T1" fmla="*/ 1454 h 1454"/>
                <a:gd name="T2" fmla="*/ 1808 w 2403"/>
                <a:gd name="T3" fmla="*/ 1157 h 1454"/>
                <a:gd name="T4" fmla="*/ 1900 w 2403"/>
                <a:gd name="T5" fmla="*/ 1157 h 1454"/>
                <a:gd name="T6" fmla="*/ 1157 w 2403"/>
                <a:gd name="T7" fmla="*/ 414 h 1454"/>
                <a:gd name="T8" fmla="*/ 413 w 2403"/>
                <a:gd name="T9" fmla="*/ 1157 h 1454"/>
                <a:gd name="T10" fmla="*/ 0 w 2403"/>
                <a:gd name="T11" fmla="*/ 1157 h 1454"/>
                <a:gd name="T12" fmla="*/ 1157 w 2403"/>
                <a:gd name="T13" fmla="*/ 0 h 1454"/>
                <a:gd name="T14" fmla="*/ 2313 w 2403"/>
                <a:gd name="T15" fmla="*/ 1157 h 1454"/>
                <a:gd name="T16" fmla="*/ 2403 w 2403"/>
                <a:gd name="T17" fmla="*/ 1157 h 1454"/>
                <a:gd name="T18" fmla="*/ 2106 w 2403"/>
                <a:gd name="T19" fmla="*/ 1454 h 14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3" h="1454">
                  <a:moveTo>
                    <a:pt x="2106" y="1454"/>
                  </a:moveTo>
                  <a:cubicBezTo>
                    <a:pt x="1808" y="1157"/>
                    <a:pt x="1808" y="1157"/>
                    <a:pt x="1808" y="1157"/>
                  </a:cubicBezTo>
                  <a:cubicBezTo>
                    <a:pt x="1900" y="1157"/>
                    <a:pt x="1900" y="1157"/>
                    <a:pt x="1900" y="1157"/>
                  </a:cubicBezTo>
                  <a:cubicBezTo>
                    <a:pt x="1900" y="746"/>
                    <a:pt x="1567" y="414"/>
                    <a:pt x="1157" y="414"/>
                  </a:cubicBezTo>
                  <a:cubicBezTo>
                    <a:pt x="746" y="414"/>
                    <a:pt x="413" y="746"/>
                    <a:pt x="413" y="1157"/>
                  </a:cubicBezTo>
                  <a:cubicBezTo>
                    <a:pt x="0" y="1157"/>
                    <a:pt x="0" y="1157"/>
                    <a:pt x="0" y="1157"/>
                  </a:cubicBezTo>
                  <a:cubicBezTo>
                    <a:pt x="0" y="518"/>
                    <a:pt x="518" y="0"/>
                    <a:pt x="1157" y="0"/>
                  </a:cubicBezTo>
                  <a:cubicBezTo>
                    <a:pt x="1795" y="0"/>
                    <a:pt x="2313" y="518"/>
                    <a:pt x="2313" y="1157"/>
                  </a:cubicBezTo>
                  <a:cubicBezTo>
                    <a:pt x="2403" y="1157"/>
                    <a:pt x="2403" y="1157"/>
                    <a:pt x="2403" y="1157"/>
                  </a:cubicBezTo>
                  <a:lnTo>
                    <a:pt x="2106" y="1454"/>
                  </a:lnTo>
                  <a:close/>
                </a:path>
              </a:pathLst>
            </a:custGeom>
            <a:solidFill>
              <a:srgbClr val="FCC82B"/>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Freeform 57">
              <a:extLst>
                <a:ext uri="{FF2B5EF4-FFF2-40B4-BE49-F238E27FC236}">
                  <a16:creationId xmlns:a16="http://schemas.microsoft.com/office/drawing/2014/main" id="{7C95E515-B48C-43D8-BB36-23D36F38198B}"/>
                </a:ext>
              </a:extLst>
            </p:cNvPr>
            <p:cNvSpPr>
              <a:spLocks/>
            </p:cNvSpPr>
            <p:nvPr/>
          </p:nvSpPr>
          <p:spPr bwMode="auto">
            <a:xfrm>
              <a:off x="10260" y="2293"/>
              <a:ext cx="6415" cy="3885"/>
            </a:xfrm>
            <a:custGeom>
              <a:avLst/>
              <a:gdLst>
                <a:gd name="T0" fmla="*/ 2106 w 2404"/>
                <a:gd name="T1" fmla="*/ 0 h 1455"/>
                <a:gd name="T2" fmla="*/ 1808 w 2404"/>
                <a:gd name="T3" fmla="*/ 298 h 1455"/>
                <a:gd name="T4" fmla="*/ 1900 w 2404"/>
                <a:gd name="T5" fmla="*/ 298 h 1455"/>
                <a:gd name="T6" fmla="*/ 1157 w 2404"/>
                <a:gd name="T7" fmla="*/ 1041 h 1455"/>
                <a:gd name="T8" fmla="*/ 414 w 2404"/>
                <a:gd name="T9" fmla="*/ 298 h 1455"/>
                <a:gd name="T10" fmla="*/ 0 w 2404"/>
                <a:gd name="T11" fmla="*/ 298 h 1455"/>
                <a:gd name="T12" fmla="*/ 1157 w 2404"/>
                <a:gd name="T13" fmla="*/ 1455 h 1455"/>
                <a:gd name="T14" fmla="*/ 2313 w 2404"/>
                <a:gd name="T15" fmla="*/ 298 h 1455"/>
                <a:gd name="T16" fmla="*/ 2404 w 2404"/>
                <a:gd name="T17" fmla="*/ 298 h 1455"/>
                <a:gd name="T18" fmla="*/ 2106 w 2404"/>
                <a:gd name="T19" fmla="*/ 0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4" h="1455">
                  <a:moveTo>
                    <a:pt x="2106" y="0"/>
                  </a:moveTo>
                  <a:cubicBezTo>
                    <a:pt x="1808" y="298"/>
                    <a:pt x="1808" y="298"/>
                    <a:pt x="1808" y="298"/>
                  </a:cubicBezTo>
                  <a:cubicBezTo>
                    <a:pt x="1900" y="298"/>
                    <a:pt x="1900" y="298"/>
                    <a:pt x="1900" y="298"/>
                  </a:cubicBezTo>
                  <a:cubicBezTo>
                    <a:pt x="1900" y="708"/>
                    <a:pt x="1567" y="1041"/>
                    <a:pt x="1157" y="1041"/>
                  </a:cubicBezTo>
                  <a:cubicBezTo>
                    <a:pt x="746" y="1041"/>
                    <a:pt x="414" y="708"/>
                    <a:pt x="414" y="298"/>
                  </a:cubicBezTo>
                  <a:cubicBezTo>
                    <a:pt x="0" y="298"/>
                    <a:pt x="0" y="298"/>
                    <a:pt x="0" y="298"/>
                  </a:cubicBezTo>
                  <a:cubicBezTo>
                    <a:pt x="0" y="937"/>
                    <a:pt x="518" y="1455"/>
                    <a:pt x="1157" y="1455"/>
                  </a:cubicBezTo>
                  <a:cubicBezTo>
                    <a:pt x="1796" y="1455"/>
                    <a:pt x="2313" y="937"/>
                    <a:pt x="2313" y="298"/>
                  </a:cubicBezTo>
                  <a:cubicBezTo>
                    <a:pt x="2404" y="298"/>
                    <a:pt x="2404" y="298"/>
                    <a:pt x="2404" y="298"/>
                  </a:cubicBezTo>
                  <a:lnTo>
                    <a:pt x="2106" y="0"/>
                  </a:lnTo>
                  <a:close/>
                </a:path>
              </a:pathLst>
            </a:custGeom>
            <a:solidFill>
              <a:srgbClr val="E23A5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Freeform 58">
              <a:extLst>
                <a:ext uri="{FF2B5EF4-FFF2-40B4-BE49-F238E27FC236}">
                  <a16:creationId xmlns:a16="http://schemas.microsoft.com/office/drawing/2014/main" id="{B118780D-6130-4064-9502-2E61A721A6FE}"/>
                </a:ext>
              </a:extLst>
            </p:cNvPr>
            <p:cNvSpPr>
              <a:spLocks/>
            </p:cNvSpPr>
            <p:nvPr/>
          </p:nvSpPr>
          <p:spPr bwMode="auto">
            <a:xfrm>
              <a:off x="5191" y="-1"/>
              <a:ext cx="6414" cy="3883"/>
            </a:xfrm>
            <a:custGeom>
              <a:avLst/>
              <a:gdLst>
                <a:gd name="T0" fmla="*/ 2106 w 2404"/>
                <a:gd name="T1" fmla="*/ 1454 h 1454"/>
                <a:gd name="T2" fmla="*/ 1809 w 2404"/>
                <a:gd name="T3" fmla="*/ 1157 h 1454"/>
                <a:gd name="T4" fmla="*/ 1900 w 2404"/>
                <a:gd name="T5" fmla="*/ 1157 h 1454"/>
                <a:gd name="T6" fmla="*/ 1157 w 2404"/>
                <a:gd name="T7" fmla="*/ 414 h 1454"/>
                <a:gd name="T8" fmla="*/ 414 w 2404"/>
                <a:gd name="T9" fmla="*/ 1157 h 1454"/>
                <a:gd name="T10" fmla="*/ 0 w 2404"/>
                <a:gd name="T11" fmla="*/ 1157 h 1454"/>
                <a:gd name="T12" fmla="*/ 1157 w 2404"/>
                <a:gd name="T13" fmla="*/ 0 h 1454"/>
                <a:gd name="T14" fmla="*/ 2314 w 2404"/>
                <a:gd name="T15" fmla="*/ 1157 h 1454"/>
                <a:gd name="T16" fmla="*/ 2404 w 2404"/>
                <a:gd name="T17" fmla="*/ 1157 h 1454"/>
                <a:gd name="T18" fmla="*/ 2106 w 2404"/>
                <a:gd name="T19" fmla="*/ 1454 h 14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4" h="1454">
                  <a:moveTo>
                    <a:pt x="2106" y="1454"/>
                  </a:moveTo>
                  <a:cubicBezTo>
                    <a:pt x="1809" y="1157"/>
                    <a:pt x="1809" y="1157"/>
                    <a:pt x="1809" y="1157"/>
                  </a:cubicBezTo>
                  <a:cubicBezTo>
                    <a:pt x="1900" y="1157"/>
                    <a:pt x="1900" y="1157"/>
                    <a:pt x="1900" y="1157"/>
                  </a:cubicBezTo>
                  <a:cubicBezTo>
                    <a:pt x="1900" y="746"/>
                    <a:pt x="1567" y="414"/>
                    <a:pt x="1157" y="414"/>
                  </a:cubicBezTo>
                  <a:cubicBezTo>
                    <a:pt x="747" y="414"/>
                    <a:pt x="414" y="746"/>
                    <a:pt x="414" y="1157"/>
                  </a:cubicBezTo>
                  <a:cubicBezTo>
                    <a:pt x="0" y="1157"/>
                    <a:pt x="0" y="1157"/>
                    <a:pt x="0" y="1157"/>
                  </a:cubicBezTo>
                  <a:cubicBezTo>
                    <a:pt x="0" y="518"/>
                    <a:pt x="518" y="0"/>
                    <a:pt x="1157" y="0"/>
                  </a:cubicBezTo>
                  <a:cubicBezTo>
                    <a:pt x="1796" y="0"/>
                    <a:pt x="2314" y="518"/>
                    <a:pt x="2314" y="1157"/>
                  </a:cubicBezTo>
                  <a:cubicBezTo>
                    <a:pt x="2404" y="1157"/>
                    <a:pt x="2404" y="1157"/>
                    <a:pt x="2404" y="1157"/>
                  </a:cubicBezTo>
                  <a:lnTo>
                    <a:pt x="2106" y="1454"/>
                  </a:lnTo>
                  <a:close/>
                </a:path>
              </a:pathLst>
            </a:custGeom>
            <a:solidFill>
              <a:srgbClr val="3B3F42"/>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Freeform 59">
              <a:extLst>
                <a:ext uri="{FF2B5EF4-FFF2-40B4-BE49-F238E27FC236}">
                  <a16:creationId xmlns:a16="http://schemas.microsoft.com/office/drawing/2014/main" id="{9C39CE4F-9151-40BE-A7DA-1B4E2494FEF5}"/>
                </a:ext>
              </a:extLst>
            </p:cNvPr>
            <p:cNvSpPr>
              <a:spLocks/>
            </p:cNvSpPr>
            <p:nvPr/>
          </p:nvSpPr>
          <p:spPr bwMode="auto">
            <a:xfrm>
              <a:off x="124" y="2293"/>
              <a:ext cx="6412" cy="3885"/>
            </a:xfrm>
            <a:custGeom>
              <a:avLst/>
              <a:gdLst>
                <a:gd name="T0" fmla="*/ 2106 w 2403"/>
                <a:gd name="T1" fmla="*/ 0 h 1455"/>
                <a:gd name="T2" fmla="*/ 1808 w 2403"/>
                <a:gd name="T3" fmla="*/ 298 h 1455"/>
                <a:gd name="T4" fmla="*/ 1899 w 2403"/>
                <a:gd name="T5" fmla="*/ 298 h 1455"/>
                <a:gd name="T6" fmla="*/ 1156 w 2403"/>
                <a:gd name="T7" fmla="*/ 1041 h 1455"/>
                <a:gd name="T8" fmla="*/ 413 w 2403"/>
                <a:gd name="T9" fmla="*/ 298 h 1455"/>
                <a:gd name="T10" fmla="*/ 0 w 2403"/>
                <a:gd name="T11" fmla="*/ 298 h 1455"/>
                <a:gd name="T12" fmla="*/ 1156 w 2403"/>
                <a:gd name="T13" fmla="*/ 1455 h 1455"/>
                <a:gd name="T14" fmla="*/ 2313 w 2403"/>
                <a:gd name="T15" fmla="*/ 298 h 1455"/>
                <a:gd name="T16" fmla="*/ 2403 w 2403"/>
                <a:gd name="T17" fmla="*/ 298 h 1455"/>
                <a:gd name="T18" fmla="*/ 2106 w 2403"/>
                <a:gd name="T19" fmla="*/ 0 h 145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2403" h="1455">
                  <a:moveTo>
                    <a:pt x="2106" y="0"/>
                  </a:moveTo>
                  <a:cubicBezTo>
                    <a:pt x="1808" y="298"/>
                    <a:pt x="1808" y="298"/>
                    <a:pt x="1808" y="298"/>
                  </a:cubicBezTo>
                  <a:cubicBezTo>
                    <a:pt x="1899" y="298"/>
                    <a:pt x="1899" y="298"/>
                    <a:pt x="1899" y="298"/>
                  </a:cubicBezTo>
                  <a:cubicBezTo>
                    <a:pt x="1899" y="708"/>
                    <a:pt x="1567" y="1041"/>
                    <a:pt x="1156" y="1041"/>
                  </a:cubicBezTo>
                  <a:cubicBezTo>
                    <a:pt x="746" y="1041"/>
                    <a:pt x="413" y="708"/>
                    <a:pt x="413" y="298"/>
                  </a:cubicBezTo>
                  <a:cubicBezTo>
                    <a:pt x="0" y="298"/>
                    <a:pt x="0" y="298"/>
                    <a:pt x="0" y="298"/>
                  </a:cubicBezTo>
                  <a:cubicBezTo>
                    <a:pt x="0" y="937"/>
                    <a:pt x="518" y="1455"/>
                    <a:pt x="1156" y="1455"/>
                  </a:cubicBezTo>
                  <a:cubicBezTo>
                    <a:pt x="1795" y="1455"/>
                    <a:pt x="2313" y="937"/>
                    <a:pt x="2313" y="298"/>
                  </a:cubicBezTo>
                  <a:cubicBezTo>
                    <a:pt x="2403" y="298"/>
                    <a:pt x="2403" y="298"/>
                    <a:pt x="2403" y="298"/>
                  </a:cubicBezTo>
                  <a:lnTo>
                    <a:pt x="2106" y="0"/>
                  </a:lnTo>
                  <a:close/>
                </a:path>
              </a:pathLst>
            </a:custGeom>
            <a:solidFill>
              <a:srgbClr val="56B9D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12" name="Picture 11">
            <a:extLst>
              <a:ext uri="{FF2B5EF4-FFF2-40B4-BE49-F238E27FC236}">
                <a16:creationId xmlns:a16="http://schemas.microsoft.com/office/drawing/2014/main" id="{37229E68-DF58-452D-9E87-2E76DD56184A}"/>
              </a:ext>
            </a:extLst>
          </p:cNvPr>
          <p:cNvPicPr>
            <a:picLocks noChangeAspect="1"/>
          </p:cNvPicPr>
          <p:nvPr/>
        </p:nvPicPr>
        <p:blipFill>
          <a:blip r:embed="rId2"/>
          <a:stretch>
            <a:fillRect/>
          </a:stretch>
        </p:blipFill>
        <p:spPr>
          <a:xfrm>
            <a:off x="7024097" y="3319072"/>
            <a:ext cx="622291" cy="482289"/>
          </a:xfrm>
          <a:prstGeom prst="rect">
            <a:avLst/>
          </a:prstGeom>
        </p:spPr>
      </p:pic>
      <p:pic>
        <p:nvPicPr>
          <p:cNvPr id="13" name="Picture 12">
            <a:extLst>
              <a:ext uri="{FF2B5EF4-FFF2-40B4-BE49-F238E27FC236}">
                <a16:creationId xmlns:a16="http://schemas.microsoft.com/office/drawing/2014/main" id="{F2D1C657-9C57-495D-9E5D-0A8C8DC9D06F}"/>
              </a:ext>
            </a:extLst>
          </p:cNvPr>
          <p:cNvPicPr>
            <a:picLocks noChangeAspect="1"/>
          </p:cNvPicPr>
          <p:nvPr/>
        </p:nvPicPr>
        <p:blipFill>
          <a:blip r:embed="rId3"/>
          <a:stretch>
            <a:fillRect/>
          </a:stretch>
        </p:blipFill>
        <p:spPr>
          <a:xfrm>
            <a:off x="4590684" y="3319072"/>
            <a:ext cx="596759" cy="601588"/>
          </a:xfrm>
          <a:prstGeom prst="rect">
            <a:avLst/>
          </a:prstGeom>
        </p:spPr>
      </p:pic>
      <p:pic>
        <p:nvPicPr>
          <p:cNvPr id="15" name="Picture 14">
            <a:extLst>
              <a:ext uri="{FF2B5EF4-FFF2-40B4-BE49-F238E27FC236}">
                <a16:creationId xmlns:a16="http://schemas.microsoft.com/office/drawing/2014/main" id="{B2C487E3-FB3E-4F70-82F4-A694CB086F3F}"/>
              </a:ext>
            </a:extLst>
          </p:cNvPr>
          <p:cNvPicPr>
            <a:picLocks noChangeAspect="1"/>
          </p:cNvPicPr>
          <p:nvPr/>
        </p:nvPicPr>
        <p:blipFill>
          <a:blip r:embed="rId4"/>
          <a:stretch>
            <a:fillRect/>
          </a:stretch>
        </p:blipFill>
        <p:spPr>
          <a:xfrm>
            <a:off x="9537040" y="3343795"/>
            <a:ext cx="498746" cy="457196"/>
          </a:xfrm>
          <a:prstGeom prst="rect">
            <a:avLst/>
          </a:prstGeom>
        </p:spPr>
      </p:pic>
      <p:sp>
        <p:nvSpPr>
          <p:cNvPr id="16" name="TextBox 15">
            <a:extLst>
              <a:ext uri="{FF2B5EF4-FFF2-40B4-BE49-F238E27FC236}">
                <a16:creationId xmlns:a16="http://schemas.microsoft.com/office/drawing/2014/main" id="{4C019281-DFA8-4D2E-8033-59EFD5252064}"/>
              </a:ext>
            </a:extLst>
          </p:cNvPr>
          <p:cNvSpPr txBox="1"/>
          <p:nvPr/>
        </p:nvSpPr>
        <p:spPr>
          <a:xfrm>
            <a:off x="3132945" y="5430668"/>
            <a:ext cx="2785120" cy="954107"/>
          </a:xfrm>
          <a:prstGeom prst="rect">
            <a:avLst/>
          </a:prstGeom>
          <a:noFill/>
        </p:spPr>
        <p:txBody>
          <a:bodyPr wrap="square" rtlCol="0">
            <a:spAutoFit/>
          </a:bodyPr>
          <a:lstStyle/>
          <a:p>
            <a:pPr algn="ctr"/>
            <a:r>
              <a:rPr lang="en-US" b="1" dirty="0">
                <a:solidFill>
                  <a:srgbClr val="3B3F42"/>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7" name="TextBox 16">
            <a:extLst>
              <a:ext uri="{FF2B5EF4-FFF2-40B4-BE49-F238E27FC236}">
                <a16:creationId xmlns:a16="http://schemas.microsoft.com/office/drawing/2014/main" id="{2B0F6350-1147-4134-86DC-81294172BCE7}"/>
              </a:ext>
            </a:extLst>
          </p:cNvPr>
          <p:cNvSpPr txBox="1"/>
          <p:nvPr/>
        </p:nvSpPr>
        <p:spPr>
          <a:xfrm>
            <a:off x="6697154" y="543066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8" name="TextBox 17">
            <a:extLst>
              <a:ext uri="{FF2B5EF4-FFF2-40B4-BE49-F238E27FC236}">
                <a16:creationId xmlns:a16="http://schemas.microsoft.com/office/drawing/2014/main" id="{B2BF3A5E-5DC0-4588-8A1C-3D98EC78064A}"/>
              </a:ext>
            </a:extLst>
          </p:cNvPr>
          <p:cNvSpPr txBox="1"/>
          <p:nvPr/>
        </p:nvSpPr>
        <p:spPr>
          <a:xfrm>
            <a:off x="9122504" y="930274"/>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9" name="TextBox 18">
            <a:extLst>
              <a:ext uri="{FF2B5EF4-FFF2-40B4-BE49-F238E27FC236}">
                <a16:creationId xmlns:a16="http://schemas.microsoft.com/office/drawing/2014/main" id="{BF6E1E6C-0740-432B-9EF2-743269CEE2EF}"/>
              </a:ext>
            </a:extLst>
          </p:cNvPr>
          <p:cNvSpPr txBox="1"/>
          <p:nvPr/>
        </p:nvSpPr>
        <p:spPr>
          <a:xfrm>
            <a:off x="609517" y="867529"/>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Rectangle 19">
            <a:extLst>
              <a:ext uri="{FF2B5EF4-FFF2-40B4-BE49-F238E27FC236}">
                <a16:creationId xmlns:a16="http://schemas.microsoft.com/office/drawing/2014/main" id="{600A64BC-03C2-4888-9D5F-344C04E61036}"/>
              </a:ext>
            </a:extLst>
          </p:cNvPr>
          <p:cNvSpPr/>
          <p:nvPr/>
        </p:nvSpPr>
        <p:spPr>
          <a:xfrm>
            <a:off x="4078056" y="670291"/>
            <a:ext cx="408056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sp>
        <p:nvSpPr>
          <p:cNvPr id="22" name="Rectangle 21">
            <a:extLst>
              <a:ext uri="{FF2B5EF4-FFF2-40B4-BE49-F238E27FC236}">
                <a16:creationId xmlns:a16="http://schemas.microsoft.com/office/drawing/2014/main" id="{83FD0B79-4F34-457F-BE43-40B835E7DA82}"/>
              </a:ext>
            </a:extLst>
          </p:cNvPr>
          <p:cNvSpPr/>
          <p:nvPr/>
        </p:nvSpPr>
        <p:spPr>
          <a:xfrm>
            <a:off x="10050776" y="6464433"/>
            <a:ext cx="2156360" cy="292388"/>
          </a:xfrm>
          <a:prstGeom prst="rect">
            <a:avLst/>
          </a:prstGeom>
        </p:spPr>
        <p:txBody>
          <a:bodyPr wrap="none">
            <a:spAutoFit/>
          </a:bodyPr>
          <a:lstStyle/>
          <a:p>
            <a:r>
              <a:rPr lang="en-US" sz="1300" dirty="0">
                <a:latin typeface="Roboto" pitchFamily="2" charset="0"/>
                <a:ea typeface="Roboto" pitchFamily="2" charset="0"/>
                <a:cs typeface="Lato" panose="020F0502020204030203" pitchFamily="34" charset="0"/>
              </a:rPr>
              <a:t>CREDITS: FREEPIK.COM</a:t>
            </a:r>
            <a:endParaRPr lang="en-US" sz="1300" dirty="0"/>
          </a:p>
        </p:txBody>
      </p:sp>
      <p:grpSp>
        <p:nvGrpSpPr>
          <p:cNvPr id="23" name="Group 4">
            <a:extLst>
              <a:ext uri="{FF2B5EF4-FFF2-40B4-BE49-F238E27FC236}">
                <a16:creationId xmlns:a16="http://schemas.microsoft.com/office/drawing/2014/main" id="{EFC9D801-FE5B-468A-9EAD-34668E016D01}"/>
              </a:ext>
            </a:extLst>
          </p:cNvPr>
          <p:cNvGrpSpPr>
            <a:grpSpLocks noChangeAspect="1"/>
          </p:cNvGrpSpPr>
          <p:nvPr/>
        </p:nvGrpSpPr>
        <p:grpSpPr bwMode="auto">
          <a:xfrm>
            <a:off x="2171700" y="3378200"/>
            <a:ext cx="568325" cy="482600"/>
            <a:chOff x="1368" y="2128"/>
            <a:chExt cx="358" cy="304"/>
          </a:xfrm>
        </p:grpSpPr>
        <p:sp>
          <p:nvSpPr>
            <p:cNvPr id="24" name="AutoShape 3">
              <a:extLst>
                <a:ext uri="{FF2B5EF4-FFF2-40B4-BE49-F238E27FC236}">
                  <a16:creationId xmlns:a16="http://schemas.microsoft.com/office/drawing/2014/main" id="{0DA5C8CF-7B9D-45A8-8B4B-F7FD064DFAAE}"/>
                </a:ext>
              </a:extLst>
            </p:cNvPr>
            <p:cNvSpPr>
              <a:spLocks noChangeAspect="1" noChangeArrowheads="1" noTextEdit="1"/>
            </p:cNvSpPr>
            <p:nvPr/>
          </p:nvSpPr>
          <p:spPr bwMode="auto">
            <a:xfrm>
              <a:off x="1368" y="2128"/>
              <a:ext cx="358" cy="30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5" name="Oval 5">
              <a:extLst>
                <a:ext uri="{FF2B5EF4-FFF2-40B4-BE49-F238E27FC236}">
                  <a16:creationId xmlns:a16="http://schemas.microsoft.com/office/drawing/2014/main" id="{4B59B19C-082A-4446-9DB8-0A7259CA087E}"/>
                </a:ext>
              </a:extLst>
            </p:cNvPr>
            <p:cNvSpPr>
              <a:spLocks noChangeArrowheads="1"/>
            </p:cNvSpPr>
            <p:nvPr/>
          </p:nvSpPr>
          <p:spPr bwMode="auto">
            <a:xfrm>
              <a:off x="1471" y="2129"/>
              <a:ext cx="153" cy="152"/>
            </a:xfrm>
            <a:prstGeom prst="ellipse">
              <a:avLst/>
            </a:pr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6" name="Freeform 6">
              <a:extLst>
                <a:ext uri="{FF2B5EF4-FFF2-40B4-BE49-F238E27FC236}">
                  <a16:creationId xmlns:a16="http://schemas.microsoft.com/office/drawing/2014/main" id="{305D1270-DDA1-41C9-BB5F-8E82E7772848}"/>
                </a:ext>
              </a:extLst>
            </p:cNvPr>
            <p:cNvSpPr>
              <a:spLocks/>
            </p:cNvSpPr>
            <p:nvPr/>
          </p:nvSpPr>
          <p:spPr bwMode="auto">
            <a:xfrm>
              <a:off x="1362" y="2258"/>
              <a:ext cx="371" cy="173"/>
            </a:xfrm>
            <a:custGeom>
              <a:avLst/>
              <a:gdLst>
                <a:gd name="T0" fmla="*/ 435 w 513"/>
                <a:gd name="T1" fmla="*/ 0 h 240"/>
                <a:gd name="T2" fmla="*/ 387 w 513"/>
                <a:gd name="T3" fmla="*/ 0 h 240"/>
                <a:gd name="T4" fmla="*/ 256 w 513"/>
                <a:gd name="T5" fmla="*/ 77 h 240"/>
                <a:gd name="T6" fmla="*/ 126 w 513"/>
                <a:gd name="T7" fmla="*/ 0 h 240"/>
                <a:gd name="T8" fmla="*/ 77 w 513"/>
                <a:gd name="T9" fmla="*/ 0 h 240"/>
                <a:gd name="T10" fmla="*/ 10 w 513"/>
                <a:gd name="T11" fmla="*/ 240 h 240"/>
                <a:gd name="T12" fmla="*/ 503 w 513"/>
                <a:gd name="T13" fmla="*/ 240 h 240"/>
                <a:gd name="T14" fmla="*/ 435 w 513"/>
                <a:gd name="T15" fmla="*/ 0 h 24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3" h="240">
                  <a:moveTo>
                    <a:pt x="435" y="0"/>
                  </a:moveTo>
                  <a:cubicBezTo>
                    <a:pt x="387" y="0"/>
                    <a:pt x="387" y="0"/>
                    <a:pt x="387" y="0"/>
                  </a:cubicBezTo>
                  <a:cubicBezTo>
                    <a:pt x="361" y="46"/>
                    <a:pt x="312" y="77"/>
                    <a:pt x="256" y="77"/>
                  </a:cubicBezTo>
                  <a:cubicBezTo>
                    <a:pt x="200" y="77"/>
                    <a:pt x="151" y="46"/>
                    <a:pt x="126" y="0"/>
                  </a:cubicBezTo>
                  <a:cubicBezTo>
                    <a:pt x="77" y="0"/>
                    <a:pt x="77" y="0"/>
                    <a:pt x="77" y="0"/>
                  </a:cubicBezTo>
                  <a:cubicBezTo>
                    <a:pt x="0" y="0"/>
                    <a:pt x="10" y="162"/>
                    <a:pt x="10" y="240"/>
                  </a:cubicBezTo>
                  <a:cubicBezTo>
                    <a:pt x="503" y="240"/>
                    <a:pt x="503" y="240"/>
                    <a:pt x="503" y="240"/>
                  </a:cubicBezTo>
                  <a:cubicBezTo>
                    <a:pt x="503" y="162"/>
                    <a:pt x="513" y="0"/>
                    <a:pt x="435" y="0"/>
                  </a:cubicBezTo>
                  <a:close/>
                </a:path>
              </a:pathLst>
            </a:cu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7" name="Oval 7">
              <a:extLst>
                <a:ext uri="{FF2B5EF4-FFF2-40B4-BE49-F238E27FC236}">
                  <a16:creationId xmlns:a16="http://schemas.microsoft.com/office/drawing/2014/main" id="{BD7717E4-A4A7-4608-95CF-A9FDC4CB75E5}"/>
                </a:ext>
              </a:extLst>
            </p:cNvPr>
            <p:cNvSpPr>
              <a:spLocks noChangeArrowheads="1"/>
            </p:cNvSpPr>
            <p:nvPr/>
          </p:nvSpPr>
          <p:spPr bwMode="auto">
            <a:xfrm>
              <a:off x="1471" y="2129"/>
              <a:ext cx="153" cy="152"/>
            </a:xfrm>
            <a:prstGeom prst="ellipse">
              <a:avLst/>
            </a:pr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8" name="Freeform 8">
              <a:extLst>
                <a:ext uri="{FF2B5EF4-FFF2-40B4-BE49-F238E27FC236}">
                  <a16:creationId xmlns:a16="http://schemas.microsoft.com/office/drawing/2014/main" id="{72228A39-A6BF-4731-99D8-8FA308622576}"/>
                </a:ext>
              </a:extLst>
            </p:cNvPr>
            <p:cNvSpPr>
              <a:spLocks/>
            </p:cNvSpPr>
            <p:nvPr/>
          </p:nvSpPr>
          <p:spPr bwMode="auto">
            <a:xfrm>
              <a:off x="1362" y="2258"/>
              <a:ext cx="371" cy="173"/>
            </a:xfrm>
            <a:custGeom>
              <a:avLst/>
              <a:gdLst>
                <a:gd name="T0" fmla="*/ 435 w 513"/>
                <a:gd name="T1" fmla="*/ 0 h 240"/>
                <a:gd name="T2" fmla="*/ 387 w 513"/>
                <a:gd name="T3" fmla="*/ 0 h 240"/>
                <a:gd name="T4" fmla="*/ 256 w 513"/>
                <a:gd name="T5" fmla="*/ 77 h 240"/>
                <a:gd name="T6" fmla="*/ 126 w 513"/>
                <a:gd name="T7" fmla="*/ 0 h 240"/>
                <a:gd name="T8" fmla="*/ 77 w 513"/>
                <a:gd name="T9" fmla="*/ 0 h 240"/>
                <a:gd name="T10" fmla="*/ 10 w 513"/>
                <a:gd name="T11" fmla="*/ 240 h 240"/>
                <a:gd name="T12" fmla="*/ 503 w 513"/>
                <a:gd name="T13" fmla="*/ 240 h 240"/>
                <a:gd name="T14" fmla="*/ 435 w 513"/>
                <a:gd name="T15" fmla="*/ 0 h 240"/>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513" h="240">
                  <a:moveTo>
                    <a:pt x="435" y="0"/>
                  </a:moveTo>
                  <a:cubicBezTo>
                    <a:pt x="387" y="0"/>
                    <a:pt x="387" y="0"/>
                    <a:pt x="387" y="0"/>
                  </a:cubicBezTo>
                  <a:cubicBezTo>
                    <a:pt x="361" y="46"/>
                    <a:pt x="312" y="77"/>
                    <a:pt x="256" y="77"/>
                  </a:cubicBezTo>
                  <a:cubicBezTo>
                    <a:pt x="200" y="77"/>
                    <a:pt x="151" y="46"/>
                    <a:pt x="126" y="0"/>
                  </a:cubicBezTo>
                  <a:cubicBezTo>
                    <a:pt x="77" y="0"/>
                    <a:pt x="77" y="0"/>
                    <a:pt x="77" y="0"/>
                  </a:cubicBezTo>
                  <a:cubicBezTo>
                    <a:pt x="0" y="0"/>
                    <a:pt x="10" y="162"/>
                    <a:pt x="10" y="240"/>
                  </a:cubicBezTo>
                  <a:cubicBezTo>
                    <a:pt x="503" y="240"/>
                    <a:pt x="503" y="240"/>
                    <a:pt x="503" y="240"/>
                  </a:cubicBezTo>
                  <a:cubicBezTo>
                    <a:pt x="503" y="162"/>
                    <a:pt x="513" y="0"/>
                    <a:pt x="435" y="0"/>
                  </a:cubicBezTo>
                  <a:close/>
                </a:path>
              </a:pathLst>
            </a:custGeom>
            <a:solidFill>
              <a:srgbClr val="45AEA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1771244691"/>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3" name="Picture 42">
            <a:extLst>
              <a:ext uri="{FF2B5EF4-FFF2-40B4-BE49-F238E27FC236}">
                <a16:creationId xmlns:a16="http://schemas.microsoft.com/office/drawing/2014/main" id="{3CF2E60B-713C-474A-9B69-5ABA3FDABF10}"/>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526" y="-12323"/>
            <a:ext cx="12193022" cy="6851155"/>
          </a:xfrm>
          <a:prstGeom prst="rect">
            <a:avLst/>
          </a:prstGeom>
        </p:spPr>
      </p:pic>
      <p:grpSp>
        <p:nvGrpSpPr>
          <p:cNvPr id="44" name="Group 43">
            <a:extLst>
              <a:ext uri="{FF2B5EF4-FFF2-40B4-BE49-F238E27FC236}">
                <a16:creationId xmlns:a16="http://schemas.microsoft.com/office/drawing/2014/main" id="{EF888A5E-EB4D-4762-A4CA-20E1F84CD98F}"/>
              </a:ext>
            </a:extLst>
          </p:cNvPr>
          <p:cNvGrpSpPr/>
          <p:nvPr/>
        </p:nvGrpSpPr>
        <p:grpSpPr>
          <a:xfrm>
            <a:off x="268902" y="450564"/>
            <a:ext cx="11562835" cy="6388268"/>
            <a:chOff x="313872" y="450564"/>
            <a:chExt cx="11562835" cy="6388268"/>
          </a:xfrm>
        </p:grpSpPr>
        <p:grpSp>
          <p:nvGrpSpPr>
            <p:cNvPr id="45" name="Group 44">
              <a:extLst>
                <a:ext uri="{FF2B5EF4-FFF2-40B4-BE49-F238E27FC236}">
                  <a16:creationId xmlns:a16="http://schemas.microsoft.com/office/drawing/2014/main" id="{B247B5EE-B45E-40EE-9008-650D84FC4228}"/>
                </a:ext>
              </a:extLst>
            </p:cNvPr>
            <p:cNvGrpSpPr/>
            <p:nvPr/>
          </p:nvGrpSpPr>
          <p:grpSpPr>
            <a:xfrm>
              <a:off x="313872" y="450564"/>
              <a:ext cx="11562835" cy="6388268"/>
              <a:chOff x="313872" y="450564"/>
              <a:chExt cx="11562835" cy="6388268"/>
            </a:xfrm>
          </p:grpSpPr>
          <p:grpSp>
            <p:nvGrpSpPr>
              <p:cNvPr id="62" name="Group 61">
                <a:extLst>
                  <a:ext uri="{FF2B5EF4-FFF2-40B4-BE49-F238E27FC236}">
                    <a16:creationId xmlns:a16="http://schemas.microsoft.com/office/drawing/2014/main" id="{4AC486FF-3E2F-41E1-A9DC-8BCA239B5ACD}"/>
                  </a:ext>
                </a:extLst>
              </p:cNvPr>
              <p:cNvGrpSpPr/>
              <p:nvPr/>
            </p:nvGrpSpPr>
            <p:grpSpPr>
              <a:xfrm>
                <a:off x="725017" y="964923"/>
                <a:ext cx="3564844" cy="584129"/>
                <a:chOff x="2413001" y="1960563"/>
                <a:chExt cx="2732088" cy="447675"/>
              </a:xfrm>
            </p:grpSpPr>
            <p:sp>
              <p:nvSpPr>
                <p:cNvPr id="107" name="Oval 151">
                  <a:extLst>
                    <a:ext uri="{FF2B5EF4-FFF2-40B4-BE49-F238E27FC236}">
                      <a16:creationId xmlns:a16="http://schemas.microsoft.com/office/drawing/2014/main" id="{867A61E5-EE20-4E4C-840E-45C3AFE114CD}"/>
                    </a:ext>
                  </a:extLst>
                </p:cNvPr>
                <p:cNvSpPr>
                  <a:spLocks noChangeArrowheads="1"/>
                </p:cNvSpPr>
                <p:nvPr/>
              </p:nvSpPr>
              <p:spPr bwMode="auto">
                <a:xfrm>
                  <a:off x="5060951" y="1960563"/>
                  <a:ext cx="84138" cy="84137"/>
                </a:xfrm>
                <a:prstGeom prst="ellipse">
                  <a:avLst/>
                </a:prstGeom>
                <a:solidFill>
                  <a:srgbClr val="F68D2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8" name="Oval 152">
                  <a:extLst>
                    <a:ext uri="{FF2B5EF4-FFF2-40B4-BE49-F238E27FC236}">
                      <a16:creationId xmlns:a16="http://schemas.microsoft.com/office/drawing/2014/main" id="{B97D24B7-4BA7-4AE7-8A11-1776C7F3D0ED}"/>
                    </a:ext>
                  </a:extLst>
                </p:cNvPr>
                <p:cNvSpPr>
                  <a:spLocks noChangeArrowheads="1"/>
                </p:cNvSpPr>
                <p:nvPr/>
              </p:nvSpPr>
              <p:spPr bwMode="auto">
                <a:xfrm>
                  <a:off x="2413001" y="2322513"/>
                  <a:ext cx="84138" cy="85725"/>
                </a:xfrm>
                <a:prstGeom prst="ellipse">
                  <a:avLst/>
                </a:prstGeom>
                <a:solidFill>
                  <a:srgbClr val="F68D2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 name="Rectangle 153">
                  <a:extLst>
                    <a:ext uri="{FF2B5EF4-FFF2-40B4-BE49-F238E27FC236}">
                      <a16:creationId xmlns:a16="http://schemas.microsoft.com/office/drawing/2014/main" id="{65C9B863-11BA-4C29-8CCC-E10E181CB988}"/>
                    </a:ext>
                  </a:extLst>
                </p:cNvPr>
                <p:cNvSpPr>
                  <a:spLocks noChangeArrowheads="1"/>
                </p:cNvSpPr>
                <p:nvPr/>
              </p:nvSpPr>
              <p:spPr bwMode="auto">
                <a:xfrm>
                  <a:off x="4602163" y="1992313"/>
                  <a:ext cx="501650" cy="20637"/>
                </a:xfrm>
                <a:prstGeom prst="rect">
                  <a:avLst/>
                </a:prstGeom>
                <a:solidFill>
                  <a:srgbClr val="F68D2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0" name="Rectangle 154">
                  <a:extLst>
                    <a:ext uri="{FF2B5EF4-FFF2-40B4-BE49-F238E27FC236}">
                      <a16:creationId xmlns:a16="http://schemas.microsoft.com/office/drawing/2014/main" id="{9D57B939-7FA0-4562-AA5F-256A3555C1B1}"/>
                    </a:ext>
                  </a:extLst>
                </p:cNvPr>
                <p:cNvSpPr>
                  <a:spLocks noChangeArrowheads="1"/>
                </p:cNvSpPr>
                <p:nvPr/>
              </p:nvSpPr>
              <p:spPr bwMode="auto">
                <a:xfrm>
                  <a:off x="2454276" y="2354263"/>
                  <a:ext cx="2168525" cy="20637"/>
                </a:xfrm>
                <a:prstGeom prst="rect">
                  <a:avLst/>
                </a:prstGeom>
                <a:solidFill>
                  <a:srgbClr val="F68D2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1" name="Rectangle 155">
                  <a:extLst>
                    <a:ext uri="{FF2B5EF4-FFF2-40B4-BE49-F238E27FC236}">
                      <a16:creationId xmlns:a16="http://schemas.microsoft.com/office/drawing/2014/main" id="{E5A734C1-EA0E-4234-AF12-4B5C28D2C929}"/>
                    </a:ext>
                  </a:extLst>
                </p:cNvPr>
                <p:cNvSpPr>
                  <a:spLocks noChangeArrowheads="1"/>
                </p:cNvSpPr>
                <p:nvPr/>
              </p:nvSpPr>
              <p:spPr bwMode="auto">
                <a:xfrm>
                  <a:off x="4602163" y="1992313"/>
                  <a:ext cx="20638" cy="382587"/>
                </a:xfrm>
                <a:prstGeom prst="rect">
                  <a:avLst/>
                </a:prstGeom>
                <a:solidFill>
                  <a:srgbClr val="F68D2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3" name="Group 62">
                <a:extLst>
                  <a:ext uri="{FF2B5EF4-FFF2-40B4-BE49-F238E27FC236}">
                    <a16:creationId xmlns:a16="http://schemas.microsoft.com/office/drawing/2014/main" id="{30CDF9F6-348C-49AC-87ED-4FE661FE20A3}"/>
                  </a:ext>
                </a:extLst>
              </p:cNvPr>
              <p:cNvGrpSpPr/>
              <p:nvPr/>
            </p:nvGrpSpPr>
            <p:grpSpPr>
              <a:xfrm>
                <a:off x="7721771" y="960846"/>
                <a:ext cx="3646259" cy="461221"/>
                <a:chOff x="7186613" y="1974850"/>
                <a:chExt cx="2660651" cy="336550"/>
              </a:xfrm>
            </p:grpSpPr>
            <p:sp>
              <p:nvSpPr>
                <p:cNvPr id="102" name="Oval 156">
                  <a:extLst>
                    <a:ext uri="{FF2B5EF4-FFF2-40B4-BE49-F238E27FC236}">
                      <a16:creationId xmlns:a16="http://schemas.microsoft.com/office/drawing/2014/main" id="{51FA4219-33B2-4140-918B-D9CBA1D928F6}"/>
                    </a:ext>
                  </a:extLst>
                </p:cNvPr>
                <p:cNvSpPr>
                  <a:spLocks noChangeArrowheads="1"/>
                </p:cNvSpPr>
                <p:nvPr/>
              </p:nvSpPr>
              <p:spPr bwMode="auto">
                <a:xfrm>
                  <a:off x="7186613" y="1974850"/>
                  <a:ext cx="85725" cy="84137"/>
                </a:xfrm>
                <a:prstGeom prst="ellipse">
                  <a:avLst/>
                </a:prstGeom>
                <a:solidFill>
                  <a:srgbClr val="1A608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3" name="Oval 157">
                  <a:extLst>
                    <a:ext uri="{FF2B5EF4-FFF2-40B4-BE49-F238E27FC236}">
                      <a16:creationId xmlns:a16="http://schemas.microsoft.com/office/drawing/2014/main" id="{ABA23126-F8C1-4CA5-83F9-35CD8ABF7055}"/>
                    </a:ext>
                  </a:extLst>
                </p:cNvPr>
                <p:cNvSpPr>
                  <a:spLocks noChangeArrowheads="1"/>
                </p:cNvSpPr>
                <p:nvPr/>
              </p:nvSpPr>
              <p:spPr bwMode="auto">
                <a:xfrm>
                  <a:off x="9763126" y="2227263"/>
                  <a:ext cx="84138" cy="84137"/>
                </a:xfrm>
                <a:prstGeom prst="ellipse">
                  <a:avLst/>
                </a:prstGeom>
                <a:solidFill>
                  <a:srgbClr val="1A608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4" name="Rectangle 158">
                  <a:extLst>
                    <a:ext uri="{FF2B5EF4-FFF2-40B4-BE49-F238E27FC236}">
                      <a16:creationId xmlns:a16="http://schemas.microsoft.com/office/drawing/2014/main" id="{02CB911A-8074-4347-9C20-AC5BF3DEB64A}"/>
                    </a:ext>
                  </a:extLst>
                </p:cNvPr>
                <p:cNvSpPr>
                  <a:spLocks noChangeArrowheads="1"/>
                </p:cNvSpPr>
                <p:nvPr/>
              </p:nvSpPr>
              <p:spPr bwMode="auto">
                <a:xfrm>
                  <a:off x="7229476" y="2006600"/>
                  <a:ext cx="500063" cy="20637"/>
                </a:xfrm>
                <a:prstGeom prst="rect">
                  <a:avLst/>
                </a:prstGeom>
                <a:solidFill>
                  <a:srgbClr val="1A608D"/>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5" name="Rectangle 159">
                  <a:extLst>
                    <a:ext uri="{FF2B5EF4-FFF2-40B4-BE49-F238E27FC236}">
                      <a16:creationId xmlns:a16="http://schemas.microsoft.com/office/drawing/2014/main" id="{BA8A9E60-F426-404F-830E-3AC375E0AE62}"/>
                    </a:ext>
                  </a:extLst>
                </p:cNvPr>
                <p:cNvSpPr>
                  <a:spLocks noChangeArrowheads="1"/>
                </p:cNvSpPr>
                <p:nvPr/>
              </p:nvSpPr>
              <p:spPr bwMode="auto">
                <a:xfrm>
                  <a:off x="7708901" y="2259013"/>
                  <a:ext cx="2095500" cy="20637"/>
                </a:xfrm>
                <a:prstGeom prst="rect">
                  <a:avLst/>
                </a:prstGeom>
                <a:solidFill>
                  <a:srgbClr val="1A608D"/>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6" name="Rectangle 160">
                  <a:extLst>
                    <a:ext uri="{FF2B5EF4-FFF2-40B4-BE49-F238E27FC236}">
                      <a16:creationId xmlns:a16="http://schemas.microsoft.com/office/drawing/2014/main" id="{A46A9AF6-102B-45D3-90F9-482E895C3C87}"/>
                    </a:ext>
                  </a:extLst>
                </p:cNvPr>
                <p:cNvSpPr>
                  <a:spLocks noChangeArrowheads="1"/>
                </p:cNvSpPr>
                <p:nvPr/>
              </p:nvSpPr>
              <p:spPr bwMode="auto">
                <a:xfrm>
                  <a:off x="7708901" y="2006600"/>
                  <a:ext cx="20638" cy="273050"/>
                </a:xfrm>
                <a:prstGeom prst="rect">
                  <a:avLst/>
                </a:prstGeom>
                <a:solidFill>
                  <a:srgbClr val="1A608D"/>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4" name="Group 63">
                <a:extLst>
                  <a:ext uri="{FF2B5EF4-FFF2-40B4-BE49-F238E27FC236}">
                    <a16:creationId xmlns:a16="http://schemas.microsoft.com/office/drawing/2014/main" id="{A654D980-CC17-4B11-9E15-0A110CB903E2}"/>
                  </a:ext>
                </a:extLst>
              </p:cNvPr>
              <p:cNvGrpSpPr/>
              <p:nvPr/>
            </p:nvGrpSpPr>
            <p:grpSpPr>
              <a:xfrm>
                <a:off x="313872" y="5553179"/>
                <a:ext cx="3100507" cy="591263"/>
                <a:chOff x="2043113" y="4857750"/>
                <a:chExt cx="2551113" cy="447675"/>
              </a:xfrm>
            </p:grpSpPr>
            <p:sp>
              <p:nvSpPr>
                <p:cNvPr id="97" name="Oval 161">
                  <a:extLst>
                    <a:ext uri="{FF2B5EF4-FFF2-40B4-BE49-F238E27FC236}">
                      <a16:creationId xmlns:a16="http://schemas.microsoft.com/office/drawing/2014/main" id="{C359AB68-54F8-4087-B6AB-191E9B890095}"/>
                    </a:ext>
                  </a:extLst>
                </p:cNvPr>
                <p:cNvSpPr>
                  <a:spLocks noChangeArrowheads="1"/>
                </p:cNvSpPr>
                <p:nvPr/>
              </p:nvSpPr>
              <p:spPr bwMode="auto">
                <a:xfrm>
                  <a:off x="4510088" y="5219700"/>
                  <a:ext cx="84138" cy="85725"/>
                </a:xfrm>
                <a:prstGeom prst="ellipse">
                  <a:avLst/>
                </a:prstGeom>
                <a:solidFill>
                  <a:srgbClr val="FFC62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8" name="Oval 162">
                  <a:extLst>
                    <a:ext uri="{FF2B5EF4-FFF2-40B4-BE49-F238E27FC236}">
                      <a16:creationId xmlns:a16="http://schemas.microsoft.com/office/drawing/2014/main" id="{BBF3E6CE-2E32-4F5C-809B-2CDCA5E32592}"/>
                    </a:ext>
                  </a:extLst>
                </p:cNvPr>
                <p:cNvSpPr>
                  <a:spLocks noChangeArrowheads="1"/>
                </p:cNvSpPr>
                <p:nvPr/>
              </p:nvSpPr>
              <p:spPr bwMode="auto">
                <a:xfrm>
                  <a:off x="2043113" y="4857750"/>
                  <a:ext cx="85725" cy="85725"/>
                </a:xfrm>
                <a:prstGeom prst="ellipse">
                  <a:avLst/>
                </a:prstGeom>
                <a:solidFill>
                  <a:srgbClr val="FFC62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9" name="Rectangle 163">
                  <a:extLst>
                    <a:ext uri="{FF2B5EF4-FFF2-40B4-BE49-F238E27FC236}">
                      <a16:creationId xmlns:a16="http://schemas.microsoft.com/office/drawing/2014/main" id="{B54BB936-118A-408E-ACB8-E7D4DF5F31B3}"/>
                    </a:ext>
                  </a:extLst>
                </p:cNvPr>
                <p:cNvSpPr>
                  <a:spLocks noChangeArrowheads="1"/>
                </p:cNvSpPr>
                <p:nvPr/>
              </p:nvSpPr>
              <p:spPr bwMode="auto">
                <a:xfrm>
                  <a:off x="4051301" y="5253038"/>
                  <a:ext cx="500063" cy="20637"/>
                </a:xfrm>
                <a:prstGeom prst="rect">
                  <a:avLst/>
                </a:prstGeom>
                <a:solidFill>
                  <a:srgbClr val="FFC62E"/>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0" name="Rectangle 164">
                  <a:extLst>
                    <a:ext uri="{FF2B5EF4-FFF2-40B4-BE49-F238E27FC236}">
                      <a16:creationId xmlns:a16="http://schemas.microsoft.com/office/drawing/2014/main" id="{B3B7DCEC-21A4-43B1-AA85-3B65C2F48501}"/>
                    </a:ext>
                  </a:extLst>
                </p:cNvPr>
                <p:cNvSpPr>
                  <a:spLocks noChangeArrowheads="1"/>
                </p:cNvSpPr>
                <p:nvPr/>
              </p:nvSpPr>
              <p:spPr bwMode="auto">
                <a:xfrm>
                  <a:off x="2085976" y="4891088"/>
                  <a:ext cx="1985963" cy="19050"/>
                </a:xfrm>
                <a:prstGeom prst="rect">
                  <a:avLst/>
                </a:prstGeom>
                <a:solidFill>
                  <a:srgbClr val="FFC62E"/>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1" name="Rectangle 165">
                  <a:extLst>
                    <a:ext uri="{FF2B5EF4-FFF2-40B4-BE49-F238E27FC236}">
                      <a16:creationId xmlns:a16="http://schemas.microsoft.com/office/drawing/2014/main" id="{BA87DE32-35F0-4591-8665-A07771D7130A}"/>
                    </a:ext>
                  </a:extLst>
                </p:cNvPr>
                <p:cNvSpPr>
                  <a:spLocks noChangeArrowheads="1"/>
                </p:cNvSpPr>
                <p:nvPr/>
              </p:nvSpPr>
              <p:spPr bwMode="auto">
                <a:xfrm>
                  <a:off x="4051301" y="4891088"/>
                  <a:ext cx="20638" cy="382587"/>
                </a:xfrm>
                <a:prstGeom prst="rect">
                  <a:avLst/>
                </a:prstGeom>
                <a:solidFill>
                  <a:srgbClr val="FFC62E"/>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5" name="Group 64">
                <a:extLst>
                  <a:ext uri="{FF2B5EF4-FFF2-40B4-BE49-F238E27FC236}">
                    <a16:creationId xmlns:a16="http://schemas.microsoft.com/office/drawing/2014/main" id="{B1F4A56D-2B48-42FD-BA48-1732ADA808DC}"/>
                  </a:ext>
                </a:extLst>
              </p:cNvPr>
              <p:cNvGrpSpPr/>
              <p:nvPr/>
            </p:nvGrpSpPr>
            <p:grpSpPr>
              <a:xfrm>
                <a:off x="7411637" y="5102608"/>
                <a:ext cx="3063196" cy="497067"/>
                <a:chOff x="6886576" y="4506913"/>
                <a:chExt cx="2768600" cy="449262"/>
              </a:xfrm>
            </p:grpSpPr>
            <p:sp>
              <p:nvSpPr>
                <p:cNvPr id="92" name="Oval 166">
                  <a:extLst>
                    <a:ext uri="{FF2B5EF4-FFF2-40B4-BE49-F238E27FC236}">
                      <a16:creationId xmlns:a16="http://schemas.microsoft.com/office/drawing/2014/main" id="{A25A7686-627C-4C93-99D8-AD5FB481D0BE}"/>
                    </a:ext>
                  </a:extLst>
                </p:cNvPr>
                <p:cNvSpPr>
                  <a:spLocks noChangeArrowheads="1"/>
                </p:cNvSpPr>
                <p:nvPr/>
              </p:nvSpPr>
              <p:spPr bwMode="auto">
                <a:xfrm>
                  <a:off x="6886576" y="4870450"/>
                  <a:ext cx="84138" cy="85725"/>
                </a:xfrm>
                <a:prstGeom prst="ellipse">
                  <a:avLst/>
                </a:prstGeom>
                <a:solidFill>
                  <a:srgbClr val="23BFD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3" name="Oval 167">
                  <a:extLst>
                    <a:ext uri="{FF2B5EF4-FFF2-40B4-BE49-F238E27FC236}">
                      <a16:creationId xmlns:a16="http://schemas.microsoft.com/office/drawing/2014/main" id="{32EEF918-E033-4044-810C-CCEC466D4D9A}"/>
                    </a:ext>
                  </a:extLst>
                </p:cNvPr>
                <p:cNvSpPr>
                  <a:spLocks noChangeArrowheads="1"/>
                </p:cNvSpPr>
                <p:nvPr/>
              </p:nvSpPr>
              <p:spPr bwMode="auto">
                <a:xfrm>
                  <a:off x="9569451" y="4506913"/>
                  <a:ext cx="85725" cy="85725"/>
                </a:xfrm>
                <a:prstGeom prst="ellipse">
                  <a:avLst/>
                </a:prstGeom>
                <a:solidFill>
                  <a:srgbClr val="23BFD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4" name="Rectangle 168">
                  <a:extLst>
                    <a:ext uri="{FF2B5EF4-FFF2-40B4-BE49-F238E27FC236}">
                      <a16:creationId xmlns:a16="http://schemas.microsoft.com/office/drawing/2014/main" id="{12D9020E-A2BA-42DA-9BDC-9682C6F2AE7B}"/>
                    </a:ext>
                  </a:extLst>
                </p:cNvPr>
                <p:cNvSpPr>
                  <a:spLocks noChangeArrowheads="1"/>
                </p:cNvSpPr>
                <p:nvPr/>
              </p:nvSpPr>
              <p:spPr bwMode="auto">
                <a:xfrm>
                  <a:off x="6927851" y="4902200"/>
                  <a:ext cx="501650" cy="20637"/>
                </a:xfrm>
                <a:prstGeom prst="rect">
                  <a:avLst/>
                </a:prstGeom>
                <a:solidFill>
                  <a:srgbClr val="23BF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5" name="Rectangle 169">
                  <a:extLst>
                    <a:ext uri="{FF2B5EF4-FFF2-40B4-BE49-F238E27FC236}">
                      <a16:creationId xmlns:a16="http://schemas.microsoft.com/office/drawing/2014/main" id="{012DAB35-DF06-4F04-AA55-70C6943218EC}"/>
                    </a:ext>
                  </a:extLst>
                </p:cNvPr>
                <p:cNvSpPr>
                  <a:spLocks noChangeArrowheads="1"/>
                </p:cNvSpPr>
                <p:nvPr/>
              </p:nvSpPr>
              <p:spPr bwMode="auto">
                <a:xfrm>
                  <a:off x="7407276" y="4540250"/>
                  <a:ext cx="2206625" cy="20637"/>
                </a:xfrm>
                <a:prstGeom prst="rect">
                  <a:avLst/>
                </a:prstGeom>
                <a:solidFill>
                  <a:srgbClr val="23BF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6" name="Rectangle 170">
                  <a:extLst>
                    <a:ext uri="{FF2B5EF4-FFF2-40B4-BE49-F238E27FC236}">
                      <a16:creationId xmlns:a16="http://schemas.microsoft.com/office/drawing/2014/main" id="{6BF944C2-3BCB-4A24-ADF5-DAD615C3F57E}"/>
                    </a:ext>
                  </a:extLst>
                </p:cNvPr>
                <p:cNvSpPr>
                  <a:spLocks noChangeArrowheads="1"/>
                </p:cNvSpPr>
                <p:nvPr/>
              </p:nvSpPr>
              <p:spPr bwMode="auto">
                <a:xfrm>
                  <a:off x="7407276" y="4540250"/>
                  <a:ext cx="22225" cy="382587"/>
                </a:xfrm>
                <a:prstGeom prst="rect">
                  <a:avLst/>
                </a:prstGeom>
                <a:solidFill>
                  <a:srgbClr val="23BFD4"/>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6" name="Group 65">
                <a:extLst>
                  <a:ext uri="{FF2B5EF4-FFF2-40B4-BE49-F238E27FC236}">
                    <a16:creationId xmlns:a16="http://schemas.microsoft.com/office/drawing/2014/main" id="{881C80B6-D907-41C9-B5FD-709E1746270D}"/>
                  </a:ext>
                </a:extLst>
              </p:cNvPr>
              <p:cNvGrpSpPr/>
              <p:nvPr/>
            </p:nvGrpSpPr>
            <p:grpSpPr>
              <a:xfrm>
                <a:off x="8780132" y="3118979"/>
                <a:ext cx="3096575" cy="546373"/>
                <a:chOff x="7802563" y="3262313"/>
                <a:chExt cx="2571750" cy="447674"/>
              </a:xfrm>
            </p:grpSpPr>
            <p:sp>
              <p:nvSpPr>
                <p:cNvPr id="87" name="Oval 171">
                  <a:extLst>
                    <a:ext uri="{FF2B5EF4-FFF2-40B4-BE49-F238E27FC236}">
                      <a16:creationId xmlns:a16="http://schemas.microsoft.com/office/drawing/2014/main" id="{7BCBDD9D-829E-4D0F-911A-92FA67AA73DB}"/>
                    </a:ext>
                  </a:extLst>
                </p:cNvPr>
                <p:cNvSpPr>
                  <a:spLocks noChangeArrowheads="1"/>
                </p:cNvSpPr>
                <p:nvPr/>
              </p:nvSpPr>
              <p:spPr bwMode="auto">
                <a:xfrm>
                  <a:off x="10288588" y="3262313"/>
                  <a:ext cx="85725" cy="85725"/>
                </a:xfrm>
                <a:prstGeom prst="ellipse">
                  <a:avLst/>
                </a:prstGeom>
                <a:solidFill>
                  <a:srgbClr val="EE465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8" name="Oval 172">
                  <a:extLst>
                    <a:ext uri="{FF2B5EF4-FFF2-40B4-BE49-F238E27FC236}">
                      <a16:creationId xmlns:a16="http://schemas.microsoft.com/office/drawing/2014/main" id="{C03A1E05-FA38-431D-9827-4452D013580F}"/>
                    </a:ext>
                  </a:extLst>
                </p:cNvPr>
                <p:cNvSpPr>
                  <a:spLocks noChangeArrowheads="1"/>
                </p:cNvSpPr>
                <p:nvPr/>
              </p:nvSpPr>
              <p:spPr bwMode="auto">
                <a:xfrm>
                  <a:off x="7802563" y="3625850"/>
                  <a:ext cx="84138" cy="84137"/>
                </a:xfrm>
                <a:prstGeom prst="ellipse">
                  <a:avLst/>
                </a:prstGeom>
                <a:solidFill>
                  <a:srgbClr val="EE465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9" name="Rectangle 173">
                  <a:extLst>
                    <a:ext uri="{FF2B5EF4-FFF2-40B4-BE49-F238E27FC236}">
                      <a16:creationId xmlns:a16="http://schemas.microsoft.com/office/drawing/2014/main" id="{DF93E818-317E-4486-830F-47F9F8FA8175}"/>
                    </a:ext>
                  </a:extLst>
                </p:cNvPr>
                <p:cNvSpPr>
                  <a:spLocks noChangeArrowheads="1"/>
                </p:cNvSpPr>
                <p:nvPr/>
              </p:nvSpPr>
              <p:spPr bwMode="auto">
                <a:xfrm>
                  <a:off x="7843838" y="3657600"/>
                  <a:ext cx="501650" cy="20637"/>
                </a:xfrm>
                <a:prstGeom prst="rect">
                  <a:avLst/>
                </a:prstGeom>
                <a:solidFill>
                  <a:srgbClr val="EE4657"/>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0" name="Rectangle 174">
                  <a:extLst>
                    <a:ext uri="{FF2B5EF4-FFF2-40B4-BE49-F238E27FC236}">
                      <a16:creationId xmlns:a16="http://schemas.microsoft.com/office/drawing/2014/main" id="{F545D830-4493-4D2B-B886-A02B90D6155F}"/>
                    </a:ext>
                  </a:extLst>
                </p:cNvPr>
                <p:cNvSpPr>
                  <a:spLocks noChangeArrowheads="1"/>
                </p:cNvSpPr>
                <p:nvPr/>
              </p:nvSpPr>
              <p:spPr bwMode="auto">
                <a:xfrm>
                  <a:off x="8324851" y="3295650"/>
                  <a:ext cx="2006600" cy="20637"/>
                </a:xfrm>
                <a:prstGeom prst="rect">
                  <a:avLst/>
                </a:prstGeom>
                <a:solidFill>
                  <a:srgbClr val="EE4657"/>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1" name="Rectangle 175">
                  <a:extLst>
                    <a:ext uri="{FF2B5EF4-FFF2-40B4-BE49-F238E27FC236}">
                      <a16:creationId xmlns:a16="http://schemas.microsoft.com/office/drawing/2014/main" id="{49CC18DE-8DAB-4BF4-961F-BA1386969306}"/>
                    </a:ext>
                  </a:extLst>
                </p:cNvPr>
                <p:cNvSpPr>
                  <a:spLocks noChangeArrowheads="1"/>
                </p:cNvSpPr>
                <p:nvPr/>
              </p:nvSpPr>
              <p:spPr bwMode="auto">
                <a:xfrm>
                  <a:off x="8324851" y="3295650"/>
                  <a:ext cx="20638" cy="382587"/>
                </a:xfrm>
                <a:prstGeom prst="rect">
                  <a:avLst/>
                </a:prstGeom>
                <a:solidFill>
                  <a:srgbClr val="EE4657"/>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7" name="Group 66">
                <a:extLst>
                  <a:ext uri="{FF2B5EF4-FFF2-40B4-BE49-F238E27FC236}">
                    <a16:creationId xmlns:a16="http://schemas.microsoft.com/office/drawing/2014/main" id="{9D2FB1A5-0A15-43C3-B23D-2F530B8056D7}"/>
                  </a:ext>
                </a:extLst>
              </p:cNvPr>
              <p:cNvGrpSpPr/>
              <p:nvPr/>
            </p:nvGrpSpPr>
            <p:grpSpPr>
              <a:xfrm>
                <a:off x="2804780" y="450564"/>
                <a:ext cx="6479302" cy="6388268"/>
                <a:chOff x="2804780" y="357576"/>
                <a:chExt cx="6479302" cy="6388268"/>
              </a:xfrm>
            </p:grpSpPr>
            <p:grpSp>
              <p:nvGrpSpPr>
                <p:cNvPr id="68" name="Group 67">
                  <a:extLst>
                    <a:ext uri="{FF2B5EF4-FFF2-40B4-BE49-F238E27FC236}">
                      <a16:creationId xmlns:a16="http://schemas.microsoft.com/office/drawing/2014/main" id="{BD8090C3-7649-4CAC-999C-CA9C2E45F2DB}"/>
                    </a:ext>
                  </a:extLst>
                </p:cNvPr>
                <p:cNvGrpSpPr/>
                <p:nvPr/>
              </p:nvGrpSpPr>
              <p:grpSpPr>
                <a:xfrm>
                  <a:off x="2804780" y="357576"/>
                  <a:ext cx="6479302" cy="6142847"/>
                  <a:chOff x="4208463" y="1614488"/>
                  <a:chExt cx="3906838" cy="4013200"/>
                </a:xfrm>
              </p:grpSpPr>
              <p:grpSp>
                <p:nvGrpSpPr>
                  <p:cNvPr id="72" name="Group 71">
                    <a:extLst>
                      <a:ext uri="{FF2B5EF4-FFF2-40B4-BE49-F238E27FC236}">
                        <a16:creationId xmlns:a16="http://schemas.microsoft.com/office/drawing/2014/main" id="{6B01654B-28D4-40AD-94C9-B71EC5E333C0}"/>
                      </a:ext>
                    </a:extLst>
                  </p:cNvPr>
                  <p:cNvGrpSpPr/>
                  <p:nvPr/>
                </p:nvGrpSpPr>
                <p:grpSpPr>
                  <a:xfrm>
                    <a:off x="5253038" y="1614488"/>
                    <a:ext cx="947738" cy="1133475"/>
                    <a:chOff x="5253038" y="1614488"/>
                    <a:chExt cx="947738" cy="1133475"/>
                  </a:xfrm>
                </p:grpSpPr>
                <p:sp>
                  <p:nvSpPr>
                    <p:cNvPr id="85" name="Freeform 137">
                      <a:extLst>
                        <a:ext uri="{FF2B5EF4-FFF2-40B4-BE49-F238E27FC236}">
                          <a16:creationId xmlns:a16="http://schemas.microsoft.com/office/drawing/2014/main" id="{69B649D5-4035-45D6-B673-F8154C503542}"/>
                        </a:ext>
                      </a:extLst>
                    </p:cNvPr>
                    <p:cNvSpPr>
                      <a:spLocks/>
                    </p:cNvSpPr>
                    <p:nvPr/>
                  </p:nvSpPr>
                  <p:spPr bwMode="auto">
                    <a:xfrm>
                      <a:off x="5253038" y="1614488"/>
                      <a:ext cx="947738" cy="1133475"/>
                    </a:xfrm>
                    <a:custGeom>
                      <a:avLst/>
                      <a:gdLst>
                        <a:gd name="T0" fmla="*/ 615 w 991"/>
                        <a:gd name="T1" fmla="*/ 976 h 1184"/>
                        <a:gd name="T2" fmla="*/ 872 w 991"/>
                        <a:gd name="T3" fmla="*/ 817 h 1184"/>
                        <a:gd name="T4" fmla="*/ 991 w 991"/>
                        <a:gd name="T5" fmla="*/ 496 h 1184"/>
                        <a:gd name="T6" fmla="*/ 495 w 991"/>
                        <a:gd name="T7" fmla="*/ 0 h 1184"/>
                        <a:gd name="T8" fmla="*/ 0 w 991"/>
                        <a:gd name="T9" fmla="*/ 496 h 1184"/>
                        <a:gd name="T10" fmla="*/ 119 w 991"/>
                        <a:gd name="T11" fmla="*/ 817 h 1184"/>
                        <a:gd name="T12" fmla="*/ 376 w 991"/>
                        <a:gd name="T13" fmla="*/ 976 h 1184"/>
                        <a:gd name="T14" fmla="*/ 495 w 991"/>
                        <a:gd name="T15" fmla="*/ 1184 h 1184"/>
                        <a:gd name="T16" fmla="*/ 615 w 991"/>
                        <a:gd name="T17" fmla="*/ 976 h 118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991" h="1184">
                          <a:moveTo>
                            <a:pt x="615" y="976"/>
                          </a:moveTo>
                          <a:cubicBezTo>
                            <a:pt x="715" y="952"/>
                            <a:pt x="805" y="896"/>
                            <a:pt x="872" y="817"/>
                          </a:cubicBezTo>
                          <a:cubicBezTo>
                            <a:pt x="949" y="728"/>
                            <a:pt x="991" y="614"/>
                            <a:pt x="991" y="496"/>
                          </a:cubicBezTo>
                          <a:cubicBezTo>
                            <a:pt x="991" y="223"/>
                            <a:pt x="769" y="0"/>
                            <a:pt x="495" y="0"/>
                          </a:cubicBezTo>
                          <a:cubicBezTo>
                            <a:pt x="222" y="0"/>
                            <a:pt x="0" y="223"/>
                            <a:pt x="0" y="496"/>
                          </a:cubicBezTo>
                          <a:cubicBezTo>
                            <a:pt x="0" y="614"/>
                            <a:pt x="42" y="728"/>
                            <a:pt x="119" y="817"/>
                          </a:cubicBezTo>
                          <a:cubicBezTo>
                            <a:pt x="186" y="896"/>
                            <a:pt x="276" y="952"/>
                            <a:pt x="376" y="976"/>
                          </a:cubicBezTo>
                          <a:cubicBezTo>
                            <a:pt x="495" y="1184"/>
                            <a:pt x="495" y="1184"/>
                            <a:pt x="495" y="1184"/>
                          </a:cubicBezTo>
                          <a:lnTo>
                            <a:pt x="615" y="976"/>
                          </a:lnTo>
                          <a:close/>
                        </a:path>
                      </a:pathLst>
                    </a:custGeom>
                    <a:solidFill>
                      <a:srgbClr val="F68D2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6" name="Freeform 138">
                      <a:extLst>
                        <a:ext uri="{FF2B5EF4-FFF2-40B4-BE49-F238E27FC236}">
                          <a16:creationId xmlns:a16="http://schemas.microsoft.com/office/drawing/2014/main" id="{99F7E7A9-7AE3-4293-9A1B-DCD9AE72EA60}"/>
                        </a:ext>
                      </a:extLst>
                    </p:cNvPr>
                    <p:cNvSpPr>
                      <a:spLocks/>
                    </p:cNvSpPr>
                    <p:nvPr/>
                  </p:nvSpPr>
                  <p:spPr bwMode="auto">
                    <a:xfrm>
                      <a:off x="5327651" y="1690688"/>
                      <a:ext cx="796925" cy="904875"/>
                    </a:xfrm>
                    <a:custGeom>
                      <a:avLst/>
                      <a:gdLst>
                        <a:gd name="T0" fmla="*/ 0 w 833"/>
                        <a:gd name="T1" fmla="*/ 416 h 946"/>
                        <a:gd name="T2" fmla="*/ 416 w 833"/>
                        <a:gd name="T3" fmla="*/ 0 h 946"/>
                        <a:gd name="T4" fmla="*/ 833 w 833"/>
                        <a:gd name="T5" fmla="*/ 416 h 946"/>
                        <a:gd name="T6" fmla="*/ 485 w 833"/>
                        <a:gd name="T7" fmla="*/ 826 h 946"/>
                        <a:gd name="T8" fmla="*/ 416 w 833"/>
                        <a:gd name="T9" fmla="*/ 946 h 946"/>
                        <a:gd name="T10" fmla="*/ 347 w 833"/>
                        <a:gd name="T11" fmla="*/ 826 h 946"/>
                        <a:gd name="T12" fmla="*/ 0 w 833"/>
                        <a:gd name="T13" fmla="*/ 416 h 946"/>
                      </a:gdLst>
                      <a:ahLst/>
                      <a:cxnLst>
                        <a:cxn ang="0">
                          <a:pos x="T0" y="T1"/>
                        </a:cxn>
                        <a:cxn ang="0">
                          <a:pos x="T2" y="T3"/>
                        </a:cxn>
                        <a:cxn ang="0">
                          <a:pos x="T4" y="T5"/>
                        </a:cxn>
                        <a:cxn ang="0">
                          <a:pos x="T6" y="T7"/>
                        </a:cxn>
                        <a:cxn ang="0">
                          <a:pos x="T8" y="T9"/>
                        </a:cxn>
                        <a:cxn ang="0">
                          <a:pos x="T10" y="T11"/>
                        </a:cxn>
                        <a:cxn ang="0">
                          <a:pos x="T12" y="T13"/>
                        </a:cxn>
                      </a:cxnLst>
                      <a:rect l="0" t="0" r="r" b="b"/>
                      <a:pathLst>
                        <a:path w="833" h="946">
                          <a:moveTo>
                            <a:pt x="0" y="416"/>
                          </a:moveTo>
                          <a:cubicBezTo>
                            <a:pt x="0" y="186"/>
                            <a:pt x="187" y="0"/>
                            <a:pt x="416" y="0"/>
                          </a:cubicBezTo>
                          <a:cubicBezTo>
                            <a:pt x="646" y="0"/>
                            <a:pt x="833" y="186"/>
                            <a:pt x="833" y="416"/>
                          </a:cubicBezTo>
                          <a:cubicBezTo>
                            <a:pt x="833" y="622"/>
                            <a:pt x="682" y="793"/>
                            <a:pt x="485" y="826"/>
                          </a:cubicBezTo>
                          <a:cubicBezTo>
                            <a:pt x="416" y="946"/>
                            <a:pt x="416" y="946"/>
                            <a:pt x="416" y="946"/>
                          </a:cubicBezTo>
                          <a:cubicBezTo>
                            <a:pt x="347" y="826"/>
                            <a:pt x="347" y="826"/>
                            <a:pt x="347" y="826"/>
                          </a:cubicBezTo>
                          <a:cubicBezTo>
                            <a:pt x="151" y="793"/>
                            <a:pt x="0" y="622"/>
                            <a:pt x="0" y="416"/>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73" name="Group 72">
                    <a:extLst>
                      <a:ext uri="{FF2B5EF4-FFF2-40B4-BE49-F238E27FC236}">
                        <a16:creationId xmlns:a16="http://schemas.microsoft.com/office/drawing/2014/main" id="{BBDAC05B-2FEA-4FBF-A499-2153EC9A2C10}"/>
                      </a:ext>
                    </a:extLst>
                  </p:cNvPr>
                  <p:cNvGrpSpPr/>
                  <p:nvPr/>
                </p:nvGrpSpPr>
                <p:grpSpPr>
                  <a:xfrm>
                    <a:off x="5964238" y="1744663"/>
                    <a:ext cx="1190625" cy="1425575"/>
                    <a:chOff x="5964238" y="1744663"/>
                    <a:chExt cx="1190625" cy="1425575"/>
                  </a:xfrm>
                </p:grpSpPr>
                <p:sp>
                  <p:nvSpPr>
                    <p:cNvPr id="83" name="Freeform 139">
                      <a:extLst>
                        <a:ext uri="{FF2B5EF4-FFF2-40B4-BE49-F238E27FC236}">
                          <a16:creationId xmlns:a16="http://schemas.microsoft.com/office/drawing/2014/main" id="{F3FAD25F-0861-4CC8-980A-46847DD94278}"/>
                        </a:ext>
                      </a:extLst>
                    </p:cNvPr>
                    <p:cNvSpPr>
                      <a:spLocks/>
                    </p:cNvSpPr>
                    <p:nvPr/>
                  </p:nvSpPr>
                  <p:spPr bwMode="auto">
                    <a:xfrm>
                      <a:off x="5964238" y="1744663"/>
                      <a:ext cx="1190625" cy="1425575"/>
                    </a:xfrm>
                    <a:custGeom>
                      <a:avLst/>
                      <a:gdLst>
                        <a:gd name="T0" fmla="*/ 774 w 1246"/>
                        <a:gd name="T1" fmla="*/ 1228 h 1490"/>
                        <a:gd name="T2" fmla="*/ 1097 w 1246"/>
                        <a:gd name="T3" fmla="*/ 1028 h 1490"/>
                        <a:gd name="T4" fmla="*/ 1246 w 1246"/>
                        <a:gd name="T5" fmla="*/ 624 h 1490"/>
                        <a:gd name="T6" fmla="*/ 623 w 1246"/>
                        <a:gd name="T7" fmla="*/ 0 h 1490"/>
                        <a:gd name="T8" fmla="*/ 0 w 1246"/>
                        <a:gd name="T9" fmla="*/ 624 h 1490"/>
                        <a:gd name="T10" fmla="*/ 149 w 1246"/>
                        <a:gd name="T11" fmla="*/ 1028 h 1490"/>
                        <a:gd name="T12" fmla="*/ 472 w 1246"/>
                        <a:gd name="T13" fmla="*/ 1228 h 1490"/>
                        <a:gd name="T14" fmla="*/ 623 w 1246"/>
                        <a:gd name="T15" fmla="*/ 1490 h 1490"/>
                        <a:gd name="T16" fmla="*/ 774 w 1246"/>
                        <a:gd name="T17" fmla="*/ 1228 h 14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246" h="1490">
                          <a:moveTo>
                            <a:pt x="774" y="1228"/>
                          </a:moveTo>
                          <a:cubicBezTo>
                            <a:pt x="899" y="1197"/>
                            <a:pt x="1012" y="1127"/>
                            <a:pt x="1097" y="1028"/>
                          </a:cubicBezTo>
                          <a:cubicBezTo>
                            <a:pt x="1193" y="916"/>
                            <a:pt x="1246" y="772"/>
                            <a:pt x="1246" y="624"/>
                          </a:cubicBezTo>
                          <a:cubicBezTo>
                            <a:pt x="1246" y="280"/>
                            <a:pt x="967" y="0"/>
                            <a:pt x="623" y="0"/>
                          </a:cubicBezTo>
                          <a:cubicBezTo>
                            <a:pt x="279" y="0"/>
                            <a:pt x="0" y="280"/>
                            <a:pt x="0" y="624"/>
                          </a:cubicBezTo>
                          <a:cubicBezTo>
                            <a:pt x="0" y="772"/>
                            <a:pt x="53" y="916"/>
                            <a:pt x="149" y="1028"/>
                          </a:cubicBezTo>
                          <a:cubicBezTo>
                            <a:pt x="234" y="1127"/>
                            <a:pt x="347" y="1197"/>
                            <a:pt x="472" y="1228"/>
                          </a:cubicBezTo>
                          <a:cubicBezTo>
                            <a:pt x="623" y="1490"/>
                            <a:pt x="623" y="1490"/>
                            <a:pt x="623" y="1490"/>
                          </a:cubicBezTo>
                          <a:lnTo>
                            <a:pt x="774" y="1228"/>
                          </a:lnTo>
                          <a:close/>
                        </a:path>
                      </a:pathLst>
                    </a:custGeom>
                    <a:solidFill>
                      <a:srgbClr val="1A608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4" name="Freeform 140">
                      <a:extLst>
                        <a:ext uri="{FF2B5EF4-FFF2-40B4-BE49-F238E27FC236}">
                          <a16:creationId xmlns:a16="http://schemas.microsoft.com/office/drawing/2014/main" id="{2390A31E-AC06-4CDA-AAE9-B7662121D94B}"/>
                        </a:ext>
                      </a:extLst>
                    </p:cNvPr>
                    <p:cNvSpPr>
                      <a:spLocks/>
                    </p:cNvSpPr>
                    <p:nvPr/>
                  </p:nvSpPr>
                  <p:spPr bwMode="auto">
                    <a:xfrm>
                      <a:off x="6059488" y="1839913"/>
                      <a:ext cx="1001713" cy="1138237"/>
                    </a:xfrm>
                    <a:custGeom>
                      <a:avLst/>
                      <a:gdLst>
                        <a:gd name="T0" fmla="*/ 0 w 1047"/>
                        <a:gd name="T1" fmla="*/ 524 h 1190"/>
                        <a:gd name="T2" fmla="*/ 523 w 1047"/>
                        <a:gd name="T3" fmla="*/ 0 h 1190"/>
                        <a:gd name="T4" fmla="*/ 1047 w 1047"/>
                        <a:gd name="T5" fmla="*/ 524 h 1190"/>
                        <a:gd name="T6" fmla="*/ 610 w 1047"/>
                        <a:gd name="T7" fmla="*/ 1040 h 1190"/>
                        <a:gd name="T8" fmla="*/ 523 w 1047"/>
                        <a:gd name="T9" fmla="*/ 1190 h 1190"/>
                        <a:gd name="T10" fmla="*/ 436 w 1047"/>
                        <a:gd name="T11" fmla="*/ 1040 h 1190"/>
                        <a:gd name="T12" fmla="*/ 0 w 1047"/>
                        <a:gd name="T13" fmla="*/ 524 h 1190"/>
                      </a:gdLst>
                      <a:ahLst/>
                      <a:cxnLst>
                        <a:cxn ang="0">
                          <a:pos x="T0" y="T1"/>
                        </a:cxn>
                        <a:cxn ang="0">
                          <a:pos x="T2" y="T3"/>
                        </a:cxn>
                        <a:cxn ang="0">
                          <a:pos x="T4" y="T5"/>
                        </a:cxn>
                        <a:cxn ang="0">
                          <a:pos x="T6" y="T7"/>
                        </a:cxn>
                        <a:cxn ang="0">
                          <a:pos x="T8" y="T9"/>
                        </a:cxn>
                        <a:cxn ang="0">
                          <a:pos x="T10" y="T11"/>
                        </a:cxn>
                        <a:cxn ang="0">
                          <a:pos x="T12" y="T13"/>
                        </a:cxn>
                      </a:cxnLst>
                      <a:rect l="0" t="0" r="r" b="b"/>
                      <a:pathLst>
                        <a:path w="1047" h="1190">
                          <a:moveTo>
                            <a:pt x="0" y="524"/>
                          </a:moveTo>
                          <a:cubicBezTo>
                            <a:pt x="0" y="234"/>
                            <a:pt x="234" y="0"/>
                            <a:pt x="523" y="0"/>
                          </a:cubicBezTo>
                          <a:cubicBezTo>
                            <a:pt x="812" y="0"/>
                            <a:pt x="1047" y="234"/>
                            <a:pt x="1047" y="524"/>
                          </a:cubicBezTo>
                          <a:cubicBezTo>
                            <a:pt x="1047" y="783"/>
                            <a:pt x="858" y="999"/>
                            <a:pt x="610" y="1040"/>
                          </a:cubicBezTo>
                          <a:cubicBezTo>
                            <a:pt x="523" y="1190"/>
                            <a:pt x="523" y="1190"/>
                            <a:pt x="523" y="1190"/>
                          </a:cubicBezTo>
                          <a:cubicBezTo>
                            <a:pt x="436" y="1040"/>
                            <a:pt x="436" y="1040"/>
                            <a:pt x="436" y="1040"/>
                          </a:cubicBezTo>
                          <a:cubicBezTo>
                            <a:pt x="188" y="999"/>
                            <a:pt x="0" y="783"/>
                            <a:pt x="0" y="524"/>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74" name="Group 73">
                    <a:extLst>
                      <a:ext uri="{FF2B5EF4-FFF2-40B4-BE49-F238E27FC236}">
                        <a16:creationId xmlns:a16="http://schemas.microsoft.com/office/drawing/2014/main" id="{749D0C49-4EA9-4F78-8A7D-65916A86895F}"/>
                      </a:ext>
                    </a:extLst>
                  </p:cNvPr>
                  <p:cNvGrpSpPr/>
                  <p:nvPr/>
                </p:nvGrpSpPr>
                <p:grpSpPr>
                  <a:xfrm>
                    <a:off x="6802438" y="2354263"/>
                    <a:ext cx="1312863" cy="1570037"/>
                    <a:chOff x="6802438" y="2354263"/>
                    <a:chExt cx="1312863" cy="1570037"/>
                  </a:xfrm>
                </p:grpSpPr>
                <p:sp>
                  <p:nvSpPr>
                    <p:cNvPr id="81" name="Freeform 141">
                      <a:extLst>
                        <a:ext uri="{FF2B5EF4-FFF2-40B4-BE49-F238E27FC236}">
                          <a16:creationId xmlns:a16="http://schemas.microsoft.com/office/drawing/2014/main" id="{1B9CCD1D-5090-4C18-BB7D-517DDB069F2C}"/>
                        </a:ext>
                      </a:extLst>
                    </p:cNvPr>
                    <p:cNvSpPr>
                      <a:spLocks/>
                    </p:cNvSpPr>
                    <p:nvPr/>
                  </p:nvSpPr>
                  <p:spPr bwMode="auto">
                    <a:xfrm>
                      <a:off x="6802438" y="2354263"/>
                      <a:ext cx="1312863" cy="1570037"/>
                    </a:xfrm>
                    <a:custGeom>
                      <a:avLst/>
                      <a:gdLst>
                        <a:gd name="T0" fmla="*/ 853 w 1373"/>
                        <a:gd name="T1" fmla="*/ 1353 h 1641"/>
                        <a:gd name="T2" fmla="*/ 1209 w 1373"/>
                        <a:gd name="T3" fmla="*/ 1133 h 1641"/>
                        <a:gd name="T4" fmla="*/ 1373 w 1373"/>
                        <a:gd name="T5" fmla="*/ 687 h 1641"/>
                        <a:gd name="T6" fmla="*/ 687 w 1373"/>
                        <a:gd name="T7" fmla="*/ 0 h 1641"/>
                        <a:gd name="T8" fmla="*/ 0 w 1373"/>
                        <a:gd name="T9" fmla="*/ 687 h 1641"/>
                        <a:gd name="T10" fmla="*/ 164 w 1373"/>
                        <a:gd name="T11" fmla="*/ 1133 h 1641"/>
                        <a:gd name="T12" fmla="*/ 520 w 1373"/>
                        <a:gd name="T13" fmla="*/ 1353 h 1641"/>
                        <a:gd name="T14" fmla="*/ 687 w 1373"/>
                        <a:gd name="T15" fmla="*/ 1641 h 1641"/>
                        <a:gd name="T16" fmla="*/ 853 w 1373"/>
                        <a:gd name="T17" fmla="*/ 1353 h 164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373" h="1641">
                          <a:moveTo>
                            <a:pt x="853" y="1353"/>
                          </a:moveTo>
                          <a:cubicBezTo>
                            <a:pt x="991" y="1319"/>
                            <a:pt x="1116" y="1242"/>
                            <a:pt x="1209" y="1133"/>
                          </a:cubicBezTo>
                          <a:cubicBezTo>
                            <a:pt x="1315" y="1009"/>
                            <a:pt x="1373" y="850"/>
                            <a:pt x="1373" y="687"/>
                          </a:cubicBezTo>
                          <a:cubicBezTo>
                            <a:pt x="1373" y="308"/>
                            <a:pt x="1065" y="0"/>
                            <a:pt x="687" y="0"/>
                          </a:cubicBezTo>
                          <a:cubicBezTo>
                            <a:pt x="308" y="0"/>
                            <a:pt x="0" y="308"/>
                            <a:pt x="0" y="687"/>
                          </a:cubicBezTo>
                          <a:cubicBezTo>
                            <a:pt x="0" y="850"/>
                            <a:pt x="58" y="1009"/>
                            <a:pt x="164" y="1133"/>
                          </a:cubicBezTo>
                          <a:cubicBezTo>
                            <a:pt x="257" y="1242"/>
                            <a:pt x="382" y="1319"/>
                            <a:pt x="520" y="1353"/>
                          </a:cubicBezTo>
                          <a:cubicBezTo>
                            <a:pt x="687" y="1641"/>
                            <a:pt x="687" y="1641"/>
                            <a:pt x="687" y="1641"/>
                          </a:cubicBezTo>
                          <a:lnTo>
                            <a:pt x="853" y="1353"/>
                          </a:lnTo>
                          <a:close/>
                        </a:path>
                      </a:pathLst>
                    </a:custGeom>
                    <a:solidFill>
                      <a:srgbClr val="EE465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2" name="Freeform 144">
                      <a:extLst>
                        <a:ext uri="{FF2B5EF4-FFF2-40B4-BE49-F238E27FC236}">
                          <a16:creationId xmlns:a16="http://schemas.microsoft.com/office/drawing/2014/main" id="{46414362-48AB-4ACB-818C-504A0894BE71}"/>
                        </a:ext>
                      </a:extLst>
                    </p:cNvPr>
                    <p:cNvSpPr>
                      <a:spLocks/>
                    </p:cNvSpPr>
                    <p:nvPr/>
                  </p:nvSpPr>
                  <p:spPr bwMode="auto">
                    <a:xfrm>
                      <a:off x="6907213" y="2460625"/>
                      <a:ext cx="1101725" cy="1254125"/>
                    </a:xfrm>
                    <a:custGeom>
                      <a:avLst/>
                      <a:gdLst>
                        <a:gd name="T0" fmla="*/ 0 w 1153"/>
                        <a:gd name="T1" fmla="*/ 577 h 1312"/>
                        <a:gd name="T2" fmla="*/ 577 w 1153"/>
                        <a:gd name="T3" fmla="*/ 0 h 1312"/>
                        <a:gd name="T4" fmla="*/ 1153 w 1153"/>
                        <a:gd name="T5" fmla="*/ 577 h 1312"/>
                        <a:gd name="T6" fmla="*/ 672 w 1153"/>
                        <a:gd name="T7" fmla="*/ 1146 h 1312"/>
                        <a:gd name="T8" fmla="*/ 577 w 1153"/>
                        <a:gd name="T9" fmla="*/ 1312 h 1312"/>
                        <a:gd name="T10" fmla="*/ 481 w 1153"/>
                        <a:gd name="T11" fmla="*/ 1146 h 1312"/>
                        <a:gd name="T12" fmla="*/ 0 w 1153"/>
                        <a:gd name="T13" fmla="*/ 577 h 1312"/>
                      </a:gdLst>
                      <a:ahLst/>
                      <a:cxnLst>
                        <a:cxn ang="0">
                          <a:pos x="T0" y="T1"/>
                        </a:cxn>
                        <a:cxn ang="0">
                          <a:pos x="T2" y="T3"/>
                        </a:cxn>
                        <a:cxn ang="0">
                          <a:pos x="T4" y="T5"/>
                        </a:cxn>
                        <a:cxn ang="0">
                          <a:pos x="T6" y="T7"/>
                        </a:cxn>
                        <a:cxn ang="0">
                          <a:pos x="T8" y="T9"/>
                        </a:cxn>
                        <a:cxn ang="0">
                          <a:pos x="T10" y="T11"/>
                        </a:cxn>
                        <a:cxn ang="0">
                          <a:pos x="T12" y="T13"/>
                        </a:cxn>
                      </a:cxnLst>
                      <a:rect l="0" t="0" r="r" b="b"/>
                      <a:pathLst>
                        <a:path w="1153" h="1312">
                          <a:moveTo>
                            <a:pt x="0" y="577"/>
                          </a:moveTo>
                          <a:cubicBezTo>
                            <a:pt x="0" y="258"/>
                            <a:pt x="258" y="0"/>
                            <a:pt x="577" y="0"/>
                          </a:cubicBezTo>
                          <a:cubicBezTo>
                            <a:pt x="895" y="0"/>
                            <a:pt x="1153" y="258"/>
                            <a:pt x="1153" y="577"/>
                          </a:cubicBezTo>
                          <a:cubicBezTo>
                            <a:pt x="1153" y="863"/>
                            <a:pt x="945" y="1100"/>
                            <a:pt x="672" y="1146"/>
                          </a:cubicBezTo>
                          <a:cubicBezTo>
                            <a:pt x="577" y="1312"/>
                            <a:pt x="577" y="1312"/>
                            <a:pt x="577" y="1312"/>
                          </a:cubicBezTo>
                          <a:cubicBezTo>
                            <a:pt x="481" y="1146"/>
                            <a:pt x="481" y="1146"/>
                            <a:pt x="481" y="1146"/>
                          </a:cubicBezTo>
                          <a:cubicBezTo>
                            <a:pt x="208" y="1100"/>
                            <a:pt x="0" y="863"/>
                            <a:pt x="0" y="577"/>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75" name="Group 74">
                    <a:extLst>
                      <a:ext uri="{FF2B5EF4-FFF2-40B4-BE49-F238E27FC236}">
                        <a16:creationId xmlns:a16="http://schemas.microsoft.com/office/drawing/2014/main" id="{3818D912-C60C-4FC6-94B4-A4A0A56B13B9}"/>
                      </a:ext>
                    </a:extLst>
                  </p:cNvPr>
                  <p:cNvGrpSpPr/>
                  <p:nvPr/>
                </p:nvGrpSpPr>
                <p:grpSpPr>
                  <a:xfrm>
                    <a:off x="5781676" y="3130550"/>
                    <a:ext cx="1660525" cy="1984375"/>
                    <a:chOff x="5781676" y="3130550"/>
                    <a:chExt cx="1660525" cy="1984375"/>
                  </a:xfrm>
                </p:grpSpPr>
                <p:sp>
                  <p:nvSpPr>
                    <p:cNvPr id="79" name="Freeform 145">
                      <a:extLst>
                        <a:ext uri="{FF2B5EF4-FFF2-40B4-BE49-F238E27FC236}">
                          <a16:creationId xmlns:a16="http://schemas.microsoft.com/office/drawing/2014/main" id="{6AB1C827-515B-4AB4-A9D5-A1D66EF09751}"/>
                        </a:ext>
                      </a:extLst>
                    </p:cNvPr>
                    <p:cNvSpPr>
                      <a:spLocks/>
                    </p:cNvSpPr>
                    <p:nvPr/>
                  </p:nvSpPr>
                  <p:spPr bwMode="auto">
                    <a:xfrm>
                      <a:off x="5781676" y="3130550"/>
                      <a:ext cx="1660525" cy="1984375"/>
                    </a:xfrm>
                    <a:custGeom>
                      <a:avLst/>
                      <a:gdLst>
                        <a:gd name="T0" fmla="*/ 1078 w 1735"/>
                        <a:gd name="T1" fmla="*/ 1710 h 2074"/>
                        <a:gd name="T2" fmla="*/ 1527 w 1735"/>
                        <a:gd name="T3" fmla="*/ 1432 h 2074"/>
                        <a:gd name="T4" fmla="*/ 1735 w 1735"/>
                        <a:gd name="T5" fmla="*/ 868 h 2074"/>
                        <a:gd name="T6" fmla="*/ 867 w 1735"/>
                        <a:gd name="T7" fmla="*/ 0 h 2074"/>
                        <a:gd name="T8" fmla="*/ 0 w 1735"/>
                        <a:gd name="T9" fmla="*/ 868 h 2074"/>
                        <a:gd name="T10" fmla="*/ 208 w 1735"/>
                        <a:gd name="T11" fmla="*/ 1432 h 2074"/>
                        <a:gd name="T12" fmla="*/ 657 w 1735"/>
                        <a:gd name="T13" fmla="*/ 1710 h 2074"/>
                        <a:gd name="T14" fmla="*/ 867 w 1735"/>
                        <a:gd name="T15" fmla="*/ 2074 h 2074"/>
                        <a:gd name="T16" fmla="*/ 1078 w 1735"/>
                        <a:gd name="T17" fmla="*/ 1710 h 20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1735" h="2074">
                          <a:moveTo>
                            <a:pt x="1078" y="1710"/>
                          </a:moveTo>
                          <a:cubicBezTo>
                            <a:pt x="1252" y="1667"/>
                            <a:pt x="1410" y="1569"/>
                            <a:pt x="1527" y="1432"/>
                          </a:cubicBezTo>
                          <a:cubicBezTo>
                            <a:pt x="1661" y="1275"/>
                            <a:pt x="1735" y="1075"/>
                            <a:pt x="1735" y="868"/>
                          </a:cubicBezTo>
                          <a:cubicBezTo>
                            <a:pt x="1735" y="389"/>
                            <a:pt x="1346" y="0"/>
                            <a:pt x="867" y="0"/>
                          </a:cubicBezTo>
                          <a:cubicBezTo>
                            <a:pt x="389" y="0"/>
                            <a:pt x="0" y="389"/>
                            <a:pt x="0" y="868"/>
                          </a:cubicBezTo>
                          <a:cubicBezTo>
                            <a:pt x="0" y="1075"/>
                            <a:pt x="74" y="1275"/>
                            <a:pt x="208" y="1432"/>
                          </a:cubicBezTo>
                          <a:cubicBezTo>
                            <a:pt x="325" y="1569"/>
                            <a:pt x="483" y="1667"/>
                            <a:pt x="657" y="1710"/>
                          </a:cubicBezTo>
                          <a:cubicBezTo>
                            <a:pt x="867" y="2074"/>
                            <a:pt x="867" y="2074"/>
                            <a:pt x="867" y="2074"/>
                          </a:cubicBezTo>
                          <a:lnTo>
                            <a:pt x="1078" y="1710"/>
                          </a:lnTo>
                          <a:close/>
                        </a:path>
                      </a:pathLst>
                    </a:custGeom>
                    <a:solidFill>
                      <a:srgbClr val="23BFD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0" name="Freeform 146">
                      <a:extLst>
                        <a:ext uri="{FF2B5EF4-FFF2-40B4-BE49-F238E27FC236}">
                          <a16:creationId xmlns:a16="http://schemas.microsoft.com/office/drawing/2014/main" id="{DC7E90DE-C7B3-44D2-97E3-BE1D7F9B7753}"/>
                        </a:ext>
                      </a:extLst>
                    </p:cNvPr>
                    <p:cNvSpPr>
                      <a:spLocks/>
                    </p:cNvSpPr>
                    <p:nvPr/>
                  </p:nvSpPr>
                  <p:spPr bwMode="auto">
                    <a:xfrm>
                      <a:off x="5915026" y="3262313"/>
                      <a:ext cx="1393825" cy="1585912"/>
                    </a:xfrm>
                    <a:custGeom>
                      <a:avLst/>
                      <a:gdLst>
                        <a:gd name="T0" fmla="*/ 0 w 1457"/>
                        <a:gd name="T1" fmla="*/ 729 h 1657"/>
                        <a:gd name="T2" fmla="*/ 728 w 1457"/>
                        <a:gd name="T3" fmla="*/ 0 h 1657"/>
                        <a:gd name="T4" fmla="*/ 1457 w 1457"/>
                        <a:gd name="T5" fmla="*/ 729 h 1657"/>
                        <a:gd name="T6" fmla="*/ 849 w 1457"/>
                        <a:gd name="T7" fmla="*/ 1448 h 1657"/>
                        <a:gd name="T8" fmla="*/ 728 w 1457"/>
                        <a:gd name="T9" fmla="*/ 1657 h 1657"/>
                        <a:gd name="T10" fmla="*/ 608 w 1457"/>
                        <a:gd name="T11" fmla="*/ 1448 h 1657"/>
                        <a:gd name="T12" fmla="*/ 0 w 1457"/>
                        <a:gd name="T13" fmla="*/ 729 h 1657"/>
                      </a:gdLst>
                      <a:ahLst/>
                      <a:cxnLst>
                        <a:cxn ang="0">
                          <a:pos x="T0" y="T1"/>
                        </a:cxn>
                        <a:cxn ang="0">
                          <a:pos x="T2" y="T3"/>
                        </a:cxn>
                        <a:cxn ang="0">
                          <a:pos x="T4" y="T5"/>
                        </a:cxn>
                        <a:cxn ang="0">
                          <a:pos x="T6" y="T7"/>
                        </a:cxn>
                        <a:cxn ang="0">
                          <a:pos x="T8" y="T9"/>
                        </a:cxn>
                        <a:cxn ang="0">
                          <a:pos x="T10" y="T11"/>
                        </a:cxn>
                        <a:cxn ang="0">
                          <a:pos x="T12" y="T13"/>
                        </a:cxn>
                      </a:cxnLst>
                      <a:rect l="0" t="0" r="r" b="b"/>
                      <a:pathLst>
                        <a:path w="1457" h="1657">
                          <a:moveTo>
                            <a:pt x="0" y="729"/>
                          </a:moveTo>
                          <a:cubicBezTo>
                            <a:pt x="0" y="326"/>
                            <a:pt x="326" y="0"/>
                            <a:pt x="728" y="0"/>
                          </a:cubicBezTo>
                          <a:cubicBezTo>
                            <a:pt x="1131" y="0"/>
                            <a:pt x="1457" y="326"/>
                            <a:pt x="1457" y="729"/>
                          </a:cubicBezTo>
                          <a:cubicBezTo>
                            <a:pt x="1457" y="1090"/>
                            <a:pt x="1194" y="1390"/>
                            <a:pt x="849" y="1448"/>
                          </a:cubicBezTo>
                          <a:cubicBezTo>
                            <a:pt x="728" y="1657"/>
                            <a:pt x="728" y="1657"/>
                            <a:pt x="728" y="1657"/>
                          </a:cubicBezTo>
                          <a:cubicBezTo>
                            <a:pt x="608" y="1448"/>
                            <a:pt x="608" y="1448"/>
                            <a:pt x="608" y="1448"/>
                          </a:cubicBezTo>
                          <a:cubicBezTo>
                            <a:pt x="263" y="1390"/>
                            <a:pt x="0" y="1090"/>
                            <a:pt x="0" y="729"/>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76" name="Group 75">
                    <a:extLst>
                      <a:ext uri="{FF2B5EF4-FFF2-40B4-BE49-F238E27FC236}">
                        <a16:creationId xmlns:a16="http://schemas.microsoft.com/office/drawing/2014/main" id="{615C0147-10D1-442E-A175-5E39D94458EC}"/>
                      </a:ext>
                    </a:extLst>
                  </p:cNvPr>
                  <p:cNvGrpSpPr/>
                  <p:nvPr/>
                </p:nvGrpSpPr>
                <p:grpSpPr>
                  <a:xfrm>
                    <a:off x="4208463" y="3205163"/>
                    <a:ext cx="2025650" cy="2422525"/>
                    <a:chOff x="4208463" y="3205163"/>
                    <a:chExt cx="2025650" cy="2422525"/>
                  </a:xfrm>
                </p:grpSpPr>
                <p:sp>
                  <p:nvSpPr>
                    <p:cNvPr id="77" name="Freeform 147">
                      <a:extLst>
                        <a:ext uri="{FF2B5EF4-FFF2-40B4-BE49-F238E27FC236}">
                          <a16:creationId xmlns:a16="http://schemas.microsoft.com/office/drawing/2014/main" id="{874801B8-31C3-4233-888E-88433A1CC6F3}"/>
                        </a:ext>
                      </a:extLst>
                    </p:cNvPr>
                    <p:cNvSpPr>
                      <a:spLocks/>
                    </p:cNvSpPr>
                    <p:nvPr/>
                  </p:nvSpPr>
                  <p:spPr bwMode="auto">
                    <a:xfrm>
                      <a:off x="4208463" y="3205163"/>
                      <a:ext cx="2025650" cy="2422525"/>
                    </a:xfrm>
                    <a:custGeom>
                      <a:avLst/>
                      <a:gdLst>
                        <a:gd name="T0" fmla="*/ 1316 w 2119"/>
                        <a:gd name="T1" fmla="*/ 2087 h 2532"/>
                        <a:gd name="T2" fmla="*/ 1866 w 2119"/>
                        <a:gd name="T3" fmla="*/ 1747 h 2532"/>
                        <a:gd name="T4" fmla="*/ 2119 w 2119"/>
                        <a:gd name="T5" fmla="*/ 1059 h 2532"/>
                        <a:gd name="T6" fmla="*/ 1060 w 2119"/>
                        <a:gd name="T7" fmla="*/ 0 h 2532"/>
                        <a:gd name="T8" fmla="*/ 0 w 2119"/>
                        <a:gd name="T9" fmla="*/ 1059 h 2532"/>
                        <a:gd name="T10" fmla="*/ 254 w 2119"/>
                        <a:gd name="T11" fmla="*/ 1747 h 2532"/>
                        <a:gd name="T12" fmla="*/ 803 w 2119"/>
                        <a:gd name="T13" fmla="*/ 2087 h 2532"/>
                        <a:gd name="T14" fmla="*/ 1060 w 2119"/>
                        <a:gd name="T15" fmla="*/ 2532 h 2532"/>
                        <a:gd name="T16" fmla="*/ 1316 w 2119"/>
                        <a:gd name="T17" fmla="*/ 2087 h 2532"/>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19" h="2532">
                          <a:moveTo>
                            <a:pt x="1316" y="2087"/>
                          </a:moveTo>
                          <a:cubicBezTo>
                            <a:pt x="1529" y="2034"/>
                            <a:pt x="1722" y="1916"/>
                            <a:pt x="1866" y="1747"/>
                          </a:cubicBezTo>
                          <a:cubicBezTo>
                            <a:pt x="2029" y="1556"/>
                            <a:pt x="2119" y="1312"/>
                            <a:pt x="2119" y="1059"/>
                          </a:cubicBezTo>
                          <a:cubicBezTo>
                            <a:pt x="2119" y="475"/>
                            <a:pt x="1644" y="0"/>
                            <a:pt x="1060" y="0"/>
                          </a:cubicBezTo>
                          <a:cubicBezTo>
                            <a:pt x="476" y="0"/>
                            <a:pt x="0" y="475"/>
                            <a:pt x="0" y="1059"/>
                          </a:cubicBezTo>
                          <a:cubicBezTo>
                            <a:pt x="0" y="1312"/>
                            <a:pt x="91" y="1556"/>
                            <a:pt x="254" y="1747"/>
                          </a:cubicBezTo>
                          <a:cubicBezTo>
                            <a:pt x="398" y="1916"/>
                            <a:pt x="591" y="2034"/>
                            <a:pt x="803" y="2087"/>
                          </a:cubicBezTo>
                          <a:cubicBezTo>
                            <a:pt x="1060" y="2532"/>
                            <a:pt x="1060" y="2532"/>
                            <a:pt x="1060" y="2532"/>
                          </a:cubicBezTo>
                          <a:lnTo>
                            <a:pt x="1316" y="2087"/>
                          </a:lnTo>
                          <a:close/>
                        </a:path>
                      </a:pathLst>
                    </a:custGeom>
                    <a:solidFill>
                      <a:srgbClr val="FFC62E"/>
                    </a:solidFill>
                    <a:ln>
                      <a:noFill/>
                    </a:ln>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8" name="Freeform 148">
                      <a:extLst>
                        <a:ext uri="{FF2B5EF4-FFF2-40B4-BE49-F238E27FC236}">
                          <a16:creationId xmlns:a16="http://schemas.microsoft.com/office/drawing/2014/main" id="{DEEE1C5F-006E-43FC-AC3F-0462267B2090}"/>
                        </a:ext>
                      </a:extLst>
                    </p:cNvPr>
                    <p:cNvSpPr>
                      <a:spLocks/>
                    </p:cNvSpPr>
                    <p:nvPr/>
                  </p:nvSpPr>
                  <p:spPr bwMode="auto">
                    <a:xfrm>
                      <a:off x="4370388" y="3365500"/>
                      <a:ext cx="1703388" cy="1936750"/>
                    </a:xfrm>
                    <a:custGeom>
                      <a:avLst/>
                      <a:gdLst>
                        <a:gd name="T0" fmla="*/ 0 w 1780"/>
                        <a:gd name="T1" fmla="*/ 890 h 2024"/>
                        <a:gd name="T2" fmla="*/ 890 w 1780"/>
                        <a:gd name="T3" fmla="*/ 0 h 2024"/>
                        <a:gd name="T4" fmla="*/ 1780 w 1780"/>
                        <a:gd name="T5" fmla="*/ 890 h 2024"/>
                        <a:gd name="T6" fmla="*/ 1038 w 1780"/>
                        <a:gd name="T7" fmla="*/ 1768 h 2024"/>
                        <a:gd name="T8" fmla="*/ 890 w 1780"/>
                        <a:gd name="T9" fmla="*/ 2024 h 2024"/>
                        <a:gd name="T10" fmla="*/ 742 w 1780"/>
                        <a:gd name="T11" fmla="*/ 1768 h 2024"/>
                        <a:gd name="T12" fmla="*/ 0 w 1780"/>
                        <a:gd name="T13" fmla="*/ 890 h 2024"/>
                      </a:gdLst>
                      <a:ahLst/>
                      <a:cxnLst>
                        <a:cxn ang="0">
                          <a:pos x="T0" y="T1"/>
                        </a:cxn>
                        <a:cxn ang="0">
                          <a:pos x="T2" y="T3"/>
                        </a:cxn>
                        <a:cxn ang="0">
                          <a:pos x="T4" y="T5"/>
                        </a:cxn>
                        <a:cxn ang="0">
                          <a:pos x="T6" y="T7"/>
                        </a:cxn>
                        <a:cxn ang="0">
                          <a:pos x="T8" y="T9"/>
                        </a:cxn>
                        <a:cxn ang="0">
                          <a:pos x="T10" y="T11"/>
                        </a:cxn>
                        <a:cxn ang="0">
                          <a:pos x="T12" y="T13"/>
                        </a:cxn>
                      </a:cxnLst>
                      <a:rect l="0" t="0" r="r" b="b"/>
                      <a:pathLst>
                        <a:path w="1780" h="2024">
                          <a:moveTo>
                            <a:pt x="0" y="890"/>
                          </a:moveTo>
                          <a:cubicBezTo>
                            <a:pt x="0" y="399"/>
                            <a:pt x="398" y="0"/>
                            <a:pt x="890" y="0"/>
                          </a:cubicBezTo>
                          <a:cubicBezTo>
                            <a:pt x="1381" y="0"/>
                            <a:pt x="1780" y="399"/>
                            <a:pt x="1780" y="890"/>
                          </a:cubicBezTo>
                          <a:cubicBezTo>
                            <a:pt x="1780" y="1332"/>
                            <a:pt x="1459" y="1698"/>
                            <a:pt x="1038" y="1768"/>
                          </a:cubicBezTo>
                          <a:cubicBezTo>
                            <a:pt x="890" y="2024"/>
                            <a:pt x="890" y="2024"/>
                            <a:pt x="890" y="2024"/>
                          </a:cubicBezTo>
                          <a:cubicBezTo>
                            <a:pt x="742" y="1768"/>
                            <a:pt x="742" y="1768"/>
                            <a:pt x="742" y="1768"/>
                          </a:cubicBezTo>
                          <a:cubicBezTo>
                            <a:pt x="321" y="1698"/>
                            <a:pt x="0" y="1332"/>
                            <a:pt x="0" y="890"/>
                          </a:cubicBez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sp>
              <p:nvSpPr>
                <p:cNvPr id="69" name="Oval 68">
                  <a:extLst>
                    <a:ext uri="{FF2B5EF4-FFF2-40B4-BE49-F238E27FC236}">
                      <a16:creationId xmlns:a16="http://schemas.microsoft.com/office/drawing/2014/main" id="{2A080614-DB82-4E87-A7A4-A8B54D05CC92}"/>
                    </a:ext>
                  </a:extLst>
                </p:cNvPr>
                <p:cNvSpPr/>
                <p:nvPr/>
              </p:nvSpPr>
              <p:spPr>
                <a:xfrm>
                  <a:off x="4002744" y="6614631"/>
                  <a:ext cx="963513" cy="131213"/>
                </a:xfrm>
                <a:prstGeom prst="ellipse">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a:extLst>
                    <a:ext uri="{FF2B5EF4-FFF2-40B4-BE49-F238E27FC236}">
                      <a16:creationId xmlns:a16="http://schemas.microsoft.com/office/drawing/2014/main" id="{3CEF85F4-E2A3-45BA-A9C4-8BF489A2EB21}"/>
                    </a:ext>
                  </a:extLst>
                </p:cNvPr>
                <p:cNvSpPr/>
                <p:nvPr/>
              </p:nvSpPr>
              <p:spPr>
                <a:xfrm>
                  <a:off x="6483866" y="5828196"/>
                  <a:ext cx="608128" cy="115674"/>
                </a:xfrm>
                <a:prstGeom prst="ellipse">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a:extLst>
                    <a:ext uri="{FF2B5EF4-FFF2-40B4-BE49-F238E27FC236}">
                      <a16:creationId xmlns:a16="http://schemas.microsoft.com/office/drawing/2014/main" id="{F789E70C-051C-4600-99A6-799899ED6EAA}"/>
                    </a:ext>
                  </a:extLst>
                </p:cNvPr>
                <p:cNvSpPr/>
                <p:nvPr/>
              </p:nvSpPr>
              <p:spPr>
                <a:xfrm>
                  <a:off x="5070500" y="2202332"/>
                  <a:ext cx="506313" cy="96307"/>
                </a:xfrm>
                <a:prstGeom prst="ellipse">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46" name="Group 45">
              <a:extLst>
                <a:ext uri="{FF2B5EF4-FFF2-40B4-BE49-F238E27FC236}">
                  <a16:creationId xmlns:a16="http://schemas.microsoft.com/office/drawing/2014/main" id="{A7256D7C-A27A-434E-97B9-9CD53AFD3714}"/>
                </a:ext>
              </a:extLst>
            </p:cNvPr>
            <p:cNvGrpSpPr/>
            <p:nvPr/>
          </p:nvGrpSpPr>
          <p:grpSpPr>
            <a:xfrm>
              <a:off x="7908909" y="2285661"/>
              <a:ext cx="678140" cy="590022"/>
              <a:chOff x="-2230402" y="2844729"/>
              <a:chExt cx="487045" cy="423758"/>
            </a:xfrm>
          </p:grpSpPr>
          <p:sp>
            <p:nvSpPr>
              <p:cNvPr id="60" name="Rectangle 85">
                <a:extLst>
                  <a:ext uri="{FF2B5EF4-FFF2-40B4-BE49-F238E27FC236}">
                    <a16:creationId xmlns:a16="http://schemas.microsoft.com/office/drawing/2014/main" id="{3E510E87-03DC-4955-A99B-956BEF15E92D}"/>
                  </a:ext>
                </a:extLst>
              </p:cNvPr>
              <p:cNvSpPr>
                <a:spLocks noChangeArrowheads="1"/>
              </p:cNvSpPr>
              <p:nvPr/>
            </p:nvSpPr>
            <p:spPr bwMode="auto">
              <a:xfrm>
                <a:off x="-2140515" y="3039181"/>
                <a:ext cx="307269" cy="229306"/>
              </a:xfrm>
              <a:prstGeom prst="rect">
                <a:avLst/>
              </a:prstGeom>
              <a:solidFill>
                <a:srgbClr val="EE4657"/>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1" name="Freeform 87">
                <a:extLst>
                  <a:ext uri="{FF2B5EF4-FFF2-40B4-BE49-F238E27FC236}">
                    <a16:creationId xmlns:a16="http://schemas.microsoft.com/office/drawing/2014/main" id="{136B27A3-6359-4307-B033-13CBCB90D1C0}"/>
                  </a:ext>
                </a:extLst>
              </p:cNvPr>
              <p:cNvSpPr>
                <a:spLocks/>
              </p:cNvSpPr>
              <p:nvPr/>
            </p:nvSpPr>
            <p:spPr bwMode="auto">
              <a:xfrm>
                <a:off x="-2230402" y="2844729"/>
                <a:ext cx="487045" cy="194451"/>
              </a:xfrm>
              <a:custGeom>
                <a:avLst/>
                <a:gdLst>
                  <a:gd name="T0" fmla="*/ 265 w 531"/>
                  <a:gd name="T1" fmla="*/ 0 h 212"/>
                  <a:gd name="T2" fmla="*/ 0 w 531"/>
                  <a:gd name="T3" fmla="*/ 212 h 212"/>
                  <a:gd name="T4" fmla="*/ 531 w 531"/>
                  <a:gd name="T5" fmla="*/ 212 h 212"/>
                  <a:gd name="T6" fmla="*/ 265 w 531"/>
                  <a:gd name="T7" fmla="*/ 0 h 212"/>
                </a:gdLst>
                <a:ahLst/>
                <a:cxnLst>
                  <a:cxn ang="0">
                    <a:pos x="T0" y="T1"/>
                  </a:cxn>
                  <a:cxn ang="0">
                    <a:pos x="T2" y="T3"/>
                  </a:cxn>
                  <a:cxn ang="0">
                    <a:pos x="T4" y="T5"/>
                  </a:cxn>
                  <a:cxn ang="0">
                    <a:pos x="T6" y="T7"/>
                  </a:cxn>
                </a:cxnLst>
                <a:rect l="0" t="0" r="r" b="b"/>
                <a:pathLst>
                  <a:path w="531" h="212">
                    <a:moveTo>
                      <a:pt x="265" y="0"/>
                    </a:moveTo>
                    <a:lnTo>
                      <a:pt x="0" y="212"/>
                    </a:lnTo>
                    <a:lnTo>
                      <a:pt x="531" y="212"/>
                    </a:lnTo>
                    <a:lnTo>
                      <a:pt x="265" y="0"/>
                    </a:lnTo>
                    <a:close/>
                  </a:path>
                </a:pathLst>
              </a:custGeom>
              <a:solidFill>
                <a:srgbClr val="EE465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47" name="Group 46">
              <a:extLst>
                <a:ext uri="{FF2B5EF4-FFF2-40B4-BE49-F238E27FC236}">
                  <a16:creationId xmlns:a16="http://schemas.microsoft.com/office/drawing/2014/main" id="{A4461F99-CFBF-4559-908B-F17178082CE2}"/>
                </a:ext>
              </a:extLst>
            </p:cNvPr>
            <p:cNvGrpSpPr/>
            <p:nvPr/>
          </p:nvGrpSpPr>
          <p:grpSpPr>
            <a:xfrm>
              <a:off x="5155577" y="1060337"/>
              <a:ext cx="331359" cy="279211"/>
              <a:chOff x="-4894933" y="1445966"/>
              <a:chExt cx="279752" cy="235726"/>
            </a:xfrm>
          </p:grpSpPr>
          <p:sp>
            <p:nvSpPr>
              <p:cNvPr id="57" name="Rectangle 80">
                <a:extLst>
                  <a:ext uri="{FF2B5EF4-FFF2-40B4-BE49-F238E27FC236}">
                    <a16:creationId xmlns:a16="http://schemas.microsoft.com/office/drawing/2014/main" id="{A54D9EDE-9BC4-4EAA-BC22-9B2A647B41EC}"/>
                  </a:ext>
                </a:extLst>
              </p:cNvPr>
              <p:cNvSpPr>
                <a:spLocks noChangeArrowheads="1"/>
              </p:cNvSpPr>
              <p:nvPr/>
            </p:nvSpPr>
            <p:spPr bwMode="auto">
              <a:xfrm>
                <a:off x="-4894933" y="1548694"/>
                <a:ext cx="77047" cy="132997"/>
              </a:xfrm>
              <a:prstGeom prst="rect">
                <a:avLst/>
              </a:prstGeom>
              <a:solidFill>
                <a:srgbClr val="F68D2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8" name="Rectangle 81">
                <a:extLst>
                  <a:ext uri="{FF2B5EF4-FFF2-40B4-BE49-F238E27FC236}">
                    <a16:creationId xmlns:a16="http://schemas.microsoft.com/office/drawing/2014/main" id="{17B9B90B-034D-4354-AAA6-CB718BC23387}"/>
                  </a:ext>
                </a:extLst>
              </p:cNvPr>
              <p:cNvSpPr>
                <a:spLocks noChangeArrowheads="1"/>
              </p:cNvSpPr>
              <p:nvPr/>
            </p:nvSpPr>
            <p:spPr bwMode="auto">
              <a:xfrm>
                <a:off x="-4792204" y="1498247"/>
                <a:ext cx="76129" cy="183444"/>
              </a:xfrm>
              <a:prstGeom prst="rect">
                <a:avLst/>
              </a:prstGeom>
              <a:solidFill>
                <a:srgbClr val="F68D2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9" name="Rectangle 82">
                <a:extLst>
                  <a:ext uri="{FF2B5EF4-FFF2-40B4-BE49-F238E27FC236}">
                    <a16:creationId xmlns:a16="http://schemas.microsoft.com/office/drawing/2014/main" id="{B662BC9A-5F71-4B4B-904E-BB3A213F10D6}"/>
                  </a:ext>
                </a:extLst>
              </p:cNvPr>
              <p:cNvSpPr>
                <a:spLocks noChangeArrowheads="1"/>
              </p:cNvSpPr>
              <p:nvPr/>
            </p:nvSpPr>
            <p:spPr bwMode="auto">
              <a:xfrm>
                <a:off x="-4691310" y="1445966"/>
                <a:ext cx="76129" cy="235726"/>
              </a:xfrm>
              <a:prstGeom prst="rect">
                <a:avLst/>
              </a:prstGeom>
              <a:solidFill>
                <a:srgbClr val="F68D2F"/>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48" name="Group 47">
              <a:extLst>
                <a:ext uri="{FF2B5EF4-FFF2-40B4-BE49-F238E27FC236}">
                  <a16:creationId xmlns:a16="http://schemas.microsoft.com/office/drawing/2014/main" id="{1D389066-9B00-4B3F-8A6D-F2AA87EA45DA}"/>
                </a:ext>
              </a:extLst>
            </p:cNvPr>
            <p:cNvGrpSpPr/>
            <p:nvPr/>
          </p:nvGrpSpPr>
          <p:grpSpPr>
            <a:xfrm>
              <a:off x="6472206" y="1307770"/>
              <a:ext cx="589525" cy="465153"/>
              <a:chOff x="-3640173" y="1858716"/>
              <a:chExt cx="434763" cy="343041"/>
            </a:xfrm>
          </p:grpSpPr>
          <p:sp>
            <p:nvSpPr>
              <p:cNvPr id="55" name="Oval 83">
                <a:extLst>
                  <a:ext uri="{FF2B5EF4-FFF2-40B4-BE49-F238E27FC236}">
                    <a16:creationId xmlns:a16="http://schemas.microsoft.com/office/drawing/2014/main" id="{66200A86-DE54-4E4C-93B7-148F733BAF0D}"/>
                  </a:ext>
                </a:extLst>
              </p:cNvPr>
              <p:cNvSpPr>
                <a:spLocks noChangeArrowheads="1"/>
              </p:cNvSpPr>
              <p:nvPr/>
            </p:nvSpPr>
            <p:spPr bwMode="auto">
              <a:xfrm>
                <a:off x="-3511762" y="1858716"/>
                <a:ext cx="177941" cy="177941"/>
              </a:xfrm>
              <a:prstGeom prst="ellipse">
                <a:avLst/>
              </a:prstGeom>
              <a:solidFill>
                <a:srgbClr val="1A608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6" name="Freeform 84">
                <a:extLst>
                  <a:ext uri="{FF2B5EF4-FFF2-40B4-BE49-F238E27FC236}">
                    <a16:creationId xmlns:a16="http://schemas.microsoft.com/office/drawing/2014/main" id="{AB7A4E42-3944-41EA-A788-690F37B082FE}"/>
                  </a:ext>
                </a:extLst>
              </p:cNvPr>
              <p:cNvSpPr>
                <a:spLocks/>
              </p:cNvSpPr>
              <p:nvPr/>
            </p:nvSpPr>
            <p:spPr bwMode="auto">
              <a:xfrm>
                <a:off x="-3640173" y="2013726"/>
                <a:ext cx="434763" cy="188031"/>
              </a:xfrm>
              <a:custGeom>
                <a:avLst/>
                <a:gdLst>
                  <a:gd name="T0" fmla="*/ 207 w 284"/>
                  <a:gd name="T1" fmla="*/ 0 h 123"/>
                  <a:gd name="T2" fmla="*/ 142 w 284"/>
                  <a:gd name="T3" fmla="*/ 35 h 123"/>
                  <a:gd name="T4" fmla="*/ 78 w 284"/>
                  <a:gd name="T5" fmla="*/ 0 h 123"/>
                  <a:gd name="T6" fmla="*/ 0 w 284"/>
                  <a:gd name="T7" fmla="*/ 82 h 123"/>
                  <a:gd name="T8" fmla="*/ 0 w 284"/>
                  <a:gd name="T9" fmla="*/ 123 h 123"/>
                  <a:gd name="T10" fmla="*/ 284 w 284"/>
                  <a:gd name="T11" fmla="*/ 123 h 123"/>
                  <a:gd name="T12" fmla="*/ 284 w 284"/>
                  <a:gd name="T13" fmla="*/ 82 h 123"/>
                  <a:gd name="T14" fmla="*/ 207 w 284"/>
                  <a:gd name="T15" fmla="*/ 0 h 123"/>
                </a:gdLst>
                <a:ahLst/>
                <a:cxnLst>
                  <a:cxn ang="0">
                    <a:pos x="T0" y="T1"/>
                  </a:cxn>
                  <a:cxn ang="0">
                    <a:pos x="T2" y="T3"/>
                  </a:cxn>
                  <a:cxn ang="0">
                    <a:pos x="T4" y="T5"/>
                  </a:cxn>
                  <a:cxn ang="0">
                    <a:pos x="T6" y="T7"/>
                  </a:cxn>
                  <a:cxn ang="0">
                    <a:pos x="T8" y="T9"/>
                  </a:cxn>
                  <a:cxn ang="0">
                    <a:pos x="T10" y="T11"/>
                  </a:cxn>
                  <a:cxn ang="0">
                    <a:pos x="T12" y="T13"/>
                  </a:cxn>
                  <a:cxn ang="0">
                    <a:pos x="T14" y="T15"/>
                  </a:cxn>
                </a:cxnLst>
                <a:rect l="0" t="0" r="r" b="b"/>
                <a:pathLst>
                  <a:path w="284" h="123">
                    <a:moveTo>
                      <a:pt x="207" y="0"/>
                    </a:moveTo>
                    <a:cubicBezTo>
                      <a:pt x="193" y="21"/>
                      <a:pt x="169" y="35"/>
                      <a:pt x="142" y="35"/>
                    </a:cubicBezTo>
                    <a:cubicBezTo>
                      <a:pt x="115" y="35"/>
                      <a:pt x="92" y="21"/>
                      <a:pt x="78" y="0"/>
                    </a:cubicBezTo>
                    <a:cubicBezTo>
                      <a:pt x="35" y="3"/>
                      <a:pt x="0" y="39"/>
                      <a:pt x="0" y="82"/>
                    </a:cubicBezTo>
                    <a:cubicBezTo>
                      <a:pt x="0" y="123"/>
                      <a:pt x="0" y="123"/>
                      <a:pt x="0" y="123"/>
                    </a:cubicBezTo>
                    <a:cubicBezTo>
                      <a:pt x="284" y="123"/>
                      <a:pt x="284" y="123"/>
                      <a:pt x="284" y="123"/>
                    </a:cubicBezTo>
                    <a:cubicBezTo>
                      <a:pt x="284" y="82"/>
                      <a:pt x="284" y="82"/>
                      <a:pt x="284" y="82"/>
                    </a:cubicBezTo>
                    <a:cubicBezTo>
                      <a:pt x="284" y="39"/>
                      <a:pt x="250" y="3"/>
                      <a:pt x="207" y="0"/>
                    </a:cubicBezTo>
                    <a:close/>
                  </a:path>
                </a:pathLst>
              </a:custGeom>
              <a:solidFill>
                <a:srgbClr val="1A608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49" name="Group 48">
              <a:extLst>
                <a:ext uri="{FF2B5EF4-FFF2-40B4-BE49-F238E27FC236}">
                  <a16:creationId xmlns:a16="http://schemas.microsoft.com/office/drawing/2014/main" id="{B404ACE2-D2E5-4250-A5D5-32B90B7907D6}"/>
                </a:ext>
              </a:extLst>
            </p:cNvPr>
            <p:cNvGrpSpPr/>
            <p:nvPr/>
          </p:nvGrpSpPr>
          <p:grpSpPr>
            <a:xfrm>
              <a:off x="6261357" y="3491965"/>
              <a:ext cx="1071927" cy="1068689"/>
              <a:chOff x="-3642925" y="4259086"/>
              <a:chExt cx="607201" cy="605367"/>
            </a:xfrm>
          </p:grpSpPr>
          <p:sp>
            <p:nvSpPr>
              <p:cNvPr id="53" name="Oval 90">
                <a:extLst>
                  <a:ext uri="{FF2B5EF4-FFF2-40B4-BE49-F238E27FC236}">
                    <a16:creationId xmlns:a16="http://schemas.microsoft.com/office/drawing/2014/main" id="{C674B9E9-840F-4253-A7FD-F86B512CF926}"/>
                  </a:ext>
                </a:extLst>
              </p:cNvPr>
              <p:cNvSpPr>
                <a:spLocks noChangeArrowheads="1"/>
              </p:cNvSpPr>
              <p:nvPr/>
            </p:nvSpPr>
            <p:spPr bwMode="auto">
              <a:xfrm>
                <a:off x="-3642925" y="4259086"/>
                <a:ext cx="607201" cy="605367"/>
              </a:xfrm>
              <a:prstGeom prst="ellipse">
                <a:avLst/>
              </a:prstGeom>
              <a:solidFill>
                <a:srgbClr val="23BFD4"/>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4" name="Freeform 91">
                <a:extLst>
                  <a:ext uri="{FF2B5EF4-FFF2-40B4-BE49-F238E27FC236}">
                    <a16:creationId xmlns:a16="http://schemas.microsoft.com/office/drawing/2014/main" id="{4583B511-FCB2-471E-9B1B-D8CDDE352A97}"/>
                  </a:ext>
                </a:extLst>
              </p:cNvPr>
              <p:cNvSpPr>
                <a:spLocks/>
              </p:cNvSpPr>
              <p:nvPr/>
            </p:nvSpPr>
            <p:spPr bwMode="auto">
              <a:xfrm>
                <a:off x="-3413619" y="4426021"/>
                <a:ext cx="148590" cy="271498"/>
              </a:xfrm>
              <a:custGeom>
                <a:avLst/>
                <a:gdLst>
                  <a:gd name="T0" fmla="*/ 37 w 97"/>
                  <a:gd name="T1" fmla="*/ 178 h 178"/>
                  <a:gd name="T2" fmla="*/ 37 w 97"/>
                  <a:gd name="T3" fmla="*/ 158 h 178"/>
                  <a:gd name="T4" fmla="*/ 0 w 97"/>
                  <a:gd name="T5" fmla="*/ 148 h 178"/>
                  <a:gd name="T6" fmla="*/ 6 w 97"/>
                  <a:gd name="T7" fmla="*/ 123 h 178"/>
                  <a:gd name="T8" fmla="*/ 43 w 97"/>
                  <a:gd name="T9" fmla="*/ 132 h 178"/>
                  <a:gd name="T10" fmla="*/ 64 w 97"/>
                  <a:gd name="T11" fmla="*/ 119 h 178"/>
                  <a:gd name="T12" fmla="*/ 40 w 97"/>
                  <a:gd name="T13" fmla="*/ 100 h 178"/>
                  <a:gd name="T14" fmla="*/ 1 w 97"/>
                  <a:gd name="T15" fmla="*/ 60 h 178"/>
                  <a:gd name="T16" fmla="*/ 38 w 97"/>
                  <a:gd name="T17" fmla="*/ 21 h 178"/>
                  <a:gd name="T18" fmla="*/ 38 w 97"/>
                  <a:gd name="T19" fmla="*/ 0 h 178"/>
                  <a:gd name="T20" fmla="*/ 59 w 97"/>
                  <a:gd name="T21" fmla="*/ 0 h 178"/>
                  <a:gd name="T22" fmla="*/ 59 w 97"/>
                  <a:gd name="T23" fmla="*/ 19 h 178"/>
                  <a:gd name="T24" fmla="*/ 91 w 97"/>
                  <a:gd name="T25" fmla="*/ 26 h 178"/>
                  <a:gd name="T26" fmla="*/ 85 w 97"/>
                  <a:gd name="T27" fmla="*/ 51 h 178"/>
                  <a:gd name="T28" fmla="*/ 53 w 97"/>
                  <a:gd name="T29" fmla="*/ 44 h 178"/>
                  <a:gd name="T30" fmla="*/ 35 w 97"/>
                  <a:gd name="T31" fmla="*/ 56 h 178"/>
                  <a:gd name="T32" fmla="*/ 61 w 97"/>
                  <a:gd name="T33" fmla="*/ 75 h 178"/>
                  <a:gd name="T34" fmla="*/ 97 w 97"/>
                  <a:gd name="T35" fmla="*/ 116 h 178"/>
                  <a:gd name="T36" fmla="*/ 58 w 97"/>
                  <a:gd name="T37" fmla="*/ 156 h 178"/>
                  <a:gd name="T38" fmla="*/ 58 w 97"/>
                  <a:gd name="T39" fmla="*/ 178 h 178"/>
                  <a:gd name="T40" fmla="*/ 37 w 97"/>
                  <a:gd name="T41" fmla="*/ 178 h 1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Lst>
                <a:rect l="0" t="0" r="r" b="b"/>
                <a:pathLst>
                  <a:path w="97" h="178">
                    <a:moveTo>
                      <a:pt x="37" y="178"/>
                    </a:moveTo>
                    <a:cubicBezTo>
                      <a:pt x="37" y="158"/>
                      <a:pt x="37" y="158"/>
                      <a:pt x="37" y="158"/>
                    </a:cubicBezTo>
                    <a:cubicBezTo>
                      <a:pt x="22" y="157"/>
                      <a:pt x="8" y="153"/>
                      <a:pt x="0" y="148"/>
                    </a:cubicBezTo>
                    <a:cubicBezTo>
                      <a:pt x="6" y="123"/>
                      <a:pt x="6" y="123"/>
                      <a:pt x="6" y="123"/>
                    </a:cubicBezTo>
                    <a:cubicBezTo>
                      <a:pt x="16" y="128"/>
                      <a:pt x="28" y="132"/>
                      <a:pt x="43" y="132"/>
                    </a:cubicBezTo>
                    <a:cubicBezTo>
                      <a:pt x="55" y="132"/>
                      <a:pt x="64" y="127"/>
                      <a:pt x="64" y="119"/>
                    </a:cubicBezTo>
                    <a:cubicBezTo>
                      <a:pt x="64" y="110"/>
                      <a:pt x="57" y="105"/>
                      <a:pt x="40" y="100"/>
                    </a:cubicBezTo>
                    <a:cubicBezTo>
                      <a:pt x="17" y="92"/>
                      <a:pt x="1" y="81"/>
                      <a:pt x="1" y="60"/>
                    </a:cubicBezTo>
                    <a:cubicBezTo>
                      <a:pt x="1" y="40"/>
                      <a:pt x="15" y="25"/>
                      <a:pt x="38" y="21"/>
                    </a:cubicBezTo>
                    <a:cubicBezTo>
                      <a:pt x="38" y="0"/>
                      <a:pt x="38" y="0"/>
                      <a:pt x="38" y="0"/>
                    </a:cubicBezTo>
                    <a:cubicBezTo>
                      <a:pt x="59" y="0"/>
                      <a:pt x="59" y="0"/>
                      <a:pt x="59" y="0"/>
                    </a:cubicBezTo>
                    <a:cubicBezTo>
                      <a:pt x="59" y="19"/>
                      <a:pt x="59" y="19"/>
                      <a:pt x="59" y="19"/>
                    </a:cubicBezTo>
                    <a:cubicBezTo>
                      <a:pt x="74" y="20"/>
                      <a:pt x="84" y="23"/>
                      <a:pt x="91" y="26"/>
                    </a:cubicBezTo>
                    <a:cubicBezTo>
                      <a:pt x="85" y="51"/>
                      <a:pt x="85" y="51"/>
                      <a:pt x="85" y="51"/>
                    </a:cubicBezTo>
                    <a:cubicBezTo>
                      <a:pt x="79" y="49"/>
                      <a:pt x="69" y="44"/>
                      <a:pt x="53" y="44"/>
                    </a:cubicBezTo>
                    <a:cubicBezTo>
                      <a:pt x="39" y="44"/>
                      <a:pt x="35" y="50"/>
                      <a:pt x="35" y="56"/>
                    </a:cubicBezTo>
                    <a:cubicBezTo>
                      <a:pt x="35" y="63"/>
                      <a:pt x="42" y="68"/>
                      <a:pt x="61" y="75"/>
                    </a:cubicBezTo>
                    <a:cubicBezTo>
                      <a:pt x="87" y="84"/>
                      <a:pt x="97" y="96"/>
                      <a:pt x="97" y="116"/>
                    </a:cubicBezTo>
                    <a:cubicBezTo>
                      <a:pt x="97" y="135"/>
                      <a:pt x="83" y="152"/>
                      <a:pt x="58" y="156"/>
                    </a:cubicBezTo>
                    <a:cubicBezTo>
                      <a:pt x="58" y="178"/>
                      <a:pt x="58" y="178"/>
                      <a:pt x="58" y="178"/>
                    </a:cubicBezTo>
                    <a:lnTo>
                      <a:pt x="37" y="178"/>
                    </a:lnTo>
                    <a:close/>
                  </a:path>
                </a:pathLst>
              </a:cu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50" name="Group 49">
              <a:extLst>
                <a:ext uri="{FF2B5EF4-FFF2-40B4-BE49-F238E27FC236}">
                  <a16:creationId xmlns:a16="http://schemas.microsoft.com/office/drawing/2014/main" id="{F31F3FA3-D837-4B80-A0C4-D68CA756F865}"/>
                </a:ext>
              </a:extLst>
            </p:cNvPr>
            <p:cNvGrpSpPr/>
            <p:nvPr/>
          </p:nvGrpSpPr>
          <p:grpSpPr>
            <a:xfrm>
              <a:off x="3781175" y="3713958"/>
              <a:ext cx="1359251" cy="1362366"/>
              <a:chOff x="-5932311" y="4614051"/>
              <a:chExt cx="800735" cy="802570"/>
            </a:xfrm>
          </p:grpSpPr>
          <p:sp>
            <p:nvSpPr>
              <p:cNvPr id="51" name="Freeform 88">
                <a:extLst>
                  <a:ext uri="{FF2B5EF4-FFF2-40B4-BE49-F238E27FC236}">
                    <a16:creationId xmlns:a16="http://schemas.microsoft.com/office/drawing/2014/main" id="{9639823C-1384-4FA9-8C24-180DAFD78D83}"/>
                  </a:ext>
                </a:extLst>
              </p:cNvPr>
              <p:cNvSpPr>
                <a:spLocks noEditPoints="1"/>
              </p:cNvSpPr>
              <p:nvPr/>
            </p:nvSpPr>
            <p:spPr bwMode="auto">
              <a:xfrm>
                <a:off x="-5824996" y="4614051"/>
                <a:ext cx="693420" cy="693420"/>
              </a:xfrm>
              <a:custGeom>
                <a:avLst/>
                <a:gdLst>
                  <a:gd name="T0" fmla="*/ 373 w 454"/>
                  <a:gd name="T1" fmla="*/ 81 h 454"/>
                  <a:gd name="T2" fmla="*/ 81 w 454"/>
                  <a:gd name="T3" fmla="*/ 81 h 454"/>
                  <a:gd name="T4" fmla="*/ 81 w 454"/>
                  <a:gd name="T5" fmla="*/ 373 h 454"/>
                  <a:gd name="T6" fmla="*/ 373 w 454"/>
                  <a:gd name="T7" fmla="*/ 373 h 454"/>
                  <a:gd name="T8" fmla="*/ 373 w 454"/>
                  <a:gd name="T9" fmla="*/ 81 h 454"/>
                  <a:gd name="T10" fmla="*/ 124 w 454"/>
                  <a:gd name="T11" fmla="*/ 330 h 454"/>
                  <a:gd name="T12" fmla="*/ 124 w 454"/>
                  <a:gd name="T13" fmla="*/ 124 h 454"/>
                  <a:gd name="T14" fmla="*/ 331 w 454"/>
                  <a:gd name="T15" fmla="*/ 124 h 454"/>
                  <a:gd name="T16" fmla="*/ 331 w 454"/>
                  <a:gd name="T17" fmla="*/ 330 h 454"/>
                  <a:gd name="T18" fmla="*/ 124 w 454"/>
                  <a:gd name="T19" fmla="*/ 330 h 45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454" h="454">
                    <a:moveTo>
                      <a:pt x="373" y="81"/>
                    </a:moveTo>
                    <a:cubicBezTo>
                      <a:pt x="293" y="0"/>
                      <a:pt x="162" y="0"/>
                      <a:pt x="81" y="81"/>
                    </a:cubicBezTo>
                    <a:cubicBezTo>
                      <a:pt x="0" y="162"/>
                      <a:pt x="0" y="292"/>
                      <a:pt x="81" y="373"/>
                    </a:cubicBezTo>
                    <a:cubicBezTo>
                      <a:pt x="162" y="454"/>
                      <a:pt x="293" y="454"/>
                      <a:pt x="373" y="373"/>
                    </a:cubicBezTo>
                    <a:cubicBezTo>
                      <a:pt x="454" y="292"/>
                      <a:pt x="454" y="162"/>
                      <a:pt x="373" y="81"/>
                    </a:cubicBezTo>
                    <a:close/>
                    <a:moveTo>
                      <a:pt x="124" y="330"/>
                    </a:moveTo>
                    <a:cubicBezTo>
                      <a:pt x="67" y="273"/>
                      <a:pt x="67" y="181"/>
                      <a:pt x="124" y="124"/>
                    </a:cubicBezTo>
                    <a:cubicBezTo>
                      <a:pt x="181" y="67"/>
                      <a:pt x="273" y="67"/>
                      <a:pt x="331" y="124"/>
                    </a:cubicBezTo>
                    <a:cubicBezTo>
                      <a:pt x="388" y="181"/>
                      <a:pt x="388" y="273"/>
                      <a:pt x="331" y="330"/>
                    </a:cubicBezTo>
                    <a:cubicBezTo>
                      <a:pt x="273" y="387"/>
                      <a:pt x="181" y="387"/>
                      <a:pt x="124" y="330"/>
                    </a:cubicBezTo>
                    <a:close/>
                  </a:path>
                </a:pathLst>
              </a:custGeom>
              <a:solidFill>
                <a:srgbClr val="FFC62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52" name="Freeform 89">
                <a:extLst>
                  <a:ext uri="{FF2B5EF4-FFF2-40B4-BE49-F238E27FC236}">
                    <a16:creationId xmlns:a16="http://schemas.microsoft.com/office/drawing/2014/main" id="{89CA26C7-CE5E-4174-B5EF-5E643E815AA0}"/>
                  </a:ext>
                </a:extLst>
              </p:cNvPr>
              <p:cNvSpPr>
                <a:spLocks/>
              </p:cNvSpPr>
              <p:nvPr/>
            </p:nvSpPr>
            <p:spPr bwMode="auto">
              <a:xfrm>
                <a:off x="-5932311" y="5095593"/>
                <a:ext cx="321028" cy="321028"/>
              </a:xfrm>
              <a:custGeom>
                <a:avLst/>
                <a:gdLst>
                  <a:gd name="T0" fmla="*/ 16 w 210"/>
                  <a:gd name="T1" fmla="*/ 194 h 210"/>
                  <a:gd name="T2" fmla="*/ 16 w 210"/>
                  <a:gd name="T3" fmla="*/ 194 h 210"/>
                  <a:gd name="T4" fmla="*/ 16 w 210"/>
                  <a:gd name="T5" fmla="*/ 135 h 210"/>
                  <a:gd name="T6" fmla="*/ 135 w 210"/>
                  <a:gd name="T7" fmla="*/ 16 h 210"/>
                  <a:gd name="T8" fmla="*/ 194 w 210"/>
                  <a:gd name="T9" fmla="*/ 16 h 210"/>
                  <a:gd name="T10" fmla="*/ 194 w 210"/>
                  <a:gd name="T11" fmla="*/ 16 h 210"/>
                  <a:gd name="T12" fmla="*/ 194 w 210"/>
                  <a:gd name="T13" fmla="*/ 75 h 210"/>
                  <a:gd name="T14" fmla="*/ 75 w 210"/>
                  <a:gd name="T15" fmla="*/ 194 h 210"/>
                  <a:gd name="T16" fmla="*/ 16 w 210"/>
                  <a:gd name="T17" fmla="*/ 194 h 21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Lst>
                <a:rect l="0" t="0" r="r" b="b"/>
                <a:pathLst>
                  <a:path w="210" h="210">
                    <a:moveTo>
                      <a:pt x="16" y="194"/>
                    </a:moveTo>
                    <a:cubicBezTo>
                      <a:pt x="16" y="194"/>
                      <a:pt x="16" y="194"/>
                      <a:pt x="16" y="194"/>
                    </a:cubicBezTo>
                    <a:cubicBezTo>
                      <a:pt x="0" y="178"/>
                      <a:pt x="0" y="151"/>
                      <a:pt x="16" y="135"/>
                    </a:cubicBezTo>
                    <a:cubicBezTo>
                      <a:pt x="135" y="16"/>
                      <a:pt x="135" y="16"/>
                      <a:pt x="135" y="16"/>
                    </a:cubicBezTo>
                    <a:cubicBezTo>
                      <a:pt x="151" y="0"/>
                      <a:pt x="178" y="0"/>
                      <a:pt x="194" y="16"/>
                    </a:cubicBezTo>
                    <a:cubicBezTo>
                      <a:pt x="194" y="16"/>
                      <a:pt x="194" y="16"/>
                      <a:pt x="194" y="16"/>
                    </a:cubicBezTo>
                    <a:cubicBezTo>
                      <a:pt x="210" y="32"/>
                      <a:pt x="210" y="59"/>
                      <a:pt x="194" y="75"/>
                    </a:cubicBezTo>
                    <a:cubicBezTo>
                      <a:pt x="75" y="194"/>
                      <a:pt x="75" y="194"/>
                      <a:pt x="75" y="194"/>
                    </a:cubicBezTo>
                    <a:cubicBezTo>
                      <a:pt x="59" y="210"/>
                      <a:pt x="32" y="210"/>
                      <a:pt x="16" y="194"/>
                    </a:cubicBezTo>
                    <a:close/>
                  </a:path>
                </a:pathLst>
              </a:custGeom>
              <a:solidFill>
                <a:srgbClr val="FFC62E"/>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sp>
        <p:nvSpPr>
          <p:cNvPr id="112" name="TextBox 111">
            <a:extLst>
              <a:ext uri="{FF2B5EF4-FFF2-40B4-BE49-F238E27FC236}">
                <a16:creationId xmlns:a16="http://schemas.microsoft.com/office/drawing/2014/main" id="{85827F51-3CA6-490F-B214-39C64F6C12E1}"/>
              </a:ext>
            </a:extLst>
          </p:cNvPr>
          <p:cNvSpPr txBox="1"/>
          <p:nvPr/>
        </p:nvSpPr>
        <p:spPr>
          <a:xfrm>
            <a:off x="404287" y="4674949"/>
            <a:ext cx="2270784" cy="900246"/>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YEAR </a:t>
            </a:r>
            <a:r>
              <a:rPr lang="en-US" b="1" dirty="0">
                <a:solidFill>
                  <a:srgbClr val="FFC62E"/>
                </a:solidFill>
                <a:latin typeface="Roboto" pitchFamily="2" charset="0"/>
                <a:ea typeface="Roboto" pitchFamily="2" charset="0"/>
                <a:cs typeface="Lato" panose="020F0502020204030203" pitchFamily="34" charset="0"/>
              </a:rPr>
              <a:t>2017</a:t>
            </a:r>
          </a:p>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113" name="TextBox 112">
            <a:extLst>
              <a:ext uri="{FF2B5EF4-FFF2-40B4-BE49-F238E27FC236}">
                <a16:creationId xmlns:a16="http://schemas.microsoft.com/office/drawing/2014/main" id="{3C7EBDDD-159A-4C99-B5A8-5F42FAAEAE7C}"/>
              </a:ext>
            </a:extLst>
          </p:cNvPr>
          <p:cNvSpPr txBox="1"/>
          <p:nvPr/>
        </p:nvSpPr>
        <p:spPr>
          <a:xfrm>
            <a:off x="9395307" y="2285672"/>
            <a:ext cx="2422876" cy="900246"/>
          </a:xfrm>
          <a:prstGeom prst="rect">
            <a:avLst/>
          </a:prstGeom>
          <a:noFill/>
        </p:spPr>
        <p:txBody>
          <a:bodyPr wrap="square" rtlCol="0">
            <a:spAutoFit/>
          </a:bodyPr>
          <a:lstStyle/>
          <a:p>
            <a:pPr algn="ctr"/>
            <a:r>
              <a:rPr lang="en-US" dirty="0">
                <a:solidFill>
                  <a:schemeClr val="bg2">
                    <a:lumMod val="50000"/>
                  </a:schemeClr>
                </a:solidFill>
                <a:latin typeface="Roboto" pitchFamily="2" charset="0"/>
                <a:ea typeface="Roboto" pitchFamily="2" charset="0"/>
                <a:cs typeface="Lato" panose="020F0502020204030203" pitchFamily="34" charset="0"/>
              </a:rPr>
              <a:t>YEAR </a:t>
            </a:r>
            <a:r>
              <a:rPr lang="en-US" dirty="0">
                <a:solidFill>
                  <a:srgbClr val="EE4657"/>
                </a:solidFill>
                <a:latin typeface="Roboto" pitchFamily="2" charset="0"/>
                <a:ea typeface="Roboto" pitchFamily="2" charset="0"/>
                <a:cs typeface="Lato" panose="020F0502020204030203" pitchFamily="34" charset="0"/>
              </a:rPr>
              <a:t>2015</a:t>
            </a:r>
          </a:p>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114" name="TextBox 113">
            <a:extLst>
              <a:ext uri="{FF2B5EF4-FFF2-40B4-BE49-F238E27FC236}">
                <a16:creationId xmlns:a16="http://schemas.microsoft.com/office/drawing/2014/main" id="{02B56D5F-A282-41AF-8EE9-2AE6BDBAF022}"/>
              </a:ext>
            </a:extLst>
          </p:cNvPr>
          <p:cNvSpPr txBox="1"/>
          <p:nvPr/>
        </p:nvSpPr>
        <p:spPr>
          <a:xfrm>
            <a:off x="8476582" y="419954"/>
            <a:ext cx="2832707" cy="954107"/>
          </a:xfrm>
          <a:prstGeom prst="rect">
            <a:avLst/>
          </a:prstGeom>
          <a:noFill/>
        </p:spPr>
        <p:txBody>
          <a:bodyPr wrap="square" rtlCol="0">
            <a:spAutoFit/>
          </a:bodyPr>
          <a:lstStyle/>
          <a:p>
            <a:pPr algn="ctr"/>
            <a:r>
              <a:rPr lang="en-US" dirty="0">
                <a:solidFill>
                  <a:schemeClr val="bg2">
                    <a:lumMod val="50000"/>
                  </a:schemeClr>
                </a:solidFill>
                <a:latin typeface="Roboto" pitchFamily="2" charset="0"/>
                <a:ea typeface="Roboto" pitchFamily="2" charset="0"/>
                <a:cs typeface="Lato" panose="020F0502020204030203" pitchFamily="34" charset="0"/>
              </a:rPr>
              <a:t>YEAR </a:t>
            </a:r>
            <a:r>
              <a:rPr lang="en-US" dirty="0">
                <a:solidFill>
                  <a:srgbClr val="1A608D"/>
                </a:solidFill>
                <a:latin typeface="Roboto" pitchFamily="2" charset="0"/>
                <a:ea typeface="Roboto" pitchFamily="2" charset="0"/>
                <a:cs typeface="Lato" panose="020F0502020204030203" pitchFamily="34" charset="0"/>
              </a:rPr>
              <a:t>2014</a:t>
            </a:r>
          </a:p>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15" name="TextBox 114">
            <a:extLst>
              <a:ext uri="{FF2B5EF4-FFF2-40B4-BE49-F238E27FC236}">
                <a16:creationId xmlns:a16="http://schemas.microsoft.com/office/drawing/2014/main" id="{920250DD-6721-4CAF-877F-80A18999D781}"/>
              </a:ext>
            </a:extLst>
          </p:cNvPr>
          <p:cNvSpPr txBox="1"/>
          <p:nvPr/>
        </p:nvSpPr>
        <p:spPr>
          <a:xfrm>
            <a:off x="902320" y="550122"/>
            <a:ext cx="2573358" cy="892552"/>
          </a:xfrm>
          <a:prstGeom prst="rect">
            <a:avLst/>
          </a:prstGeom>
          <a:noFill/>
        </p:spPr>
        <p:txBody>
          <a:bodyPr wrap="square" rtlCol="0">
            <a:spAutoFit/>
          </a:bodyPr>
          <a:lstStyle/>
          <a:p>
            <a:pPr algn="ctr"/>
            <a:r>
              <a:rPr lang="en-US" dirty="0">
                <a:solidFill>
                  <a:schemeClr val="bg2">
                    <a:lumMod val="50000"/>
                  </a:schemeClr>
                </a:solidFill>
                <a:latin typeface="Roboto" pitchFamily="2" charset="0"/>
                <a:ea typeface="Roboto" pitchFamily="2" charset="0"/>
                <a:cs typeface="Lato" panose="020F0502020204030203" pitchFamily="34" charset="0"/>
              </a:rPr>
              <a:t>YEAR </a:t>
            </a:r>
            <a:r>
              <a:rPr lang="en-US" dirty="0">
                <a:solidFill>
                  <a:srgbClr val="F68D2F"/>
                </a:solidFill>
                <a:latin typeface="Roboto" pitchFamily="2" charset="0"/>
                <a:ea typeface="Roboto" pitchFamily="2" charset="0"/>
                <a:cs typeface="Lato" panose="020F0502020204030203" pitchFamily="34" charset="0"/>
              </a:rPr>
              <a:t>2013</a:t>
            </a:r>
          </a:p>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116" name="Rectangle 115">
            <a:extLst>
              <a:ext uri="{FF2B5EF4-FFF2-40B4-BE49-F238E27FC236}">
                <a16:creationId xmlns:a16="http://schemas.microsoft.com/office/drawing/2014/main" id="{558A6A54-86C2-46E4-937D-C8E66AD95411}"/>
              </a:ext>
            </a:extLst>
          </p:cNvPr>
          <p:cNvSpPr/>
          <p:nvPr/>
        </p:nvSpPr>
        <p:spPr>
          <a:xfrm>
            <a:off x="10296498" y="6547319"/>
            <a:ext cx="1847023" cy="261610"/>
          </a:xfrm>
          <a:prstGeom prst="rect">
            <a:avLst/>
          </a:prstGeom>
        </p:spPr>
        <p:txBody>
          <a:bodyPr wrap="square">
            <a:spAutoFit/>
          </a:bodyPr>
          <a:lstStyle/>
          <a:p>
            <a:r>
              <a:rPr lang="en-US" sz="1100" dirty="0">
                <a:latin typeface="Roboto" pitchFamily="2" charset="0"/>
                <a:ea typeface="Roboto" pitchFamily="2" charset="0"/>
                <a:cs typeface="Lato" panose="020F0502020204030203" pitchFamily="34" charset="0"/>
              </a:rPr>
              <a:t>CREDITS: FREEPIK.COM</a:t>
            </a:r>
            <a:endParaRPr lang="en-US" sz="1100" dirty="0"/>
          </a:p>
        </p:txBody>
      </p:sp>
      <p:sp>
        <p:nvSpPr>
          <p:cNvPr id="117" name="TextBox 116">
            <a:extLst>
              <a:ext uri="{FF2B5EF4-FFF2-40B4-BE49-F238E27FC236}">
                <a16:creationId xmlns:a16="http://schemas.microsoft.com/office/drawing/2014/main" id="{3B1426D3-0A37-42FF-91D9-81AF0A27EEF2}"/>
              </a:ext>
            </a:extLst>
          </p:cNvPr>
          <p:cNvSpPr txBox="1"/>
          <p:nvPr/>
        </p:nvSpPr>
        <p:spPr>
          <a:xfrm>
            <a:off x="8115775" y="4237584"/>
            <a:ext cx="2422876" cy="900246"/>
          </a:xfrm>
          <a:prstGeom prst="rect">
            <a:avLst/>
          </a:prstGeom>
          <a:noFill/>
        </p:spPr>
        <p:txBody>
          <a:bodyPr wrap="square" rtlCol="0">
            <a:spAutoFit/>
          </a:bodyPr>
          <a:lstStyle/>
          <a:p>
            <a:pPr algn="ctr"/>
            <a:r>
              <a:rPr lang="en-US" dirty="0">
                <a:solidFill>
                  <a:schemeClr val="bg2">
                    <a:lumMod val="50000"/>
                  </a:schemeClr>
                </a:solidFill>
                <a:latin typeface="Roboto" pitchFamily="2" charset="0"/>
                <a:ea typeface="Roboto" pitchFamily="2" charset="0"/>
                <a:cs typeface="Lato" panose="020F0502020204030203" pitchFamily="34" charset="0"/>
              </a:rPr>
              <a:t>YEAR </a:t>
            </a:r>
            <a:r>
              <a:rPr lang="en-US" dirty="0">
                <a:solidFill>
                  <a:srgbClr val="23BFD4"/>
                </a:solidFill>
                <a:latin typeface="Roboto" pitchFamily="2" charset="0"/>
                <a:ea typeface="Roboto" pitchFamily="2" charset="0"/>
                <a:cs typeface="Lato" panose="020F0502020204030203" pitchFamily="34" charset="0"/>
              </a:rPr>
              <a:t>2016</a:t>
            </a:r>
          </a:p>
          <a:p>
            <a:pPr algn="just"/>
            <a:r>
              <a:rPr lang="en-US" sz="11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grpSp>
        <p:nvGrpSpPr>
          <p:cNvPr id="118" name="Group 117">
            <a:extLst>
              <a:ext uri="{FF2B5EF4-FFF2-40B4-BE49-F238E27FC236}">
                <a16:creationId xmlns:a16="http://schemas.microsoft.com/office/drawing/2014/main" id="{7581ECE9-026D-4062-98F0-F327A97F01C2}"/>
              </a:ext>
            </a:extLst>
          </p:cNvPr>
          <p:cNvGrpSpPr/>
          <p:nvPr/>
        </p:nvGrpSpPr>
        <p:grpSpPr>
          <a:xfrm>
            <a:off x="110020" y="2266251"/>
            <a:ext cx="3230395" cy="1218864"/>
            <a:chOff x="113252" y="2456254"/>
            <a:chExt cx="3230395" cy="1218864"/>
          </a:xfrm>
        </p:grpSpPr>
        <p:grpSp>
          <p:nvGrpSpPr>
            <p:cNvPr id="119" name="Group 118">
              <a:extLst>
                <a:ext uri="{FF2B5EF4-FFF2-40B4-BE49-F238E27FC236}">
                  <a16:creationId xmlns:a16="http://schemas.microsoft.com/office/drawing/2014/main" id="{3F91FA8E-5D5E-433D-BCE1-30A3D832826B}"/>
                </a:ext>
              </a:extLst>
            </p:cNvPr>
            <p:cNvGrpSpPr/>
            <p:nvPr/>
          </p:nvGrpSpPr>
          <p:grpSpPr>
            <a:xfrm>
              <a:off x="113252" y="2515176"/>
              <a:ext cx="3230395" cy="1139694"/>
              <a:chOff x="8515350" y="496158"/>
              <a:chExt cx="3230395" cy="1139694"/>
            </a:xfrm>
          </p:grpSpPr>
          <p:sp>
            <p:nvSpPr>
              <p:cNvPr id="121" name="Rectangle 120">
                <a:extLst>
                  <a:ext uri="{FF2B5EF4-FFF2-40B4-BE49-F238E27FC236}">
                    <a16:creationId xmlns:a16="http://schemas.microsoft.com/office/drawing/2014/main" id="{29EEFA25-26E1-4551-89E7-BB3D79DECD72}"/>
                  </a:ext>
                </a:extLst>
              </p:cNvPr>
              <p:cNvSpPr/>
              <p:nvPr/>
            </p:nvSpPr>
            <p:spPr>
              <a:xfrm>
                <a:off x="8515350" y="496158"/>
                <a:ext cx="3230395" cy="541174"/>
              </a:xfrm>
              <a:prstGeom prst="rect">
                <a:avLst/>
              </a:prstGeom>
            </p:spPr>
            <p:txBody>
              <a:bodyPr wrap="square">
                <a:spAutoFit/>
              </a:bodyPr>
              <a:lstStyle/>
              <a:p>
                <a:pPr algn="ctr">
                  <a:lnSpc>
                    <a:spcPts val="3500"/>
                  </a:lnSpc>
                </a:pPr>
                <a:r>
                  <a:rPr lang="en-US" sz="4400" spc="300" dirty="0">
                    <a:ln w="0"/>
                    <a:solidFill>
                      <a:schemeClr val="tx1">
                        <a:lumMod val="75000"/>
                        <a:lumOff val="25000"/>
                      </a:schemeClr>
                    </a:solidFill>
                    <a:latin typeface="Roboto" pitchFamily="2" charset="0"/>
                    <a:ea typeface="Roboto" pitchFamily="2" charset="0"/>
                    <a:cs typeface="Lato" panose="020F0502020204030203" pitchFamily="34" charset="0"/>
                  </a:rPr>
                  <a:t>TIMELINE</a:t>
                </a:r>
              </a:p>
            </p:txBody>
          </p:sp>
          <p:sp>
            <p:nvSpPr>
              <p:cNvPr id="122" name="TextBox 121">
                <a:extLst>
                  <a:ext uri="{FF2B5EF4-FFF2-40B4-BE49-F238E27FC236}">
                    <a16:creationId xmlns:a16="http://schemas.microsoft.com/office/drawing/2014/main" id="{5FCDEF9E-2D2D-4F6B-A349-EF0CE66571DB}"/>
                  </a:ext>
                </a:extLst>
              </p:cNvPr>
              <p:cNvSpPr txBox="1"/>
              <p:nvPr/>
            </p:nvSpPr>
            <p:spPr>
              <a:xfrm>
                <a:off x="8746203" y="1012604"/>
                <a:ext cx="2721898" cy="623248"/>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a:t>
                </a:r>
              </a:p>
            </p:txBody>
          </p:sp>
        </p:grpSp>
        <p:sp>
          <p:nvSpPr>
            <p:cNvPr id="120" name="Rectangle 119">
              <a:extLst>
                <a:ext uri="{FF2B5EF4-FFF2-40B4-BE49-F238E27FC236}">
                  <a16:creationId xmlns:a16="http://schemas.microsoft.com/office/drawing/2014/main" id="{D13C82EB-E2B4-43C3-8A24-831CE85457C2}"/>
                </a:ext>
              </a:extLst>
            </p:cNvPr>
            <p:cNvSpPr/>
            <p:nvPr/>
          </p:nvSpPr>
          <p:spPr>
            <a:xfrm>
              <a:off x="229805" y="2456254"/>
              <a:ext cx="45719" cy="1218864"/>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56410933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415">
            <a:extLst>
              <a:ext uri="{FF2B5EF4-FFF2-40B4-BE49-F238E27FC236}">
                <a16:creationId xmlns:a16="http://schemas.microsoft.com/office/drawing/2014/main" id="{9737BC58-6F19-482F-AAD0-4970501B3E4C}"/>
              </a:ext>
            </a:extLst>
          </p:cNvPr>
          <p:cNvSpPr/>
          <p:nvPr/>
        </p:nvSpPr>
        <p:spPr>
          <a:xfrm>
            <a:off x="3840576" y="13837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56B9D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3" name="Shape 417">
            <a:extLst>
              <a:ext uri="{FF2B5EF4-FFF2-40B4-BE49-F238E27FC236}">
                <a16:creationId xmlns:a16="http://schemas.microsoft.com/office/drawing/2014/main" id="{ED903B4E-26DA-4A09-B05E-0B0FE87F7167}"/>
              </a:ext>
            </a:extLst>
          </p:cNvPr>
          <p:cNvSpPr/>
          <p:nvPr/>
        </p:nvSpPr>
        <p:spPr>
          <a:xfrm>
            <a:off x="4053814" y="1588957"/>
            <a:ext cx="4908425" cy="3141347"/>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4" name="Rectangle 3">
            <a:extLst>
              <a:ext uri="{FF2B5EF4-FFF2-40B4-BE49-F238E27FC236}">
                <a16:creationId xmlns:a16="http://schemas.microsoft.com/office/drawing/2014/main" id="{D34D6DC4-5365-4876-BC34-F7A2BE83904A}"/>
              </a:ext>
            </a:extLst>
          </p:cNvPr>
          <p:cNvSpPr/>
          <p:nvPr/>
        </p:nvSpPr>
        <p:spPr>
          <a:xfrm>
            <a:off x="3234708" y="5669735"/>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5" name="Rectangle 4">
            <a:extLst>
              <a:ext uri="{FF2B5EF4-FFF2-40B4-BE49-F238E27FC236}">
                <a16:creationId xmlns:a16="http://schemas.microsoft.com/office/drawing/2014/main" id="{333470AC-94B0-4D2C-9813-31350551E544}"/>
              </a:ext>
            </a:extLst>
          </p:cNvPr>
          <p:cNvSpPr/>
          <p:nvPr/>
        </p:nvSpPr>
        <p:spPr>
          <a:xfrm>
            <a:off x="4633181" y="615260"/>
            <a:ext cx="3749689" cy="646331"/>
          </a:xfrm>
          <a:prstGeom prst="rect">
            <a:avLst/>
          </a:prstGeom>
        </p:spPr>
        <p:txBody>
          <a:bodyPr wrap="square">
            <a:spAutoFit/>
          </a:bodyPr>
          <a:lstStyle/>
          <a:p>
            <a:r>
              <a:rPr lang="en-US" sz="3600" dirty="0">
                <a:solidFill>
                  <a:srgbClr val="F24C27"/>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284810982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3738524"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F24C27"/>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3720976"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401">
            <a:extLst>
              <a:ext uri="{FF2B5EF4-FFF2-40B4-BE49-F238E27FC236}">
                <a16:creationId xmlns:a16="http://schemas.microsoft.com/office/drawing/2014/main" id="{DB50444F-EAE5-4E29-A10F-1011EE7E72D3}"/>
              </a:ext>
            </a:extLst>
          </p:cNvPr>
          <p:cNvSpPr/>
          <p:nvPr/>
        </p:nvSpPr>
        <p:spPr>
          <a:xfrm>
            <a:off x="6376156" y="531774"/>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9C422"/>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3" name="Shape 403">
            <a:extLst>
              <a:ext uri="{FF2B5EF4-FFF2-40B4-BE49-F238E27FC236}">
                <a16:creationId xmlns:a16="http://schemas.microsoft.com/office/drawing/2014/main" id="{352AF254-D16E-4F92-B7A2-9DE7A84382FA}"/>
              </a:ext>
            </a:extLst>
          </p:cNvPr>
          <p:cNvSpPr/>
          <p:nvPr/>
        </p:nvSpPr>
        <p:spPr>
          <a:xfrm>
            <a:off x="6576971" y="1379095"/>
            <a:ext cx="2454771" cy="4373865"/>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4" name="Rectangle 3">
            <a:extLst>
              <a:ext uri="{FF2B5EF4-FFF2-40B4-BE49-F238E27FC236}">
                <a16:creationId xmlns:a16="http://schemas.microsoft.com/office/drawing/2014/main" id="{702614D9-F881-4EED-88F2-1297381470A3}"/>
              </a:ext>
            </a:extLst>
          </p:cNvPr>
          <p:cNvSpPr/>
          <p:nvPr/>
        </p:nvSpPr>
        <p:spPr>
          <a:xfrm>
            <a:off x="2530138" y="2304876"/>
            <a:ext cx="3280065"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F24C27"/>
                </a:solidFill>
                <a:latin typeface="+mj-lt"/>
                <a:ea typeface="Muli"/>
                <a:cs typeface="Muli"/>
                <a:sym typeface="Muli"/>
              </a:rPr>
              <a:t>iPhone</a:t>
            </a:r>
            <a:r>
              <a:rPr lang="en-US" sz="3600" dirty="0">
                <a:solidFill>
                  <a:srgbClr val="EB2264"/>
                </a:solidFill>
                <a:latin typeface="+mj-lt"/>
                <a:ea typeface="Muli"/>
                <a:cs typeface="Muli"/>
                <a:sym typeface="Muli"/>
              </a:rPr>
              <a:t> </a:t>
            </a:r>
            <a:r>
              <a:rPr lang="en-US" sz="3600" dirty="0">
                <a:latin typeface="+mj-lt"/>
                <a:ea typeface="Muli"/>
                <a:cs typeface="Muli"/>
                <a:sym typeface="Muli"/>
              </a:rPr>
              <a:t>PROJECT</a:t>
            </a:r>
          </a:p>
        </p:txBody>
      </p:sp>
      <p:sp>
        <p:nvSpPr>
          <p:cNvPr id="5" name="Rectangle 4">
            <a:extLst>
              <a:ext uri="{FF2B5EF4-FFF2-40B4-BE49-F238E27FC236}">
                <a16:creationId xmlns:a16="http://schemas.microsoft.com/office/drawing/2014/main" id="{38B08F0D-5F29-463F-8DC2-F2EC83D8E7A8}"/>
              </a:ext>
            </a:extLst>
          </p:cNvPr>
          <p:cNvSpPr/>
          <p:nvPr/>
        </p:nvSpPr>
        <p:spPr>
          <a:xfrm>
            <a:off x="2342643" y="2891131"/>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3625191929"/>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56B9D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2262683" y="2152650"/>
            <a:ext cx="3470822"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F24C27"/>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2187842" y="2798981"/>
            <a:ext cx="3745897"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2213" y="6211274"/>
            <a:ext cx="11310150" cy="584775"/>
          </a:xfrm>
          <a:prstGeom prst="rect">
            <a:avLst/>
          </a:prstGeom>
        </p:spPr>
        <p:txBody>
          <a:bodyPr wrap="square">
            <a:spAutoFit/>
          </a:bodyPr>
          <a:lstStyle/>
          <a:p>
            <a:pPr algn="ctr"/>
            <a:r>
              <a:rPr lang="en-US" sz="1600" dirty="0">
                <a:solidFill>
                  <a:schemeClr val="bg1"/>
                </a:solidFill>
              </a:rPr>
              <a:t>Special thanks and credits  to: Freepik.com  |   Unsplash.com  |   Pixaby.com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a:dk1>
        <a:sysClr val="windowText" lastClr="000000"/>
      </a:dk1>
      <a:lt1>
        <a:sysClr val="window" lastClr="FFFFFF"/>
      </a:lt1>
      <a:dk2>
        <a:srgbClr val="17406D"/>
      </a:dk2>
      <a:lt2>
        <a:srgbClr val="DBEFF9"/>
      </a:lt2>
      <a:accent1>
        <a:srgbClr val="0F6FC6"/>
      </a:accent1>
      <a:accent2>
        <a:srgbClr val="009DD9"/>
      </a:accent2>
      <a:accent3>
        <a:srgbClr val="0BD0D9"/>
      </a:accent3>
      <a:accent4>
        <a:srgbClr val="10CF9B"/>
      </a:accent4>
      <a:accent5>
        <a:srgbClr val="7CCA62"/>
      </a:accent5>
      <a:accent6>
        <a:srgbClr val="A5C249"/>
      </a:accent6>
      <a:hlink>
        <a:srgbClr val="F49100"/>
      </a:hlink>
      <a:folHlink>
        <a:srgbClr val="85DFD0"/>
      </a:folHlink>
    </a:clrScheme>
    <a:fontScheme name="Custom 2">
      <a:majorFont>
        <a:latin typeface="Roboto Condensed"/>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465</TotalTime>
  <Words>1031</Words>
  <Application>Microsoft Office PowerPoint</Application>
  <PresentationFormat>Widescreen</PresentationFormat>
  <Paragraphs>115</Paragraphs>
  <Slides>20</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20</vt:i4>
      </vt:variant>
    </vt:vector>
  </HeadingPairs>
  <TitlesOfParts>
    <vt:vector size="29" baseType="lpstr">
      <vt:lpstr>Arial</vt:lpstr>
      <vt:lpstr>Bitter</vt:lpstr>
      <vt:lpstr>Calibri</vt:lpstr>
      <vt:lpstr>Dosis</vt:lpstr>
      <vt:lpstr>Lato</vt:lpstr>
      <vt:lpstr>Muli</vt:lpstr>
      <vt:lpstr>Roboto</vt:lpstr>
      <vt:lpstr>Roboto Condensed</vt:lpstr>
      <vt:lpstr>Office Theme</vt:lpstr>
      <vt:lpstr>THIS IS YOUR PRESENTATION TITLE</vt:lpstr>
      <vt:lpstr>PowerPoint Presentation</vt:lpstr>
      <vt:lpstr>BREAK SLIDE</vt:lpstr>
      <vt:lpstr>PowerPoint Presentation</vt:lpstr>
      <vt:lpstr>PowerPoint Presentation</vt:lpstr>
      <vt:lpstr>THIS IS YOUR HEADING</vt:lpstr>
      <vt:lpstr>WHAT WE DO </vt:lpstr>
      <vt:lpstr>YOU CAN ALSO SPLIT YOUR CONTENT</vt:lpstr>
      <vt:lpstr>OUR SERVICES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83</cp:revision>
  <dcterms:created xsi:type="dcterms:W3CDTF">2017-08-02T20:41:11Z</dcterms:created>
  <dcterms:modified xsi:type="dcterms:W3CDTF">2017-11-09T22:15:07Z</dcterms:modified>
</cp:coreProperties>
</file>