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5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Montserrat"/>
      <p:regular r:id="rId36"/>
      <p:bold r:id="rId37"/>
      <p:italic r:id="rId38"/>
      <p:boldItalic r:id="rId39"/>
    </p:embeddedFont>
    <p:embeddedFont>
      <p:font typeface="Open Sans"/>
      <p:regular r:id="rId40"/>
      <p:bold r:id="rId41"/>
      <p:italic r:id="rId42"/>
      <p:boldItalic r:id="rId43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2D5E8165-34C1-4FE1-B20E-426FAA65AE39}">
  <a:tblStyle styleId="{2D5E8165-34C1-4FE1-B20E-426FAA65AE39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OpenSans-regular.fntdata"/><Relationship Id="rId20" Type="http://schemas.openxmlformats.org/officeDocument/2006/relationships/slide" Target="slides/slide15.xml"/><Relationship Id="rId42" Type="http://schemas.openxmlformats.org/officeDocument/2006/relationships/font" Target="fonts/OpenSans-italic.fntdata"/><Relationship Id="rId41" Type="http://schemas.openxmlformats.org/officeDocument/2006/relationships/font" Target="fonts/OpenSans-bold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43" Type="http://schemas.openxmlformats.org/officeDocument/2006/relationships/font" Target="fonts/OpenSans-boldItalic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bold.fntdata"/><Relationship Id="rId14" Type="http://schemas.openxmlformats.org/officeDocument/2006/relationships/slide" Target="slides/slide9.xml"/><Relationship Id="rId36" Type="http://schemas.openxmlformats.org/officeDocument/2006/relationships/font" Target="fonts/Montserrat-regular.fntdata"/><Relationship Id="rId17" Type="http://schemas.openxmlformats.org/officeDocument/2006/relationships/slide" Target="slides/slide12.xml"/><Relationship Id="rId39" Type="http://schemas.openxmlformats.org/officeDocument/2006/relationships/font" Target="fonts/Montserrat-bold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" name="Google Shape;92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7" name="Google Shape;97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" name="Google Shape;106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3" name="Shape 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" name="Google Shape;114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5" name="Google Shape;115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" name="Google Shape;122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8" name="Google Shape;128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5" name="Google Shape;135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2" name="Google Shape;152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8" name="Shape 1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9" name="Google Shape;159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0" name="Google Shape;160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" name="Google Shape;168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9" name="Google Shape;169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7" name="Google Shape;177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5" name="Google Shape;185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gee095909b_29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4" name="Google Shape;194;gee095909b_29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0" name="Shape 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1" name="Google Shape;231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2" name="Google Shape;232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8" name="Google Shape;238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9" name="Google Shape;239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1" name="Shape 2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2" name="Google Shape;252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3" name="Google Shape;253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1" name="Google Shape;261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5" name="Google Shape;275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2" name="Shape 2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3" name="Google Shape;283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4" name="Google Shape;284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3" name="Shape 3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4" name="Google Shape;334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5" name="Google Shape;335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1" name="Google Shape;341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2" name="Google Shape;342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" name="Google Shape;353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4" name="Google Shape;354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4" name="Shape 3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5" name="Google Shape;365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6" name="Google Shape;366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3" name="Shape 3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4" name="Google Shape;374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5" name="Google Shape;375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2" name="Shape 3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3" name="Google Shape;383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4" name="Google Shape;384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9" name="Shape 3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0" name="Google Shape;390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1" name="Google Shape;391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7" name="Shape 3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8" name="Google Shape;398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9" name="Google Shape;399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50" name="Shape 8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1" name="Google Shape;851;g8037f578c5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52" name="Google Shape;852;g8037f578c5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01" name="Shape 1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2" name="Google Shape;1302;g14f04a8931_203_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03" name="Google Shape;1303;g14f04a8931_203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09" name="Shape 13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0" name="Google Shape;1310;g73d75d38f4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1" name="Google Shape;1311;g73d75d38f4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595850" y="2906213"/>
            <a:ext cx="6154500" cy="1188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5800"/>
              <a:buNone/>
              <a:defRPr sz="5800"/>
            </a:lvl1pPr>
            <a:lvl2pPr lvl="1" algn="ctr">
              <a:spcBef>
                <a:spcPts val="0"/>
              </a:spcBef>
              <a:spcAft>
                <a:spcPts val="0"/>
              </a:spcAft>
              <a:buSzPts val="5800"/>
              <a:buNone/>
              <a:defRPr sz="5800"/>
            </a:lvl2pPr>
            <a:lvl3pPr lvl="2" algn="ctr">
              <a:spcBef>
                <a:spcPts val="0"/>
              </a:spcBef>
              <a:spcAft>
                <a:spcPts val="0"/>
              </a:spcAft>
              <a:buSzPts val="5800"/>
              <a:buNone/>
              <a:defRPr sz="5800"/>
            </a:lvl3pPr>
            <a:lvl4pPr lvl="3" algn="ctr">
              <a:spcBef>
                <a:spcPts val="0"/>
              </a:spcBef>
              <a:spcAft>
                <a:spcPts val="0"/>
              </a:spcAft>
              <a:buSzPts val="5800"/>
              <a:buNone/>
              <a:defRPr sz="5800"/>
            </a:lvl4pPr>
            <a:lvl5pPr lvl="4" algn="ctr">
              <a:spcBef>
                <a:spcPts val="0"/>
              </a:spcBef>
              <a:spcAft>
                <a:spcPts val="0"/>
              </a:spcAft>
              <a:buSzPts val="5800"/>
              <a:buNone/>
              <a:defRPr sz="5800"/>
            </a:lvl5pPr>
            <a:lvl6pPr lvl="5" algn="ctr">
              <a:spcBef>
                <a:spcPts val="0"/>
              </a:spcBef>
              <a:spcAft>
                <a:spcPts val="0"/>
              </a:spcAft>
              <a:buSzPts val="5800"/>
              <a:buNone/>
              <a:defRPr sz="5800"/>
            </a:lvl6pPr>
            <a:lvl7pPr lvl="6" algn="ctr">
              <a:spcBef>
                <a:spcPts val="0"/>
              </a:spcBef>
              <a:spcAft>
                <a:spcPts val="0"/>
              </a:spcAft>
              <a:buSzPts val="5800"/>
              <a:buNone/>
              <a:defRPr sz="5800"/>
            </a:lvl7pPr>
            <a:lvl8pPr lvl="7" algn="ctr">
              <a:spcBef>
                <a:spcPts val="0"/>
              </a:spcBef>
              <a:spcAft>
                <a:spcPts val="0"/>
              </a:spcAft>
              <a:buSzPts val="5800"/>
              <a:buNone/>
              <a:defRPr sz="5800"/>
            </a:lvl8pPr>
            <a:lvl9pPr lvl="8" algn="ctr">
              <a:spcBef>
                <a:spcPts val="0"/>
              </a:spcBef>
              <a:spcAft>
                <a:spcPts val="0"/>
              </a:spcAft>
              <a:buSzPts val="5800"/>
              <a:buNone/>
              <a:defRPr sz="5800"/>
            </a:lvl9pPr>
          </a:lstStyle>
          <a:p/>
        </p:txBody>
      </p:sp>
      <p:sp>
        <p:nvSpPr>
          <p:cNvPr id="11" name="Google Shape;11;p2"/>
          <p:cNvSpPr/>
          <p:nvPr/>
        </p:nvSpPr>
        <p:spPr>
          <a:xfrm>
            <a:off x="595850" y="4392919"/>
            <a:ext cx="6016800" cy="1263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 - Teal">
  <p:cSld name="TITLE_1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3"/>
          <p:cNvSpPr txBox="1"/>
          <p:nvPr>
            <p:ph type="ctrTitle"/>
          </p:nvPr>
        </p:nvSpPr>
        <p:spPr>
          <a:xfrm>
            <a:off x="634075" y="1735744"/>
            <a:ext cx="60093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4" name="Google Shape;14;p3"/>
          <p:cNvSpPr txBox="1"/>
          <p:nvPr>
            <p:ph idx="1" type="subTitle"/>
          </p:nvPr>
        </p:nvSpPr>
        <p:spPr>
          <a:xfrm>
            <a:off x="634075" y="3646444"/>
            <a:ext cx="6093600" cy="81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000"/>
              <a:buFont typeface="Montserrat"/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Font typeface="Montserrat"/>
              <a:buNone/>
              <a:defRPr sz="3000">
                <a:latin typeface="Montserrat"/>
                <a:ea typeface="Montserrat"/>
                <a:cs typeface="Montserrat"/>
                <a:sym typeface="Montserrat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Font typeface="Montserrat"/>
              <a:buNone/>
              <a:defRPr sz="3000">
                <a:latin typeface="Montserrat"/>
                <a:ea typeface="Montserrat"/>
                <a:cs typeface="Montserrat"/>
                <a:sym typeface="Montserrat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Font typeface="Montserrat"/>
              <a:buNone/>
              <a:defRPr sz="3000">
                <a:latin typeface="Montserrat"/>
                <a:ea typeface="Montserrat"/>
                <a:cs typeface="Montserrat"/>
                <a:sym typeface="Montserrat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Font typeface="Montserrat"/>
              <a:buNone/>
              <a:defRPr sz="3000">
                <a:latin typeface="Montserrat"/>
                <a:ea typeface="Montserrat"/>
                <a:cs typeface="Montserrat"/>
                <a:sym typeface="Montserrat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Font typeface="Montserrat"/>
              <a:buNone/>
              <a:defRPr sz="3000">
                <a:latin typeface="Montserrat"/>
                <a:ea typeface="Montserrat"/>
                <a:cs typeface="Montserrat"/>
                <a:sym typeface="Montserrat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Font typeface="Montserrat"/>
              <a:buNone/>
              <a:defRPr sz="3000">
                <a:latin typeface="Montserrat"/>
                <a:ea typeface="Montserrat"/>
                <a:cs typeface="Montserrat"/>
                <a:sym typeface="Montserrat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Font typeface="Montserrat"/>
              <a:buNone/>
              <a:defRPr sz="3000">
                <a:latin typeface="Montserrat"/>
                <a:ea typeface="Montserrat"/>
                <a:cs typeface="Montserrat"/>
                <a:sym typeface="Montserrat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Font typeface="Montserrat"/>
              <a:buNone/>
              <a:defRPr sz="3000"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15" name="Google Shape;15;p3"/>
          <p:cNvSpPr/>
          <p:nvPr/>
        </p:nvSpPr>
        <p:spPr>
          <a:xfrm>
            <a:off x="634075" y="3207919"/>
            <a:ext cx="6016800" cy="1263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" name="Google Shape;16;p3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 - Gold">
  <p:cSld name="TITLE_1_3_1">
    <p:bg>
      <p:bgPr>
        <a:solidFill>
          <a:schemeClr val="accent3"/>
        </a:solidFill>
      </p:bgPr>
    </p:bg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4"/>
          <p:cNvSpPr txBox="1"/>
          <p:nvPr>
            <p:ph type="ctrTitle"/>
          </p:nvPr>
        </p:nvSpPr>
        <p:spPr>
          <a:xfrm>
            <a:off x="565775" y="1583344"/>
            <a:ext cx="60093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9" name="Google Shape;19;p4"/>
          <p:cNvSpPr txBox="1"/>
          <p:nvPr>
            <p:ph idx="1" type="subTitle"/>
          </p:nvPr>
        </p:nvSpPr>
        <p:spPr>
          <a:xfrm>
            <a:off x="481675" y="3494044"/>
            <a:ext cx="6093600" cy="81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000"/>
              <a:buFont typeface="Montserrat"/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Font typeface="Montserrat"/>
              <a:buNone/>
              <a:defRPr sz="3000">
                <a:latin typeface="Montserrat"/>
                <a:ea typeface="Montserrat"/>
                <a:cs typeface="Montserrat"/>
                <a:sym typeface="Montserrat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Font typeface="Montserrat"/>
              <a:buNone/>
              <a:defRPr sz="3000">
                <a:latin typeface="Montserrat"/>
                <a:ea typeface="Montserrat"/>
                <a:cs typeface="Montserrat"/>
                <a:sym typeface="Montserrat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Font typeface="Montserrat"/>
              <a:buNone/>
              <a:defRPr sz="3000">
                <a:latin typeface="Montserrat"/>
                <a:ea typeface="Montserrat"/>
                <a:cs typeface="Montserrat"/>
                <a:sym typeface="Montserrat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Font typeface="Montserrat"/>
              <a:buNone/>
              <a:defRPr sz="3000">
                <a:latin typeface="Montserrat"/>
                <a:ea typeface="Montserrat"/>
                <a:cs typeface="Montserrat"/>
                <a:sym typeface="Montserrat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Font typeface="Montserrat"/>
              <a:buNone/>
              <a:defRPr sz="3000">
                <a:latin typeface="Montserrat"/>
                <a:ea typeface="Montserrat"/>
                <a:cs typeface="Montserrat"/>
                <a:sym typeface="Montserrat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Font typeface="Montserrat"/>
              <a:buNone/>
              <a:defRPr sz="3000">
                <a:latin typeface="Montserrat"/>
                <a:ea typeface="Montserrat"/>
                <a:cs typeface="Montserrat"/>
                <a:sym typeface="Montserrat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Font typeface="Montserrat"/>
              <a:buNone/>
              <a:defRPr sz="3000">
                <a:latin typeface="Montserrat"/>
                <a:ea typeface="Montserrat"/>
                <a:cs typeface="Montserrat"/>
                <a:sym typeface="Montserrat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Font typeface="Montserrat"/>
              <a:buNone/>
              <a:defRPr sz="3000"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20" name="Google Shape;20;p4"/>
          <p:cNvSpPr/>
          <p:nvPr/>
        </p:nvSpPr>
        <p:spPr>
          <a:xfrm>
            <a:off x="581050" y="3055519"/>
            <a:ext cx="6016800" cy="1263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" name="Google Shape;21;p4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 - Teal">
  <p:cSld name="TITLE_1_1"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Google Shape;23;p5"/>
          <p:cNvSpPr txBox="1"/>
          <p:nvPr>
            <p:ph idx="1" type="body"/>
          </p:nvPr>
        </p:nvSpPr>
        <p:spPr>
          <a:xfrm>
            <a:off x="1513800" y="2161800"/>
            <a:ext cx="61164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 algn="ctr">
              <a:spcBef>
                <a:spcPts val="600"/>
              </a:spcBef>
              <a:spcAft>
                <a:spcPts val="0"/>
              </a:spcAft>
              <a:buSzPts val="2000"/>
              <a:buChar char="○"/>
              <a:defRPr i="1"/>
            </a:lvl1pPr>
            <a:lvl2pPr indent="-355600" lvl="1" marL="914400" rtl="0" algn="ctr">
              <a:spcBef>
                <a:spcPts val="0"/>
              </a:spcBef>
              <a:spcAft>
                <a:spcPts val="0"/>
              </a:spcAft>
              <a:buSzPts val="2000"/>
              <a:buChar char="●"/>
              <a:defRPr i="1"/>
            </a:lvl2pPr>
            <a:lvl3pPr indent="-355600" lvl="2" marL="1371600" rtl="0" algn="ctr">
              <a:spcBef>
                <a:spcPts val="0"/>
              </a:spcBef>
              <a:spcAft>
                <a:spcPts val="0"/>
              </a:spcAft>
              <a:buSzPts val="2000"/>
              <a:buChar char="■"/>
              <a:defRPr i="1"/>
            </a:lvl3pPr>
            <a:lvl4pPr indent="-355600" lvl="3" marL="1828800" rtl="0" algn="ctr">
              <a:spcBef>
                <a:spcPts val="0"/>
              </a:spcBef>
              <a:spcAft>
                <a:spcPts val="0"/>
              </a:spcAft>
              <a:buSzPts val="2000"/>
              <a:buChar char="●"/>
              <a:defRPr i="1"/>
            </a:lvl4pPr>
            <a:lvl5pPr indent="-355600" lvl="4" marL="2286000" rtl="0" algn="ctr">
              <a:spcBef>
                <a:spcPts val="0"/>
              </a:spcBef>
              <a:spcAft>
                <a:spcPts val="0"/>
              </a:spcAft>
              <a:buSzPts val="2000"/>
              <a:buChar char="○"/>
              <a:defRPr i="1"/>
            </a:lvl5pPr>
            <a:lvl6pPr indent="-355600" lvl="5" marL="2743200" rtl="0" algn="ctr">
              <a:spcBef>
                <a:spcPts val="0"/>
              </a:spcBef>
              <a:spcAft>
                <a:spcPts val="0"/>
              </a:spcAft>
              <a:buSzPts val="2000"/>
              <a:buChar char="■"/>
              <a:defRPr i="1"/>
            </a:lvl6pPr>
            <a:lvl7pPr indent="-355600" lvl="6" marL="3200400" rtl="0" algn="ctr">
              <a:spcBef>
                <a:spcPts val="0"/>
              </a:spcBef>
              <a:spcAft>
                <a:spcPts val="0"/>
              </a:spcAft>
              <a:buSzPts val="2000"/>
              <a:buChar char="●"/>
              <a:defRPr i="1"/>
            </a:lvl7pPr>
            <a:lvl8pPr indent="-355600" lvl="7" marL="3657600" rtl="0" algn="ctr">
              <a:spcBef>
                <a:spcPts val="0"/>
              </a:spcBef>
              <a:spcAft>
                <a:spcPts val="0"/>
              </a:spcAft>
              <a:buSzPts val="2000"/>
              <a:buChar char="○"/>
              <a:defRPr i="1"/>
            </a:lvl8pPr>
            <a:lvl9pPr indent="-355600" lvl="8" marL="4114800" algn="ctr">
              <a:spcBef>
                <a:spcPts val="0"/>
              </a:spcBef>
              <a:spcAft>
                <a:spcPts val="0"/>
              </a:spcAft>
              <a:buSzPts val="2000"/>
              <a:buChar char="■"/>
              <a:defRPr i="1"/>
            </a:lvl9pPr>
          </a:lstStyle>
          <a:p/>
        </p:txBody>
      </p:sp>
      <p:sp>
        <p:nvSpPr>
          <p:cNvPr id="24" name="Google Shape;24;p5"/>
          <p:cNvSpPr txBox="1"/>
          <p:nvPr/>
        </p:nvSpPr>
        <p:spPr>
          <a:xfrm>
            <a:off x="3593400" y="1181419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600">
                <a:solidFill>
                  <a:srgbClr val="FFFFFF"/>
                </a:solidFill>
                <a:latin typeface="Times New Roman"/>
                <a:ea typeface="Times New Roman"/>
                <a:cs typeface="Times New Roman"/>
                <a:sym typeface="Times New Roman"/>
              </a:rPr>
              <a:t>“</a:t>
            </a:r>
            <a:endParaRPr b="1" sz="9600">
              <a:solidFill>
                <a:srgbClr val="FFFFFF"/>
              </a:solidFill>
              <a:latin typeface="Times New Roman"/>
              <a:ea typeface="Times New Roman"/>
              <a:cs typeface="Times New Roman"/>
              <a:sym typeface="Times New Roman"/>
            </a:endParaRPr>
          </a:p>
        </p:txBody>
      </p:sp>
      <p:sp>
        <p:nvSpPr>
          <p:cNvPr id="25" name="Google Shape;25;p5"/>
          <p:cNvSpPr/>
          <p:nvPr/>
        </p:nvSpPr>
        <p:spPr>
          <a:xfrm>
            <a:off x="2584275" y="4565606"/>
            <a:ext cx="3996000" cy="1263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" name="Google Shape;26;p5"/>
          <p:cNvSpPr/>
          <p:nvPr/>
        </p:nvSpPr>
        <p:spPr>
          <a:xfrm>
            <a:off x="2584275" y="451669"/>
            <a:ext cx="3996000" cy="1263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" name="Google Shape;27;p5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 - Gold">
  <p:cSld name="TITLE_1_1_1_1">
    <p:bg>
      <p:bgPr>
        <a:solidFill>
          <a:schemeClr val="accent3"/>
        </a:solidFill>
      </p:bgPr>
    </p:bg>
    <p:spTree>
      <p:nvGrpSpPr>
        <p:cNvPr id="28" name="Shape 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Google Shape;29;p6"/>
          <p:cNvSpPr txBox="1"/>
          <p:nvPr>
            <p:ph idx="1" type="body"/>
          </p:nvPr>
        </p:nvSpPr>
        <p:spPr>
          <a:xfrm>
            <a:off x="1513800" y="2161800"/>
            <a:ext cx="61164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 algn="ctr">
              <a:spcBef>
                <a:spcPts val="600"/>
              </a:spcBef>
              <a:spcAft>
                <a:spcPts val="0"/>
              </a:spcAft>
              <a:buSzPts val="2000"/>
              <a:buChar char="○"/>
              <a:defRPr i="1"/>
            </a:lvl1pPr>
            <a:lvl2pPr indent="-355600" lvl="1" marL="914400" rtl="0" algn="ctr">
              <a:spcBef>
                <a:spcPts val="0"/>
              </a:spcBef>
              <a:spcAft>
                <a:spcPts val="0"/>
              </a:spcAft>
              <a:buSzPts val="2000"/>
              <a:buChar char="●"/>
              <a:defRPr i="1"/>
            </a:lvl2pPr>
            <a:lvl3pPr indent="-355600" lvl="2" marL="1371600" rtl="0" algn="ctr">
              <a:spcBef>
                <a:spcPts val="0"/>
              </a:spcBef>
              <a:spcAft>
                <a:spcPts val="0"/>
              </a:spcAft>
              <a:buSzPts val="2000"/>
              <a:buChar char="■"/>
              <a:defRPr i="1"/>
            </a:lvl3pPr>
            <a:lvl4pPr indent="-355600" lvl="3" marL="1828800" rtl="0" algn="ctr">
              <a:spcBef>
                <a:spcPts val="0"/>
              </a:spcBef>
              <a:spcAft>
                <a:spcPts val="0"/>
              </a:spcAft>
              <a:buSzPts val="2000"/>
              <a:buChar char="●"/>
              <a:defRPr i="1"/>
            </a:lvl4pPr>
            <a:lvl5pPr indent="-355600" lvl="4" marL="2286000" rtl="0" algn="ctr">
              <a:spcBef>
                <a:spcPts val="0"/>
              </a:spcBef>
              <a:spcAft>
                <a:spcPts val="0"/>
              </a:spcAft>
              <a:buSzPts val="2000"/>
              <a:buChar char="○"/>
              <a:defRPr i="1"/>
            </a:lvl5pPr>
            <a:lvl6pPr indent="-355600" lvl="5" marL="2743200" rtl="0" algn="ctr">
              <a:spcBef>
                <a:spcPts val="0"/>
              </a:spcBef>
              <a:spcAft>
                <a:spcPts val="0"/>
              </a:spcAft>
              <a:buSzPts val="2000"/>
              <a:buChar char="■"/>
              <a:defRPr i="1"/>
            </a:lvl6pPr>
            <a:lvl7pPr indent="-355600" lvl="6" marL="3200400" rtl="0" algn="ctr">
              <a:spcBef>
                <a:spcPts val="0"/>
              </a:spcBef>
              <a:spcAft>
                <a:spcPts val="0"/>
              </a:spcAft>
              <a:buSzPts val="2000"/>
              <a:buChar char="●"/>
              <a:defRPr i="1"/>
            </a:lvl7pPr>
            <a:lvl8pPr indent="-355600" lvl="7" marL="3657600" rtl="0" algn="ctr">
              <a:spcBef>
                <a:spcPts val="0"/>
              </a:spcBef>
              <a:spcAft>
                <a:spcPts val="0"/>
              </a:spcAft>
              <a:buSzPts val="2000"/>
              <a:buChar char="○"/>
              <a:defRPr i="1"/>
            </a:lvl8pPr>
            <a:lvl9pPr indent="-355600" lvl="8" marL="4114800" rtl="0" algn="ctr">
              <a:spcBef>
                <a:spcPts val="0"/>
              </a:spcBef>
              <a:spcAft>
                <a:spcPts val="0"/>
              </a:spcAft>
              <a:buSzPts val="2000"/>
              <a:buChar char="■"/>
              <a:defRPr i="1"/>
            </a:lvl9pPr>
          </a:lstStyle>
          <a:p/>
        </p:txBody>
      </p:sp>
      <p:sp>
        <p:nvSpPr>
          <p:cNvPr id="30" name="Google Shape;30;p6"/>
          <p:cNvSpPr txBox="1"/>
          <p:nvPr/>
        </p:nvSpPr>
        <p:spPr>
          <a:xfrm>
            <a:off x="3593400" y="1181419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600">
                <a:solidFill>
                  <a:schemeClr val="lt1"/>
                </a:solidFill>
                <a:latin typeface="Times New Roman"/>
                <a:ea typeface="Times New Roman"/>
                <a:cs typeface="Times New Roman"/>
                <a:sym typeface="Times New Roman"/>
              </a:rPr>
              <a:t>“</a:t>
            </a:r>
            <a:endParaRPr b="1" sz="9600">
              <a:solidFill>
                <a:schemeClr val="lt1"/>
              </a:solidFill>
              <a:latin typeface="Times New Roman"/>
              <a:ea typeface="Times New Roman"/>
              <a:cs typeface="Times New Roman"/>
              <a:sym typeface="Times New Roman"/>
            </a:endParaRPr>
          </a:p>
        </p:txBody>
      </p:sp>
      <p:sp>
        <p:nvSpPr>
          <p:cNvPr id="31" name="Google Shape;31;p6"/>
          <p:cNvSpPr/>
          <p:nvPr/>
        </p:nvSpPr>
        <p:spPr>
          <a:xfrm>
            <a:off x="2584275" y="4565606"/>
            <a:ext cx="3996000" cy="1263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" name="Google Shape;32;p6"/>
          <p:cNvSpPr/>
          <p:nvPr/>
        </p:nvSpPr>
        <p:spPr>
          <a:xfrm>
            <a:off x="2584275" y="451669"/>
            <a:ext cx="3996000" cy="1263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" name="Google Shape;33;p6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Google Shape;35;p7"/>
          <p:cNvSpPr txBox="1"/>
          <p:nvPr>
            <p:ph type="title"/>
          </p:nvPr>
        </p:nvSpPr>
        <p:spPr>
          <a:xfrm>
            <a:off x="457200" y="447620"/>
            <a:ext cx="8229600" cy="1071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36" name="Google Shape;36;p7"/>
          <p:cNvSpPr txBox="1"/>
          <p:nvPr>
            <p:ph idx="1" type="body"/>
          </p:nvPr>
        </p:nvSpPr>
        <p:spPr>
          <a:xfrm>
            <a:off x="561950" y="1880794"/>
            <a:ext cx="8020200" cy="281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○"/>
              <a:defRPr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37" name="Google Shape;37;p7"/>
          <p:cNvSpPr/>
          <p:nvPr/>
        </p:nvSpPr>
        <p:spPr>
          <a:xfrm>
            <a:off x="0" y="1069462"/>
            <a:ext cx="412800" cy="2580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" name="Google Shape;38;p7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Google Shape;40;p8"/>
          <p:cNvSpPr/>
          <p:nvPr/>
        </p:nvSpPr>
        <p:spPr>
          <a:xfrm>
            <a:off x="0" y="1069462"/>
            <a:ext cx="412800" cy="2580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" name="Google Shape;41;p8"/>
          <p:cNvSpPr txBox="1"/>
          <p:nvPr>
            <p:ph type="title"/>
          </p:nvPr>
        </p:nvSpPr>
        <p:spPr>
          <a:xfrm>
            <a:off x="457200" y="447620"/>
            <a:ext cx="8229600" cy="1071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42" name="Google Shape;42;p8"/>
          <p:cNvSpPr txBox="1"/>
          <p:nvPr>
            <p:ph idx="1" type="body"/>
          </p:nvPr>
        </p:nvSpPr>
        <p:spPr>
          <a:xfrm>
            <a:off x="457200" y="1852210"/>
            <a:ext cx="3561000" cy="307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○"/>
              <a:defRPr sz="1800"/>
            </a:lvl1pPr>
            <a:lvl2pPr indent="-342900" lvl="1" marL="914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2pPr>
            <a:lvl3pPr indent="-342900" lvl="2" marL="1371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43" name="Google Shape;43;p8"/>
          <p:cNvSpPr txBox="1"/>
          <p:nvPr>
            <p:ph idx="2" type="body"/>
          </p:nvPr>
        </p:nvSpPr>
        <p:spPr>
          <a:xfrm>
            <a:off x="5131069" y="1852125"/>
            <a:ext cx="3600000" cy="307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○"/>
              <a:defRPr sz="1800"/>
            </a:lvl1pPr>
            <a:lvl2pPr indent="-342900" lvl="1" marL="914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2pPr>
            <a:lvl3pPr indent="-342900" lvl="2" marL="1371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44" name="Google Shape;44;p8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Google Shape;46;p9"/>
          <p:cNvSpPr txBox="1"/>
          <p:nvPr>
            <p:ph type="title"/>
          </p:nvPr>
        </p:nvSpPr>
        <p:spPr>
          <a:xfrm>
            <a:off x="457200" y="447620"/>
            <a:ext cx="8229600" cy="1071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47" name="Google Shape;47;p9"/>
          <p:cNvSpPr txBox="1"/>
          <p:nvPr>
            <p:ph idx="1" type="body"/>
          </p:nvPr>
        </p:nvSpPr>
        <p:spPr>
          <a:xfrm>
            <a:off x="397575" y="1846388"/>
            <a:ext cx="2691000" cy="283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600"/>
              <a:buChar char="○"/>
              <a:defRPr sz="1600"/>
            </a:lvl1pPr>
            <a:lvl2pPr indent="-33020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2pPr>
            <a:lvl3pPr indent="-33020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48" name="Google Shape;48;p9"/>
          <p:cNvSpPr txBox="1"/>
          <p:nvPr>
            <p:ph idx="2" type="body"/>
          </p:nvPr>
        </p:nvSpPr>
        <p:spPr>
          <a:xfrm>
            <a:off x="3226491" y="1846388"/>
            <a:ext cx="2691000" cy="283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600"/>
              <a:buChar char="○"/>
              <a:defRPr sz="1600"/>
            </a:lvl1pPr>
            <a:lvl2pPr indent="-33020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2pPr>
            <a:lvl3pPr indent="-33020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49" name="Google Shape;49;p9"/>
          <p:cNvSpPr txBox="1"/>
          <p:nvPr>
            <p:ph idx="3" type="body"/>
          </p:nvPr>
        </p:nvSpPr>
        <p:spPr>
          <a:xfrm>
            <a:off x="6055408" y="1846388"/>
            <a:ext cx="2691000" cy="283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600"/>
              <a:buChar char="○"/>
              <a:defRPr sz="1600"/>
            </a:lvl1pPr>
            <a:lvl2pPr indent="-33020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2pPr>
            <a:lvl3pPr indent="-33020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50" name="Google Shape;50;p9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1" name="Google Shape;51;p9"/>
          <p:cNvSpPr/>
          <p:nvPr/>
        </p:nvSpPr>
        <p:spPr>
          <a:xfrm>
            <a:off x="0" y="1069462"/>
            <a:ext cx="412800" cy="2580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10"/>
          <p:cNvSpPr txBox="1"/>
          <p:nvPr>
            <p:ph type="title"/>
          </p:nvPr>
        </p:nvSpPr>
        <p:spPr>
          <a:xfrm>
            <a:off x="457200" y="428569"/>
            <a:ext cx="8229600" cy="573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 algn="ctr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algn="ctr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algn="ctr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algn="ctr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algn="ctr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algn="ctr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algn="ctr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algn="ctr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54" name="Google Shape;54;p10"/>
          <p:cNvSpPr/>
          <p:nvPr/>
        </p:nvSpPr>
        <p:spPr>
          <a:xfrm>
            <a:off x="2584275" y="4565606"/>
            <a:ext cx="3996000" cy="1263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" name="Google Shape;55;p10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p11"/>
          <p:cNvSpPr txBox="1"/>
          <p:nvPr>
            <p:ph idx="1" type="body"/>
          </p:nvPr>
        </p:nvSpPr>
        <p:spPr>
          <a:xfrm>
            <a:off x="588700" y="4406306"/>
            <a:ext cx="7966500" cy="27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  <p:sp>
        <p:nvSpPr>
          <p:cNvPr id="58" name="Google Shape;58;p11"/>
          <p:cNvSpPr/>
          <p:nvPr/>
        </p:nvSpPr>
        <p:spPr>
          <a:xfrm>
            <a:off x="2584275" y="451669"/>
            <a:ext cx="3996000" cy="1263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" name="Google Shape;59;p11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12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- Gold">
  <p:cSld name="TITLE_AND_BODY_1_1">
    <p:bg>
      <p:bgPr>
        <a:solidFill>
          <a:schemeClr val="accent3"/>
        </a:solidFill>
      </p:bgPr>
    </p:bg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p13"/>
          <p:cNvSpPr/>
          <p:nvPr/>
        </p:nvSpPr>
        <p:spPr>
          <a:xfrm>
            <a:off x="0" y="1069462"/>
            <a:ext cx="412800" cy="2580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" name="Google Shape;64;p13"/>
          <p:cNvSpPr txBox="1"/>
          <p:nvPr>
            <p:ph type="title"/>
          </p:nvPr>
        </p:nvSpPr>
        <p:spPr>
          <a:xfrm>
            <a:off x="457200" y="447620"/>
            <a:ext cx="8229600" cy="1071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65" name="Google Shape;65;p13"/>
          <p:cNvSpPr txBox="1"/>
          <p:nvPr>
            <p:ph idx="1" type="body"/>
          </p:nvPr>
        </p:nvSpPr>
        <p:spPr>
          <a:xfrm>
            <a:off x="561950" y="1880794"/>
            <a:ext cx="8020200" cy="281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○"/>
              <a:defRPr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66" name="Google Shape;66;p13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 - Gold">
  <p:cSld name="TITLE_AND_TWO_COLUMNS_2_1">
    <p:bg>
      <p:bgPr>
        <a:solidFill>
          <a:schemeClr val="accent3"/>
        </a:solidFill>
      </p:bgPr>
    </p:bg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14"/>
          <p:cNvSpPr/>
          <p:nvPr/>
        </p:nvSpPr>
        <p:spPr>
          <a:xfrm>
            <a:off x="0" y="1069462"/>
            <a:ext cx="412800" cy="2580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" name="Google Shape;69;p14"/>
          <p:cNvSpPr txBox="1"/>
          <p:nvPr>
            <p:ph type="title"/>
          </p:nvPr>
        </p:nvSpPr>
        <p:spPr>
          <a:xfrm>
            <a:off x="457200" y="447620"/>
            <a:ext cx="8229600" cy="1071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70" name="Google Shape;70;p14"/>
          <p:cNvSpPr txBox="1"/>
          <p:nvPr>
            <p:ph idx="1" type="body"/>
          </p:nvPr>
        </p:nvSpPr>
        <p:spPr>
          <a:xfrm>
            <a:off x="457200" y="1852210"/>
            <a:ext cx="3561000" cy="307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○"/>
              <a:defRPr sz="1800"/>
            </a:lvl1pPr>
            <a:lvl2pPr indent="-34290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2pPr>
            <a:lvl3pPr indent="-34290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71" name="Google Shape;71;p14"/>
          <p:cNvSpPr txBox="1"/>
          <p:nvPr>
            <p:ph idx="2" type="body"/>
          </p:nvPr>
        </p:nvSpPr>
        <p:spPr>
          <a:xfrm>
            <a:off x="5131069" y="1852125"/>
            <a:ext cx="3600000" cy="307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○"/>
              <a:defRPr sz="1800"/>
            </a:lvl1pPr>
            <a:lvl2pPr indent="-34290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2pPr>
            <a:lvl3pPr indent="-34290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72" name="Google Shape;72;p14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 - Gold">
  <p:cSld name="TITLE_AND_TWO_COLUMNS_1_1_1">
    <p:bg>
      <p:bgPr>
        <a:solidFill>
          <a:schemeClr val="accent3"/>
        </a:solidFill>
      </p:bgPr>
    </p:bg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p15"/>
          <p:cNvSpPr/>
          <p:nvPr/>
        </p:nvSpPr>
        <p:spPr>
          <a:xfrm>
            <a:off x="0" y="1069462"/>
            <a:ext cx="412800" cy="2580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" name="Google Shape;75;p15"/>
          <p:cNvSpPr txBox="1"/>
          <p:nvPr>
            <p:ph type="title"/>
          </p:nvPr>
        </p:nvSpPr>
        <p:spPr>
          <a:xfrm>
            <a:off x="457200" y="447620"/>
            <a:ext cx="8229600" cy="1071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76" name="Google Shape;76;p15"/>
          <p:cNvSpPr txBox="1"/>
          <p:nvPr>
            <p:ph idx="1" type="body"/>
          </p:nvPr>
        </p:nvSpPr>
        <p:spPr>
          <a:xfrm>
            <a:off x="397575" y="1846388"/>
            <a:ext cx="2691000" cy="283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600"/>
              <a:buChar char="○"/>
              <a:defRPr sz="1600"/>
            </a:lvl1pPr>
            <a:lvl2pPr indent="-33020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2pPr>
            <a:lvl3pPr indent="-33020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77" name="Google Shape;77;p15"/>
          <p:cNvSpPr txBox="1"/>
          <p:nvPr>
            <p:ph idx="2" type="body"/>
          </p:nvPr>
        </p:nvSpPr>
        <p:spPr>
          <a:xfrm>
            <a:off x="3226491" y="1846388"/>
            <a:ext cx="2691000" cy="283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600"/>
              <a:buChar char="○"/>
              <a:defRPr sz="1600"/>
            </a:lvl1pPr>
            <a:lvl2pPr indent="-33020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2pPr>
            <a:lvl3pPr indent="-33020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78" name="Google Shape;78;p15"/>
          <p:cNvSpPr txBox="1"/>
          <p:nvPr>
            <p:ph idx="3" type="body"/>
          </p:nvPr>
        </p:nvSpPr>
        <p:spPr>
          <a:xfrm>
            <a:off x="6055408" y="1846388"/>
            <a:ext cx="2691000" cy="283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600"/>
              <a:buChar char="○"/>
              <a:defRPr sz="1600"/>
            </a:lvl1pPr>
            <a:lvl2pPr indent="-33020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2pPr>
            <a:lvl3pPr indent="-33020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79" name="Google Shape;79;p15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 - Gold">
  <p:cSld name="TITLE_ONLY_1_1">
    <p:bg>
      <p:bgPr>
        <a:solidFill>
          <a:schemeClr val="accent3"/>
        </a:solidFill>
      </p:bgPr>
    </p:bg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16"/>
          <p:cNvSpPr txBox="1"/>
          <p:nvPr>
            <p:ph type="title"/>
          </p:nvPr>
        </p:nvSpPr>
        <p:spPr>
          <a:xfrm>
            <a:off x="457200" y="428569"/>
            <a:ext cx="8229600" cy="573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82" name="Google Shape;82;p16"/>
          <p:cNvSpPr/>
          <p:nvPr/>
        </p:nvSpPr>
        <p:spPr>
          <a:xfrm>
            <a:off x="2584275" y="4565606"/>
            <a:ext cx="3996000" cy="1263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" name="Google Shape;83;p16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 - Gold">
  <p:cSld name="CAPTION_ONLY_1_1">
    <p:bg>
      <p:bgPr>
        <a:solidFill>
          <a:schemeClr val="accent3"/>
        </a:solidFill>
      </p:bgPr>
    </p:bg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p17"/>
          <p:cNvSpPr txBox="1"/>
          <p:nvPr>
            <p:ph idx="1" type="body"/>
          </p:nvPr>
        </p:nvSpPr>
        <p:spPr>
          <a:xfrm>
            <a:off x="588700" y="4406306"/>
            <a:ext cx="7966500" cy="27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 algn="ctr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  <p:sp>
        <p:nvSpPr>
          <p:cNvPr id="86" name="Google Shape;86;p17"/>
          <p:cNvSpPr/>
          <p:nvPr/>
        </p:nvSpPr>
        <p:spPr>
          <a:xfrm>
            <a:off x="2584275" y="451669"/>
            <a:ext cx="3996000" cy="1263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" name="Google Shape;87;p17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- Gold">
  <p:cSld name="BLANK_1_1">
    <p:bg>
      <p:bgPr>
        <a:solidFill>
          <a:schemeClr val="accent3"/>
        </a:solidFill>
      </p:bgPr>
    </p:bg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p18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18" Type="http://schemas.openxmlformats.org/officeDocument/2006/relationships/theme" Target="../theme/theme2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accen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447620"/>
            <a:ext cx="8229600" cy="10719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Montserrat"/>
              <a:buNone/>
              <a:defRPr b="1" sz="3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Montserrat"/>
              <a:buNone/>
              <a:defRPr b="1" sz="3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Montserrat"/>
              <a:buNone/>
              <a:defRPr b="1" sz="3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Montserrat"/>
              <a:buNone/>
              <a:defRPr b="1" sz="3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Montserrat"/>
              <a:buNone/>
              <a:defRPr b="1" sz="3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Montserrat"/>
              <a:buNone/>
              <a:defRPr b="1" sz="3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Montserrat"/>
              <a:buNone/>
              <a:defRPr b="1" sz="3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Montserrat"/>
              <a:buNone/>
              <a:defRPr b="1" sz="3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Montserrat"/>
              <a:buNone/>
              <a:defRPr b="1" sz="3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561950" y="1880794"/>
            <a:ext cx="8020200" cy="2815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Open Sans"/>
              <a:buChar char="○"/>
              <a:defRPr sz="20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Open Sans"/>
              <a:buChar char="●"/>
              <a:defRPr sz="20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Open Sans"/>
              <a:buChar char="■"/>
              <a:defRPr sz="20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Open Sans"/>
              <a:buChar char="●"/>
              <a:defRPr sz="20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Open Sans"/>
              <a:buChar char="○"/>
              <a:defRPr sz="20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Open Sans"/>
              <a:buChar char="■"/>
              <a:defRPr sz="20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Open Sans"/>
              <a:buChar char="●"/>
              <a:defRPr sz="20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Open Sans"/>
              <a:buChar char="○"/>
              <a:defRPr sz="20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Font typeface="Open Sans"/>
              <a:buChar char="■"/>
              <a:defRPr sz="20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buNone/>
              <a:defRPr sz="11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 algn="r">
              <a:buNone/>
              <a:defRPr sz="11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 algn="r">
              <a:buNone/>
              <a:defRPr sz="11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 algn="r">
              <a:buNone/>
              <a:defRPr sz="11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 algn="r">
              <a:buNone/>
              <a:defRPr sz="11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 algn="r">
              <a:buNone/>
              <a:defRPr sz="11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 algn="r">
              <a:buNone/>
              <a:defRPr sz="11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 algn="r">
              <a:buNone/>
              <a:defRPr sz="11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 algn="r">
              <a:buNone/>
              <a:defRPr sz="11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5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montserrat" TargetMode="External"/><Relationship Id="rId4" Type="http://schemas.openxmlformats.org/officeDocument/2006/relationships/hyperlink" Target="https://www.fontsquirrel.com/fonts/open-sans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p19"/>
          <p:cNvSpPr txBox="1"/>
          <p:nvPr>
            <p:ph type="ctrTitle"/>
          </p:nvPr>
        </p:nvSpPr>
        <p:spPr>
          <a:xfrm>
            <a:off x="443450" y="2906213"/>
            <a:ext cx="6291000" cy="1188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</a:t>
            </a:r>
            <a:r>
              <a:rPr lang="en">
                <a:solidFill>
                  <a:srgbClr val="FFC800"/>
                </a:solidFill>
              </a:rPr>
              <a:t>YOUR </a:t>
            </a:r>
            <a:r>
              <a:rPr lang="en"/>
              <a:t>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p20"/>
          <p:cNvSpPr txBox="1"/>
          <p:nvPr>
            <p:ph type="title"/>
          </p:nvPr>
        </p:nvSpPr>
        <p:spPr>
          <a:xfrm>
            <a:off x="457200" y="447620"/>
            <a:ext cx="8229600" cy="1071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100" name="Google Shape;100;p20"/>
          <p:cNvSpPr txBox="1"/>
          <p:nvPr/>
        </p:nvSpPr>
        <p:spPr>
          <a:xfrm>
            <a:off x="457200" y="1640813"/>
            <a:ext cx="3776700" cy="165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EDIT IN GOOGLE SLIDES</a:t>
            </a:r>
            <a:endParaRPr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Click on the button under the presentation preview that says "Use as Google Slides Theme".</a:t>
            </a:r>
            <a:endParaRPr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You will get a copy of this document on your Google Drive and will be able to edit, add or delete slides.</a:t>
            </a:r>
            <a:endParaRPr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You have to be signed in to your Google account.</a:t>
            </a:r>
            <a:endParaRPr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01" name="Google Shape;101;p20"/>
          <p:cNvSpPr txBox="1"/>
          <p:nvPr/>
        </p:nvSpPr>
        <p:spPr>
          <a:xfrm>
            <a:off x="4744975" y="1640813"/>
            <a:ext cx="3941700" cy="165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EDIT IN POWERPOINT®</a:t>
            </a:r>
            <a:endParaRPr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Click on the button under the presentation preview that says "Download as PowerPoint template". You will get a .pptx file that you can edit in PowerPoint. </a:t>
            </a:r>
            <a:endParaRPr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)</a:t>
            </a:r>
            <a:endParaRPr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02" name="Google Shape;102;p20"/>
          <p:cNvSpPr txBox="1"/>
          <p:nvPr/>
        </p:nvSpPr>
        <p:spPr>
          <a:xfrm>
            <a:off x="457200" y="3729544"/>
            <a:ext cx="8229600" cy="6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More info on how to use this template at </a:t>
            </a:r>
            <a:r>
              <a:rPr b="1" lang="en" sz="1200" u="sng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  <a:hlinkClick r:id="rId4"/>
              </a:rPr>
              <a:t>www.slidescarnival.com/help-use-presentation-template</a:t>
            </a:r>
            <a:endParaRPr b="1"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This template is free to use under </a:t>
            </a:r>
            <a:r>
              <a:rPr lang="en" sz="1200" u="sng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  <a:hlinkClick r:id="rId5"/>
              </a:rPr>
              <a:t>Creative Commons Attribution license</a:t>
            </a:r>
            <a:r>
              <a:rPr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. </a:t>
            </a:r>
            <a:r>
              <a:rPr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You can keep the Credits slide or mention SlidesCarnival and other resources used in a slide footer</a:t>
            </a:r>
            <a:r>
              <a:rPr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.</a:t>
            </a:r>
            <a:endParaRPr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03" name="Google Shape;103;p20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p21"/>
          <p:cNvSpPr txBox="1"/>
          <p:nvPr>
            <p:ph idx="4294967295" type="ctrTitle"/>
          </p:nvPr>
        </p:nvSpPr>
        <p:spPr>
          <a:xfrm>
            <a:off x="1981200" y="959850"/>
            <a:ext cx="6047100" cy="1284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Hello!</a:t>
            </a:r>
            <a:endParaRPr sz="9600"/>
          </a:p>
        </p:txBody>
      </p:sp>
      <p:sp>
        <p:nvSpPr>
          <p:cNvPr id="109" name="Google Shape;109;p21"/>
          <p:cNvSpPr txBox="1"/>
          <p:nvPr>
            <p:ph idx="4294967295" type="subTitle"/>
          </p:nvPr>
        </p:nvSpPr>
        <p:spPr>
          <a:xfrm>
            <a:off x="2026375" y="2097113"/>
            <a:ext cx="6001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C800"/>
                </a:solidFill>
                <a:latin typeface="Montserrat"/>
                <a:ea typeface="Montserrat"/>
                <a:cs typeface="Montserrat"/>
                <a:sym typeface="Montserrat"/>
              </a:rPr>
              <a:t>I AM JAYDEN SMITH</a:t>
            </a:r>
            <a:endParaRPr b="1" sz="3600">
              <a:solidFill>
                <a:srgbClr val="FFC800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10" name="Google Shape;110;p21"/>
          <p:cNvSpPr txBox="1"/>
          <p:nvPr>
            <p:ph idx="4294967295" type="body"/>
          </p:nvPr>
        </p:nvSpPr>
        <p:spPr>
          <a:xfrm>
            <a:off x="2026500" y="3020344"/>
            <a:ext cx="6001800" cy="236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 can find me at: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@username</a:t>
            </a:r>
            <a:endParaRPr/>
          </a:p>
        </p:txBody>
      </p:sp>
      <p:pic>
        <p:nvPicPr>
          <p:cNvPr id="111" name="Google Shape;111;p2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0" y="866663"/>
            <a:ext cx="1233542" cy="1233542"/>
          </a:xfrm>
          <a:prstGeom prst="rect">
            <a:avLst/>
          </a:prstGeom>
          <a:noFill/>
          <a:ln>
            <a:noFill/>
          </a:ln>
        </p:spPr>
      </p:pic>
      <p:sp>
        <p:nvSpPr>
          <p:cNvPr id="112" name="Google Shape;112;p21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" name="Google Shape;117;p22"/>
          <p:cNvSpPr txBox="1"/>
          <p:nvPr>
            <p:ph type="ctrTitle"/>
          </p:nvPr>
        </p:nvSpPr>
        <p:spPr>
          <a:xfrm>
            <a:off x="634075" y="1735744"/>
            <a:ext cx="60093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C800"/>
                </a:solidFill>
              </a:rPr>
              <a:t>1.</a:t>
            </a:r>
            <a:endParaRPr>
              <a:solidFill>
                <a:srgbClr val="FFC800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18" name="Google Shape;118;p22"/>
          <p:cNvSpPr txBox="1"/>
          <p:nvPr>
            <p:ph idx="1" type="subTitle"/>
          </p:nvPr>
        </p:nvSpPr>
        <p:spPr>
          <a:xfrm>
            <a:off x="634075" y="3646444"/>
            <a:ext cx="6093600" cy="81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119" name="Google Shape;119;p22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p23"/>
          <p:cNvSpPr txBox="1"/>
          <p:nvPr>
            <p:ph idx="1" type="body"/>
          </p:nvPr>
        </p:nvSpPr>
        <p:spPr>
          <a:xfrm>
            <a:off x="1513800" y="2161800"/>
            <a:ext cx="61164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25" name="Google Shape;125;p23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p24"/>
          <p:cNvSpPr txBox="1"/>
          <p:nvPr>
            <p:ph type="title"/>
          </p:nvPr>
        </p:nvSpPr>
        <p:spPr>
          <a:xfrm>
            <a:off x="457200" y="447620"/>
            <a:ext cx="8229600" cy="1071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31" name="Google Shape;131;p24"/>
          <p:cNvSpPr txBox="1"/>
          <p:nvPr>
            <p:ph idx="1" type="body"/>
          </p:nvPr>
        </p:nvSpPr>
        <p:spPr>
          <a:xfrm>
            <a:off x="561950" y="1880794"/>
            <a:ext cx="8020200" cy="281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55600" lvl="0" marL="457200" rtl="0" algn="l">
              <a:spcBef>
                <a:spcPts val="600"/>
              </a:spcBef>
              <a:spcAft>
                <a:spcPts val="0"/>
              </a:spcAft>
              <a:buSzPts val="2000"/>
              <a:buChar char="○"/>
            </a:pPr>
            <a:r>
              <a:rPr lang="en"/>
              <a:t>Here you have a list of items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○"/>
            </a:pPr>
            <a:r>
              <a:rPr lang="en"/>
              <a:t>And some text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○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32" name="Google Shape;132;p24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Google Shape;137;p25"/>
          <p:cNvSpPr txBox="1"/>
          <p:nvPr>
            <p:ph idx="4294967295" type="title"/>
          </p:nvPr>
        </p:nvSpPr>
        <p:spPr>
          <a:xfrm>
            <a:off x="457200" y="2387944"/>
            <a:ext cx="8229600" cy="573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</a:t>
            </a:r>
            <a:r>
              <a:rPr lang="en" sz="6000">
                <a:solidFill>
                  <a:srgbClr val="FFC800"/>
                </a:solidFill>
              </a:rPr>
              <a:t>CONCEPT</a:t>
            </a:r>
            <a:endParaRPr sz="6000">
              <a:solidFill>
                <a:srgbClr val="FFC800"/>
              </a:solidFill>
            </a:endParaRPr>
          </a:p>
        </p:txBody>
      </p:sp>
      <p:sp>
        <p:nvSpPr>
          <p:cNvPr id="138" name="Google Shape;138;p25"/>
          <p:cNvSpPr txBox="1"/>
          <p:nvPr>
            <p:ph idx="4294967295" type="subTitle"/>
          </p:nvPr>
        </p:nvSpPr>
        <p:spPr>
          <a:xfrm>
            <a:off x="481675" y="3590738"/>
            <a:ext cx="8158200" cy="81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139" name="Google Shape;139;p25"/>
          <p:cNvSpPr/>
          <p:nvPr/>
        </p:nvSpPr>
        <p:spPr>
          <a:xfrm>
            <a:off x="3979200" y="3311513"/>
            <a:ext cx="1185600" cy="1263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0" name="Google Shape;140;p25"/>
          <p:cNvGrpSpPr/>
          <p:nvPr/>
        </p:nvGrpSpPr>
        <p:grpSpPr>
          <a:xfrm>
            <a:off x="3831616" y="995264"/>
            <a:ext cx="1481285" cy="1132779"/>
            <a:chOff x="5268225" y="4341925"/>
            <a:chExt cx="468850" cy="387275"/>
          </a:xfrm>
        </p:grpSpPr>
        <p:sp>
          <p:nvSpPr>
            <p:cNvPr id="141" name="Google Shape;141;p25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sq" cmpd="sng" w="762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" name="Google Shape;142;p25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sq" cmpd="sng" w="762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" name="Google Shape;143;p25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sq" cmpd="sng" w="762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" name="Google Shape;144;p25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sq" cmpd="sng" w="762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" name="Google Shape;145;p25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sq" cmpd="sng" w="762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" name="Google Shape;146;p25"/>
            <p:cNvSpPr/>
            <p:nvPr/>
          </p:nvSpPr>
          <p:spPr>
            <a:xfrm>
              <a:off x="5447225" y="4629541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sq" cmpd="sng" w="762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" name="Google Shape;147;p25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sq" cmpd="sng" w="762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" name="Google Shape;148;p25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sq" cmpd="sng" w="762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9" name="Google Shape;149;p25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p26"/>
          <p:cNvSpPr txBox="1"/>
          <p:nvPr>
            <p:ph idx="1" type="body"/>
          </p:nvPr>
        </p:nvSpPr>
        <p:spPr>
          <a:xfrm>
            <a:off x="457200" y="1852210"/>
            <a:ext cx="3561000" cy="307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55" name="Google Shape;155;p26"/>
          <p:cNvSpPr txBox="1"/>
          <p:nvPr>
            <p:ph type="title"/>
          </p:nvPr>
        </p:nvSpPr>
        <p:spPr>
          <a:xfrm>
            <a:off x="457200" y="447620"/>
            <a:ext cx="8229600" cy="1071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</a:t>
            </a:r>
            <a:r>
              <a:rPr lang="en">
                <a:solidFill>
                  <a:srgbClr val="FFC800"/>
                </a:solidFill>
              </a:rPr>
              <a:t>SPLIT</a:t>
            </a:r>
            <a:r>
              <a:rPr lang="en"/>
              <a:t> YOUR CONTENT</a:t>
            </a:r>
            <a:endParaRPr/>
          </a:p>
        </p:txBody>
      </p:sp>
      <p:sp>
        <p:nvSpPr>
          <p:cNvPr id="156" name="Google Shape;156;p26"/>
          <p:cNvSpPr txBox="1"/>
          <p:nvPr>
            <p:ph idx="2" type="body"/>
          </p:nvPr>
        </p:nvSpPr>
        <p:spPr>
          <a:xfrm>
            <a:off x="5131069" y="1852125"/>
            <a:ext cx="3600000" cy="307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57" name="Google Shape;157;p26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p27"/>
          <p:cNvSpPr txBox="1"/>
          <p:nvPr>
            <p:ph type="title"/>
          </p:nvPr>
        </p:nvSpPr>
        <p:spPr>
          <a:xfrm>
            <a:off x="457200" y="447620"/>
            <a:ext cx="8229600" cy="1071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</a:t>
            </a:r>
            <a:r>
              <a:rPr lang="en">
                <a:solidFill>
                  <a:srgbClr val="FFC800"/>
                </a:solidFill>
              </a:rPr>
              <a:t>TWO</a:t>
            </a:r>
            <a:r>
              <a:rPr lang="en"/>
              <a:t> OR </a:t>
            </a:r>
            <a:r>
              <a:rPr lang="en">
                <a:solidFill>
                  <a:srgbClr val="FFC800"/>
                </a:solidFill>
              </a:rPr>
              <a:t>THREE</a:t>
            </a:r>
            <a:r>
              <a:rPr lang="en"/>
              <a:t> COLUMNS</a:t>
            </a:r>
            <a:endParaRPr/>
          </a:p>
        </p:txBody>
      </p:sp>
      <p:sp>
        <p:nvSpPr>
          <p:cNvPr id="163" name="Google Shape;163;p27"/>
          <p:cNvSpPr txBox="1"/>
          <p:nvPr>
            <p:ph idx="1" type="body"/>
          </p:nvPr>
        </p:nvSpPr>
        <p:spPr>
          <a:xfrm>
            <a:off x="397575" y="1846388"/>
            <a:ext cx="2691000" cy="283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64" name="Google Shape;164;p27"/>
          <p:cNvSpPr txBox="1"/>
          <p:nvPr>
            <p:ph idx="2" type="body"/>
          </p:nvPr>
        </p:nvSpPr>
        <p:spPr>
          <a:xfrm>
            <a:off x="3226491" y="1846388"/>
            <a:ext cx="2691000" cy="283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65" name="Google Shape;165;p27"/>
          <p:cNvSpPr txBox="1"/>
          <p:nvPr>
            <p:ph idx="3" type="body"/>
          </p:nvPr>
        </p:nvSpPr>
        <p:spPr>
          <a:xfrm>
            <a:off x="6055408" y="1846388"/>
            <a:ext cx="2691000" cy="283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" name="Google Shape;166;p27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p28"/>
          <p:cNvSpPr txBox="1"/>
          <p:nvPr>
            <p:ph type="title"/>
          </p:nvPr>
        </p:nvSpPr>
        <p:spPr>
          <a:xfrm>
            <a:off x="457200" y="858428"/>
            <a:ext cx="5007000" cy="1071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</a:t>
            </a:r>
            <a:r>
              <a:rPr lang="en">
                <a:solidFill>
                  <a:srgbClr val="FFC800"/>
                </a:solidFill>
              </a:rPr>
              <a:t>PICTURE</a:t>
            </a:r>
            <a:r>
              <a:rPr lang="en"/>
              <a:t> IS WORTH A THOUSAND WORDS</a:t>
            </a:r>
            <a:endParaRPr/>
          </a:p>
        </p:txBody>
      </p:sp>
      <p:sp>
        <p:nvSpPr>
          <p:cNvPr id="172" name="Google Shape;172;p28"/>
          <p:cNvSpPr txBox="1"/>
          <p:nvPr>
            <p:ph idx="1" type="body"/>
          </p:nvPr>
        </p:nvSpPr>
        <p:spPr>
          <a:xfrm>
            <a:off x="457200" y="2229381"/>
            <a:ext cx="5007000" cy="21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 complex idea can be conveyed with just a single still image, namely making it possible to absorb large amounts of data quickly.</a:t>
            </a:r>
            <a:endParaRPr sz="2400"/>
          </a:p>
        </p:txBody>
      </p:sp>
      <p:pic>
        <p:nvPicPr>
          <p:cNvPr id="173" name="Google Shape;173;p2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971500" y="985500"/>
            <a:ext cx="3172500" cy="3172500"/>
          </a:xfrm>
          <a:prstGeom prst="rect">
            <a:avLst/>
          </a:prstGeom>
          <a:noFill/>
          <a:ln>
            <a:noFill/>
          </a:ln>
        </p:spPr>
      </p:pic>
      <p:sp>
        <p:nvSpPr>
          <p:cNvPr id="174" name="Google Shape;174;p28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p29"/>
          <p:cNvSpPr/>
          <p:nvPr/>
        </p:nvSpPr>
        <p:spPr>
          <a:xfrm>
            <a:off x="-6950" y="1108025"/>
            <a:ext cx="3247800" cy="29274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" name="Google Shape;180;p29"/>
          <p:cNvSpPr txBox="1"/>
          <p:nvPr>
            <p:ph idx="4294967295" type="title"/>
          </p:nvPr>
        </p:nvSpPr>
        <p:spPr>
          <a:xfrm>
            <a:off x="286200" y="1262825"/>
            <a:ext cx="2525400" cy="951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1D98C7"/>
                </a:solidFill>
              </a:rPr>
              <a:t>WANT </a:t>
            </a:r>
            <a:r>
              <a:rPr lang="en">
                <a:solidFill>
                  <a:srgbClr val="ED9E46"/>
                </a:solidFill>
              </a:rPr>
              <a:t>BIG</a:t>
            </a:r>
            <a:r>
              <a:rPr lang="en">
                <a:solidFill>
                  <a:srgbClr val="1D98C7"/>
                </a:solidFill>
              </a:rPr>
              <a:t> IMPACT?</a:t>
            </a:r>
            <a:endParaRPr>
              <a:solidFill>
                <a:srgbClr val="1D98C7"/>
              </a:solidFill>
            </a:endParaRPr>
          </a:p>
        </p:txBody>
      </p:sp>
      <p:sp>
        <p:nvSpPr>
          <p:cNvPr id="181" name="Google Shape;181;p29"/>
          <p:cNvSpPr txBox="1"/>
          <p:nvPr>
            <p:ph idx="4294967295" type="body"/>
          </p:nvPr>
        </p:nvSpPr>
        <p:spPr>
          <a:xfrm>
            <a:off x="286200" y="2314572"/>
            <a:ext cx="2525400" cy="83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1D98C7"/>
                </a:solidFill>
              </a:rPr>
              <a:t>Use BIG image.</a:t>
            </a:r>
            <a:endParaRPr sz="2400">
              <a:solidFill>
                <a:srgbClr val="1D98C7"/>
              </a:solidFill>
            </a:endParaRPr>
          </a:p>
        </p:txBody>
      </p:sp>
      <p:sp>
        <p:nvSpPr>
          <p:cNvPr id="182" name="Google Shape;182;p29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6" name="Shape 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" name="Google Shape;187;p30"/>
          <p:cNvSpPr txBox="1"/>
          <p:nvPr>
            <p:ph type="title"/>
          </p:nvPr>
        </p:nvSpPr>
        <p:spPr>
          <a:xfrm>
            <a:off x="457200" y="428569"/>
            <a:ext cx="8229600" cy="57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</a:t>
            </a:r>
            <a:r>
              <a:rPr lang="en">
                <a:solidFill>
                  <a:srgbClr val="1D98C7"/>
                </a:solidFill>
              </a:rPr>
              <a:t>CHARTS</a:t>
            </a:r>
            <a:endParaRPr>
              <a:solidFill>
                <a:srgbClr val="1D98C7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TO EXPLAIN YOUR IDEAS</a:t>
            </a:r>
            <a:endParaRPr/>
          </a:p>
        </p:txBody>
      </p:sp>
      <p:sp>
        <p:nvSpPr>
          <p:cNvPr id="188" name="Google Shape;188;p30"/>
          <p:cNvSpPr/>
          <p:nvPr/>
        </p:nvSpPr>
        <p:spPr>
          <a:xfrm>
            <a:off x="3560316" y="1924050"/>
            <a:ext cx="1995600" cy="2043300"/>
          </a:xfrm>
          <a:prstGeom prst="ellipse">
            <a:avLst/>
          </a:prstGeom>
          <a:solidFill>
            <a:srgbClr val="FFFFFF">
              <a:alpha val="16540"/>
            </a:srgbClr>
          </a:solidFill>
          <a:ln cap="flat" cmpd="sng" w="762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Gray</a:t>
            </a:r>
            <a:endParaRPr sz="18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89" name="Google Shape;189;p30"/>
          <p:cNvSpPr/>
          <p:nvPr/>
        </p:nvSpPr>
        <p:spPr>
          <a:xfrm>
            <a:off x="1760325" y="1924050"/>
            <a:ext cx="1995600" cy="2043300"/>
          </a:xfrm>
          <a:prstGeom prst="ellipse">
            <a:avLst/>
          </a:prstGeom>
          <a:noFill/>
          <a:ln cap="flat" cmpd="sng" w="19050">
            <a:solidFill>
              <a:srgbClr val="FFFFFF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White</a:t>
            </a:r>
            <a:endParaRPr sz="18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90" name="Google Shape;190;p30"/>
          <p:cNvSpPr/>
          <p:nvPr/>
        </p:nvSpPr>
        <p:spPr>
          <a:xfrm>
            <a:off x="5388214" y="1924050"/>
            <a:ext cx="1995600" cy="2043300"/>
          </a:xfrm>
          <a:prstGeom prst="ellipse">
            <a:avLst/>
          </a:prstGeom>
          <a:noFill/>
          <a:ln cap="flat" cmpd="sng" w="19050">
            <a:solidFill>
              <a:srgbClr val="FFFFFF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Black</a:t>
            </a:r>
            <a:endParaRPr sz="18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91" name="Google Shape;191;p30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5" name="Shape 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" name="Google Shape;196;p31"/>
          <p:cNvSpPr txBox="1"/>
          <p:nvPr>
            <p:ph idx="4294967295" type="title"/>
          </p:nvPr>
        </p:nvSpPr>
        <p:spPr>
          <a:xfrm>
            <a:off x="381000" y="219025"/>
            <a:ext cx="8094000" cy="57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OR </a:t>
            </a:r>
            <a:r>
              <a:rPr lang="en" sz="3000">
                <a:solidFill>
                  <a:srgbClr val="FFC800"/>
                </a:solidFill>
              </a:rPr>
              <a:t>DIAGRAMS</a:t>
            </a:r>
            <a:endParaRPr sz="3000">
              <a:solidFill>
                <a:srgbClr val="FFC800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TO EXPLAIN COMPLEX IDEAS</a:t>
            </a:r>
            <a:endParaRPr sz="3000"/>
          </a:p>
        </p:txBody>
      </p:sp>
      <p:sp>
        <p:nvSpPr>
          <p:cNvPr id="197" name="Google Shape;197;p31"/>
          <p:cNvSpPr/>
          <p:nvPr/>
        </p:nvSpPr>
        <p:spPr>
          <a:xfrm>
            <a:off x="0" y="2152101"/>
            <a:ext cx="9144000" cy="2991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98" name="Google Shape;198;p31"/>
          <p:cNvGrpSpPr/>
          <p:nvPr/>
        </p:nvGrpSpPr>
        <p:grpSpPr>
          <a:xfrm>
            <a:off x="3385140" y="1407216"/>
            <a:ext cx="1983899" cy="3429286"/>
            <a:chOff x="-6729413" y="-17360900"/>
            <a:chExt cx="26138326" cy="48436250"/>
          </a:xfrm>
        </p:grpSpPr>
        <p:sp>
          <p:nvSpPr>
            <p:cNvPr id="199" name="Google Shape;199;p31"/>
            <p:cNvSpPr/>
            <p:nvPr/>
          </p:nvSpPr>
          <p:spPr>
            <a:xfrm>
              <a:off x="-6729413" y="-9364662"/>
              <a:ext cx="25398299" cy="2466900"/>
            </a:xfrm>
            <a:custGeom>
              <a:rect b="b" l="l" r="r" t="t"/>
              <a:pathLst>
                <a:path extrusionOk="0" h="120000" w="120000">
                  <a:moveTo>
                    <a:pt x="120000" y="119999"/>
                  </a:moveTo>
                  <a:lnTo>
                    <a:pt x="0" y="0"/>
                  </a:lnTo>
                  <a:lnTo>
                    <a:pt x="11145" y="119999"/>
                  </a:lnTo>
                  <a:lnTo>
                    <a:pt x="120000" y="119999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31"/>
            <p:cNvSpPr/>
            <p:nvPr/>
          </p:nvSpPr>
          <p:spPr>
            <a:xfrm>
              <a:off x="3276600" y="-17360900"/>
              <a:ext cx="10882200" cy="8842500"/>
            </a:xfrm>
            <a:custGeom>
              <a:rect b="b" l="l" r="r" t="t"/>
              <a:pathLst>
                <a:path extrusionOk="0" h="120000" w="120000">
                  <a:moveTo>
                    <a:pt x="102547" y="0"/>
                  </a:moveTo>
                  <a:lnTo>
                    <a:pt x="0" y="120000"/>
                  </a:lnTo>
                  <a:lnTo>
                    <a:pt x="119999" y="109486"/>
                  </a:lnTo>
                  <a:lnTo>
                    <a:pt x="102547" y="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31"/>
            <p:cNvSpPr/>
            <p:nvPr/>
          </p:nvSpPr>
          <p:spPr>
            <a:xfrm>
              <a:off x="12576175" y="-17360900"/>
              <a:ext cx="6832500" cy="104631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20000" y="62193"/>
                  </a:lnTo>
                  <a:lnTo>
                    <a:pt x="107007" y="120000"/>
                  </a:lnTo>
                  <a:lnTo>
                    <a:pt x="27797" y="92526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31"/>
            <p:cNvSpPr/>
            <p:nvPr/>
          </p:nvSpPr>
          <p:spPr>
            <a:xfrm>
              <a:off x="-6729413" y="-9364662"/>
              <a:ext cx="2358900" cy="24669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119999"/>
                  </a:lnTo>
                  <a:lnTo>
                    <a:pt x="21561" y="119999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31"/>
            <p:cNvSpPr/>
            <p:nvPr/>
          </p:nvSpPr>
          <p:spPr>
            <a:xfrm>
              <a:off x="-6729413" y="-9364662"/>
              <a:ext cx="10005900" cy="2466900"/>
            </a:xfrm>
            <a:custGeom>
              <a:rect b="b" l="l" r="r" t="t"/>
              <a:pathLst>
                <a:path extrusionOk="0" h="120000" w="120000">
                  <a:moveTo>
                    <a:pt x="120000" y="41158"/>
                  </a:moveTo>
                  <a:lnTo>
                    <a:pt x="116173" y="119999"/>
                  </a:lnTo>
                  <a:lnTo>
                    <a:pt x="28291" y="119999"/>
                  </a:lnTo>
                  <a:lnTo>
                    <a:pt x="0" y="0"/>
                  </a:lnTo>
                  <a:lnTo>
                    <a:pt x="120000" y="41158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31"/>
            <p:cNvSpPr/>
            <p:nvPr/>
          </p:nvSpPr>
          <p:spPr>
            <a:xfrm>
              <a:off x="-6729413" y="-17360900"/>
              <a:ext cx="19305601" cy="88425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62195" y="120000"/>
                  </a:lnTo>
                  <a:lnTo>
                    <a:pt x="0" y="108517"/>
                  </a:lnTo>
                  <a:lnTo>
                    <a:pt x="60656" y="80315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31"/>
            <p:cNvSpPr/>
            <p:nvPr/>
          </p:nvSpPr>
          <p:spPr>
            <a:xfrm>
              <a:off x="12752387" y="-9293225"/>
              <a:ext cx="5916600" cy="2395500"/>
            </a:xfrm>
            <a:custGeom>
              <a:rect b="b" l="l" r="r" t="t"/>
              <a:pathLst>
                <a:path extrusionOk="0" h="120000" w="120000">
                  <a:moveTo>
                    <a:pt x="28526" y="0"/>
                  </a:moveTo>
                  <a:lnTo>
                    <a:pt x="120000" y="120000"/>
                  </a:lnTo>
                  <a:lnTo>
                    <a:pt x="0" y="120000"/>
                  </a:lnTo>
                  <a:lnTo>
                    <a:pt x="28526" y="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31"/>
            <p:cNvSpPr/>
            <p:nvPr/>
          </p:nvSpPr>
          <p:spPr>
            <a:xfrm>
              <a:off x="3276600" y="-8518525"/>
              <a:ext cx="4192500" cy="1620900"/>
            </a:xfrm>
            <a:custGeom>
              <a:rect b="b" l="l" r="r" t="t"/>
              <a:pathLst>
                <a:path extrusionOk="0" h="120000" w="120000">
                  <a:moveTo>
                    <a:pt x="16084" y="120000"/>
                  </a:moveTo>
                  <a:lnTo>
                    <a:pt x="0" y="0"/>
                  </a:lnTo>
                  <a:lnTo>
                    <a:pt x="120000" y="120000"/>
                  </a:lnTo>
                  <a:lnTo>
                    <a:pt x="16084" y="12000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31"/>
            <p:cNvSpPr/>
            <p:nvPr/>
          </p:nvSpPr>
          <p:spPr>
            <a:xfrm>
              <a:off x="-6729413" y="-9364662"/>
              <a:ext cx="2358900" cy="24669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119999"/>
                  </a:lnTo>
                  <a:lnTo>
                    <a:pt x="21561" y="119999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31"/>
            <p:cNvSpPr/>
            <p:nvPr/>
          </p:nvSpPr>
          <p:spPr>
            <a:xfrm>
              <a:off x="-6729413" y="-11442700"/>
              <a:ext cx="10005900" cy="2924100"/>
            </a:xfrm>
            <a:custGeom>
              <a:rect b="b" l="l" r="r" t="t"/>
              <a:pathLst>
                <a:path extrusionOk="0" h="120000" w="120000">
                  <a:moveTo>
                    <a:pt x="117029" y="0"/>
                  </a:moveTo>
                  <a:lnTo>
                    <a:pt x="120000" y="120000"/>
                  </a:lnTo>
                  <a:lnTo>
                    <a:pt x="0" y="85276"/>
                  </a:lnTo>
                  <a:lnTo>
                    <a:pt x="117029" y="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31"/>
            <p:cNvSpPr/>
            <p:nvPr/>
          </p:nvSpPr>
          <p:spPr>
            <a:xfrm>
              <a:off x="14158913" y="-11938000"/>
              <a:ext cx="5250000" cy="50403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0" y="62966"/>
                  </a:lnTo>
                  <a:lnTo>
                    <a:pt x="103090" y="119999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31"/>
            <p:cNvSpPr/>
            <p:nvPr/>
          </p:nvSpPr>
          <p:spPr>
            <a:xfrm>
              <a:off x="2957512" y="-8518525"/>
              <a:ext cx="881100" cy="1620900"/>
            </a:xfrm>
            <a:custGeom>
              <a:rect b="b" l="l" r="r" t="t"/>
              <a:pathLst>
                <a:path extrusionOk="0" h="120000" w="120000">
                  <a:moveTo>
                    <a:pt x="120000" y="120000"/>
                  </a:moveTo>
                  <a:lnTo>
                    <a:pt x="43459" y="0"/>
                  </a:lnTo>
                  <a:lnTo>
                    <a:pt x="0" y="120000"/>
                  </a:lnTo>
                  <a:lnTo>
                    <a:pt x="120000" y="12000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31"/>
            <p:cNvSpPr/>
            <p:nvPr/>
          </p:nvSpPr>
          <p:spPr>
            <a:xfrm>
              <a:off x="11728450" y="-6897687"/>
              <a:ext cx="6940500" cy="156417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18188" y="67289"/>
                  </a:lnTo>
                  <a:lnTo>
                    <a:pt x="0" y="120000"/>
                  </a:lnTo>
                  <a:lnTo>
                    <a:pt x="0" y="12970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31"/>
            <p:cNvSpPr/>
            <p:nvPr/>
          </p:nvSpPr>
          <p:spPr>
            <a:xfrm>
              <a:off x="-4899025" y="-698500"/>
              <a:ext cx="6378600" cy="176133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68929" y="119999"/>
                  </a:lnTo>
                  <a:lnTo>
                    <a:pt x="0" y="17748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31"/>
            <p:cNvSpPr/>
            <p:nvPr/>
          </p:nvSpPr>
          <p:spPr>
            <a:xfrm>
              <a:off x="-4370388" y="-6897687"/>
              <a:ext cx="7327800" cy="61992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95797" y="120000"/>
                  </a:lnTo>
                  <a:lnTo>
                    <a:pt x="0" y="0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31"/>
            <p:cNvSpPr/>
            <p:nvPr/>
          </p:nvSpPr>
          <p:spPr>
            <a:xfrm>
              <a:off x="9578975" y="8743950"/>
              <a:ext cx="4263900" cy="22331400"/>
            </a:xfrm>
            <a:custGeom>
              <a:rect b="b" l="l" r="r" t="t"/>
              <a:pathLst>
                <a:path extrusionOk="0" h="120000" w="120000">
                  <a:moveTo>
                    <a:pt x="60491" y="0"/>
                  </a:moveTo>
                  <a:lnTo>
                    <a:pt x="120000" y="33491"/>
                  </a:lnTo>
                  <a:lnTo>
                    <a:pt x="0" y="119999"/>
                  </a:lnTo>
                  <a:lnTo>
                    <a:pt x="60491" y="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31"/>
            <p:cNvSpPr/>
            <p:nvPr/>
          </p:nvSpPr>
          <p:spPr>
            <a:xfrm>
              <a:off x="11728450" y="-6897687"/>
              <a:ext cx="6940500" cy="16908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0" y="120000"/>
                  </a:lnTo>
                  <a:lnTo>
                    <a:pt x="17703" y="0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31"/>
            <p:cNvSpPr/>
            <p:nvPr/>
          </p:nvSpPr>
          <p:spPr>
            <a:xfrm>
              <a:off x="3838575" y="-6897687"/>
              <a:ext cx="7890000" cy="9791700"/>
            </a:xfrm>
            <a:custGeom>
              <a:rect b="b" l="l" r="r" t="t"/>
              <a:pathLst>
                <a:path extrusionOk="0" h="120000" w="120000">
                  <a:moveTo>
                    <a:pt x="48193" y="119999"/>
                  </a:moveTo>
                  <a:lnTo>
                    <a:pt x="0" y="0"/>
                  </a:lnTo>
                  <a:lnTo>
                    <a:pt x="55219" y="0"/>
                  </a:lnTo>
                  <a:lnTo>
                    <a:pt x="119999" y="20719"/>
                  </a:lnTo>
                  <a:lnTo>
                    <a:pt x="48193" y="119999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31"/>
            <p:cNvSpPr/>
            <p:nvPr/>
          </p:nvSpPr>
          <p:spPr>
            <a:xfrm>
              <a:off x="-1235075" y="-698500"/>
              <a:ext cx="8242200" cy="17613300"/>
            </a:xfrm>
            <a:custGeom>
              <a:rect b="b" l="l" r="r" t="t"/>
              <a:pathLst>
                <a:path extrusionOk="0" h="120000" w="120000">
                  <a:moveTo>
                    <a:pt x="120000" y="24475"/>
                  </a:moveTo>
                  <a:lnTo>
                    <a:pt x="39522" y="0"/>
                  </a:lnTo>
                  <a:lnTo>
                    <a:pt x="0" y="119999"/>
                  </a:lnTo>
                  <a:lnTo>
                    <a:pt x="120000" y="24475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31"/>
            <p:cNvSpPr/>
            <p:nvPr/>
          </p:nvSpPr>
          <p:spPr>
            <a:xfrm>
              <a:off x="-1235075" y="-5207000"/>
              <a:ext cx="12963600" cy="221217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0" y="120000"/>
                  </a:lnTo>
                  <a:lnTo>
                    <a:pt x="120000" y="75677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31"/>
            <p:cNvSpPr/>
            <p:nvPr/>
          </p:nvSpPr>
          <p:spPr>
            <a:xfrm>
              <a:off x="-6305550" y="-6897687"/>
              <a:ext cx="7785000" cy="8804400"/>
            </a:xfrm>
            <a:custGeom>
              <a:rect b="b" l="l" r="r" t="t"/>
              <a:pathLst>
                <a:path extrusionOk="0" h="120000" w="120000">
                  <a:moveTo>
                    <a:pt x="29828" y="0"/>
                  </a:moveTo>
                  <a:lnTo>
                    <a:pt x="120000" y="84493"/>
                  </a:lnTo>
                  <a:lnTo>
                    <a:pt x="21680" y="120000"/>
                  </a:lnTo>
                  <a:lnTo>
                    <a:pt x="0" y="0"/>
                  </a:lnTo>
                  <a:lnTo>
                    <a:pt x="29828" y="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31"/>
            <p:cNvSpPr/>
            <p:nvPr/>
          </p:nvSpPr>
          <p:spPr>
            <a:xfrm>
              <a:off x="11728450" y="-6897687"/>
              <a:ext cx="6940500" cy="87708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0" y="23131"/>
                  </a:lnTo>
                  <a:lnTo>
                    <a:pt x="118188" y="120000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31"/>
            <p:cNvSpPr/>
            <p:nvPr/>
          </p:nvSpPr>
          <p:spPr>
            <a:xfrm>
              <a:off x="1479550" y="-6897687"/>
              <a:ext cx="5527800" cy="9791700"/>
            </a:xfrm>
            <a:custGeom>
              <a:rect b="b" l="l" r="r" t="t"/>
              <a:pathLst>
                <a:path extrusionOk="0" h="120000" w="120000">
                  <a:moveTo>
                    <a:pt x="0" y="75972"/>
                  </a:moveTo>
                  <a:lnTo>
                    <a:pt x="119999" y="119999"/>
                  </a:lnTo>
                  <a:lnTo>
                    <a:pt x="51211" y="0"/>
                  </a:lnTo>
                  <a:lnTo>
                    <a:pt x="32085" y="0"/>
                  </a:lnTo>
                  <a:lnTo>
                    <a:pt x="0" y="75972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31"/>
            <p:cNvSpPr/>
            <p:nvPr/>
          </p:nvSpPr>
          <p:spPr>
            <a:xfrm>
              <a:off x="-1373188" y="8743950"/>
              <a:ext cx="13101600" cy="13630199"/>
            </a:xfrm>
            <a:custGeom>
              <a:rect b="b" l="l" r="r" t="t"/>
              <a:pathLst>
                <a:path extrusionOk="0" h="120000" w="120000">
                  <a:moveTo>
                    <a:pt x="0" y="71642"/>
                  </a:moveTo>
                  <a:lnTo>
                    <a:pt x="120000" y="0"/>
                  </a:lnTo>
                  <a:lnTo>
                    <a:pt x="40000" y="120000"/>
                  </a:lnTo>
                  <a:lnTo>
                    <a:pt x="0" y="71642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31"/>
            <p:cNvSpPr/>
            <p:nvPr/>
          </p:nvSpPr>
          <p:spPr>
            <a:xfrm>
              <a:off x="2994025" y="8743950"/>
              <a:ext cx="8734500" cy="22331400"/>
            </a:xfrm>
            <a:custGeom>
              <a:rect b="b" l="l" r="r" t="t"/>
              <a:pathLst>
                <a:path extrusionOk="0" h="120000" w="120000">
                  <a:moveTo>
                    <a:pt x="0" y="73243"/>
                  </a:moveTo>
                  <a:lnTo>
                    <a:pt x="90468" y="119999"/>
                  </a:lnTo>
                  <a:lnTo>
                    <a:pt x="120000" y="0"/>
                  </a:lnTo>
                  <a:lnTo>
                    <a:pt x="0" y="73243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" name="Google Shape;224;p31"/>
            <p:cNvSpPr/>
            <p:nvPr/>
          </p:nvSpPr>
          <p:spPr>
            <a:xfrm>
              <a:off x="11728450" y="1873250"/>
              <a:ext cx="6835800" cy="131031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37120" y="120000"/>
                  </a:lnTo>
                  <a:lnTo>
                    <a:pt x="0" y="62922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" name="Google Shape;225;p31"/>
            <p:cNvSpPr/>
            <p:nvPr/>
          </p:nvSpPr>
          <p:spPr>
            <a:xfrm>
              <a:off x="3276600" y="-9293225"/>
              <a:ext cx="10882200" cy="2395500"/>
            </a:xfrm>
            <a:custGeom>
              <a:rect b="b" l="l" r="r" t="t"/>
              <a:pathLst>
                <a:path extrusionOk="0" h="120000" w="120000">
                  <a:moveTo>
                    <a:pt x="0" y="38807"/>
                  </a:moveTo>
                  <a:lnTo>
                    <a:pt x="119999" y="0"/>
                  </a:lnTo>
                  <a:lnTo>
                    <a:pt x="104490" y="120000"/>
                  </a:lnTo>
                  <a:lnTo>
                    <a:pt x="46231" y="120000"/>
                  </a:lnTo>
                  <a:lnTo>
                    <a:pt x="0" y="38807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31"/>
            <p:cNvSpPr/>
            <p:nvPr/>
          </p:nvSpPr>
          <p:spPr>
            <a:xfrm>
              <a:off x="7469187" y="-6897687"/>
              <a:ext cx="5283300" cy="1690800"/>
            </a:xfrm>
            <a:custGeom>
              <a:rect b="b" l="l" r="r" t="t"/>
              <a:pathLst>
                <a:path extrusionOk="0" h="120000" w="120000">
                  <a:moveTo>
                    <a:pt x="96742" y="120000"/>
                  </a:moveTo>
                  <a:lnTo>
                    <a:pt x="120000" y="0"/>
                  </a:lnTo>
                  <a:lnTo>
                    <a:pt x="0" y="0"/>
                  </a:lnTo>
                  <a:lnTo>
                    <a:pt x="96742" y="120000"/>
                  </a:lnTo>
                  <a:close/>
                </a:path>
              </a:pathLst>
            </a:custGeom>
            <a:gradFill>
              <a:gsLst>
                <a:gs pos="0">
                  <a:srgbClr val="FFFFFF">
                    <a:alpha val="0"/>
                  </a:srgbClr>
                </a:gs>
                <a:gs pos="100000">
                  <a:schemeClr val="lt1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27" name="Google Shape;227;p31"/>
          <p:cNvSpPr/>
          <p:nvPr/>
        </p:nvSpPr>
        <p:spPr>
          <a:xfrm>
            <a:off x="609550" y="2901723"/>
            <a:ext cx="2105100" cy="13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FFC800"/>
                </a:solidFill>
                <a:latin typeface="Montserrat"/>
                <a:ea typeface="Montserrat"/>
                <a:cs typeface="Montserrat"/>
                <a:sym typeface="Montserrat"/>
              </a:rPr>
              <a:t>Example text.</a:t>
            </a:r>
            <a:endParaRPr>
              <a:solidFill>
                <a:srgbClr val="FFC800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0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Lorem ipsum dolor sit amet, consectetur adipiscing elit. Fusce rutrum dictum magna.</a:t>
            </a:r>
            <a:endParaRPr sz="1200"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228" name="Google Shape;228;p31"/>
          <p:cNvSpPr/>
          <p:nvPr/>
        </p:nvSpPr>
        <p:spPr>
          <a:xfrm>
            <a:off x="6286504" y="2901723"/>
            <a:ext cx="2105100" cy="13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FFC800"/>
                </a:solidFill>
                <a:latin typeface="Montserrat"/>
                <a:ea typeface="Montserrat"/>
                <a:cs typeface="Montserrat"/>
                <a:sym typeface="Montserrat"/>
              </a:rPr>
              <a:t>Example text.</a:t>
            </a:r>
            <a:endParaRPr>
              <a:solidFill>
                <a:srgbClr val="FFC800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0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Lorem ipsum dolor sit amet, consectetur adipiscing elit. Fusce rutrum dictum magna.</a:t>
            </a:r>
            <a:endParaRPr sz="1200"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229" name="Google Shape;229;p31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p32"/>
          <p:cNvSpPr txBox="1"/>
          <p:nvPr>
            <p:ph type="title"/>
          </p:nvPr>
        </p:nvSpPr>
        <p:spPr>
          <a:xfrm>
            <a:off x="457200" y="428569"/>
            <a:ext cx="8229600" cy="573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</a:t>
            </a:r>
            <a:r>
              <a:rPr lang="en">
                <a:solidFill>
                  <a:srgbClr val="1D98C7"/>
                </a:solidFill>
              </a:rPr>
              <a:t>TABLES</a:t>
            </a:r>
            <a:r>
              <a:rPr lang="en"/>
              <a:t> TO COMPARE DATA</a:t>
            </a:r>
            <a:endParaRPr/>
          </a:p>
        </p:txBody>
      </p:sp>
      <p:graphicFrame>
        <p:nvGraphicFramePr>
          <p:cNvPr id="235" name="Google Shape;235;p32"/>
          <p:cNvGraphicFramePr/>
          <p:nvPr/>
        </p:nvGraphicFramePr>
        <p:xfrm>
          <a:off x="562900" y="150373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{2D5E8165-34C1-4FE1-B20E-426FAA65AE39}</a:tableStyleId>
              </a:tblPr>
              <a:tblGrid>
                <a:gridCol w="2000675"/>
                <a:gridCol w="2000675"/>
                <a:gridCol w="2000675"/>
                <a:gridCol w="2000675"/>
              </a:tblGrid>
              <a:tr h="535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4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73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FFFFFF"/>
                          </a:solidFill>
                          <a:latin typeface="Open Sans"/>
                          <a:ea typeface="Open Sans"/>
                          <a:cs typeface="Open Sans"/>
                          <a:sym typeface="Open Sans"/>
                        </a:rPr>
                        <a:t>A</a:t>
                      </a:r>
                      <a:endParaRPr b="1" sz="14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73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FFFFFF"/>
                          </a:solidFill>
                          <a:latin typeface="Open Sans"/>
                          <a:ea typeface="Open Sans"/>
                          <a:cs typeface="Open Sans"/>
                          <a:sym typeface="Open Sans"/>
                        </a:rPr>
                        <a:t>B</a:t>
                      </a:r>
                      <a:endParaRPr b="1" sz="14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73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FFFFFF"/>
                          </a:solidFill>
                          <a:latin typeface="Open Sans"/>
                          <a:ea typeface="Open Sans"/>
                          <a:cs typeface="Open Sans"/>
                          <a:sym typeface="Open Sans"/>
                        </a:rPr>
                        <a:t>C</a:t>
                      </a:r>
                      <a:endParaRPr b="1" sz="14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7310"/>
                      </a:srgbClr>
                    </a:solidFill>
                  </a:tcPr>
                </a:tc>
              </a:tr>
              <a:tr h="535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FFFFFF"/>
                          </a:solidFill>
                          <a:latin typeface="Open Sans"/>
                          <a:ea typeface="Open Sans"/>
                          <a:cs typeface="Open Sans"/>
                          <a:sym typeface="Open Sans"/>
                        </a:rPr>
                        <a:t>Yellow</a:t>
                      </a:r>
                      <a:endParaRPr b="1" sz="14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73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10</a:t>
                      </a:r>
                      <a:endParaRPr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73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20</a:t>
                      </a:r>
                      <a:endParaRPr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73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7</a:t>
                      </a:r>
                      <a:endParaRPr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7310"/>
                      </a:srgbClr>
                    </a:solidFill>
                  </a:tcPr>
                </a:tc>
              </a:tr>
              <a:tr h="535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FFFFFF"/>
                          </a:solidFill>
                          <a:latin typeface="Open Sans"/>
                          <a:ea typeface="Open Sans"/>
                          <a:cs typeface="Open Sans"/>
                          <a:sym typeface="Open Sans"/>
                        </a:rPr>
                        <a:t>Blue</a:t>
                      </a:r>
                      <a:endParaRPr b="1" sz="14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73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30</a:t>
                      </a:r>
                      <a:endParaRPr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73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15</a:t>
                      </a:r>
                      <a:endParaRPr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73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10</a:t>
                      </a:r>
                      <a:endParaRPr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7310"/>
                      </a:srgbClr>
                    </a:solidFill>
                  </a:tcPr>
                </a:tc>
              </a:tr>
              <a:tr h="5358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FFFFFF"/>
                          </a:solidFill>
                          <a:latin typeface="Open Sans"/>
                          <a:ea typeface="Open Sans"/>
                          <a:cs typeface="Open Sans"/>
                          <a:sym typeface="Open Sans"/>
                        </a:rPr>
                        <a:t>Orange</a:t>
                      </a:r>
                      <a:endParaRPr b="1" sz="1400">
                        <a:solidFill>
                          <a:srgbClr val="FFFFFF"/>
                        </a:solidFill>
                        <a:latin typeface="Open Sans"/>
                        <a:ea typeface="Open Sans"/>
                        <a:cs typeface="Open Sans"/>
                        <a:sym typeface="Open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73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5</a:t>
                      </a:r>
                      <a:endParaRPr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73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24</a:t>
                      </a:r>
                      <a:endParaRPr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731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16</a:t>
                      </a:r>
                      <a:endParaRPr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7310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236" name="Google Shape;236;p32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p33"/>
          <p:cNvSpPr/>
          <p:nvPr/>
        </p:nvSpPr>
        <p:spPr>
          <a:xfrm>
            <a:off x="868676" y="1002249"/>
            <a:ext cx="7406640" cy="3528360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>
              <a:alpha val="4627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" name="Google Shape;242;p33"/>
          <p:cNvSpPr txBox="1"/>
          <p:nvPr>
            <p:ph type="title"/>
          </p:nvPr>
        </p:nvSpPr>
        <p:spPr>
          <a:xfrm>
            <a:off x="457200" y="428569"/>
            <a:ext cx="8229600" cy="573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43" name="Google Shape;243;p33"/>
          <p:cNvSpPr/>
          <p:nvPr/>
        </p:nvSpPr>
        <p:spPr>
          <a:xfrm>
            <a:off x="2096200" y="1850131"/>
            <a:ext cx="7020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FFFFF"/>
          </a:solidFill>
          <a:ln cap="flat" cmpd="sng" w="19050">
            <a:solidFill>
              <a:srgbClr val="FFC8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800">
                <a:solidFill>
                  <a:srgbClr val="ED9E46"/>
                </a:solidFill>
                <a:latin typeface="Open Sans"/>
                <a:ea typeface="Open Sans"/>
                <a:cs typeface="Open Sans"/>
                <a:sym typeface="Open Sans"/>
              </a:rPr>
              <a:t>our office</a:t>
            </a:r>
            <a:endParaRPr b="1" sz="800">
              <a:solidFill>
                <a:srgbClr val="ED9E46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244" name="Google Shape;244;p33"/>
          <p:cNvSpPr/>
          <p:nvPr/>
        </p:nvSpPr>
        <p:spPr>
          <a:xfrm rot="8281425">
            <a:off x="3939640" y="1893064"/>
            <a:ext cx="116623" cy="116623"/>
          </a:xfrm>
          <a:prstGeom prst="teardrop">
            <a:avLst>
              <a:gd fmla="val 100000" name="adj"/>
            </a:avLst>
          </a:prstGeom>
          <a:solidFill>
            <a:srgbClr val="FFFFFF"/>
          </a:solidFill>
          <a:ln cap="flat" cmpd="sng" w="19050">
            <a:solidFill>
              <a:srgbClr val="3D85C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5" name="Google Shape;245;p33"/>
          <p:cNvSpPr/>
          <p:nvPr/>
        </p:nvSpPr>
        <p:spPr>
          <a:xfrm rot="8281425">
            <a:off x="4572994" y="3802741"/>
            <a:ext cx="116623" cy="116623"/>
          </a:xfrm>
          <a:prstGeom prst="teardrop">
            <a:avLst>
              <a:gd fmla="val 100000" name="adj"/>
            </a:avLst>
          </a:prstGeom>
          <a:solidFill>
            <a:srgbClr val="FFFFFF"/>
          </a:solidFill>
          <a:ln cap="flat" cmpd="sng" w="19050">
            <a:solidFill>
              <a:srgbClr val="3D85C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" name="Google Shape;246;p33"/>
          <p:cNvSpPr/>
          <p:nvPr/>
        </p:nvSpPr>
        <p:spPr>
          <a:xfrm rot="8281425">
            <a:off x="6493365" y="2361037"/>
            <a:ext cx="116623" cy="116623"/>
          </a:xfrm>
          <a:prstGeom prst="teardrop">
            <a:avLst>
              <a:gd fmla="val 100000" name="adj"/>
            </a:avLst>
          </a:prstGeom>
          <a:solidFill>
            <a:srgbClr val="FFFFFF"/>
          </a:solidFill>
          <a:ln cap="flat" cmpd="sng" w="19050">
            <a:solidFill>
              <a:srgbClr val="3D85C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7" name="Google Shape;247;p33"/>
          <p:cNvSpPr/>
          <p:nvPr/>
        </p:nvSpPr>
        <p:spPr>
          <a:xfrm rot="8281425">
            <a:off x="7135138" y="3881764"/>
            <a:ext cx="116623" cy="116623"/>
          </a:xfrm>
          <a:prstGeom prst="teardrop">
            <a:avLst>
              <a:gd fmla="val 100000" name="adj"/>
            </a:avLst>
          </a:prstGeom>
          <a:solidFill>
            <a:srgbClr val="FFFFFF"/>
          </a:solidFill>
          <a:ln cap="flat" cmpd="sng" w="19050">
            <a:solidFill>
              <a:srgbClr val="3D85C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" name="Google Shape;248;p33"/>
          <p:cNvSpPr/>
          <p:nvPr/>
        </p:nvSpPr>
        <p:spPr>
          <a:xfrm rot="8281425">
            <a:off x="2927267" y="3598967"/>
            <a:ext cx="116623" cy="116623"/>
          </a:xfrm>
          <a:prstGeom prst="teardrop">
            <a:avLst>
              <a:gd fmla="val 100000" name="adj"/>
            </a:avLst>
          </a:prstGeom>
          <a:solidFill>
            <a:srgbClr val="FFFFFF"/>
          </a:solidFill>
          <a:ln cap="flat" cmpd="sng" w="19050">
            <a:solidFill>
              <a:srgbClr val="3D85C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" name="Google Shape;249;p33"/>
          <p:cNvSpPr/>
          <p:nvPr/>
        </p:nvSpPr>
        <p:spPr>
          <a:xfrm rot="8281425">
            <a:off x="1459077" y="2072315"/>
            <a:ext cx="116623" cy="116623"/>
          </a:xfrm>
          <a:prstGeom prst="teardrop">
            <a:avLst>
              <a:gd fmla="val 100000" name="adj"/>
            </a:avLst>
          </a:prstGeom>
          <a:solidFill>
            <a:srgbClr val="FFFFFF"/>
          </a:solidFill>
          <a:ln cap="flat" cmpd="sng" w="19050">
            <a:solidFill>
              <a:srgbClr val="3D85C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" name="Google Shape;250;p33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4" name="Shape 2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" name="Google Shape;255;p34"/>
          <p:cNvSpPr txBox="1"/>
          <p:nvPr>
            <p:ph idx="4294967295" type="ctrTitle"/>
          </p:nvPr>
        </p:nvSpPr>
        <p:spPr>
          <a:xfrm>
            <a:off x="565775" y="1126144"/>
            <a:ext cx="801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256" name="Google Shape;256;p34"/>
          <p:cNvSpPr txBox="1"/>
          <p:nvPr>
            <p:ph idx="4294967295" type="subTitle"/>
          </p:nvPr>
        </p:nvSpPr>
        <p:spPr>
          <a:xfrm>
            <a:off x="481675" y="3036844"/>
            <a:ext cx="8204700" cy="81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</a:t>
            </a:r>
            <a:endParaRPr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aren’t you proud?</a:t>
            </a:r>
            <a:endParaRPr/>
          </a:p>
        </p:txBody>
      </p:sp>
      <p:sp>
        <p:nvSpPr>
          <p:cNvPr id="257" name="Google Shape;257;p34"/>
          <p:cNvSpPr/>
          <p:nvPr/>
        </p:nvSpPr>
        <p:spPr>
          <a:xfrm>
            <a:off x="2584275" y="2565356"/>
            <a:ext cx="3996000" cy="1263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8" name="Google Shape;258;p34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3" name="Google Shape;263;p35"/>
          <p:cNvSpPr txBox="1"/>
          <p:nvPr>
            <p:ph idx="4294967295" type="ctrTitle"/>
          </p:nvPr>
        </p:nvSpPr>
        <p:spPr>
          <a:xfrm>
            <a:off x="862675" y="440344"/>
            <a:ext cx="6009300" cy="7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89,526,124</a:t>
            </a:r>
            <a:r>
              <a:rPr lang="en" sz="7200">
                <a:solidFill>
                  <a:srgbClr val="FFC800"/>
                </a:solidFill>
              </a:rPr>
              <a:t>$</a:t>
            </a:r>
            <a:endParaRPr sz="7200">
              <a:solidFill>
                <a:srgbClr val="FFC800"/>
              </a:solidFill>
            </a:endParaRPr>
          </a:p>
        </p:txBody>
      </p:sp>
      <p:sp>
        <p:nvSpPr>
          <p:cNvPr id="264" name="Google Shape;264;p35"/>
          <p:cNvSpPr txBox="1"/>
          <p:nvPr>
            <p:ph idx="4294967295" type="subTitle"/>
          </p:nvPr>
        </p:nvSpPr>
        <p:spPr>
          <a:xfrm>
            <a:off x="862675" y="1417594"/>
            <a:ext cx="6093600" cy="81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That’s a lot of money</a:t>
            </a:r>
            <a:endParaRPr/>
          </a:p>
        </p:txBody>
      </p:sp>
      <p:sp>
        <p:nvSpPr>
          <p:cNvPr id="265" name="Google Shape;265;p35"/>
          <p:cNvSpPr txBox="1"/>
          <p:nvPr>
            <p:ph idx="4294967295" type="ctrTitle"/>
          </p:nvPr>
        </p:nvSpPr>
        <p:spPr>
          <a:xfrm>
            <a:off x="862675" y="3448350"/>
            <a:ext cx="77724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100</a:t>
            </a:r>
            <a:r>
              <a:rPr lang="en" sz="7200">
                <a:solidFill>
                  <a:srgbClr val="FFC800"/>
                </a:solidFill>
              </a:rPr>
              <a:t>%</a:t>
            </a:r>
            <a:endParaRPr sz="7200">
              <a:solidFill>
                <a:srgbClr val="FFC800"/>
              </a:solidFill>
            </a:endParaRPr>
          </a:p>
        </p:txBody>
      </p:sp>
      <p:sp>
        <p:nvSpPr>
          <p:cNvPr id="266" name="Google Shape;266;p35"/>
          <p:cNvSpPr txBox="1"/>
          <p:nvPr>
            <p:ph idx="4294967295" type="subTitle"/>
          </p:nvPr>
        </p:nvSpPr>
        <p:spPr>
          <a:xfrm>
            <a:off x="862675" y="43640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Total success!</a:t>
            </a:r>
            <a:endParaRPr/>
          </a:p>
        </p:txBody>
      </p:sp>
      <p:sp>
        <p:nvSpPr>
          <p:cNvPr id="267" name="Google Shape;267;p35"/>
          <p:cNvSpPr txBox="1"/>
          <p:nvPr>
            <p:ph idx="4294967295" type="ctrTitle"/>
          </p:nvPr>
        </p:nvSpPr>
        <p:spPr>
          <a:xfrm>
            <a:off x="862675" y="1962450"/>
            <a:ext cx="77724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185,244</a:t>
            </a:r>
            <a:r>
              <a:rPr lang="en" sz="7200">
                <a:solidFill>
                  <a:srgbClr val="FFC800"/>
                </a:solidFill>
              </a:rPr>
              <a:t> </a:t>
            </a:r>
            <a:r>
              <a:rPr lang="en">
                <a:solidFill>
                  <a:srgbClr val="FFC800"/>
                </a:solidFill>
              </a:rPr>
              <a:t>users</a:t>
            </a:r>
            <a:endParaRPr>
              <a:solidFill>
                <a:srgbClr val="FFC800"/>
              </a:solidFill>
            </a:endParaRPr>
          </a:p>
        </p:txBody>
      </p:sp>
      <p:sp>
        <p:nvSpPr>
          <p:cNvPr id="268" name="Google Shape;268;p35"/>
          <p:cNvSpPr txBox="1"/>
          <p:nvPr>
            <p:ph idx="4294967295" type="subTitle"/>
          </p:nvPr>
        </p:nvSpPr>
        <p:spPr>
          <a:xfrm>
            <a:off x="862675" y="29353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And a lot of users</a:t>
            </a:r>
            <a:endParaRPr/>
          </a:p>
        </p:txBody>
      </p:sp>
      <p:sp>
        <p:nvSpPr>
          <p:cNvPr id="269" name="Google Shape;269;p35"/>
          <p:cNvSpPr/>
          <p:nvPr/>
        </p:nvSpPr>
        <p:spPr>
          <a:xfrm>
            <a:off x="0" y="851037"/>
            <a:ext cx="663300" cy="497400"/>
          </a:xfrm>
          <a:prstGeom prst="rect">
            <a:avLst/>
          </a:prstGeom>
          <a:solidFill>
            <a:srgbClr val="FFFFFF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" name="Google Shape;270;p35"/>
          <p:cNvSpPr/>
          <p:nvPr/>
        </p:nvSpPr>
        <p:spPr>
          <a:xfrm>
            <a:off x="0" y="2353263"/>
            <a:ext cx="663300" cy="497400"/>
          </a:xfrm>
          <a:prstGeom prst="rect">
            <a:avLst/>
          </a:prstGeom>
          <a:solidFill>
            <a:srgbClr val="FFFFFF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" name="Google Shape;271;p35"/>
          <p:cNvSpPr/>
          <p:nvPr/>
        </p:nvSpPr>
        <p:spPr>
          <a:xfrm>
            <a:off x="0" y="3855490"/>
            <a:ext cx="663300" cy="497400"/>
          </a:xfrm>
          <a:prstGeom prst="rect">
            <a:avLst/>
          </a:prstGeom>
          <a:solidFill>
            <a:srgbClr val="FFFFFF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" name="Google Shape;272;p35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p36"/>
          <p:cNvSpPr txBox="1"/>
          <p:nvPr>
            <p:ph type="title"/>
          </p:nvPr>
        </p:nvSpPr>
        <p:spPr>
          <a:xfrm>
            <a:off x="457200" y="428569"/>
            <a:ext cx="8229600" cy="573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78" name="Google Shape;278;p36"/>
          <p:cNvSpPr/>
          <p:nvPr/>
        </p:nvSpPr>
        <p:spPr>
          <a:xfrm>
            <a:off x="3098481" y="1909238"/>
            <a:ext cx="2988900" cy="1325100"/>
          </a:xfrm>
          <a:prstGeom prst="chevron">
            <a:avLst>
              <a:gd fmla="val 29853" name="adj"/>
            </a:avLst>
          </a:prstGeom>
          <a:noFill/>
          <a:ln cap="flat" cmpd="sng" w="19050">
            <a:solidFill>
              <a:srgbClr val="FFFFFF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2.</a:t>
            </a:r>
            <a:endParaRPr b="1" sz="18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second</a:t>
            </a:r>
            <a:endParaRPr b="1" sz="18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279" name="Google Shape;279;p36"/>
          <p:cNvSpPr/>
          <p:nvPr/>
        </p:nvSpPr>
        <p:spPr>
          <a:xfrm>
            <a:off x="5697930" y="1909238"/>
            <a:ext cx="2988900" cy="1325100"/>
          </a:xfrm>
          <a:prstGeom prst="chevron">
            <a:avLst>
              <a:gd fmla="val 29853" name="adj"/>
            </a:avLst>
          </a:prstGeom>
          <a:noFill/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3.</a:t>
            </a:r>
            <a:endParaRPr b="1" sz="18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third</a:t>
            </a:r>
            <a:endParaRPr b="1" sz="18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280" name="Google Shape;280;p36"/>
          <p:cNvSpPr/>
          <p:nvPr/>
        </p:nvSpPr>
        <p:spPr>
          <a:xfrm>
            <a:off x="507681" y="1909238"/>
            <a:ext cx="2988900" cy="1325100"/>
          </a:xfrm>
          <a:prstGeom prst="chevron">
            <a:avLst>
              <a:gd fmla="val 29853" name="adj"/>
            </a:avLst>
          </a:prstGeom>
          <a:noFill/>
          <a:ln cap="flat" cmpd="sng" w="19050">
            <a:solidFill>
              <a:srgbClr val="FF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1.</a:t>
            </a:r>
            <a:endParaRPr b="1" sz="18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first</a:t>
            </a:r>
            <a:endParaRPr b="1" sz="18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281" name="Google Shape;281;p36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5" name="Shape 2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" name="Google Shape;286;p37"/>
          <p:cNvSpPr txBox="1"/>
          <p:nvPr>
            <p:ph type="title"/>
          </p:nvPr>
        </p:nvSpPr>
        <p:spPr>
          <a:xfrm>
            <a:off x="457200" y="447620"/>
            <a:ext cx="8229600" cy="1071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</a:t>
            </a:r>
            <a:r>
              <a:rPr lang="en">
                <a:solidFill>
                  <a:srgbClr val="1D98C7"/>
                </a:solidFill>
              </a:rPr>
              <a:t>review</a:t>
            </a:r>
            <a:r>
              <a:rPr lang="en"/>
              <a:t> some concepts</a:t>
            </a:r>
            <a:endParaRPr/>
          </a:p>
        </p:txBody>
      </p:sp>
      <p:sp>
        <p:nvSpPr>
          <p:cNvPr id="287" name="Google Shape;287;p37"/>
          <p:cNvSpPr txBox="1"/>
          <p:nvPr>
            <p:ph idx="1" type="body"/>
          </p:nvPr>
        </p:nvSpPr>
        <p:spPr>
          <a:xfrm>
            <a:off x="397575" y="1846394"/>
            <a:ext cx="2691000" cy="136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88" name="Google Shape;288;p37"/>
          <p:cNvSpPr txBox="1"/>
          <p:nvPr>
            <p:ph idx="2" type="body"/>
          </p:nvPr>
        </p:nvSpPr>
        <p:spPr>
          <a:xfrm>
            <a:off x="3226489" y="1846394"/>
            <a:ext cx="2691000" cy="136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89" name="Google Shape;289;p37"/>
          <p:cNvSpPr txBox="1"/>
          <p:nvPr>
            <p:ph idx="3" type="body"/>
          </p:nvPr>
        </p:nvSpPr>
        <p:spPr>
          <a:xfrm>
            <a:off x="6055403" y="1846394"/>
            <a:ext cx="2691000" cy="136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90" name="Google Shape;290;p37"/>
          <p:cNvSpPr txBox="1"/>
          <p:nvPr>
            <p:ph idx="1" type="body"/>
          </p:nvPr>
        </p:nvSpPr>
        <p:spPr>
          <a:xfrm>
            <a:off x="397575" y="3429000"/>
            <a:ext cx="26910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91" name="Google Shape;291;p37"/>
          <p:cNvSpPr txBox="1"/>
          <p:nvPr>
            <p:ph idx="2" type="body"/>
          </p:nvPr>
        </p:nvSpPr>
        <p:spPr>
          <a:xfrm>
            <a:off x="3223975" y="3429000"/>
            <a:ext cx="26910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92" name="Google Shape;292;p37"/>
          <p:cNvSpPr txBox="1"/>
          <p:nvPr>
            <p:ph idx="3" type="body"/>
          </p:nvPr>
        </p:nvSpPr>
        <p:spPr>
          <a:xfrm>
            <a:off x="6050375" y="3429000"/>
            <a:ext cx="26910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grpSp>
        <p:nvGrpSpPr>
          <p:cNvPr id="293" name="Google Shape;293;p37"/>
          <p:cNvGrpSpPr/>
          <p:nvPr/>
        </p:nvGrpSpPr>
        <p:grpSpPr>
          <a:xfrm>
            <a:off x="2636146" y="3548400"/>
            <a:ext cx="304110" cy="274839"/>
            <a:chOff x="1923675" y="1633650"/>
            <a:chExt cx="436000" cy="435975"/>
          </a:xfrm>
        </p:grpSpPr>
        <p:sp>
          <p:nvSpPr>
            <p:cNvPr id="294" name="Google Shape;294;p37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" name="Google Shape;295;p37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" name="Google Shape;296;p37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" name="Google Shape;297;p37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" name="Google Shape;298;p37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" name="Google Shape;299;p37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0" name="Google Shape;300;p37"/>
          <p:cNvGrpSpPr/>
          <p:nvPr/>
        </p:nvGrpSpPr>
        <p:grpSpPr>
          <a:xfrm>
            <a:off x="5376405" y="1964522"/>
            <a:ext cx="265870" cy="240293"/>
            <a:chOff x="1278900" y="2333250"/>
            <a:chExt cx="381175" cy="381175"/>
          </a:xfrm>
        </p:grpSpPr>
        <p:sp>
          <p:nvSpPr>
            <p:cNvPr id="301" name="Google Shape;301;p37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" name="Google Shape;302;p37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" name="Google Shape;303;p37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" name="Google Shape;304;p37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5" name="Google Shape;305;p37"/>
          <p:cNvGrpSpPr/>
          <p:nvPr/>
        </p:nvGrpSpPr>
        <p:grpSpPr>
          <a:xfrm>
            <a:off x="5321174" y="3583573"/>
            <a:ext cx="293055" cy="235313"/>
            <a:chOff x="5292575" y="3681900"/>
            <a:chExt cx="420150" cy="373275"/>
          </a:xfrm>
        </p:grpSpPr>
        <p:sp>
          <p:nvSpPr>
            <p:cNvPr id="306" name="Google Shape;306;p37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" name="Google Shape;307;p37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" name="Google Shape;308;p37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" name="Google Shape;309;p37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" name="Google Shape;310;p37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" name="Google Shape;311;p37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" name="Google Shape;312;p37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13" name="Google Shape;313;p37"/>
          <p:cNvGrpSpPr/>
          <p:nvPr/>
        </p:nvGrpSpPr>
        <p:grpSpPr>
          <a:xfrm>
            <a:off x="8229659" y="3579184"/>
            <a:ext cx="327023" cy="244138"/>
            <a:chOff x="5268225" y="4341925"/>
            <a:chExt cx="468850" cy="387275"/>
          </a:xfrm>
        </p:grpSpPr>
        <p:sp>
          <p:nvSpPr>
            <p:cNvPr id="314" name="Google Shape;314;p37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" name="Google Shape;315;p37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" name="Google Shape;316;p37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" name="Google Shape;317;p37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" name="Google Shape;318;p37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" name="Google Shape;319;p37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" name="Google Shape;320;p37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" name="Google Shape;321;p37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22" name="Google Shape;322;p37"/>
          <p:cNvGrpSpPr/>
          <p:nvPr/>
        </p:nvGrpSpPr>
        <p:grpSpPr>
          <a:xfrm>
            <a:off x="2633619" y="1968315"/>
            <a:ext cx="309202" cy="232618"/>
            <a:chOff x="1247825" y="322750"/>
            <a:chExt cx="443300" cy="369000"/>
          </a:xfrm>
        </p:grpSpPr>
        <p:sp>
          <p:nvSpPr>
            <p:cNvPr id="323" name="Google Shape;323;p37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37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37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" name="Google Shape;326;p37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" name="Google Shape;327;p37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28" name="Google Shape;328;p37"/>
          <p:cNvGrpSpPr/>
          <p:nvPr/>
        </p:nvGrpSpPr>
        <p:grpSpPr>
          <a:xfrm>
            <a:off x="8227212" y="1970322"/>
            <a:ext cx="329569" cy="228772"/>
            <a:chOff x="568950" y="3686775"/>
            <a:chExt cx="472500" cy="362900"/>
          </a:xfrm>
        </p:grpSpPr>
        <p:sp>
          <p:nvSpPr>
            <p:cNvPr id="329" name="Google Shape;329;p37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" name="Google Shape;330;p37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37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32" name="Google Shape;332;p37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6" name="Shape 3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7" name="Google Shape;337;p38"/>
          <p:cNvSpPr txBox="1"/>
          <p:nvPr>
            <p:ph idx="1" type="body"/>
          </p:nvPr>
        </p:nvSpPr>
        <p:spPr>
          <a:xfrm>
            <a:off x="588700" y="4406306"/>
            <a:ext cx="7966500" cy="27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pic>
        <p:nvPicPr>
          <p:cNvPr id="338" name="Google Shape;338;p38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110209" y="72200"/>
            <a:ext cx="4923575" cy="4656200"/>
          </a:xfrm>
          <a:prstGeom prst="rect">
            <a:avLst/>
          </a:prstGeom>
          <a:noFill/>
          <a:ln>
            <a:noFill/>
          </a:ln>
        </p:spPr>
      </p:pic>
      <p:sp>
        <p:nvSpPr>
          <p:cNvPr id="339" name="Google Shape;339;p38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3" name="Shape 3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4" name="Google Shape;344;p39"/>
          <p:cNvSpPr txBox="1"/>
          <p:nvPr>
            <p:ph idx="1" type="body"/>
          </p:nvPr>
        </p:nvSpPr>
        <p:spPr>
          <a:xfrm>
            <a:off x="457200" y="878438"/>
            <a:ext cx="4101900" cy="3971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Montserrat"/>
                <a:ea typeface="Montserrat"/>
                <a:cs typeface="Montserrat"/>
                <a:sym typeface="Montserrat"/>
              </a:rPr>
              <a:t>MOBILE</a:t>
            </a:r>
            <a:r>
              <a:rPr b="1" lang="en">
                <a:latin typeface="Montserrat"/>
                <a:ea typeface="Montserrat"/>
                <a:cs typeface="Montserrat"/>
                <a:sym typeface="Montserrat"/>
              </a:rPr>
              <a:t> PROJECT</a:t>
            </a:r>
            <a:endParaRPr b="1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345" name="Google Shape;345;p39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46" name="Google Shape;346;p39"/>
          <p:cNvSpPr/>
          <p:nvPr/>
        </p:nvSpPr>
        <p:spPr>
          <a:xfrm>
            <a:off x="5793425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rPr>
              <a:t>Place your screenshot here</a:t>
            </a:r>
            <a:endParaRPr sz="1000">
              <a:solidFill>
                <a:schemeClr val="lt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347" name="Google Shape;347;p39"/>
          <p:cNvGrpSpPr/>
          <p:nvPr/>
        </p:nvGrpSpPr>
        <p:grpSpPr>
          <a:xfrm>
            <a:off x="5734300" y="373572"/>
            <a:ext cx="2119546" cy="4396359"/>
            <a:chOff x="2547150" y="238125"/>
            <a:chExt cx="2525675" cy="5238750"/>
          </a:xfrm>
        </p:grpSpPr>
        <p:sp>
          <p:nvSpPr>
            <p:cNvPr id="348" name="Google Shape;348;p39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39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" name="Google Shape;350;p39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39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5" name="Shape 3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6" name="Google Shape;356;p40"/>
          <p:cNvSpPr txBox="1"/>
          <p:nvPr>
            <p:ph idx="1" type="body"/>
          </p:nvPr>
        </p:nvSpPr>
        <p:spPr>
          <a:xfrm>
            <a:off x="457200" y="878438"/>
            <a:ext cx="4101900" cy="3971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Montserrat"/>
                <a:ea typeface="Montserrat"/>
                <a:cs typeface="Montserrat"/>
                <a:sym typeface="Montserrat"/>
              </a:rPr>
              <a:t>TABLET PROJECT</a:t>
            </a:r>
            <a:endParaRPr b="1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357" name="Google Shape;357;p40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58" name="Google Shape;358;p40"/>
          <p:cNvGrpSpPr/>
          <p:nvPr/>
        </p:nvGrpSpPr>
        <p:grpSpPr>
          <a:xfrm>
            <a:off x="5318752" y="465959"/>
            <a:ext cx="2736410" cy="4222433"/>
            <a:chOff x="2112475" y="238125"/>
            <a:chExt cx="3395050" cy="5238750"/>
          </a:xfrm>
        </p:grpSpPr>
        <p:sp>
          <p:nvSpPr>
            <p:cNvPr id="359" name="Google Shape;359;p40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40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40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40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3" name="Google Shape;363;p40"/>
          <p:cNvSpPr/>
          <p:nvPr/>
        </p:nvSpPr>
        <p:spPr>
          <a:xfrm>
            <a:off x="5397125" y="854700"/>
            <a:ext cx="2579400" cy="343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Place your screenshot here</a:t>
            </a:r>
            <a:endParaRPr sz="10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7" name="Shape 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" name="Google Shape;368;p41"/>
          <p:cNvSpPr/>
          <p:nvPr/>
        </p:nvSpPr>
        <p:spPr>
          <a:xfrm>
            <a:off x="2620525" y="443700"/>
            <a:ext cx="3855865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" name="Google Shape;369;p41"/>
          <p:cNvSpPr txBox="1"/>
          <p:nvPr>
            <p:ph idx="4294967295" type="body"/>
          </p:nvPr>
        </p:nvSpPr>
        <p:spPr>
          <a:xfrm>
            <a:off x="457200" y="3551554"/>
            <a:ext cx="8182800" cy="1394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>
                <a:latin typeface="Montserrat"/>
                <a:ea typeface="Montserrat"/>
                <a:cs typeface="Montserrat"/>
                <a:sym typeface="Montserrat"/>
              </a:rPr>
              <a:t>DESKTOP PROJECT</a:t>
            </a:r>
            <a:endParaRPr b="1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/>
              <a:t>Show and explain your web, app or software projects using these gadget templates.</a:t>
            </a:r>
            <a:endParaRPr b="1"/>
          </a:p>
        </p:txBody>
      </p:sp>
      <p:sp>
        <p:nvSpPr>
          <p:cNvPr id="370" name="Google Shape;370;p41"/>
          <p:cNvSpPr/>
          <p:nvPr/>
        </p:nvSpPr>
        <p:spPr>
          <a:xfrm>
            <a:off x="2778971" y="603103"/>
            <a:ext cx="3539100" cy="22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Place your screenshot here</a:t>
            </a:r>
            <a:endParaRPr sz="10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371" name="Google Shape;371;p41"/>
          <p:cNvSpPr/>
          <p:nvPr/>
        </p:nvSpPr>
        <p:spPr>
          <a:xfrm>
            <a:off x="0" y="3747075"/>
            <a:ext cx="412800" cy="2580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" name="Google Shape;372;p41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6" name="Shape 3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7" name="Google Shape;377;p42"/>
          <p:cNvSpPr txBox="1"/>
          <p:nvPr>
            <p:ph idx="4294967295" type="ctrTitle"/>
          </p:nvPr>
        </p:nvSpPr>
        <p:spPr>
          <a:xfrm>
            <a:off x="457200" y="137379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THANKS!</a:t>
            </a:r>
            <a:endParaRPr sz="9600"/>
          </a:p>
        </p:txBody>
      </p:sp>
      <p:sp>
        <p:nvSpPr>
          <p:cNvPr id="378" name="Google Shape;378;p42"/>
          <p:cNvSpPr txBox="1"/>
          <p:nvPr>
            <p:ph idx="4294967295" type="subTitle"/>
          </p:nvPr>
        </p:nvSpPr>
        <p:spPr>
          <a:xfrm>
            <a:off x="457200" y="2706713"/>
            <a:ext cx="65937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1D98C7"/>
                </a:solidFill>
                <a:latin typeface="Montserrat"/>
                <a:ea typeface="Montserrat"/>
                <a:cs typeface="Montserrat"/>
                <a:sym typeface="Montserrat"/>
              </a:rPr>
              <a:t>Any questions?</a:t>
            </a:r>
            <a:endParaRPr sz="4800">
              <a:solidFill>
                <a:srgbClr val="1D98C7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379" name="Google Shape;379;p42"/>
          <p:cNvSpPr txBox="1"/>
          <p:nvPr>
            <p:ph idx="4294967295" type="body"/>
          </p:nvPr>
        </p:nvSpPr>
        <p:spPr>
          <a:xfrm>
            <a:off x="457200" y="3555500"/>
            <a:ext cx="6140700" cy="55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 can find me at @username &amp; user@mail.me</a:t>
            </a:r>
            <a:endParaRPr/>
          </a:p>
        </p:txBody>
      </p:sp>
      <p:sp>
        <p:nvSpPr>
          <p:cNvPr id="380" name="Google Shape;380;p42"/>
          <p:cNvSpPr/>
          <p:nvPr/>
        </p:nvSpPr>
        <p:spPr>
          <a:xfrm>
            <a:off x="581050" y="2522531"/>
            <a:ext cx="6016800" cy="1263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" name="Google Shape;381;p42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5" name="Shape 3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" name="Google Shape;386;p43"/>
          <p:cNvSpPr txBox="1"/>
          <p:nvPr>
            <p:ph type="title"/>
          </p:nvPr>
        </p:nvSpPr>
        <p:spPr>
          <a:xfrm>
            <a:off x="457200" y="447620"/>
            <a:ext cx="8229600" cy="1071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87" name="Google Shape;387;p43"/>
          <p:cNvSpPr txBox="1"/>
          <p:nvPr>
            <p:ph idx="1" type="body"/>
          </p:nvPr>
        </p:nvSpPr>
        <p:spPr>
          <a:xfrm>
            <a:off x="561950" y="1880794"/>
            <a:ext cx="8020200" cy="281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Special thanks to all the people who made and released these awesome resources for free: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○"/>
            </a:pPr>
            <a:r>
              <a:rPr lang="en" sz="1800"/>
              <a:t>Presentation template by </a:t>
            </a:r>
            <a:r>
              <a:rPr lang="en" sz="1800" u="sng">
                <a:hlinkClick r:id="rId3"/>
              </a:rPr>
              <a:t>SlidesCarnival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○"/>
            </a:pPr>
            <a:r>
              <a:rPr lang="en" sz="1800"/>
              <a:t>Photographs by </a:t>
            </a:r>
            <a:r>
              <a:rPr lang="en" sz="1800" u="sng">
                <a:hlinkClick r:id="rId4"/>
              </a:rPr>
              <a:t>Unsplash</a:t>
            </a:r>
            <a:endParaRPr sz="1800"/>
          </a:p>
        </p:txBody>
      </p:sp>
      <p:sp>
        <p:nvSpPr>
          <p:cNvPr id="388" name="Google Shape;388;p43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45AFDC"/>
        </a:solidFill>
      </p:bgPr>
    </p:bg>
    <p:spTree>
      <p:nvGrpSpPr>
        <p:cNvPr id="392" name="Shape 3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3" name="Google Shape;393;p44"/>
          <p:cNvSpPr txBox="1"/>
          <p:nvPr>
            <p:ph type="title"/>
          </p:nvPr>
        </p:nvSpPr>
        <p:spPr>
          <a:xfrm>
            <a:off x="457200" y="447620"/>
            <a:ext cx="8229600" cy="1071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94" name="Google Shape;394;p44"/>
          <p:cNvSpPr txBox="1"/>
          <p:nvPr>
            <p:ph idx="1" type="body"/>
          </p:nvPr>
        </p:nvSpPr>
        <p:spPr>
          <a:xfrm>
            <a:off x="457200" y="1600200"/>
            <a:ext cx="8229600" cy="2871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This presentations uses the following typographies and colors:</a:t>
            </a:r>
            <a:endParaRPr sz="1400">
              <a:solidFill>
                <a:srgbClr val="FFFFFF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</a:pPr>
            <a:r>
              <a:rPr lang="en" sz="1400">
                <a:solidFill>
                  <a:srgbClr val="FFFFFF"/>
                </a:solidFill>
              </a:rPr>
              <a:t>Titles: </a:t>
            </a:r>
            <a:r>
              <a:rPr b="1" lang="en" sz="1400">
                <a:solidFill>
                  <a:srgbClr val="FFFFFF"/>
                </a:solidFill>
              </a:rPr>
              <a:t>Montserrat</a:t>
            </a:r>
            <a:endParaRPr b="1" sz="1400">
              <a:solidFill>
                <a:srgbClr val="FFFFFF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</a:pPr>
            <a:r>
              <a:rPr lang="en" sz="1400">
                <a:solidFill>
                  <a:srgbClr val="FFFFFF"/>
                </a:solidFill>
              </a:rPr>
              <a:t>Body copy: </a:t>
            </a:r>
            <a:r>
              <a:rPr b="1" lang="en" sz="1400">
                <a:solidFill>
                  <a:srgbClr val="FFFFFF"/>
                </a:solidFill>
              </a:rPr>
              <a:t>Open Sans</a:t>
            </a:r>
            <a:endParaRPr b="1"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You can download the fonts on these pages: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FFC800"/>
                </a:solidFill>
                <a:hlinkClick r:id="rId3"/>
              </a:rPr>
              <a:t>https://www.fontsquirrel.com/fonts/montserrat</a:t>
            </a:r>
            <a:endParaRPr sz="1400">
              <a:solidFill>
                <a:srgbClr val="FFC80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FFC800"/>
                </a:solidFill>
                <a:hlinkClick r:id="rId4"/>
              </a:rPr>
              <a:t>https://www.fontsquirrel.com/fonts/open-sans</a:t>
            </a:r>
            <a:endParaRPr sz="1400">
              <a:solidFill>
                <a:srgbClr val="FFC80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FFFFFF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</a:pPr>
            <a:r>
              <a:rPr lang="en" sz="1400">
                <a:solidFill>
                  <a:srgbClr val="FFFFFF"/>
                </a:solidFill>
              </a:rPr>
              <a:t>Teal (background) </a:t>
            </a:r>
            <a:r>
              <a:rPr b="1" lang="en" sz="1400">
                <a:solidFill>
                  <a:srgbClr val="45AFDC"/>
                </a:solidFill>
                <a:highlight>
                  <a:srgbClr val="FFFFFF"/>
                </a:highlight>
              </a:rPr>
              <a:t>#45afdc</a:t>
            </a:r>
            <a:r>
              <a:rPr lang="en" sz="1400">
                <a:solidFill>
                  <a:srgbClr val="45AFDC"/>
                </a:solidFill>
                <a:highlight>
                  <a:srgbClr val="FFFFFF"/>
                </a:highlight>
              </a:rPr>
              <a:t> </a:t>
            </a:r>
            <a:r>
              <a:rPr lang="en" sz="1400">
                <a:solidFill>
                  <a:srgbClr val="FFFFFF"/>
                </a:solidFill>
              </a:rPr>
              <a:t>/ Teal (text) </a:t>
            </a:r>
            <a:r>
              <a:rPr b="1" lang="en" sz="1400">
                <a:solidFill>
                  <a:srgbClr val="1D98C7"/>
                </a:solidFill>
                <a:highlight>
                  <a:srgbClr val="FFFFFF"/>
                </a:highlight>
              </a:rPr>
              <a:t>#1d98c7</a:t>
            </a:r>
            <a:endParaRPr b="1" sz="1400">
              <a:solidFill>
                <a:srgbClr val="1D98C7"/>
              </a:solidFill>
              <a:highlight>
                <a:srgbClr val="FFFFFF"/>
              </a:highlight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</a:pPr>
            <a:r>
              <a:rPr lang="en" sz="1400">
                <a:solidFill>
                  <a:srgbClr val="FFFFFF"/>
                </a:solidFill>
              </a:rPr>
              <a:t>Gold (background) </a:t>
            </a:r>
            <a:r>
              <a:rPr b="1" lang="en" sz="1400">
                <a:solidFill>
                  <a:srgbClr val="FFC800"/>
                </a:solidFill>
              </a:rPr>
              <a:t>#ed9e46</a:t>
            </a:r>
            <a:r>
              <a:rPr lang="en" sz="1400">
                <a:solidFill>
                  <a:srgbClr val="FFFFFF"/>
                </a:solidFill>
              </a:rPr>
              <a:t> / Gold (text) </a:t>
            </a:r>
            <a:r>
              <a:rPr b="1" lang="en" sz="1400">
                <a:solidFill>
                  <a:srgbClr val="ED9E46"/>
                </a:solidFill>
              </a:rPr>
              <a:t>#ffc800</a:t>
            </a:r>
            <a:endParaRPr b="1" sz="1400">
              <a:solidFill>
                <a:srgbClr val="ED9E46"/>
              </a:solidFill>
            </a:endParaRPr>
          </a:p>
          <a:p>
            <a:pPr indent="-2286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None/>
            </a:pPr>
            <a:r>
              <a:t/>
            </a:r>
            <a:endParaRPr b="1" sz="1400">
              <a:solidFill>
                <a:srgbClr val="FFFFFF"/>
              </a:solidFill>
            </a:endParaRPr>
          </a:p>
        </p:txBody>
      </p:sp>
      <p:sp>
        <p:nvSpPr>
          <p:cNvPr id="395" name="Google Shape;395;p44"/>
          <p:cNvSpPr txBox="1"/>
          <p:nvPr/>
        </p:nvSpPr>
        <p:spPr>
          <a:xfrm>
            <a:off x="316275" y="4171650"/>
            <a:ext cx="85242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solidFill>
                  <a:schemeClr val="accent4"/>
                </a:solidFill>
                <a:latin typeface="Open Sans"/>
                <a:ea typeface="Open Sans"/>
                <a:cs typeface="Open Sans"/>
                <a:sym typeface="Open Sans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200">
              <a:solidFill>
                <a:schemeClr val="accent4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200">
              <a:solidFill>
                <a:schemeClr val="accent4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200">
              <a:solidFill>
                <a:schemeClr val="accent4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396" name="Google Shape;396;p44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45AFDC"/>
        </a:solidFill>
      </p:bgPr>
    </p:bg>
    <p:spTree>
      <p:nvGrpSpPr>
        <p:cNvPr id="400" name="Shape 4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1" name="Google Shape;401;p45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02" name="Google Shape;402;p45"/>
          <p:cNvSpPr txBox="1"/>
          <p:nvPr/>
        </p:nvSpPr>
        <p:spPr>
          <a:xfrm>
            <a:off x="6248575" y="3559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. </a:t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This means that you can:</a:t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Open Sans"/>
              <a:buChar char="●"/>
            </a:pPr>
            <a:r>
              <a:rPr lang="en" sz="9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Resize them without losing quality.</a:t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Open Sans"/>
              <a:buChar char="●"/>
            </a:pPr>
            <a:r>
              <a:rPr lang="en" sz="9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Change line color, width and style.</a:t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Isn’t that nice? :)</a:t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Examples:</a:t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grpSp>
        <p:nvGrpSpPr>
          <p:cNvPr id="403" name="Google Shape;403;p45"/>
          <p:cNvGrpSpPr/>
          <p:nvPr/>
        </p:nvGrpSpPr>
        <p:grpSpPr>
          <a:xfrm>
            <a:off x="348747" y="376919"/>
            <a:ext cx="342903" cy="447293"/>
            <a:chOff x="590250" y="244200"/>
            <a:chExt cx="407975" cy="532175"/>
          </a:xfrm>
        </p:grpSpPr>
        <p:sp>
          <p:nvSpPr>
            <p:cNvPr id="404" name="Google Shape;404;p45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45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45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45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45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45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45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45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45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45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45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45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45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45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8" name="Google Shape;418;p45"/>
          <p:cNvGrpSpPr/>
          <p:nvPr/>
        </p:nvGrpSpPr>
        <p:grpSpPr>
          <a:xfrm>
            <a:off x="901439" y="442941"/>
            <a:ext cx="372594" cy="310144"/>
            <a:chOff x="1247825" y="322750"/>
            <a:chExt cx="443300" cy="369000"/>
          </a:xfrm>
        </p:grpSpPr>
        <p:sp>
          <p:nvSpPr>
            <p:cNvPr id="419" name="Google Shape;419;p45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45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45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45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45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4" name="Google Shape;424;p45"/>
          <p:cNvGrpSpPr/>
          <p:nvPr/>
        </p:nvGrpSpPr>
        <p:grpSpPr>
          <a:xfrm>
            <a:off x="1474618" y="441407"/>
            <a:ext cx="356204" cy="313212"/>
            <a:chOff x="1929775" y="320925"/>
            <a:chExt cx="423800" cy="372650"/>
          </a:xfrm>
        </p:grpSpPr>
        <p:sp>
          <p:nvSpPr>
            <p:cNvPr id="425" name="Google Shape;425;p45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45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45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45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45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0" name="Google Shape;430;p45"/>
          <p:cNvSpPr/>
          <p:nvPr/>
        </p:nvSpPr>
        <p:spPr>
          <a:xfrm>
            <a:off x="2071920" y="430154"/>
            <a:ext cx="291717" cy="335738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1" name="Google Shape;431;p45"/>
          <p:cNvSpPr/>
          <p:nvPr/>
        </p:nvSpPr>
        <p:spPr>
          <a:xfrm>
            <a:off x="2656888" y="431183"/>
            <a:ext cx="251793" cy="333679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32" name="Google Shape;432;p45"/>
          <p:cNvGrpSpPr/>
          <p:nvPr/>
        </p:nvGrpSpPr>
        <p:grpSpPr>
          <a:xfrm>
            <a:off x="3744262" y="406085"/>
            <a:ext cx="336767" cy="383835"/>
            <a:chOff x="4630125" y="278900"/>
            <a:chExt cx="400675" cy="456675"/>
          </a:xfrm>
        </p:grpSpPr>
        <p:sp>
          <p:nvSpPr>
            <p:cNvPr id="433" name="Google Shape;433;p45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45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45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45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7" name="Google Shape;437;p45"/>
          <p:cNvSpPr/>
          <p:nvPr/>
        </p:nvSpPr>
        <p:spPr>
          <a:xfrm>
            <a:off x="4284851" y="429650"/>
            <a:ext cx="385895" cy="336746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38" name="Google Shape;438;p45"/>
          <p:cNvGrpSpPr/>
          <p:nvPr/>
        </p:nvGrpSpPr>
        <p:grpSpPr>
          <a:xfrm>
            <a:off x="353874" y="952641"/>
            <a:ext cx="342882" cy="418128"/>
            <a:chOff x="596350" y="929175"/>
            <a:chExt cx="407950" cy="497475"/>
          </a:xfrm>
        </p:grpSpPr>
        <p:sp>
          <p:nvSpPr>
            <p:cNvPr id="439" name="Google Shape;439;p45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45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45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45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45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45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45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6" name="Google Shape;446;p45"/>
          <p:cNvGrpSpPr/>
          <p:nvPr/>
        </p:nvGrpSpPr>
        <p:grpSpPr>
          <a:xfrm>
            <a:off x="1478190" y="1013556"/>
            <a:ext cx="349060" cy="298882"/>
            <a:chOff x="1934025" y="1001650"/>
            <a:chExt cx="415300" cy="355600"/>
          </a:xfrm>
        </p:grpSpPr>
        <p:sp>
          <p:nvSpPr>
            <p:cNvPr id="447" name="Google Shape;447;p45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45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45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45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1" name="Google Shape;451;p45"/>
          <p:cNvSpPr/>
          <p:nvPr/>
        </p:nvSpPr>
        <p:spPr>
          <a:xfrm>
            <a:off x="2042249" y="988498"/>
            <a:ext cx="351077" cy="349039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2" name="Google Shape;452;p45"/>
          <p:cNvSpPr/>
          <p:nvPr/>
        </p:nvSpPr>
        <p:spPr>
          <a:xfrm>
            <a:off x="2607759" y="1005897"/>
            <a:ext cx="350068" cy="31424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" name="Google Shape;453;p45"/>
          <p:cNvSpPr/>
          <p:nvPr/>
        </p:nvSpPr>
        <p:spPr>
          <a:xfrm>
            <a:off x="3177871" y="1008461"/>
            <a:ext cx="339835" cy="309115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" name="Google Shape;454;p45"/>
          <p:cNvSpPr/>
          <p:nvPr/>
        </p:nvSpPr>
        <p:spPr>
          <a:xfrm>
            <a:off x="3754139" y="1011529"/>
            <a:ext cx="317310" cy="3029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5" name="Google Shape;455;p45"/>
          <p:cNvGrpSpPr/>
          <p:nvPr/>
        </p:nvGrpSpPr>
        <p:grpSpPr>
          <a:xfrm>
            <a:off x="4302585" y="991031"/>
            <a:ext cx="350068" cy="350573"/>
            <a:chOff x="5294400" y="974850"/>
            <a:chExt cx="416500" cy="417100"/>
          </a:xfrm>
        </p:grpSpPr>
        <p:sp>
          <p:nvSpPr>
            <p:cNvPr id="456" name="Google Shape;456;p45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45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8" name="Google Shape;458;p45"/>
          <p:cNvGrpSpPr/>
          <p:nvPr/>
        </p:nvGrpSpPr>
        <p:grpSpPr>
          <a:xfrm>
            <a:off x="4825607" y="951632"/>
            <a:ext cx="433992" cy="422729"/>
            <a:chOff x="5916675" y="927975"/>
            <a:chExt cx="516350" cy="502950"/>
          </a:xfrm>
        </p:grpSpPr>
        <p:sp>
          <p:nvSpPr>
            <p:cNvPr id="459" name="Google Shape;459;p45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45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1" name="Google Shape;461;p45"/>
          <p:cNvGrpSpPr/>
          <p:nvPr/>
        </p:nvGrpSpPr>
        <p:grpSpPr>
          <a:xfrm>
            <a:off x="327251" y="1601045"/>
            <a:ext cx="391001" cy="264085"/>
            <a:chOff x="564675" y="1700625"/>
            <a:chExt cx="465200" cy="314200"/>
          </a:xfrm>
        </p:grpSpPr>
        <p:sp>
          <p:nvSpPr>
            <p:cNvPr id="462" name="Google Shape;462;p45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45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45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5" name="Google Shape;465;p45"/>
          <p:cNvGrpSpPr/>
          <p:nvPr/>
        </p:nvGrpSpPr>
        <p:grpSpPr>
          <a:xfrm>
            <a:off x="892235" y="1536557"/>
            <a:ext cx="391001" cy="382827"/>
            <a:chOff x="1236875" y="1623900"/>
            <a:chExt cx="465200" cy="455475"/>
          </a:xfrm>
        </p:grpSpPr>
        <p:sp>
          <p:nvSpPr>
            <p:cNvPr id="466" name="Google Shape;466;p45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45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45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45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45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45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45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3" name="Google Shape;473;p45"/>
          <p:cNvGrpSpPr/>
          <p:nvPr/>
        </p:nvGrpSpPr>
        <p:grpSpPr>
          <a:xfrm>
            <a:off x="1469490" y="1544752"/>
            <a:ext cx="366458" cy="366437"/>
            <a:chOff x="1923675" y="1633650"/>
            <a:chExt cx="436000" cy="435975"/>
          </a:xfrm>
        </p:grpSpPr>
        <p:sp>
          <p:nvSpPr>
            <p:cNvPr id="474" name="Google Shape;474;p45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45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45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45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45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45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0" name="Google Shape;480;p45"/>
          <p:cNvGrpSpPr/>
          <p:nvPr/>
        </p:nvGrpSpPr>
        <p:grpSpPr>
          <a:xfrm>
            <a:off x="2032941" y="1543218"/>
            <a:ext cx="369505" cy="369505"/>
            <a:chOff x="2594050" y="1631825"/>
            <a:chExt cx="439625" cy="439625"/>
          </a:xfrm>
        </p:grpSpPr>
        <p:sp>
          <p:nvSpPr>
            <p:cNvPr id="481" name="Google Shape;481;p45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45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45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45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5" name="Google Shape;485;p45"/>
          <p:cNvSpPr/>
          <p:nvPr/>
        </p:nvSpPr>
        <p:spPr>
          <a:xfrm>
            <a:off x="2614399" y="1559640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6" name="Google Shape;486;p45"/>
          <p:cNvGrpSpPr/>
          <p:nvPr/>
        </p:nvGrpSpPr>
        <p:grpSpPr>
          <a:xfrm>
            <a:off x="3197706" y="1515587"/>
            <a:ext cx="299911" cy="424768"/>
            <a:chOff x="3979850" y="1598950"/>
            <a:chExt cx="356825" cy="505375"/>
          </a:xfrm>
        </p:grpSpPr>
        <p:sp>
          <p:nvSpPr>
            <p:cNvPr id="487" name="Google Shape;487;p45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45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9" name="Google Shape;489;p45"/>
          <p:cNvGrpSpPr/>
          <p:nvPr/>
        </p:nvGrpSpPr>
        <p:grpSpPr>
          <a:xfrm>
            <a:off x="3715096" y="1606676"/>
            <a:ext cx="395098" cy="242589"/>
            <a:chOff x="4595425" y="1707325"/>
            <a:chExt cx="470075" cy="288625"/>
          </a:xfrm>
        </p:grpSpPr>
        <p:sp>
          <p:nvSpPr>
            <p:cNvPr id="490" name="Google Shape;490;p45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45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45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45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45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5" name="Google Shape;495;p45"/>
          <p:cNvGrpSpPr/>
          <p:nvPr/>
        </p:nvGrpSpPr>
        <p:grpSpPr>
          <a:xfrm>
            <a:off x="4299013" y="1547316"/>
            <a:ext cx="357234" cy="361310"/>
            <a:chOff x="5290150" y="1636700"/>
            <a:chExt cx="425025" cy="429875"/>
          </a:xfrm>
        </p:grpSpPr>
        <p:sp>
          <p:nvSpPr>
            <p:cNvPr id="496" name="Google Shape;496;p45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45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8" name="Google Shape;498;p45"/>
          <p:cNvGrpSpPr/>
          <p:nvPr/>
        </p:nvGrpSpPr>
        <p:grpSpPr>
          <a:xfrm>
            <a:off x="4862967" y="1536557"/>
            <a:ext cx="359272" cy="376691"/>
            <a:chOff x="5961125" y="1623900"/>
            <a:chExt cx="427450" cy="448175"/>
          </a:xfrm>
        </p:grpSpPr>
        <p:sp>
          <p:nvSpPr>
            <p:cNvPr id="499" name="Google Shape;499;p45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45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45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45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45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45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45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6" name="Google Shape;506;p45"/>
          <p:cNvGrpSpPr/>
          <p:nvPr/>
        </p:nvGrpSpPr>
        <p:grpSpPr>
          <a:xfrm>
            <a:off x="5415659" y="1546286"/>
            <a:ext cx="383835" cy="363369"/>
            <a:chOff x="6618700" y="1635475"/>
            <a:chExt cx="456675" cy="432325"/>
          </a:xfrm>
        </p:grpSpPr>
        <p:sp>
          <p:nvSpPr>
            <p:cNvPr id="507" name="Google Shape;507;p45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45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45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45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45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2" name="Google Shape;512;p45"/>
          <p:cNvGrpSpPr/>
          <p:nvPr/>
        </p:nvGrpSpPr>
        <p:grpSpPr>
          <a:xfrm>
            <a:off x="370747" y="2129698"/>
            <a:ext cx="304009" cy="326513"/>
            <a:chOff x="616425" y="2329600"/>
            <a:chExt cx="361700" cy="388475"/>
          </a:xfrm>
        </p:grpSpPr>
        <p:sp>
          <p:nvSpPr>
            <p:cNvPr id="513" name="Google Shape;513;p45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45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45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45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45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45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45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45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1" name="Google Shape;521;p45"/>
          <p:cNvGrpSpPr/>
          <p:nvPr/>
        </p:nvGrpSpPr>
        <p:grpSpPr>
          <a:xfrm>
            <a:off x="927557" y="2132766"/>
            <a:ext cx="320378" cy="320378"/>
            <a:chOff x="1278900" y="2333250"/>
            <a:chExt cx="381175" cy="381175"/>
          </a:xfrm>
        </p:grpSpPr>
        <p:sp>
          <p:nvSpPr>
            <p:cNvPr id="522" name="Google Shape;522;p45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45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45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45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6" name="Google Shape;526;p45"/>
          <p:cNvGrpSpPr/>
          <p:nvPr/>
        </p:nvGrpSpPr>
        <p:grpSpPr>
          <a:xfrm>
            <a:off x="1492520" y="2132766"/>
            <a:ext cx="320399" cy="320378"/>
            <a:chOff x="1951075" y="2333250"/>
            <a:chExt cx="381200" cy="381175"/>
          </a:xfrm>
        </p:grpSpPr>
        <p:sp>
          <p:nvSpPr>
            <p:cNvPr id="527" name="Google Shape;527;p45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45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45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45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1" name="Google Shape;531;p45"/>
          <p:cNvGrpSpPr/>
          <p:nvPr/>
        </p:nvGrpSpPr>
        <p:grpSpPr>
          <a:xfrm>
            <a:off x="2057504" y="2132766"/>
            <a:ext cx="320378" cy="320378"/>
            <a:chOff x="2623275" y="2333250"/>
            <a:chExt cx="381175" cy="381175"/>
          </a:xfrm>
        </p:grpSpPr>
        <p:sp>
          <p:nvSpPr>
            <p:cNvPr id="532" name="Google Shape;532;p45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45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45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45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6" name="Google Shape;536;p45"/>
          <p:cNvGrpSpPr/>
          <p:nvPr/>
        </p:nvGrpSpPr>
        <p:grpSpPr>
          <a:xfrm>
            <a:off x="2697209" y="2077503"/>
            <a:ext cx="170937" cy="426827"/>
            <a:chOff x="3384375" y="2267500"/>
            <a:chExt cx="203375" cy="507825"/>
          </a:xfrm>
        </p:grpSpPr>
        <p:sp>
          <p:nvSpPr>
            <p:cNvPr id="537" name="Google Shape;537;p45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45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9" name="Google Shape;539;p45"/>
          <p:cNvGrpSpPr/>
          <p:nvPr/>
        </p:nvGrpSpPr>
        <p:grpSpPr>
          <a:xfrm>
            <a:off x="3842516" y="2131736"/>
            <a:ext cx="140237" cy="318339"/>
            <a:chOff x="4747025" y="2332025"/>
            <a:chExt cx="166850" cy="378750"/>
          </a:xfrm>
        </p:grpSpPr>
        <p:sp>
          <p:nvSpPr>
            <p:cNvPr id="540" name="Google Shape;540;p45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45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2" name="Google Shape;542;p45"/>
          <p:cNvGrpSpPr/>
          <p:nvPr/>
        </p:nvGrpSpPr>
        <p:grpSpPr>
          <a:xfrm>
            <a:off x="3274990" y="2079541"/>
            <a:ext cx="145343" cy="422729"/>
            <a:chOff x="4071800" y="2269925"/>
            <a:chExt cx="172925" cy="502950"/>
          </a:xfrm>
        </p:grpSpPr>
        <p:sp>
          <p:nvSpPr>
            <p:cNvPr id="543" name="Google Shape;543;p45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45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5" name="Google Shape;545;p45"/>
          <p:cNvSpPr/>
          <p:nvPr/>
        </p:nvSpPr>
        <p:spPr>
          <a:xfrm>
            <a:off x="4317611" y="2124141"/>
            <a:ext cx="320378" cy="337776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6" name="Google Shape;546;p45"/>
          <p:cNvGrpSpPr/>
          <p:nvPr/>
        </p:nvGrpSpPr>
        <p:grpSpPr>
          <a:xfrm>
            <a:off x="4872696" y="2130202"/>
            <a:ext cx="345971" cy="325505"/>
            <a:chOff x="5972700" y="2330200"/>
            <a:chExt cx="411625" cy="387275"/>
          </a:xfrm>
        </p:grpSpPr>
        <p:sp>
          <p:nvSpPr>
            <p:cNvPr id="547" name="Google Shape;547;p45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45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9" name="Google Shape;549;p45"/>
          <p:cNvGrpSpPr/>
          <p:nvPr/>
        </p:nvGrpSpPr>
        <p:grpSpPr>
          <a:xfrm>
            <a:off x="467993" y="2658331"/>
            <a:ext cx="109538" cy="399195"/>
            <a:chOff x="732125" y="2958550"/>
            <a:chExt cx="130325" cy="474950"/>
          </a:xfrm>
        </p:grpSpPr>
        <p:sp>
          <p:nvSpPr>
            <p:cNvPr id="550" name="Google Shape;550;p45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45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45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45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45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45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45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45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8" name="Google Shape;558;p45"/>
          <p:cNvSpPr/>
          <p:nvPr/>
        </p:nvSpPr>
        <p:spPr>
          <a:xfrm>
            <a:off x="1484913" y="2642560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9" name="Google Shape;559;p45"/>
          <p:cNvSpPr/>
          <p:nvPr/>
        </p:nvSpPr>
        <p:spPr>
          <a:xfrm>
            <a:off x="963405" y="2642560"/>
            <a:ext cx="248746" cy="430924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0" name="Google Shape;560;p45"/>
          <p:cNvGrpSpPr/>
          <p:nvPr/>
        </p:nvGrpSpPr>
        <p:grpSpPr>
          <a:xfrm>
            <a:off x="2023737" y="2671127"/>
            <a:ext cx="387933" cy="367467"/>
            <a:chOff x="2583100" y="2973775"/>
            <a:chExt cx="461550" cy="437200"/>
          </a:xfrm>
        </p:grpSpPr>
        <p:sp>
          <p:nvSpPr>
            <p:cNvPr id="561" name="Google Shape;561;p45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45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3" name="Google Shape;563;p45"/>
          <p:cNvSpPr/>
          <p:nvPr/>
        </p:nvSpPr>
        <p:spPr>
          <a:xfrm>
            <a:off x="3734681" y="2679922"/>
            <a:ext cx="356204" cy="356204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4" name="Google Shape;564;p45"/>
          <p:cNvGrpSpPr/>
          <p:nvPr/>
        </p:nvGrpSpPr>
        <p:grpSpPr>
          <a:xfrm>
            <a:off x="4263186" y="2699284"/>
            <a:ext cx="435022" cy="323445"/>
            <a:chOff x="5247525" y="3007275"/>
            <a:chExt cx="517575" cy="384825"/>
          </a:xfrm>
        </p:grpSpPr>
        <p:sp>
          <p:nvSpPr>
            <p:cNvPr id="565" name="Google Shape;565;p45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45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7" name="Google Shape;567;p45"/>
          <p:cNvGrpSpPr/>
          <p:nvPr/>
        </p:nvGrpSpPr>
        <p:grpSpPr>
          <a:xfrm>
            <a:off x="3174172" y="2680856"/>
            <a:ext cx="342882" cy="350068"/>
            <a:chOff x="3951850" y="2985350"/>
            <a:chExt cx="407950" cy="416500"/>
          </a:xfrm>
        </p:grpSpPr>
        <p:sp>
          <p:nvSpPr>
            <p:cNvPr id="568" name="Google Shape;568;p45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45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45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45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2" name="Google Shape;572;p45"/>
          <p:cNvGrpSpPr/>
          <p:nvPr/>
        </p:nvGrpSpPr>
        <p:grpSpPr>
          <a:xfrm>
            <a:off x="330844" y="3270404"/>
            <a:ext cx="397136" cy="305017"/>
            <a:chOff x="568950" y="3686775"/>
            <a:chExt cx="472500" cy="362900"/>
          </a:xfrm>
        </p:grpSpPr>
        <p:sp>
          <p:nvSpPr>
            <p:cNvPr id="573" name="Google Shape;573;p45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45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45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6" name="Google Shape;576;p45"/>
          <p:cNvSpPr/>
          <p:nvPr/>
        </p:nvSpPr>
        <p:spPr>
          <a:xfrm>
            <a:off x="4907686" y="2663552"/>
            <a:ext cx="270221" cy="388962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7" name="Google Shape;577;p45"/>
          <p:cNvGrpSpPr/>
          <p:nvPr/>
        </p:nvGrpSpPr>
        <p:grpSpPr>
          <a:xfrm>
            <a:off x="898896" y="3295997"/>
            <a:ext cx="377700" cy="253852"/>
            <a:chOff x="1244800" y="3717225"/>
            <a:chExt cx="449375" cy="302025"/>
          </a:xfrm>
        </p:grpSpPr>
        <p:sp>
          <p:nvSpPr>
            <p:cNvPr id="578" name="Google Shape;578;p45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45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45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45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45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45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4" name="Google Shape;584;p45"/>
          <p:cNvGrpSpPr/>
          <p:nvPr/>
        </p:nvGrpSpPr>
        <p:grpSpPr>
          <a:xfrm>
            <a:off x="1468986" y="3276539"/>
            <a:ext cx="367467" cy="287115"/>
            <a:chOff x="1923075" y="3694075"/>
            <a:chExt cx="437200" cy="341600"/>
          </a:xfrm>
        </p:grpSpPr>
        <p:sp>
          <p:nvSpPr>
            <p:cNvPr id="585" name="Google Shape;585;p45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45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45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45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45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45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45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45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45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4" name="Google Shape;594;p45"/>
          <p:cNvGrpSpPr/>
          <p:nvPr/>
        </p:nvGrpSpPr>
        <p:grpSpPr>
          <a:xfrm>
            <a:off x="2037542" y="3271938"/>
            <a:ext cx="360301" cy="295814"/>
            <a:chOff x="2599525" y="3688600"/>
            <a:chExt cx="428675" cy="351950"/>
          </a:xfrm>
        </p:grpSpPr>
        <p:sp>
          <p:nvSpPr>
            <p:cNvPr id="595" name="Google Shape;595;p45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45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45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8" name="Google Shape;598;p45"/>
          <p:cNvGrpSpPr/>
          <p:nvPr/>
        </p:nvGrpSpPr>
        <p:grpSpPr>
          <a:xfrm>
            <a:off x="2619925" y="3251471"/>
            <a:ext cx="333700" cy="329077"/>
            <a:chOff x="3292425" y="3664250"/>
            <a:chExt cx="397025" cy="391525"/>
          </a:xfrm>
        </p:grpSpPr>
        <p:sp>
          <p:nvSpPr>
            <p:cNvPr id="599" name="Google Shape;599;p45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45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45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2" name="Google Shape;602;p45"/>
          <p:cNvGrpSpPr/>
          <p:nvPr/>
        </p:nvGrpSpPr>
        <p:grpSpPr>
          <a:xfrm>
            <a:off x="3157782" y="3293938"/>
            <a:ext cx="369526" cy="268183"/>
            <a:chOff x="3932350" y="3714775"/>
            <a:chExt cx="439650" cy="319075"/>
          </a:xfrm>
        </p:grpSpPr>
        <p:sp>
          <p:nvSpPr>
            <p:cNvPr id="603" name="Google Shape;603;p45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45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45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45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45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8" name="Google Shape;608;p45"/>
          <p:cNvGrpSpPr/>
          <p:nvPr/>
        </p:nvGrpSpPr>
        <p:grpSpPr>
          <a:xfrm>
            <a:off x="3722766" y="3293938"/>
            <a:ext cx="369505" cy="268183"/>
            <a:chOff x="4604550" y="3714775"/>
            <a:chExt cx="439625" cy="319075"/>
          </a:xfrm>
        </p:grpSpPr>
        <p:sp>
          <p:nvSpPr>
            <p:cNvPr id="609" name="Google Shape;609;p45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45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1" name="Google Shape;611;p45"/>
          <p:cNvGrpSpPr/>
          <p:nvPr/>
        </p:nvGrpSpPr>
        <p:grpSpPr>
          <a:xfrm>
            <a:off x="4301051" y="3266306"/>
            <a:ext cx="353136" cy="313738"/>
            <a:chOff x="5292575" y="3681900"/>
            <a:chExt cx="420150" cy="373275"/>
          </a:xfrm>
        </p:grpSpPr>
        <p:sp>
          <p:nvSpPr>
            <p:cNvPr id="612" name="Google Shape;612;p45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45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45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45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45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45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45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9" name="Google Shape;619;p45"/>
          <p:cNvGrpSpPr/>
          <p:nvPr/>
        </p:nvGrpSpPr>
        <p:grpSpPr>
          <a:xfrm>
            <a:off x="4846073" y="3226383"/>
            <a:ext cx="393060" cy="393060"/>
            <a:chOff x="5941025" y="3634400"/>
            <a:chExt cx="467650" cy="467650"/>
          </a:xfrm>
        </p:grpSpPr>
        <p:sp>
          <p:nvSpPr>
            <p:cNvPr id="620" name="Google Shape;620;p45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45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45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45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45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45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6" name="Google Shape;626;p45"/>
          <p:cNvGrpSpPr/>
          <p:nvPr/>
        </p:nvGrpSpPr>
        <p:grpSpPr>
          <a:xfrm>
            <a:off x="5436146" y="3251471"/>
            <a:ext cx="342882" cy="342903"/>
            <a:chOff x="6643075" y="3664250"/>
            <a:chExt cx="407950" cy="407975"/>
          </a:xfrm>
        </p:grpSpPr>
        <p:sp>
          <p:nvSpPr>
            <p:cNvPr id="627" name="Google Shape;627;p45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45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9" name="Google Shape;629;p45"/>
          <p:cNvGrpSpPr/>
          <p:nvPr/>
        </p:nvGrpSpPr>
        <p:grpSpPr>
          <a:xfrm>
            <a:off x="336980" y="3802125"/>
            <a:ext cx="371564" cy="371543"/>
            <a:chOff x="576250" y="4319400"/>
            <a:chExt cx="442075" cy="442050"/>
          </a:xfrm>
        </p:grpSpPr>
        <p:sp>
          <p:nvSpPr>
            <p:cNvPr id="630" name="Google Shape;630;p45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45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45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45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4" name="Google Shape;634;p45"/>
          <p:cNvSpPr/>
          <p:nvPr/>
        </p:nvSpPr>
        <p:spPr>
          <a:xfrm>
            <a:off x="886643" y="387442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" name="Google Shape;635;p45"/>
          <p:cNvSpPr/>
          <p:nvPr/>
        </p:nvSpPr>
        <p:spPr>
          <a:xfrm>
            <a:off x="3177366" y="3817603"/>
            <a:ext cx="340844" cy="340865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" name="Google Shape;636;p45"/>
          <p:cNvSpPr/>
          <p:nvPr/>
        </p:nvSpPr>
        <p:spPr>
          <a:xfrm>
            <a:off x="2612361" y="3839099"/>
            <a:ext cx="340844" cy="297873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7" name="Google Shape;637;p45"/>
          <p:cNvSpPr/>
          <p:nvPr/>
        </p:nvSpPr>
        <p:spPr>
          <a:xfrm>
            <a:off x="3740838" y="3816069"/>
            <a:ext cx="343912" cy="343933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8" name="Google Shape;638;p45"/>
          <p:cNvGrpSpPr/>
          <p:nvPr/>
        </p:nvGrpSpPr>
        <p:grpSpPr>
          <a:xfrm>
            <a:off x="4280585" y="3821057"/>
            <a:ext cx="394068" cy="325505"/>
            <a:chOff x="5268225" y="4341925"/>
            <a:chExt cx="468850" cy="387275"/>
          </a:xfrm>
        </p:grpSpPr>
        <p:sp>
          <p:nvSpPr>
            <p:cNvPr id="639" name="Google Shape;639;p45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45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45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45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45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45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45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45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7" name="Google Shape;647;p45"/>
          <p:cNvGrpSpPr/>
          <p:nvPr/>
        </p:nvGrpSpPr>
        <p:grpSpPr>
          <a:xfrm>
            <a:off x="4865531" y="3810824"/>
            <a:ext cx="354145" cy="354145"/>
            <a:chOff x="5964175" y="4329750"/>
            <a:chExt cx="421350" cy="421350"/>
          </a:xfrm>
        </p:grpSpPr>
        <p:sp>
          <p:nvSpPr>
            <p:cNvPr id="648" name="Google Shape;648;p45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45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0" name="Google Shape;650;p45"/>
          <p:cNvGrpSpPr/>
          <p:nvPr/>
        </p:nvGrpSpPr>
        <p:grpSpPr>
          <a:xfrm>
            <a:off x="901439" y="4375808"/>
            <a:ext cx="372594" cy="360301"/>
            <a:chOff x="1247825" y="5001950"/>
            <a:chExt cx="443300" cy="428675"/>
          </a:xfrm>
        </p:grpSpPr>
        <p:sp>
          <p:nvSpPr>
            <p:cNvPr id="651" name="Google Shape;651;p45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45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45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45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45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45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7" name="Google Shape;657;p45"/>
          <p:cNvGrpSpPr/>
          <p:nvPr/>
        </p:nvGrpSpPr>
        <p:grpSpPr>
          <a:xfrm>
            <a:off x="1499685" y="4357885"/>
            <a:ext cx="306068" cy="389992"/>
            <a:chOff x="1959600" y="4980625"/>
            <a:chExt cx="364150" cy="464000"/>
          </a:xfrm>
        </p:grpSpPr>
        <p:sp>
          <p:nvSpPr>
            <p:cNvPr id="658" name="Google Shape;658;p45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45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45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45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45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45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45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5" name="Google Shape;665;p45"/>
          <p:cNvGrpSpPr/>
          <p:nvPr/>
        </p:nvGrpSpPr>
        <p:grpSpPr>
          <a:xfrm>
            <a:off x="2042165" y="4372740"/>
            <a:ext cx="351077" cy="360806"/>
            <a:chOff x="2605025" y="4998300"/>
            <a:chExt cx="417700" cy="429275"/>
          </a:xfrm>
        </p:grpSpPr>
        <p:sp>
          <p:nvSpPr>
            <p:cNvPr id="666" name="Google Shape;666;p45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45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45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9" name="Google Shape;669;p45"/>
          <p:cNvGrpSpPr/>
          <p:nvPr/>
        </p:nvGrpSpPr>
        <p:grpSpPr>
          <a:xfrm>
            <a:off x="2572857" y="4375808"/>
            <a:ext cx="419662" cy="349543"/>
            <a:chOff x="3236425" y="5001950"/>
            <a:chExt cx="499300" cy="415875"/>
          </a:xfrm>
        </p:grpSpPr>
        <p:sp>
          <p:nvSpPr>
            <p:cNvPr id="670" name="Google Shape;670;p45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45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45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45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45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45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6" name="Google Shape;676;p45"/>
          <p:cNvGrpSpPr/>
          <p:nvPr/>
        </p:nvGrpSpPr>
        <p:grpSpPr>
          <a:xfrm>
            <a:off x="3187977" y="4357885"/>
            <a:ext cx="319369" cy="380263"/>
            <a:chOff x="3968275" y="4980625"/>
            <a:chExt cx="379975" cy="452425"/>
          </a:xfrm>
        </p:grpSpPr>
        <p:sp>
          <p:nvSpPr>
            <p:cNvPr id="677" name="Google Shape;677;p45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45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45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0" name="Google Shape;680;p45"/>
          <p:cNvGrpSpPr/>
          <p:nvPr/>
        </p:nvGrpSpPr>
        <p:grpSpPr>
          <a:xfrm>
            <a:off x="4843510" y="4442838"/>
            <a:ext cx="404323" cy="220085"/>
            <a:chOff x="5937975" y="5081700"/>
            <a:chExt cx="481050" cy="261850"/>
          </a:xfrm>
        </p:grpSpPr>
        <p:sp>
          <p:nvSpPr>
            <p:cNvPr id="681" name="Google Shape;681;p45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45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45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4" name="Google Shape;684;p45"/>
          <p:cNvGrpSpPr/>
          <p:nvPr/>
        </p:nvGrpSpPr>
        <p:grpSpPr>
          <a:xfrm>
            <a:off x="5461718" y="4400372"/>
            <a:ext cx="290183" cy="333679"/>
            <a:chOff x="6673500" y="5031175"/>
            <a:chExt cx="345250" cy="397000"/>
          </a:xfrm>
        </p:grpSpPr>
        <p:sp>
          <p:nvSpPr>
            <p:cNvPr id="685" name="Google Shape;685;p45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45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45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45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45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0" name="Google Shape;690;p45"/>
          <p:cNvGrpSpPr/>
          <p:nvPr/>
        </p:nvGrpSpPr>
        <p:grpSpPr>
          <a:xfrm>
            <a:off x="3153705" y="425017"/>
            <a:ext cx="387933" cy="345971"/>
            <a:chOff x="3927500" y="301425"/>
            <a:chExt cx="461550" cy="411625"/>
          </a:xfrm>
        </p:grpSpPr>
        <p:sp>
          <p:nvSpPr>
            <p:cNvPr id="691" name="Google Shape;691;p45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45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45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45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45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45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45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45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45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45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45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45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45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45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45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45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45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45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45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45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45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45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45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45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45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45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45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8" name="Google Shape;718;p45"/>
          <p:cNvGrpSpPr/>
          <p:nvPr/>
        </p:nvGrpSpPr>
        <p:grpSpPr>
          <a:xfrm>
            <a:off x="5441252" y="431678"/>
            <a:ext cx="332670" cy="332670"/>
            <a:chOff x="6649150" y="309350"/>
            <a:chExt cx="395800" cy="395800"/>
          </a:xfrm>
        </p:grpSpPr>
        <p:sp>
          <p:nvSpPr>
            <p:cNvPr id="719" name="Google Shape;719;p45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45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45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45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45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45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45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45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45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45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45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45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45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45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45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45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45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45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45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45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45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45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45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2" name="Google Shape;742;p45"/>
          <p:cNvGrpSpPr/>
          <p:nvPr/>
        </p:nvGrpSpPr>
        <p:grpSpPr>
          <a:xfrm>
            <a:off x="4873705" y="439348"/>
            <a:ext cx="337797" cy="319873"/>
            <a:chOff x="5973900" y="318475"/>
            <a:chExt cx="401900" cy="380575"/>
          </a:xfrm>
        </p:grpSpPr>
        <p:sp>
          <p:nvSpPr>
            <p:cNvPr id="743" name="Google Shape;743;p45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45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45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45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45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45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45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45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45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45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45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45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45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45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7" name="Google Shape;757;p45"/>
          <p:cNvGrpSpPr/>
          <p:nvPr/>
        </p:nvGrpSpPr>
        <p:grpSpPr>
          <a:xfrm>
            <a:off x="918858" y="952641"/>
            <a:ext cx="342882" cy="418128"/>
            <a:chOff x="1268550" y="929175"/>
            <a:chExt cx="407950" cy="497475"/>
          </a:xfrm>
        </p:grpSpPr>
        <p:sp>
          <p:nvSpPr>
            <p:cNvPr id="758" name="Google Shape;758;p45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45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45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1" name="Google Shape;761;p45"/>
          <p:cNvGrpSpPr/>
          <p:nvPr/>
        </p:nvGrpSpPr>
        <p:grpSpPr>
          <a:xfrm>
            <a:off x="5404922" y="968505"/>
            <a:ext cx="405331" cy="388962"/>
            <a:chOff x="6605925" y="948050"/>
            <a:chExt cx="482250" cy="462775"/>
          </a:xfrm>
        </p:grpSpPr>
        <p:sp>
          <p:nvSpPr>
            <p:cNvPr id="762" name="Google Shape;762;p45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45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45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45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45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45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8" name="Google Shape;768;p45"/>
          <p:cNvGrpSpPr/>
          <p:nvPr/>
        </p:nvGrpSpPr>
        <p:grpSpPr>
          <a:xfrm>
            <a:off x="5499604" y="2120474"/>
            <a:ext cx="215966" cy="342399"/>
            <a:chOff x="6718575" y="2318625"/>
            <a:chExt cx="256950" cy="407375"/>
          </a:xfrm>
        </p:grpSpPr>
        <p:sp>
          <p:nvSpPr>
            <p:cNvPr id="769" name="Google Shape;769;p45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45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45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45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" name="Google Shape;773;p45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45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45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45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7" name="Google Shape;777;p45"/>
          <p:cNvGrpSpPr/>
          <p:nvPr/>
        </p:nvGrpSpPr>
        <p:grpSpPr>
          <a:xfrm>
            <a:off x="2600993" y="2747382"/>
            <a:ext cx="363369" cy="221115"/>
            <a:chOff x="3269900" y="3064500"/>
            <a:chExt cx="432325" cy="263075"/>
          </a:xfrm>
        </p:grpSpPr>
        <p:sp>
          <p:nvSpPr>
            <p:cNvPr id="778" name="Google Shape;778;p45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45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45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1" name="Google Shape;781;p45"/>
          <p:cNvGrpSpPr/>
          <p:nvPr/>
        </p:nvGrpSpPr>
        <p:grpSpPr>
          <a:xfrm>
            <a:off x="5475019" y="2679826"/>
            <a:ext cx="265115" cy="372594"/>
            <a:chOff x="6689325" y="2984125"/>
            <a:chExt cx="315425" cy="443300"/>
          </a:xfrm>
        </p:grpSpPr>
        <p:sp>
          <p:nvSpPr>
            <p:cNvPr id="782" name="Google Shape;782;p45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45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45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45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" name="Google Shape;786;p45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7" name="Google Shape;787;p45"/>
          <p:cNvGrpSpPr/>
          <p:nvPr/>
        </p:nvGrpSpPr>
        <p:grpSpPr>
          <a:xfrm>
            <a:off x="1523745" y="3774494"/>
            <a:ext cx="256416" cy="414535"/>
            <a:chOff x="1988225" y="4286525"/>
            <a:chExt cx="305075" cy="493200"/>
          </a:xfrm>
        </p:grpSpPr>
        <p:sp>
          <p:nvSpPr>
            <p:cNvPr id="788" name="Google Shape;788;p45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" name="Google Shape;789;p45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45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45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" name="Google Shape;792;p45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" name="Google Shape;793;p45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45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5" name="Google Shape;795;p45"/>
          <p:cNvGrpSpPr/>
          <p:nvPr/>
        </p:nvGrpSpPr>
        <p:grpSpPr>
          <a:xfrm>
            <a:off x="2067737" y="3803659"/>
            <a:ext cx="309640" cy="392030"/>
            <a:chOff x="2635450" y="4321225"/>
            <a:chExt cx="368400" cy="466425"/>
          </a:xfrm>
        </p:grpSpPr>
        <p:sp>
          <p:nvSpPr>
            <p:cNvPr id="796" name="Google Shape;796;p45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" name="Google Shape;797;p45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45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45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" name="Google Shape;800;p45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45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2" name="Google Shape;802;p45"/>
          <p:cNvGrpSpPr/>
          <p:nvPr/>
        </p:nvGrpSpPr>
        <p:grpSpPr>
          <a:xfrm>
            <a:off x="5436146" y="3793930"/>
            <a:ext cx="342882" cy="383835"/>
            <a:chOff x="6643075" y="4309650"/>
            <a:chExt cx="407950" cy="456675"/>
          </a:xfrm>
        </p:grpSpPr>
        <p:sp>
          <p:nvSpPr>
            <p:cNvPr id="803" name="Google Shape;803;p45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45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45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" name="Google Shape;806;p45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" name="Google Shape;807;p45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45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" name="Google Shape;809;p45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" name="Google Shape;810;p45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45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2" name="Google Shape;812;p45"/>
          <p:cNvGrpSpPr/>
          <p:nvPr/>
        </p:nvGrpSpPr>
        <p:grpSpPr>
          <a:xfrm>
            <a:off x="4251419" y="4335885"/>
            <a:ext cx="452420" cy="433992"/>
            <a:chOff x="5233525" y="4954450"/>
            <a:chExt cx="538275" cy="516350"/>
          </a:xfrm>
        </p:grpSpPr>
        <p:sp>
          <p:nvSpPr>
            <p:cNvPr id="813" name="Google Shape;813;p45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45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" name="Google Shape;815;p45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" name="Google Shape;816;p45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45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" name="Google Shape;818;p45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" name="Google Shape;819;p45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45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" name="Google Shape;821;p45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" name="Google Shape;822;p45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45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4" name="Google Shape;824;p45"/>
          <p:cNvGrpSpPr/>
          <p:nvPr/>
        </p:nvGrpSpPr>
        <p:grpSpPr>
          <a:xfrm>
            <a:off x="3682338" y="4343554"/>
            <a:ext cx="460615" cy="418653"/>
            <a:chOff x="4556450" y="4963575"/>
            <a:chExt cx="548025" cy="498100"/>
          </a:xfrm>
        </p:grpSpPr>
        <p:sp>
          <p:nvSpPr>
            <p:cNvPr id="825" name="Google Shape;825;p45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45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" name="Google Shape;827;p45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" name="Google Shape;828;p45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" name="Google Shape;829;p45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0" name="Google Shape;830;p45"/>
          <p:cNvGrpSpPr/>
          <p:nvPr/>
        </p:nvGrpSpPr>
        <p:grpSpPr>
          <a:xfrm>
            <a:off x="299620" y="4434139"/>
            <a:ext cx="445255" cy="246182"/>
            <a:chOff x="531800" y="5071350"/>
            <a:chExt cx="529750" cy="292900"/>
          </a:xfrm>
        </p:grpSpPr>
        <p:sp>
          <p:nvSpPr>
            <p:cNvPr id="831" name="Google Shape;831;p45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45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" name="Google Shape;833;p45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" name="Google Shape;834;p45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" name="Google Shape;835;p45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" name="Google Shape;836;p45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" name="Google Shape;837;p45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8" name="Google Shape;838;p45"/>
          <p:cNvGrpSpPr/>
          <p:nvPr/>
        </p:nvGrpSpPr>
        <p:grpSpPr>
          <a:xfrm>
            <a:off x="7243894" y="1847300"/>
            <a:ext cx="433992" cy="422729"/>
            <a:chOff x="5916675" y="927975"/>
            <a:chExt cx="516350" cy="502950"/>
          </a:xfrm>
        </p:grpSpPr>
        <p:sp>
          <p:nvSpPr>
            <p:cNvPr id="839" name="Google Shape;839;p45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" name="Google Shape;840;p45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1" name="Google Shape;841;p45"/>
          <p:cNvGrpSpPr/>
          <p:nvPr/>
        </p:nvGrpSpPr>
        <p:grpSpPr>
          <a:xfrm>
            <a:off x="6359914" y="2553202"/>
            <a:ext cx="1079481" cy="1051467"/>
            <a:chOff x="5916675" y="927975"/>
            <a:chExt cx="516350" cy="502950"/>
          </a:xfrm>
        </p:grpSpPr>
        <p:sp>
          <p:nvSpPr>
            <p:cNvPr id="842" name="Google Shape;842;p45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" name="Google Shape;843;p45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4" name="Google Shape;844;p45"/>
          <p:cNvGrpSpPr/>
          <p:nvPr/>
        </p:nvGrpSpPr>
        <p:grpSpPr>
          <a:xfrm>
            <a:off x="6360057" y="1847300"/>
            <a:ext cx="433992" cy="422729"/>
            <a:chOff x="5916675" y="927975"/>
            <a:chExt cx="516350" cy="502950"/>
          </a:xfrm>
        </p:grpSpPr>
        <p:sp>
          <p:nvSpPr>
            <p:cNvPr id="845" name="Google Shape;845;p45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" name="Google Shape;846;p45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7" name="Google Shape;847;p45"/>
          <p:cNvSpPr/>
          <p:nvPr/>
        </p:nvSpPr>
        <p:spPr>
          <a:xfrm>
            <a:off x="7436055" y="20836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8" name="Google Shape;848;p45"/>
          <p:cNvSpPr/>
          <p:nvPr/>
        </p:nvSpPr>
        <p:spPr>
          <a:xfrm>
            <a:off x="6552218" y="20836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9" name="Google Shape;849;p45"/>
          <p:cNvSpPr/>
          <p:nvPr/>
        </p:nvSpPr>
        <p:spPr>
          <a:xfrm>
            <a:off x="6837753" y="3141215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FFFFFF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853" name="Shape 8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54" name="Google Shape;854;p46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855" name="Google Shape;855;p46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46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46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46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46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46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1" name="Google Shape;861;p46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862" name="Google Shape;862;p46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46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46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46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6" name="Google Shape;866;p46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867" name="Google Shape;867;p46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46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46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0" name="Google Shape;870;p46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871" name="Google Shape;871;p46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46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46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46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6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6" name="Google Shape;876;p46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877" name="Google Shape;877;p46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6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6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0" name="Google Shape;880;p46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881" name="Google Shape;881;p46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46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6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6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5" name="Google Shape;885;p46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886" name="Google Shape;886;p46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46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46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6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6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1" name="Google Shape;891;p46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892" name="Google Shape;892;p46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6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6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46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6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46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8" name="Google Shape;898;p46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899" name="Google Shape;899;p46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6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1" name="Google Shape;901;p46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902" name="Google Shape;902;p46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46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46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5" name="Google Shape;905;p46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906" name="Google Shape;906;p46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6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46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46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46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46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2" name="Google Shape;912;p46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913" name="Google Shape;913;p46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46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46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6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46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8" name="Google Shape;918;p46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919" name="Google Shape;919;p46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6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6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2" name="Google Shape;922;p46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923" name="Google Shape;923;p46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924" name="Google Shape;924;p46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5" name="Google Shape;925;p46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6" name="Google Shape;926;p46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7" name="Google Shape;927;p46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8" name="Google Shape;928;p46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9" name="Google Shape;929;p46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0" name="Google Shape;930;p46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1" name="Google Shape;931;p46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2" name="Google Shape;932;p46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3" name="Google Shape;933;p46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34" name="Google Shape;934;p46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46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46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46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6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6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0" name="Google Shape;940;p46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941" name="Google Shape;941;p46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46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6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6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5" name="Google Shape;945;p46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946" name="Google Shape;946;p46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6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6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6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46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1" name="Google Shape;951;p46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952" name="Google Shape;952;p46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46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46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6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6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6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8" name="Google Shape;958;p46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959" name="Google Shape;959;p46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6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6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6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3" name="Google Shape;963;p46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964" name="Google Shape;964;p46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6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6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6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8" name="Google Shape;968;p46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969" name="Google Shape;969;p46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6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6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6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6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74" name="Google Shape;974;p46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975" name="Google Shape;975;p46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6" name="Google Shape;976;p46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7" name="Google Shape;977;p46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8" name="Google Shape;978;p46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9" name="Google Shape;979;p46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0" name="Google Shape;980;p46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1" name="Google Shape;981;p46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2" name="Google Shape;982;p46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3" name="Google Shape;983;p46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4" name="Google Shape;984;p46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85" name="Google Shape;985;p46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986" name="Google Shape;986;p46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6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6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89" name="Google Shape;989;p46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990" name="Google Shape;990;p46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1" name="Google Shape;991;p46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2" name="Google Shape;992;p46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3" name="Google Shape;993;p46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4" name="Google Shape;994;p46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5" name="Google Shape;995;p46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6" name="Google Shape;996;p46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7" name="Google Shape;997;p46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8" name="Google Shape;998;p46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9" name="Google Shape;999;p46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00" name="Google Shape;1000;p46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1001" name="Google Shape;1001;p46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6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6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6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05" name="Google Shape;1005;p46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006" name="Google Shape;1006;p46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7" name="Google Shape;1007;p46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8" name="Google Shape;1008;p46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9" name="Google Shape;1009;p46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0" name="Google Shape;1010;p46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1" name="Google Shape;1011;p46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2" name="Google Shape;1012;p46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3" name="Google Shape;1013;p46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4" name="Google Shape;1014;p46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5" name="Google Shape;1015;p46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16" name="Google Shape;1016;p46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1017" name="Google Shape;1017;p46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6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6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6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46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46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46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4" name="Google Shape;1024;p46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1025" name="Google Shape;1025;p46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46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46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6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9" name="Google Shape;1029;p46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1030" name="Google Shape;1030;p46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6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6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6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4" name="Google Shape;1034;p46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1035" name="Google Shape;1035;p46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6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6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6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6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0" name="Google Shape;1040;p46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1041" name="Google Shape;1041;p46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6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6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6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6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46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7" name="Google Shape;1047;p46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1048" name="Google Shape;1048;p46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6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6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1" name="Google Shape;1051;p46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1052" name="Google Shape;1052;p46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46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6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6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6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7" name="Google Shape;1057;p46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1058" name="Google Shape;1058;p46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6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6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46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6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46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4" name="Google Shape;1064;p46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065" name="Google Shape;1065;p46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6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6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8" name="Google Shape;1068;p46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069" name="Google Shape;1069;p46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6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46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46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3" name="Google Shape;1073;p46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074" name="Google Shape;1074;p46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46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46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6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6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46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0" name="Google Shape;1080;p46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081" name="Google Shape;1081;p46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6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6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6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6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6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6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8" name="Google Shape;1088;p46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089" name="Google Shape;1089;p46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46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46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6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3" name="Google Shape;1093;p46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094" name="Google Shape;1094;p46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6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46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7" name="Google Shape;1097;p46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098" name="Google Shape;1098;p46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46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46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1" name="Google Shape;1101;p46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102" name="Google Shape;1102;p46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6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6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46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6" name="Google Shape;1106;p46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107" name="Google Shape;1107;p46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6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46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6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1" name="Google Shape;1111;p46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112" name="Google Shape;1112;p46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46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46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46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46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7" name="Google Shape;1117;p46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118" name="Google Shape;1118;p46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46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46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46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46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46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4" name="Google Shape;1124;p46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125" name="Google Shape;1125;p46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46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46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46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6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6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6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2" name="Google Shape;1132;p46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133" name="Google Shape;1133;p46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46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46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46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46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46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46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46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46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46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46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46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5" name="Google Shape;1145;p46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146" name="Google Shape;1146;p46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46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46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46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0" name="Google Shape;1150;p46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151" name="Google Shape;1151;p46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46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46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4" name="Google Shape;1154;p46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155" name="Google Shape;1155;p46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46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46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46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46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46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1" name="Google Shape;1161;p46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162" name="Google Shape;1162;p46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46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46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46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6" name="Google Shape;1166;p46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7" name="Google Shape;1167;p46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46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46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0" name="Google Shape;1170;p46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171" name="Google Shape;1171;p46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46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46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4" name="Google Shape;1174;p46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46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46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46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46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46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46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46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46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3" name="Google Shape;1183;p46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184" name="Google Shape;1184;p46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46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46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46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46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46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46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46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2" name="Google Shape;1192;p46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46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46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46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6" name="Google Shape;1196;p46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197" name="Google Shape;1197;p46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46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46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46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46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46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46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46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46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46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46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46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9" name="Google Shape;1209;p46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210" name="Google Shape;1210;p46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46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46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46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46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46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6" name="Google Shape;1216;p46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217" name="Google Shape;1217;p46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46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46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46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46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2" name="Google Shape;1222;p46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46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46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46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46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46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8" name="Google Shape;1228;p46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46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46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46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2" name="Google Shape;1232;p46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233" name="Google Shape;1233;p46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4" name="Google Shape;1234;p46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5" name="Google Shape;1235;p46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6" name="Google Shape;1236;p46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7" name="Google Shape;1237;p46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8" name="Google Shape;1238;p46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239" name="Google Shape;1239;p46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240" name="Google Shape;1240;p46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1" name="Google Shape;1241;p46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2" name="Google Shape;1242;p46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43" name="Google Shape;1243;p46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244" name="Google Shape;1244;p46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5" name="Google Shape;1245;p46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6" name="Google Shape;1246;p46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47" name="Google Shape;1247;p46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248" name="Google Shape;1248;p46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9" name="Google Shape;1249;p46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0" name="Google Shape;1250;p46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51" name="Google Shape;1251;p46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252" name="Google Shape;1252;p46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3" name="Google Shape;1253;p46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4" name="Google Shape;1254;p46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55" name="Google Shape;1255;p46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256" name="Google Shape;1256;p46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7" name="Google Shape;1257;p46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8" name="Google Shape;1258;p46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9" name="Google Shape;1259;p46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0" name="Google Shape;1260;p46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1" name="Google Shape;1261;p46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2" name="Google Shape;1262;p46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3" name="Google Shape;1263;p46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4" name="Google Shape;1264;p46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265" name="Google Shape;1265;p46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6" name="Google Shape;1266;p46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46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8" name="Google Shape;1268;p46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9" name="Google Shape;1269;p46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0" name="Google Shape;1270;p46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1" name="Google Shape;1271;p46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2" name="Google Shape;1272;p46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3" name="Google Shape;1273;p46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4" name="Google Shape;1274;p46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46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6" name="Google Shape;1276;p46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7" name="Google Shape;1277;p46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8" name="Google Shape;1278;p46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9" name="Google Shape;1279;p46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0" name="Google Shape;1280;p46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1" name="Google Shape;1281;p46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2" name="Google Shape;1282;p46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3" name="Google Shape;1283;p46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4" name="Google Shape;1284;p46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5" name="Google Shape;1285;p46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6" name="Google Shape;1286;p46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7" name="Google Shape;1287;p46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8" name="Google Shape;1288;p46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9" name="Google Shape;1289;p46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290" name="Google Shape;1290;p46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291" name="Google Shape;1291;p46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2" name="Google Shape;1292;p46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93" name="Google Shape;1293;p46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294" name="Google Shape;1294;p46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5" name="Google Shape;1295;p46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96" name="Google Shape;1296;p46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297" name="Google Shape;1297;p46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8" name="Google Shape;1298;p46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99" name="Google Shape;1299;p46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</a:rPr>
              <a:t>Diagrams and infographics</a:t>
            </a:r>
            <a:endParaRPr sz="2000">
              <a:solidFill>
                <a:schemeClr val="dk1"/>
              </a:solidFill>
            </a:endParaRPr>
          </a:p>
        </p:txBody>
      </p:sp>
      <p:sp>
        <p:nvSpPr>
          <p:cNvPr id="1300" name="Google Shape;1300;p46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04" name="Shape 1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5" name="Google Shape;1305;p47"/>
          <p:cNvSpPr txBox="1"/>
          <p:nvPr/>
        </p:nvSpPr>
        <p:spPr>
          <a:xfrm>
            <a:off x="2163850" y="971456"/>
            <a:ext cx="6676800" cy="103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Now you can use any emoji as an icon!</a:t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306" name="Google Shape;1306;p47"/>
          <p:cNvSpPr txBox="1"/>
          <p:nvPr/>
        </p:nvSpPr>
        <p:spPr>
          <a:xfrm>
            <a:off x="808100" y="2295038"/>
            <a:ext cx="7327500" cy="192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FFC800"/>
                </a:highlight>
                <a:latin typeface="Open Sans"/>
                <a:ea typeface="Open Sans"/>
                <a:cs typeface="Open Sans"/>
                <a:sym typeface="Open Sans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FFC800"/>
              </a:highlight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307" name="Google Shape;1307;p47"/>
          <p:cNvSpPr txBox="1"/>
          <p:nvPr/>
        </p:nvSpPr>
        <p:spPr>
          <a:xfrm>
            <a:off x="648975" y="1156661"/>
            <a:ext cx="1440600" cy="97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chemeClr val="accent4"/>
                </a:solidFill>
              </a:rPr>
              <a:t>😉</a:t>
            </a:r>
            <a:endParaRPr sz="9600">
              <a:solidFill>
                <a:schemeClr val="accent4"/>
              </a:solidFill>
            </a:endParaRPr>
          </a:p>
        </p:txBody>
      </p:sp>
      <p:sp>
        <p:nvSpPr>
          <p:cNvPr id="1308" name="Google Shape;1308;p47"/>
          <p:cNvSpPr txBox="1"/>
          <p:nvPr>
            <p:ph idx="12" type="sldNum"/>
          </p:nvPr>
        </p:nvSpPr>
        <p:spPr>
          <a:xfrm>
            <a:off x="8556775" y="4777350"/>
            <a:ext cx="548700" cy="290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312" name="Shape 1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13" name="Google Shape;1313;p48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314" name="Google Shape;1314;p48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315" name="Google Shape;1315;p48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316" name="Google Shape;1316;p48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317" name="Google Shape;1317;p48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18" name="Google Shape;1318;p48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19" name="Google Shape;1319;p48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320" name="Google Shape;1320;p48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21" name="Google Shape;1321;p48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22" name="Google Shape;1322;p48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323" name="Google Shape;1323;p48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24" name="Google Shape;1324;p48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25" name="Google Shape;1325;p48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326" name="Google Shape;1326;p48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27" name="Google Shape;1327;p48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Mercutio template">
  <a:themeElements>
    <a:clrScheme name="Custom 347">
      <a:dk1>
        <a:srgbClr val="000000"/>
      </a:dk1>
      <a:lt1>
        <a:srgbClr val="FFFFFF"/>
      </a:lt1>
      <a:dk2>
        <a:srgbClr val="666666"/>
      </a:dk2>
      <a:lt2>
        <a:srgbClr val="EFEFEF"/>
      </a:lt2>
      <a:accent1>
        <a:srgbClr val="45AFDC"/>
      </a:accent1>
      <a:accent2>
        <a:srgbClr val="1D98C7"/>
      </a:accent2>
      <a:accent3>
        <a:srgbClr val="ED9E46"/>
      </a:accent3>
      <a:accent4>
        <a:srgbClr val="FFC800"/>
      </a:accent4>
      <a:accent5>
        <a:srgbClr val="CCCCCC"/>
      </a:accent5>
      <a:accent6>
        <a:srgbClr val="EFEFEF"/>
      </a:accent6>
      <a:hlink>
        <a:srgbClr val="1D98C7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