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</p:sldIdLst>
  <p:sldSz cx="18288000" cy="10287000"/>
  <p:notesSz cx="6858000" cy="9144000"/>
  <p:embeddedFontLst>
    <p:embeddedFont>
      <p:font typeface="DM Sans Bold" charset="1" panose="00000000000000000000"/>
      <p:regular r:id="rId23"/>
    </p:embeddedFont>
    <p:embeddedFont>
      <p:font typeface="Quando" charset="1" panose="02020603060000060704"/>
      <p:regular r:id="rId24"/>
    </p:embeddedFont>
    <p:embeddedFont>
      <p:font typeface="DM Sans" charset="1" panose="00000000000000000000"/>
      <p:regular r:id="rId25"/>
    </p:embeddedFont>
    <p:embeddedFont>
      <p:font typeface="Canva Sans" charset="1" panose="020B0503030501040103"/>
      <p:regular r:id="rId26"/>
    </p:embeddedFont>
    <p:embeddedFont>
      <p:font typeface="Canva Sans Bold" charset="1" panose="020B0803030501040103"/>
      <p:regular r:id="rId27"/>
    </p:embeddedFont>
    <p:embeddedFont>
      <p:font typeface="Canva Sans Bold Italics" charset="1" panose="020B0803030501040103"/>
      <p:regular r:id="rId28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slides/slide5.xml" Type="http://schemas.openxmlformats.org/officeDocument/2006/relationships/slide"/><Relationship Id="rId11" Target="slides/slide6.xml" Type="http://schemas.openxmlformats.org/officeDocument/2006/relationships/slide"/><Relationship Id="rId12" Target="slides/slide7.xml" Type="http://schemas.openxmlformats.org/officeDocument/2006/relationships/slide"/><Relationship Id="rId13" Target="slides/slide8.xml" Type="http://schemas.openxmlformats.org/officeDocument/2006/relationships/slide"/><Relationship Id="rId14" Target="slides/slide9.xml" Type="http://schemas.openxmlformats.org/officeDocument/2006/relationships/slide"/><Relationship Id="rId15" Target="slides/slide10.xml" Type="http://schemas.openxmlformats.org/officeDocument/2006/relationships/slide"/><Relationship Id="rId16" Target="slides/slide11.xml" Type="http://schemas.openxmlformats.org/officeDocument/2006/relationships/slide"/><Relationship Id="rId17" Target="slides/slide12.xml" Type="http://schemas.openxmlformats.org/officeDocument/2006/relationships/slide"/><Relationship Id="rId18" Target="slides/slide13.xml" Type="http://schemas.openxmlformats.org/officeDocument/2006/relationships/slide"/><Relationship Id="rId19" Target="slides/slide14.xml" Type="http://schemas.openxmlformats.org/officeDocument/2006/relationships/slide"/><Relationship Id="rId2" Target="presProps.xml" Type="http://schemas.openxmlformats.org/officeDocument/2006/relationships/presProps"/><Relationship Id="rId20" Target="slides/slide15.xml" Type="http://schemas.openxmlformats.org/officeDocument/2006/relationships/slide"/><Relationship Id="rId21" Target="slides/slide16.xml" Type="http://schemas.openxmlformats.org/officeDocument/2006/relationships/slide"/><Relationship Id="rId22" Target="slides/slide17.xml" Type="http://schemas.openxmlformats.org/officeDocument/2006/relationships/slide"/><Relationship Id="rId23" Target="fonts/font23.fntdata" Type="http://schemas.openxmlformats.org/officeDocument/2006/relationships/font"/><Relationship Id="rId24" Target="fonts/font24.fntdata" Type="http://schemas.openxmlformats.org/officeDocument/2006/relationships/font"/><Relationship Id="rId25" Target="fonts/font25.fntdata" Type="http://schemas.openxmlformats.org/officeDocument/2006/relationships/font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28" Target="fonts/font28.fntdata" Type="http://schemas.openxmlformats.org/officeDocument/2006/relationships/font"/><Relationship Id="rId3" Target="viewProps.xml" Type="http://schemas.openxmlformats.org/officeDocument/2006/relationships/viewProps"/><Relationship Id="rId4" Target="theme/theme1.xml" Type="http://schemas.openxmlformats.org/officeDocument/2006/relationships/theme"/><Relationship Id="rId5" Target="tableStyles.xml" Type="http://schemas.openxmlformats.org/officeDocument/2006/relationships/tableStyles"/><Relationship Id="rId6" Target="slides/slide1.xml" Type="http://schemas.openxmlformats.org/officeDocument/2006/relationships/slide"/><Relationship Id="rId7" Target="slides/slide2.xml" Type="http://schemas.openxmlformats.org/officeDocument/2006/relationships/slide"/><Relationship Id="rId8" Target="slides/slide3.xml" Type="http://schemas.openxmlformats.org/officeDocument/2006/relationships/slide"/><Relationship Id="rId9" Target="slides/slide4.xml" Type="http://schemas.openxmlformats.org/officeDocument/2006/relationships/slide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png" Type="http://schemas.openxmlformats.org/officeDocument/2006/relationships/image"/><Relationship Id="rId11" Target="../media/image10.svg" Type="http://schemas.openxmlformats.org/officeDocument/2006/relationships/image"/><Relationship Id="rId12" Target="../media/image11.png" Type="http://schemas.openxmlformats.org/officeDocument/2006/relationships/image"/><Relationship Id="rId13" Target="../media/image12.svg" Type="http://schemas.openxmlformats.org/officeDocument/2006/relationships/image"/><Relationship Id="rId14" Target="../media/image13.png" Type="http://schemas.openxmlformats.org/officeDocument/2006/relationships/image"/><Relationship Id="rId15" Target="../media/image14.svg" Type="http://schemas.openxmlformats.org/officeDocument/2006/relationships/image"/><Relationship Id="rId16" Target="../media/image15.png" Type="http://schemas.openxmlformats.org/officeDocument/2006/relationships/image"/><Relationship Id="rId17" Target="../media/image16.svg" Type="http://schemas.openxmlformats.org/officeDocument/2006/relationships/image"/><Relationship Id="rId18" Target="../media/image17.png" Type="http://schemas.openxmlformats.org/officeDocument/2006/relationships/image"/><Relationship Id="rId19" Target="../media/image18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Relationship Id="rId7" Target="../media/image6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9.png" Type="http://schemas.openxmlformats.org/officeDocument/2006/relationships/image"/><Relationship Id="rId3" Target="../media/image20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png" Type="http://schemas.openxmlformats.org/officeDocument/2006/relationships/image"/><Relationship Id="rId3" Target="../media/image8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11.png" Type="http://schemas.openxmlformats.org/officeDocument/2006/relationships/image"/><Relationship Id="rId7" Target="../media/image12.svg" Type="http://schemas.openxmlformats.org/officeDocument/2006/relationships/image"/><Relationship Id="rId8" Target="../media/image5.png" Type="http://schemas.openxmlformats.org/officeDocument/2006/relationships/image"/><Relationship Id="rId9" Target="../media/image6.sv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5.png" Type="http://schemas.openxmlformats.org/officeDocument/2006/relationships/image"/><Relationship Id="rId3" Target="../media/image16.svg" Type="http://schemas.openxmlformats.org/officeDocument/2006/relationships/image"/><Relationship Id="rId4" Target="../media/image17.png" Type="http://schemas.openxmlformats.org/officeDocument/2006/relationships/image"/><Relationship Id="rId5" Target="../media/image18.svg" Type="http://schemas.openxmlformats.org/officeDocument/2006/relationships/image"/><Relationship Id="rId6" Target="../media/image21.png" Type="http://schemas.openxmlformats.org/officeDocument/2006/relationships/image"/><Relationship Id="rId7" Target="../media/image22.svg" Type="http://schemas.openxmlformats.org/officeDocument/2006/relationships/image"/><Relationship Id="rId8" Target="../media/image23.png" Type="http://schemas.openxmlformats.org/officeDocument/2006/relationships/image"/><Relationship Id="rId9" Target="../media/image24.sv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.png" Type="http://schemas.openxmlformats.org/officeDocument/2006/relationships/image"/><Relationship Id="rId3" Target="../media/image10.sv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5.jpe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png" Type="http://schemas.openxmlformats.org/officeDocument/2006/relationships/image"/><Relationship Id="rId3" Target="../media/image14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6.jpeg" Type="http://schemas.openxmlformats.org/officeDocument/2006/relationships/image"/><Relationship Id="rId3" Target="../media/image27.jpe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5.png" Type="http://schemas.openxmlformats.org/officeDocument/2006/relationships/image"/><Relationship Id="rId3" Target="../media/image16.sv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.png" Type="http://schemas.openxmlformats.org/officeDocument/2006/relationships/image"/><Relationship Id="rId3" Target="../media/image4.svg" Type="http://schemas.openxmlformats.org/officeDocument/2006/relationships/image"/><Relationship Id="rId4" Target="../media/image28.png" Type="http://schemas.openxmlformats.org/officeDocument/2006/relationships/image"/><Relationship Id="rId5" Target="../media/image29.pn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0.png" Type="http://schemas.openxmlformats.org/officeDocument/2006/relationships/image"/><Relationship Id="rId3" Target="../media/image31.png" Type="http://schemas.openxmlformats.org/officeDocument/2006/relationships/image"/><Relationship Id="rId4" Target="../media/image32.pn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3.png" Type="http://schemas.openxmlformats.org/officeDocument/2006/relationships/image"/><Relationship Id="rId3" Target="../media/image34.pn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5.jpeg" Type="http://schemas.openxmlformats.org/officeDocument/2006/relationships/image"/><Relationship Id="rId3" Target="../media/image36.jpeg" Type="http://schemas.openxmlformats.org/officeDocument/2006/relationships/image"/><Relationship Id="rId4" Target="../media/image37.jpeg" Type="http://schemas.openxmlformats.org/officeDocument/2006/relationships/image"/><Relationship Id="rId5" Target="../media/image38.jpeg" Type="http://schemas.openxmlformats.org/officeDocument/2006/relationships/image"/><Relationship Id="rId6" Target="../media/image39.jpeg" Type="http://schemas.openxmlformats.org/officeDocument/2006/relationships/image"/><Relationship Id="rId7" Target="../media/image40.jpe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1.png" Type="http://schemas.openxmlformats.org/officeDocument/2006/relationships/image"/><Relationship Id="rId3" Target="../media/image22.sv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.png" Type="http://schemas.openxmlformats.org/officeDocument/2006/relationships/image"/><Relationship Id="rId11" Target="../media/image6.svg" Type="http://schemas.openxmlformats.org/officeDocument/2006/relationships/image"/><Relationship Id="rId12" Target="../media/image1.png" Type="http://schemas.openxmlformats.org/officeDocument/2006/relationships/image"/><Relationship Id="rId13" Target="../media/image2.svg" Type="http://schemas.openxmlformats.org/officeDocument/2006/relationships/image"/><Relationship Id="rId14" Target="../media/image19.png" Type="http://schemas.openxmlformats.org/officeDocument/2006/relationships/image"/><Relationship Id="rId15" Target="../media/image20.svg" Type="http://schemas.openxmlformats.org/officeDocument/2006/relationships/image"/><Relationship Id="rId16" Target="../media/image11.png" Type="http://schemas.openxmlformats.org/officeDocument/2006/relationships/image"/><Relationship Id="rId17" Target="../media/image12.svg" Type="http://schemas.openxmlformats.org/officeDocument/2006/relationships/image"/><Relationship Id="rId18" Target="../media/image13.png" Type="http://schemas.openxmlformats.org/officeDocument/2006/relationships/image"/><Relationship Id="rId19" Target="../media/image14.svg" Type="http://schemas.openxmlformats.org/officeDocument/2006/relationships/image"/><Relationship Id="rId2" Target="../media/image9.png" Type="http://schemas.openxmlformats.org/officeDocument/2006/relationships/image"/><Relationship Id="rId20" Target="../media/image17.png" Type="http://schemas.openxmlformats.org/officeDocument/2006/relationships/image"/><Relationship Id="rId21" Target="../media/image18.svg" Type="http://schemas.openxmlformats.org/officeDocument/2006/relationships/image"/><Relationship Id="rId22" Target="../media/image21.png" Type="http://schemas.openxmlformats.org/officeDocument/2006/relationships/image"/><Relationship Id="rId23" Target="../media/image22.svg" Type="http://schemas.openxmlformats.org/officeDocument/2006/relationships/image"/><Relationship Id="rId24" Target="../media/image23.png" Type="http://schemas.openxmlformats.org/officeDocument/2006/relationships/image"/><Relationship Id="rId25" Target="../media/image24.svg" Type="http://schemas.openxmlformats.org/officeDocument/2006/relationships/image"/><Relationship Id="rId3" Target="../media/image10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15.png" Type="http://schemas.openxmlformats.org/officeDocument/2006/relationships/image"/><Relationship Id="rId7" Target="../media/image16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1.png" Type="http://schemas.openxmlformats.org/officeDocument/2006/relationships/image"/><Relationship Id="rId3" Target="../media/image42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4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62557" y="0"/>
            <a:ext cx="18613114" cy="1028700"/>
            <a:chOff x="0" y="0"/>
            <a:chExt cx="24817486" cy="1371600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4" id="4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9DDAE8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6" id="6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793323" y="1677123"/>
            <a:ext cx="2432207" cy="2377059"/>
            <a:chOff x="0" y="0"/>
            <a:chExt cx="622312" cy="608202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622312" cy="608202"/>
            </a:xfrm>
            <a:custGeom>
              <a:avLst/>
              <a:gdLst/>
              <a:ahLst/>
              <a:cxnLst/>
              <a:rect r="r" b="b" t="t" l="l"/>
              <a:pathLst>
                <a:path h="608202" w="622312">
                  <a:moveTo>
                    <a:pt x="162337" y="0"/>
                  </a:moveTo>
                  <a:lnTo>
                    <a:pt x="459975" y="0"/>
                  </a:lnTo>
                  <a:cubicBezTo>
                    <a:pt x="503030" y="0"/>
                    <a:pt x="544321" y="17103"/>
                    <a:pt x="574765" y="47547"/>
                  </a:cubicBezTo>
                  <a:cubicBezTo>
                    <a:pt x="605209" y="77992"/>
                    <a:pt x="622312" y="119283"/>
                    <a:pt x="622312" y="162337"/>
                  </a:cubicBezTo>
                  <a:lnTo>
                    <a:pt x="622312" y="445865"/>
                  </a:lnTo>
                  <a:cubicBezTo>
                    <a:pt x="622312" y="488919"/>
                    <a:pt x="605209" y="530211"/>
                    <a:pt x="574765" y="560655"/>
                  </a:cubicBezTo>
                  <a:cubicBezTo>
                    <a:pt x="544321" y="591099"/>
                    <a:pt x="503030" y="608202"/>
                    <a:pt x="459975" y="608202"/>
                  </a:cubicBezTo>
                  <a:lnTo>
                    <a:pt x="162337" y="608202"/>
                  </a:lnTo>
                  <a:cubicBezTo>
                    <a:pt x="119283" y="608202"/>
                    <a:pt x="77992" y="591099"/>
                    <a:pt x="47547" y="560655"/>
                  </a:cubicBezTo>
                  <a:cubicBezTo>
                    <a:pt x="17103" y="530211"/>
                    <a:pt x="0" y="488919"/>
                    <a:pt x="0" y="445865"/>
                  </a:cubicBezTo>
                  <a:lnTo>
                    <a:pt x="0" y="162337"/>
                  </a:lnTo>
                  <a:cubicBezTo>
                    <a:pt x="0" y="119283"/>
                    <a:pt x="17103" y="77992"/>
                    <a:pt x="47547" y="47547"/>
                  </a:cubicBezTo>
                  <a:cubicBezTo>
                    <a:pt x="77992" y="17103"/>
                    <a:pt x="119283" y="0"/>
                    <a:pt x="162337" y="0"/>
                  </a:cubicBezTo>
                  <a:close/>
                </a:path>
              </a:pathLst>
            </a:custGeom>
            <a:solidFill>
              <a:srgbClr val="74A9D0"/>
            </a:solidFill>
            <a:ln w="38100" cap="rnd">
              <a:solidFill>
                <a:srgbClr val="383333"/>
              </a:solidFill>
              <a:prstDash val="solid"/>
              <a:round/>
            </a:ln>
          </p:spPr>
        </p:sp>
        <p:sp>
          <p:nvSpPr>
            <p:cNvPr name="TextBox 17" id="17"/>
            <p:cNvSpPr txBox="true"/>
            <p:nvPr/>
          </p:nvSpPr>
          <p:spPr>
            <a:xfrm>
              <a:off x="0" y="-47625"/>
              <a:ext cx="622312" cy="6558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3514551" y="1677123"/>
            <a:ext cx="2432207" cy="2377059"/>
            <a:chOff x="0" y="0"/>
            <a:chExt cx="622312" cy="608202"/>
          </a:xfrm>
        </p:grpSpPr>
        <p:sp>
          <p:nvSpPr>
            <p:cNvPr name="Freeform 19" id="19"/>
            <p:cNvSpPr/>
            <p:nvPr/>
          </p:nvSpPr>
          <p:spPr>
            <a:xfrm flipH="false" flipV="false" rot="0">
              <a:off x="0" y="0"/>
              <a:ext cx="622312" cy="608202"/>
            </a:xfrm>
            <a:custGeom>
              <a:avLst/>
              <a:gdLst/>
              <a:ahLst/>
              <a:cxnLst/>
              <a:rect r="r" b="b" t="t" l="l"/>
              <a:pathLst>
                <a:path h="608202" w="622312">
                  <a:moveTo>
                    <a:pt x="162337" y="0"/>
                  </a:moveTo>
                  <a:lnTo>
                    <a:pt x="459975" y="0"/>
                  </a:lnTo>
                  <a:cubicBezTo>
                    <a:pt x="503030" y="0"/>
                    <a:pt x="544321" y="17103"/>
                    <a:pt x="574765" y="47547"/>
                  </a:cubicBezTo>
                  <a:cubicBezTo>
                    <a:pt x="605209" y="77992"/>
                    <a:pt x="622312" y="119283"/>
                    <a:pt x="622312" y="162337"/>
                  </a:cubicBezTo>
                  <a:lnTo>
                    <a:pt x="622312" y="445865"/>
                  </a:lnTo>
                  <a:cubicBezTo>
                    <a:pt x="622312" y="488919"/>
                    <a:pt x="605209" y="530211"/>
                    <a:pt x="574765" y="560655"/>
                  </a:cubicBezTo>
                  <a:cubicBezTo>
                    <a:pt x="544321" y="591099"/>
                    <a:pt x="503030" y="608202"/>
                    <a:pt x="459975" y="608202"/>
                  </a:cubicBezTo>
                  <a:lnTo>
                    <a:pt x="162337" y="608202"/>
                  </a:lnTo>
                  <a:cubicBezTo>
                    <a:pt x="119283" y="608202"/>
                    <a:pt x="77992" y="591099"/>
                    <a:pt x="47547" y="560655"/>
                  </a:cubicBezTo>
                  <a:cubicBezTo>
                    <a:pt x="17103" y="530211"/>
                    <a:pt x="0" y="488919"/>
                    <a:pt x="0" y="445865"/>
                  </a:cubicBezTo>
                  <a:lnTo>
                    <a:pt x="0" y="162337"/>
                  </a:lnTo>
                  <a:cubicBezTo>
                    <a:pt x="0" y="119283"/>
                    <a:pt x="17103" y="77992"/>
                    <a:pt x="47547" y="47547"/>
                  </a:cubicBezTo>
                  <a:cubicBezTo>
                    <a:pt x="77992" y="17103"/>
                    <a:pt x="119283" y="0"/>
                    <a:pt x="162337" y="0"/>
                  </a:cubicBezTo>
                  <a:close/>
                </a:path>
              </a:pathLst>
            </a:custGeom>
            <a:solidFill>
              <a:srgbClr val="383333"/>
            </a:solidFill>
            <a:ln w="38100" cap="rnd">
              <a:solidFill>
                <a:srgbClr val="383333"/>
              </a:solidFill>
              <a:prstDash val="solid"/>
              <a:round/>
            </a:ln>
          </p:spPr>
        </p:sp>
        <p:sp>
          <p:nvSpPr>
            <p:cNvPr name="TextBox 20" id="20"/>
            <p:cNvSpPr txBox="true"/>
            <p:nvPr/>
          </p:nvSpPr>
          <p:spPr>
            <a:xfrm>
              <a:off x="0" y="-47625"/>
              <a:ext cx="622312" cy="6558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6231092" y="1677123"/>
            <a:ext cx="2432207" cy="2377059"/>
            <a:chOff x="0" y="0"/>
            <a:chExt cx="622312" cy="608202"/>
          </a:xfrm>
        </p:grpSpPr>
        <p:sp>
          <p:nvSpPr>
            <p:cNvPr name="Freeform 22" id="22"/>
            <p:cNvSpPr/>
            <p:nvPr/>
          </p:nvSpPr>
          <p:spPr>
            <a:xfrm flipH="false" flipV="false" rot="0">
              <a:off x="0" y="0"/>
              <a:ext cx="622312" cy="608202"/>
            </a:xfrm>
            <a:custGeom>
              <a:avLst/>
              <a:gdLst/>
              <a:ahLst/>
              <a:cxnLst/>
              <a:rect r="r" b="b" t="t" l="l"/>
              <a:pathLst>
                <a:path h="608202" w="622312">
                  <a:moveTo>
                    <a:pt x="162337" y="0"/>
                  </a:moveTo>
                  <a:lnTo>
                    <a:pt x="459975" y="0"/>
                  </a:lnTo>
                  <a:cubicBezTo>
                    <a:pt x="503030" y="0"/>
                    <a:pt x="544321" y="17103"/>
                    <a:pt x="574765" y="47547"/>
                  </a:cubicBezTo>
                  <a:cubicBezTo>
                    <a:pt x="605209" y="77992"/>
                    <a:pt x="622312" y="119283"/>
                    <a:pt x="622312" y="162337"/>
                  </a:cubicBezTo>
                  <a:lnTo>
                    <a:pt x="622312" y="445865"/>
                  </a:lnTo>
                  <a:cubicBezTo>
                    <a:pt x="622312" y="488919"/>
                    <a:pt x="605209" y="530211"/>
                    <a:pt x="574765" y="560655"/>
                  </a:cubicBezTo>
                  <a:cubicBezTo>
                    <a:pt x="544321" y="591099"/>
                    <a:pt x="503030" y="608202"/>
                    <a:pt x="459975" y="608202"/>
                  </a:cubicBezTo>
                  <a:lnTo>
                    <a:pt x="162337" y="608202"/>
                  </a:lnTo>
                  <a:cubicBezTo>
                    <a:pt x="119283" y="608202"/>
                    <a:pt x="77992" y="591099"/>
                    <a:pt x="47547" y="560655"/>
                  </a:cubicBezTo>
                  <a:cubicBezTo>
                    <a:pt x="17103" y="530211"/>
                    <a:pt x="0" y="488919"/>
                    <a:pt x="0" y="445865"/>
                  </a:cubicBezTo>
                  <a:lnTo>
                    <a:pt x="0" y="162337"/>
                  </a:lnTo>
                  <a:cubicBezTo>
                    <a:pt x="0" y="119283"/>
                    <a:pt x="17103" y="77992"/>
                    <a:pt x="47547" y="47547"/>
                  </a:cubicBezTo>
                  <a:cubicBezTo>
                    <a:pt x="77992" y="17103"/>
                    <a:pt x="119283" y="0"/>
                    <a:pt x="162337" y="0"/>
                  </a:cubicBezTo>
                  <a:close/>
                </a:path>
              </a:pathLst>
            </a:custGeom>
            <a:solidFill>
              <a:srgbClr val="F4B94F"/>
            </a:solidFill>
            <a:ln w="38100" cap="rnd">
              <a:solidFill>
                <a:srgbClr val="383333"/>
              </a:solidFill>
              <a:prstDash val="solid"/>
              <a:round/>
            </a:ln>
          </p:spPr>
        </p:sp>
        <p:sp>
          <p:nvSpPr>
            <p:cNvPr name="TextBox 23" id="23"/>
            <p:cNvSpPr txBox="true"/>
            <p:nvPr/>
          </p:nvSpPr>
          <p:spPr>
            <a:xfrm>
              <a:off x="0" y="-47625"/>
              <a:ext cx="622312" cy="6558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793323" y="4343204"/>
            <a:ext cx="2432207" cy="2377059"/>
            <a:chOff x="0" y="0"/>
            <a:chExt cx="622312" cy="608202"/>
          </a:xfrm>
        </p:grpSpPr>
        <p:sp>
          <p:nvSpPr>
            <p:cNvPr name="Freeform 25" id="25"/>
            <p:cNvSpPr/>
            <p:nvPr/>
          </p:nvSpPr>
          <p:spPr>
            <a:xfrm flipH="false" flipV="false" rot="0">
              <a:off x="0" y="0"/>
              <a:ext cx="622312" cy="608202"/>
            </a:xfrm>
            <a:custGeom>
              <a:avLst/>
              <a:gdLst/>
              <a:ahLst/>
              <a:cxnLst/>
              <a:rect r="r" b="b" t="t" l="l"/>
              <a:pathLst>
                <a:path h="608202" w="622312">
                  <a:moveTo>
                    <a:pt x="162337" y="0"/>
                  </a:moveTo>
                  <a:lnTo>
                    <a:pt x="459975" y="0"/>
                  </a:lnTo>
                  <a:cubicBezTo>
                    <a:pt x="503030" y="0"/>
                    <a:pt x="544321" y="17103"/>
                    <a:pt x="574765" y="47547"/>
                  </a:cubicBezTo>
                  <a:cubicBezTo>
                    <a:pt x="605209" y="77992"/>
                    <a:pt x="622312" y="119283"/>
                    <a:pt x="622312" y="162337"/>
                  </a:cubicBezTo>
                  <a:lnTo>
                    <a:pt x="622312" y="445865"/>
                  </a:lnTo>
                  <a:cubicBezTo>
                    <a:pt x="622312" y="488919"/>
                    <a:pt x="605209" y="530211"/>
                    <a:pt x="574765" y="560655"/>
                  </a:cubicBezTo>
                  <a:cubicBezTo>
                    <a:pt x="544321" y="591099"/>
                    <a:pt x="503030" y="608202"/>
                    <a:pt x="459975" y="608202"/>
                  </a:cubicBezTo>
                  <a:lnTo>
                    <a:pt x="162337" y="608202"/>
                  </a:lnTo>
                  <a:cubicBezTo>
                    <a:pt x="119283" y="608202"/>
                    <a:pt x="77992" y="591099"/>
                    <a:pt x="47547" y="560655"/>
                  </a:cubicBezTo>
                  <a:cubicBezTo>
                    <a:pt x="17103" y="530211"/>
                    <a:pt x="0" y="488919"/>
                    <a:pt x="0" y="445865"/>
                  </a:cubicBezTo>
                  <a:lnTo>
                    <a:pt x="0" y="162337"/>
                  </a:lnTo>
                  <a:cubicBezTo>
                    <a:pt x="0" y="119283"/>
                    <a:pt x="17103" y="77992"/>
                    <a:pt x="47547" y="47547"/>
                  </a:cubicBezTo>
                  <a:cubicBezTo>
                    <a:pt x="77992" y="17103"/>
                    <a:pt x="119283" y="0"/>
                    <a:pt x="162337" y="0"/>
                  </a:cubicBezTo>
                  <a:close/>
                </a:path>
              </a:pathLst>
            </a:custGeom>
            <a:solidFill>
              <a:srgbClr val="E97532"/>
            </a:solidFill>
            <a:ln w="38100" cap="rnd">
              <a:solidFill>
                <a:srgbClr val="383333"/>
              </a:solidFill>
              <a:prstDash val="solid"/>
              <a:round/>
            </a:ln>
          </p:spPr>
        </p:sp>
        <p:sp>
          <p:nvSpPr>
            <p:cNvPr name="TextBox 26" id="26"/>
            <p:cNvSpPr txBox="true"/>
            <p:nvPr/>
          </p:nvSpPr>
          <p:spPr>
            <a:xfrm>
              <a:off x="0" y="-47625"/>
              <a:ext cx="622312" cy="6558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3514551" y="4343204"/>
            <a:ext cx="2432207" cy="2377059"/>
            <a:chOff x="0" y="0"/>
            <a:chExt cx="622312" cy="608202"/>
          </a:xfrm>
        </p:grpSpPr>
        <p:sp>
          <p:nvSpPr>
            <p:cNvPr name="Freeform 28" id="28"/>
            <p:cNvSpPr/>
            <p:nvPr/>
          </p:nvSpPr>
          <p:spPr>
            <a:xfrm flipH="false" flipV="false" rot="0">
              <a:off x="0" y="0"/>
              <a:ext cx="622312" cy="608202"/>
            </a:xfrm>
            <a:custGeom>
              <a:avLst/>
              <a:gdLst/>
              <a:ahLst/>
              <a:cxnLst/>
              <a:rect r="r" b="b" t="t" l="l"/>
              <a:pathLst>
                <a:path h="608202" w="622312">
                  <a:moveTo>
                    <a:pt x="162337" y="0"/>
                  </a:moveTo>
                  <a:lnTo>
                    <a:pt x="459975" y="0"/>
                  </a:lnTo>
                  <a:cubicBezTo>
                    <a:pt x="503030" y="0"/>
                    <a:pt x="544321" y="17103"/>
                    <a:pt x="574765" y="47547"/>
                  </a:cubicBezTo>
                  <a:cubicBezTo>
                    <a:pt x="605209" y="77992"/>
                    <a:pt x="622312" y="119283"/>
                    <a:pt x="622312" y="162337"/>
                  </a:cubicBezTo>
                  <a:lnTo>
                    <a:pt x="622312" y="445865"/>
                  </a:lnTo>
                  <a:cubicBezTo>
                    <a:pt x="622312" y="488919"/>
                    <a:pt x="605209" y="530211"/>
                    <a:pt x="574765" y="560655"/>
                  </a:cubicBezTo>
                  <a:cubicBezTo>
                    <a:pt x="544321" y="591099"/>
                    <a:pt x="503030" y="608202"/>
                    <a:pt x="459975" y="608202"/>
                  </a:cubicBezTo>
                  <a:lnTo>
                    <a:pt x="162337" y="608202"/>
                  </a:lnTo>
                  <a:cubicBezTo>
                    <a:pt x="119283" y="608202"/>
                    <a:pt x="77992" y="591099"/>
                    <a:pt x="47547" y="560655"/>
                  </a:cubicBezTo>
                  <a:cubicBezTo>
                    <a:pt x="17103" y="530211"/>
                    <a:pt x="0" y="488919"/>
                    <a:pt x="0" y="445865"/>
                  </a:cubicBezTo>
                  <a:lnTo>
                    <a:pt x="0" y="162337"/>
                  </a:lnTo>
                  <a:cubicBezTo>
                    <a:pt x="0" y="119283"/>
                    <a:pt x="17103" y="77992"/>
                    <a:pt x="47547" y="47547"/>
                  </a:cubicBezTo>
                  <a:cubicBezTo>
                    <a:pt x="77992" y="17103"/>
                    <a:pt x="119283" y="0"/>
                    <a:pt x="162337" y="0"/>
                  </a:cubicBezTo>
                  <a:close/>
                </a:path>
              </a:pathLst>
            </a:custGeom>
            <a:solidFill>
              <a:srgbClr val="EA7E72"/>
            </a:solidFill>
            <a:ln w="38100" cap="rnd">
              <a:solidFill>
                <a:srgbClr val="383333"/>
              </a:solidFill>
              <a:prstDash val="solid"/>
              <a:round/>
            </a:ln>
          </p:spPr>
        </p:sp>
        <p:sp>
          <p:nvSpPr>
            <p:cNvPr name="TextBox 29" id="29"/>
            <p:cNvSpPr txBox="true"/>
            <p:nvPr/>
          </p:nvSpPr>
          <p:spPr>
            <a:xfrm>
              <a:off x="0" y="-47625"/>
              <a:ext cx="622312" cy="6558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6231092" y="4343204"/>
            <a:ext cx="2432207" cy="2377059"/>
            <a:chOff x="0" y="0"/>
            <a:chExt cx="622312" cy="608202"/>
          </a:xfrm>
        </p:grpSpPr>
        <p:sp>
          <p:nvSpPr>
            <p:cNvPr name="Freeform 31" id="31"/>
            <p:cNvSpPr/>
            <p:nvPr/>
          </p:nvSpPr>
          <p:spPr>
            <a:xfrm flipH="false" flipV="false" rot="0">
              <a:off x="0" y="0"/>
              <a:ext cx="622312" cy="608202"/>
            </a:xfrm>
            <a:custGeom>
              <a:avLst/>
              <a:gdLst/>
              <a:ahLst/>
              <a:cxnLst/>
              <a:rect r="r" b="b" t="t" l="l"/>
              <a:pathLst>
                <a:path h="608202" w="622312">
                  <a:moveTo>
                    <a:pt x="162337" y="0"/>
                  </a:moveTo>
                  <a:lnTo>
                    <a:pt x="459975" y="0"/>
                  </a:lnTo>
                  <a:cubicBezTo>
                    <a:pt x="503030" y="0"/>
                    <a:pt x="544321" y="17103"/>
                    <a:pt x="574765" y="47547"/>
                  </a:cubicBezTo>
                  <a:cubicBezTo>
                    <a:pt x="605209" y="77992"/>
                    <a:pt x="622312" y="119283"/>
                    <a:pt x="622312" y="162337"/>
                  </a:cubicBezTo>
                  <a:lnTo>
                    <a:pt x="622312" y="445865"/>
                  </a:lnTo>
                  <a:cubicBezTo>
                    <a:pt x="622312" y="488919"/>
                    <a:pt x="605209" y="530211"/>
                    <a:pt x="574765" y="560655"/>
                  </a:cubicBezTo>
                  <a:cubicBezTo>
                    <a:pt x="544321" y="591099"/>
                    <a:pt x="503030" y="608202"/>
                    <a:pt x="459975" y="608202"/>
                  </a:cubicBezTo>
                  <a:lnTo>
                    <a:pt x="162337" y="608202"/>
                  </a:lnTo>
                  <a:cubicBezTo>
                    <a:pt x="119283" y="608202"/>
                    <a:pt x="77992" y="591099"/>
                    <a:pt x="47547" y="560655"/>
                  </a:cubicBezTo>
                  <a:cubicBezTo>
                    <a:pt x="17103" y="530211"/>
                    <a:pt x="0" y="488919"/>
                    <a:pt x="0" y="445865"/>
                  </a:cubicBezTo>
                  <a:lnTo>
                    <a:pt x="0" y="162337"/>
                  </a:lnTo>
                  <a:cubicBezTo>
                    <a:pt x="0" y="119283"/>
                    <a:pt x="17103" y="77992"/>
                    <a:pt x="47547" y="47547"/>
                  </a:cubicBezTo>
                  <a:cubicBezTo>
                    <a:pt x="77992" y="17103"/>
                    <a:pt x="119283" y="0"/>
                    <a:pt x="162337" y="0"/>
                  </a:cubicBezTo>
                  <a:close/>
                </a:path>
              </a:pathLst>
            </a:custGeom>
            <a:solidFill>
              <a:srgbClr val="9DDAE8"/>
            </a:solidFill>
            <a:ln w="38100" cap="rnd">
              <a:solidFill>
                <a:srgbClr val="383333"/>
              </a:solidFill>
              <a:prstDash val="solid"/>
              <a:round/>
            </a:ln>
          </p:spPr>
        </p:sp>
        <p:sp>
          <p:nvSpPr>
            <p:cNvPr name="TextBox 32" id="32"/>
            <p:cNvSpPr txBox="true"/>
            <p:nvPr/>
          </p:nvSpPr>
          <p:spPr>
            <a:xfrm>
              <a:off x="0" y="-47625"/>
              <a:ext cx="622312" cy="6558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33" id="33"/>
          <p:cNvGrpSpPr/>
          <p:nvPr/>
        </p:nvGrpSpPr>
        <p:grpSpPr>
          <a:xfrm rot="0">
            <a:off x="793323" y="7004597"/>
            <a:ext cx="2432207" cy="2377059"/>
            <a:chOff x="0" y="0"/>
            <a:chExt cx="622312" cy="608202"/>
          </a:xfrm>
        </p:grpSpPr>
        <p:sp>
          <p:nvSpPr>
            <p:cNvPr name="Freeform 34" id="34"/>
            <p:cNvSpPr/>
            <p:nvPr/>
          </p:nvSpPr>
          <p:spPr>
            <a:xfrm flipH="false" flipV="false" rot="0">
              <a:off x="0" y="0"/>
              <a:ext cx="622312" cy="608202"/>
            </a:xfrm>
            <a:custGeom>
              <a:avLst/>
              <a:gdLst/>
              <a:ahLst/>
              <a:cxnLst/>
              <a:rect r="r" b="b" t="t" l="l"/>
              <a:pathLst>
                <a:path h="608202" w="622312">
                  <a:moveTo>
                    <a:pt x="162337" y="0"/>
                  </a:moveTo>
                  <a:lnTo>
                    <a:pt x="459975" y="0"/>
                  </a:lnTo>
                  <a:cubicBezTo>
                    <a:pt x="503030" y="0"/>
                    <a:pt x="544321" y="17103"/>
                    <a:pt x="574765" y="47547"/>
                  </a:cubicBezTo>
                  <a:cubicBezTo>
                    <a:pt x="605209" y="77992"/>
                    <a:pt x="622312" y="119283"/>
                    <a:pt x="622312" y="162337"/>
                  </a:cubicBezTo>
                  <a:lnTo>
                    <a:pt x="622312" y="445865"/>
                  </a:lnTo>
                  <a:cubicBezTo>
                    <a:pt x="622312" y="488919"/>
                    <a:pt x="605209" y="530211"/>
                    <a:pt x="574765" y="560655"/>
                  </a:cubicBezTo>
                  <a:cubicBezTo>
                    <a:pt x="544321" y="591099"/>
                    <a:pt x="503030" y="608202"/>
                    <a:pt x="459975" y="608202"/>
                  </a:cubicBezTo>
                  <a:lnTo>
                    <a:pt x="162337" y="608202"/>
                  </a:lnTo>
                  <a:cubicBezTo>
                    <a:pt x="119283" y="608202"/>
                    <a:pt x="77992" y="591099"/>
                    <a:pt x="47547" y="560655"/>
                  </a:cubicBezTo>
                  <a:cubicBezTo>
                    <a:pt x="17103" y="530211"/>
                    <a:pt x="0" y="488919"/>
                    <a:pt x="0" y="445865"/>
                  </a:cubicBezTo>
                  <a:lnTo>
                    <a:pt x="0" y="162337"/>
                  </a:lnTo>
                  <a:cubicBezTo>
                    <a:pt x="0" y="119283"/>
                    <a:pt x="17103" y="77992"/>
                    <a:pt x="47547" y="47547"/>
                  </a:cubicBezTo>
                  <a:cubicBezTo>
                    <a:pt x="77992" y="17103"/>
                    <a:pt x="119283" y="0"/>
                    <a:pt x="162337" y="0"/>
                  </a:cubicBezTo>
                  <a:close/>
                </a:path>
              </a:pathLst>
            </a:custGeom>
            <a:solidFill>
              <a:srgbClr val="296BAF"/>
            </a:solidFill>
            <a:ln w="38100" cap="rnd">
              <a:solidFill>
                <a:srgbClr val="383333"/>
              </a:solidFill>
              <a:prstDash val="solid"/>
              <a:round/>
            </a:ln>
          </p:spPr>
        </p:sp>
        <p:sp>
          <p:nvSpPr>
            <p:cNvPr name="TextBox 35" id="35"/>
            <p:cNvSpPr txBox="true"/>
            <p:nvPr/>
          </p:nvSpPr>
          <p:spPr>
            <a:xfrm>
              <a:off x="0" y="-47625"/>
              <a:ext cx="622312" cy="6558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36" id="36"/>
          <p:cNvGrpSpPr/>
          <p:nvPr/>
        </p:nvGrpSpPr>
        <p:grpSpPr>
          <a:xfrm rot="0">
            <a:off x="3514551" y="7004597"/>
            <a:ext cx="2432207" cy="2377059"/>
            <a:chOff x="0" y="0"/>
            <a:chExt cx="622312" cy="608202"/>
          </a:xfrm>
        </p:grpSpPr>
        <p:sp>
          <p:nvSpPr>
            <p:cNvPr name="Freeform 37" id="37"/>
            <p:cNvSpPr/>
            <p:nvPr/>
          </p:nvSpPr>
          <p:spPr>
            <a:xfrm flipH="false" flipV="false" rot="0">
              <a:off x="0" y="0"/>
              <a:ext cx="622312" cy="608202"/>
            </a:xfrm>
            <a:custGeom>
              <a:avLst/>
              <a:gdLst/>
              <a:ahLst/>
              <a:cxnLst/>
              <a:rect r="r" b="b" t="t" l="l"/>
              <a:pathLst>
                <a:path h="608202" w="622312">
                  <a:moveTo>
                    <a:pt x="162337" y="0"/>
                  </a:moveTo>
                  <a:lnTo>
                    <a:pt x="459975" y="0"/>
                  </a:lnTo>
                  <a:cubicBezTo>
                    <a:pt x="503030" y="0"/>
                    <a:pt x="544321" y="17103"/>
                    <a:pt x="574765" y="47547"/>
                  </a:cubicBezTo>
                  <a:cubicBezTo>
                    <a:pt x="605209" y="77992"/>
                    <a:pt x="622312" y="119283"/>
                    <a:pt x="622312" y="162337"/>
                  </a:cubicBezTo>
                  <a:lnTo>
                    <a:pt x="622312" y="445865"/>
                  </a:lnTo>
                  <a:cubicBezTo>
                    <a:pt x="622312" y="488919"/>
                    <a:pt x="605209" y="530211"/>
                    <a:pt x="574765" y="560655"/>
                  </a:cubicBezTo>
                  <a:cubicBezTo>
                    <a:pt x="544321" y="591099"/>
                    <a:pt x="503030" y="608202"/>
                    <a:pt x="459975" y="608202"/>
                  </a:cubicBezTo>
                  <a:lnTo>
                    <a:pt x="162337" y="608202"/>
                  </a:lnTo>
                  <a:cubicBezTo>
                    <a:pt x="119283" y="608202"/>
                    <a:pt x="77992" y="591099"/>
                    <a:pt x="47547" y="560655"/>
                  </a:cubicBezTo>
                  <a:cubicBezTo>
                    <a:pt x="17103" y="530211"/>
                    <a:pt x="0" y="488919"/>
                    <a:pt x="0" y="445865"/>
                  </a:cubicBezTo>
                  <a:lnTo>
                    <a:pt x="0" y="162337"/>
                  </a:lnTo>
                  <a:cubicBezTo>
                    <a:pt x="0" y="119283"/>
                    <a:pt x="17103" y="77992"/>
                    <a:pt x="47547" y="47547"/>
                  </a:cubicBezTo>
                  <a:cubicBezTo>
                    <a:pt x="77992" y="17103"/>
                    <a:pt x="119283" y="0"/>
                    <a:pt x="162337" y="0"/>
                  </a:cubicBezTo>
                  <a:close/>
                </a:path>
              </a:pathLst>
            </a:custGeom>
            <a:solidFill>
              <a:srgbClr val="FBE262"/>
            </a:solidFill>
            <a:ln w="38100" cap="rnd">
              <a:solidFill>
                <a:srgbClr val="383333"/>
              </a:solidFill>
              <a:prstDash val="solid"/>
              <a:round/>
            </a:ln>
          </p:spPr>
        </p:sp>
        <p:sp>
          <p:nvSpPr>
            <p:cNvPr name="TextBox 38" id="38"/>
            <p:cNvSpPr txBox="true"/>
            <p:nvPr/>
          </p:nvSpPr>
          <p:spPr>
            <a:xfrm>
              <a:off x="0" y="-47625"/>
              <a:ext cx="622312" cy="6558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6231092" y="7004597"/>
            <a:ext cx="2432207" cy="2377059"/>
            <a:chOff x="0" y="0"/>
            <a:chExt cx="622312" cy="608202"/>
          </a:xfrm>
        </p:grpSpPr>
        <p:sp>
          <p:nvSpPr>
            <p:cNvPr name="Freeform 40" id="40"/>
            <p:cNvSpPr/>
            <p:nvPr/>
          </p:nvSpPr>
          <p:spPr>
            <a:xfrm flipH="false" flipV="false" rot="0">
              <a:off x="0" y="0"/>
              <a:ext cx="622312" cy="608202"/>
            </a:xfrm>
            <a:custGeom>
              <a:avLst/>
              <a:gdLst/>
              <a:ahLst/>
              <a:cxnLst/>
              <a:rect r="r" b="b" t="t" l="l"/>
              <a:pathLst>
                <a:path h="608202" w="622312">
                  <a:moveTo>
                    <a:pt x="162337" y="0"/>
                  </a:moveTo>
                  <a:lnTo>
                    <a:pt x="459975" y="0"/>
                  </a:lnTo>
                  <a:cubicBezTo>
                    <a:pt x="503030" y="0"/>
                    <a:pt x="544321" y="17103"/>
                    <a:pt x="574765" y="47547"/>
                  </a:cubicBezTo>
                  <a:cubicBezTo>
                    <a:pt x="605209" y="77992"/>
                    <a:pt x="622312" y="119283"/>
                    <a:pt x="622312" y="162337"/>
                  </a:cubicBezTo>
                  <a:lnTo>
                    <a:pt x="622312" y="445865"/>
                  </a:lnTo>
                  <a:cubicBezTo>
                    <a:pt x="622312" y="488919"/>
                    <a:pt x="605209" y="530211"/>
                    <a:pt x="574765" y="560655"/>
                  </a:cubicBezTo>
                  <a:cubicBezTo>
                    <a:pt x="544321" y="591099"/>
                    <a:pt x="503030" y="608202"/>
                    <a:pt x="459975" y="608202"/>
                  </a:cubicBezTo>
                  <a:lnTo>
                    <a:pt x="162337" y="608202"/>
                  </a:lnTo>
                  <a:cubicBezTo>
                    <a:pt x="119283" y="608202"/>
                    <a:pt x="77992" y="591099"/>
                    <a:pt x="47547" y="560655"/>
                  </a:cubicBezTo>
                  <a:cubicBezTo>
                    <a:pt x="17103" y="530211"/>
                    <a:pt x="0" y="488919"/>
                    <a:pt x="0" y="445865"/>
                  </a:cubicBezTo>
                  <a:lnTo>
                    <a:pt x="0" y="162337"/>
                  </a:lnTo>
                  <a:cubicBezTo>
                    <a:pt x="0" y="119283"/>
                    <a:pt x="17103" y="77992"/>
                    <a:pt x="47547" y="47547"/>
                  </a:cubicBezTo>
                  <a:cubicBezTo>
                    <a:pt x="77992" y="17103"/>
                    <a:pt x="119283" y="0"/>
                    <a:pt x="162337" y="0"/>
                  </a:cubicBezTo>
                  <a:close/>
                </a:path>
              </a:pathLst>
            </a:custGeom>
            <a:solidFill>
              <a:srgbClr val="855FAC"/>
            </a:solidFill>
            <a:ln w="38100" cap="rnd">
              <a:solidFill>
                <a:srgbClr val="383333"/>
              </a:solidFill>
              <a:prstDash val="solid"/>
              <a:round/>
            </a:ln>
          </p:spPr>
        </p:sp>
        <p:sp>
          <p:nvSpPr>
            <p:cNvPr name="TextBox 41" id="41"/>
            <p:cNvSpPr txBox="true"/>
            <p:nvPr/>
          </p:nvSpPr>
          <p:spPr>
            <a:xfrm>
              <a:off x="0" y="-47625"/>
              <a:ext cx="622312" cy="6558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Freeform 42" id="42"/>
          <p:cNvSpPr/>
          <p:nvPr/>
        </p:nvSpPr>
        <p:spPr>
          <a:xfrm flipH="false" flipV="false" rot="0">
            <a:off x="963884" y="1896150"/>
            <a:ext cx="2091084" cy="1939005"/>
          </a:xfrm>
          <a:custGeom>
            <a:avLst/>
            <a:gdLst/>
            <a:ahLst/>
            <a:cxnLst/>
            <a:rect r="r" b="b" t="t" l="l"/>
            <a:pathLst>
              <a:path h="1939005" w="2091084">
                <a:moveTo>
                  <a:pt x="0" y="0"/>
                </a:moveTo>
                <a:lnTo>
                  <a:pt x="2091084" y="0"/>
                </a:lnTo>
                <a:lnTo>
                  <a:pt x="2091084" y="1939005"/>
                </a:lnTo>
                <a:lnTo>
                  <a:pt x="0" y="193900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3" id="43"/>
          <p:cNvSpPr/>
          <p:nvPr/>
        </p:nvSpPr>
        <p:spPr>
          <a:xfrm flipH="false" flipV="false" rot="0">
            <a:off x="3835523" y="4468842"/>
            <a:ext cx="1785576" cy="2121094"/>
          </a:xfrm>
          <a:custGeom>
            <a:avLst/>
            <a:gdLst/>
            <a:ahLst/>
            <a:cxnLst/>
            <a:rect r="r" b="b" t="t" l="l"/>
            <a:pathLst>
              <a:path h="2121094" w="1785576">
                <a:moveTo>
                  <a:pt x="0" y="0"/>
                </a:moveTo>
                <a:lnTo>
                  <a:pt x="1785576" y="0"/>
                </a:lnTo>
                <a:lnTo>
                  <a:pt x="1785576" y="2121095"/>
                </a:lnTo>
                <a:lnTo>
                  <a:pt x="0" y="2121095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4" id="44"/>
          <p:cNvSpPr/>
          <p:nvPr/>
        </p:nvSpPr>
        <p:spPr>
          <a:xfrm flipH="false" flipV="false" rot="0">
            <a:off x="6568775" y="7234533"/>
            <a:ext cx="1756841" cy="1917187"/>
          </a:xfrm>
          <a:custGeom>
            <a:avLst/>
            <a:gdLst/>
            <a:ahLst/>
            <a:cxnLst/>
            <a:rect r="r" b="b" t="t" l="l"/>
            <a:pathLst>
              <a:path h="1917187" w="1756841">
                <a:moveTo>
                  <a:pt x="0" y="0"/>
                </a:moveTo>
                <a:lnTo>
                  <a:pt x="1756841" y="0"/>
                </a:lnTo>
                <a:lnTo>
                  <a:pt x="1756841" y="1917188"/>
                </a:lnTo>
                <a:lnTo>
                  <a:pt x="0" y="191718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5" id="45"/>
          <p:cNvSpPr/>
          <p:nvPr/>
        </p:nvSpPr>
        <p:spPr>
          <a:xfrm flipH="false" flipV="false" rot="0">
            <a:off x="3638438" y="7225783"/>
            <a:ext cx="2179746" cy="1886471"/>
          </a:xfrm>
          <a:custGeom>
            <a:avLst/>
            <a:gdLst/>
            <a:ahLst/>
            <a:cxnLst/>
            <a:rect r="r" b="b" t="t" l="l"/>
            <a:pathLst>
              <a:path h="1886471" w="2179746">
                <a:moveTo>
                  <a:pt x="0" y="0"/>
                </a:moveTo>
                <a:lnTo>
                  <a:pt x="2179745" y="0"/>
                </a:lnTo>
                <a:lnTo>
                  <a:pt x="2179745" y="1886470"/>
                </a:lnTo>
                <a:lnTo>
                  <a:pt x="0" y="1886470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6" id="46"/>
          <p:cNvSpPr/>
          <p:nvPr/>
        </p:nvSpPr>
        <p:spPr>
          <a:xfrm flipH="false" flipV="false" rot="0">
            <a:off x="6892434" y="4468842"/>
            <a:ext cx="1236560" cy="2132001"/>
          </a:xfrm>
          <a:custGeom>
            <a:avLst/>
            <a:gdLst/>
            <a:ahLst/>
            <a:cxnLst/>
            <a:rect r="r" b="b" t="t" l="l"/>
            <a:pathLst>
              <a:path h="2132001" w="1236560">
                <a:moveTo>
                  <a:pt x="0" y="0"/>
                </a:moveTo>
                <a:lnTo>
                  <a:pt x="1236560" y="0"/>
                </a:lnTo>
                <a:lnTo>
                  <a:pt x="1236560" y="2132001"/>
                </a:lnTo>
                <a:lnTo>
                  <a:pt x="0" y="2132001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7" id="47"/>
          <p:cNvSpPr/>
          <p:nvPr/>
        </p:nvSpPr>
        <p:spPr>
          <a:xfrm flipH="false" flipV="false" rot="0">
            <a:off x="928823" y="7225783"/>
            <a:ext cx="2126145" cy="1886471"/>
          </a:xfrm>
          <a:custGeom>
            <a:avLst/>
            <a:gdLst/>
            <a:ahLst/>
            <a:cxnLst/>
            <a:rect r="r" b="b" t="t" l="l"/>
            <a:pathLst>
              <a:path h="1886471" w="2126145">
                <a:moveTo>
                  <a:pt x="0" y="0"/>
                </a:moveTo>
                <a:lnTo>
                  <a:pt x="2126145" y="0"/>
                </a:lnTo>
                <a:lnTo>
                  <a:pt x="2126145" y="1886470"/>
                </a:lnTo>
                <a:lnTo>
                  <a:pt x="0" y="1886470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8" id="48"/>
          <p:cNvSpPr/>
          <p:nvPr/>
        </p:nvSpPr>
        <p:spPr>
          <a:xfrm flipH="false" flipV="false" rot="0">
            <a:off x="917186" y="4635739"/>
            <a:ext cx="2184480" cy="1787302"/>
          </a:xfrm>
          <a:custGeom>
            <a:avLst/>
            <a:gdLst/>
            <a:ahLst/>
            <a:cxnLst/>
            <a:rect r="r" b="b" t="t" l="l"/>
            <a:pathLst>
              <a:path h="1787302" w="2184480">
                <a:moveTo>
                  <a:pt x="0" y="0"/>
                </a:moveTo>
                <a:lnTo>
                  <a:pt x="2184480" y="0"/>
                </a:lnTo>
                <a:lnTo>
                  <a:pt x="2184480" y="1787302"/>
                </a:lnTo>
                <a:lnTo>
                  <a:pt x="0" y="1787302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9" id="49"/>
          <p:cNvSpPr/>
          <p:nvPr/>
        </p:nvSpPr>
        <p:spPr>
          <a:xfrm flipH="false" flipV="false" rot="0">
            <a:off x="3574151" y="1989296"/>
            <a:ext cx="2372607" cy="1764357"/>
          </a:xfrm>
          <a:custGeom>
            <a:avLst/>
            <a:gdLst/>
            <a:ahLst/>
            <a:cxnLst/>
            <a:rect r="r" b="b" t="t" l="l"/>
            <a:pathLst>
              <a:path h="1764357" w="2372607">
                <a:moveTo>
                  <a:pt x="0" y="0"/>
                </a:moveTo>
                <a:lnTo>
                  <a:pt x="2372607" y="0"/>
                </a:lnTo>
                <a:lnTo>
                  <a:pt x="2372607" y="1764357"/>
                </a:lnTo>
                <a:lnTo>
                  <a:pt x="0" y="1764357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0" id="50"/>
          <p:cNvSpPr/>
          <p:nvPr/>
        </p:nvSpPr>
        <p:spPr>
          <a:xfrm flipH="false" flipV="false" rot="0">
            <a:off x="6297766" y="2047473"/>
            <a:ext cx="2319580" cy="1636358"/>
          </a:xfrm>
          <a:custGeom>
            <a:avLst/>
            <a:gdLst/>
            <a:ahLst/>
            <a:cxnLst/>
            <a:rect r="r" b="b" t="t" l="l"/>
            <a:pathLst>
              <a:path h="1636358" w="2319580">
                <a:moveTo>
                  <a:pt x="0" y="0"/>
                </a:moveTo>
                <a:lnTo>
                  <a:pt x="2319580" y="0"/>
                </a:lnTo>
                <a:lnTo>
                  <a:pt x="2319580" y="1636359"/>
                </a:lnTo>
                <a:lnTo>
                  <a:pt x="0" y="1636359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51" id="51"/>
          <p:cNvGrpSpPr/>
          <p:nvPr/>
        </p:nvGrpSpPr>
        <p:grpSpPr>
          <a:xfrm rot="0">
            <a:off x="9330049" y="2751237"/>
            <a:ext cx="4179270" cy="1083918"/>
            <a:chOff x="0" y="0"/>
            <a:chExt cx="1165787" cy="302354"/>
          </a:xfrm>
        </p:grpSpPr>
        <p:sp>
          <p:nvSpPr>
            <p:cNvPr name="Freeform 52" id="52"/>
            <p:cNvSpPr/>
            <p:nvPr/>
          </p:nvSpPr>
          <p:spPr>
            <a:xfrm flipH="false" flipV="false" rot="0">
              <a:off x="0" y="0"/>
              <a:ext cx="1165787" cy="302354"/>
            </a:xfrm>
            <a:custGeom>
              <a:avLst/>
              <a:gdLst/>
              <a:ahLst/>
              <a:cxnLst/>
              <a:rect r="r" b="b" t="t" l="l"/>
              <a:pathLst>
                <a:path h="302354" w="1165787">
                  <a:moveTo>
                    <a:pt x="37049" y="0"/>
                  </a:moveTo>
                  <a:lnTo>
                    <a:pt x="1128738" y="0"/>
                  </a:lnTo>
                  <a:cubicBezTo>
                    <a:pt x="1138564" y="0"/>
                    <a:pt x="1147988" y="3903"/>
                    <a:pt x="1154936" y="10851"/>
                  </a:cubicBezTo>
                  <a:cubicBezTo>
                    <a:pt x="1161884" y="17800"/>
                    <a:pt x="1165787" y="27223"/>
                    <a:pt x="1165787" y="37049"/>
                  </a:cubicBezTo>
                  <a:lnTo>
                    <a:pt x="1165787" y="265305"/>
                  </a:lnTo>
                  <a:cubicBezTo>
                    <a:pt x="1165787" y="285766"/>
                    <a:pt x="1149200" y="302354"/>
                    <a:pt x="1128738" y="302354"/>
                  </a:cubicBezTo>
                  <a:lnTo>
                    <a:pt x="37049" y="302354"/>
                  </a:lnTo>
                  <a:cubicBezTo>
                    <a:pt x="16587" y="302354"/>
                    <a:pt x="0" y="285766"/>
                    <a:pt x="0" y="265305"/>
                  </a:cubicBezTo>
                  <a:lnTo>
                    <a:pt x="0" y="37049"/>
                  </a:lnTo>
                  <a:cubicBezTo>
                    <a:pt x="0" y="16587"/>
                    <a:pt x="16587" y="0"/>
                    <a:pt x="37049" y="0"/>
                  </a:cubicBezTo>
                  <a:close/>
                </a:path>
              </a:pathLst>
            </a:custGeom>
            <a:solidFill>
              <a:srgbClr val="FFFFFF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53" id="53"/>
            <p:cNvSpPr txBox="true"/>
            <p:nvPr/>
          </p:nvSpPr>
          <p:spPr>
            <a:xfrm>
              <a:off x="0" y="-47625"/>
              <a:ext cx="1165787" cy="349979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54" id="54"/>
          <p:cNvSpPr txBox="true"/>
          <p:nvPr/>
        </p:nvSpPr>
        <p:spPr>
          <a:xfrm rot="0">
            <a:off x="9330049" y="4130379"/>
            <a:ext cx="9287801" cy="14115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1517"/>
              </a:lnSpc>
              <a:spcBef>
                <a:spcPct val="0"/>
              </a:spcBef>
            </a:pPr>
            <a:r>
              <a:rPr lang="en-US" sz="8226" spc="666">
                <a:solidFill>
                  <a:srgbClr val="9DDAE8"/>
                </a:solidFill>
                <a:latin typeface="Quando"/>
                <a:ea typeface="Quando"/>
                <a:cs typeface="Quando"/>
                <a:sym typeface="Quando"/>
              </a:rPr>
              <a:t>INFLUENCER</a:t>
            </a:r>
          </a:p>
        </p:txBody>
      </p:sp>
      <p:sp>
        <p:nvSpPr>
          <p:cNvPr name="TextBox 55" id="55"/>
          <p:cNvSpPr txBox="true"/>
          <p:nvPr/>
        </p:nvSpPr>
        <p:spPr>
          <a:xfrm rot="0">
            <a:off x="9330049" y="5549828"/>
            <a:ext cx="5369644" cy="114565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9303"/>
              </a:lnSpc>
              <a:spcBef>
                <a:spcPct val="0"/>
              </a:spcBef>
            </a:pPr>
            <a:r>
              <a:rPr lang="en-US" sz="6645" spc="159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CAMPAIGN</a:t>
            </a:r>
          </a:p>
        </p:txBody>
      </p:sp>
      <p:sp>
        <p:nvSpPr>
          <p:cNvPr name="TextBox 56" id="56"/>
          <p:cNvSpPr txBox="true"/>
          <p:nvPr/>
        </p:nvSpPr>
        <p:spPr>
          <a:xfrm rot="0">
            <a:off x="9415774" y="7461873"/>
            <a:ext cx="7249105" cy="12439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3359"/>
              </a:lnSpc>
            </a:pPr>
            <a:r>
              <a:rPr lang="en-US" sz="24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 et dolore magna aliqua. </a:t>
            </a:r>
          </a:p>
        </p:txBody>
      </p:sp>
      <p:sp>
        <p:nvSpPr>
          <p:cNvPr name="TextBox 57" id="57"/>
          <p:cNvSpPr txBox="true"/>
          <p:nvPr/>
        </p:nvSpPr>
        <p:spPr>
          <a:xfrm rot="0">
            <a:off x="9816617" y="3066501"/>
            <a:ext cx="1983060" cy="4057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  <a:spcBef>
                <a:spcPct val="0"/>
              </a:spcBef>
            </a:pPr>
            <a:r>
              <a:rPr lang="en-US" b="true" sz="2400" spc="57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LET’S START!</a:t>
            </a:r>
          </a:p>
        </p:txBody>
      </p:sp>
      <p:sp>
        <p:nvSpPr>
          <p:cNvPr name="AutoShape 58" id="58"/>
          <p:cNvSpPr/>
          <p:nvPr/>
        </p:nvSpPr>
        <p:spPr>
          <a:xfrm flipV="true">
            <a:off x="12095619" y="3293196"/>
            <a:ext cx="1037366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9DDA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true" flipV="false" rot="0">
            <a:off x="9861442" y="3717306"/>
            <a:ext cx="9768116" cy="5647747"/>
          </a:xfrm>
          <a:custGeom>
            <a:avLst/>
            <a:gdLst/>
            <a:ahLst/>
            <a:cxnLst/>
            <a:rect r="r" b="b" t="t" l="l"/>
            <a:pathLst>
              <a:path h="5647747" w="9768116">
                <a:moveTo>
                  <a:pt x="9768115" y="0"/>
                </a:moveTo>
                <a:lnTo>
                  <a:pt x="0" y="0"/>
                </a:lnTo>
                <a:lnTo>
                  <a:pt x="0" y="5647747"/>
                </a:lnTo>
                <a:lnTo>
                  <a:pt x="9768115" y="5647747"/>
                </a:lnTo>
                <a:lnTo>
                  <a:pt x="9768115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5" id="5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7" id="7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sp>
        <p:nvSpPr>
          <p:cNvPr name="TextBox 16" id="16"/>
          <p:cNvSpPr txBox="true"/>
          <p:nvPr/>
        </p:nvSpPr>
        <p:spPr>
          <a:xfrm rot="0">
            <a:off x="1028700" y="1330255"/>
            <a:ext cx="9287801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13135"/>
                </a:solidFill>
                <a:latin typeface="Quando"/>
                <a:ea typeface="Quando"/>
                <a:cs typeface="Quando"/>
                <a:sym typeface="Quando"/>
              </a:rPr>
              <a:t>Agenda</a:t>
            </a:r>
          </a:p>
        </p:txBody>
      </p:sp>
      <p:grpSp>
        <p:nvGrpSpPr>
          <p:cNvPr name="Group 17" id="17"/>
          <p:cNvGrpSpPr/>
          <p:nvPr/>
        </p:nvGrpSpPr>
        <p:grpSpPr>
          <a:xfrm rot="0">
            <a:off x="1028700" y="3419463"/>
            <a:ext cx="5617843" cy="1147999"/>
            <a:chOff x="0" y="0"/>
            <a:chExt cx="1479596" cy="302354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1479597" cy="302354"/>
            </a:xfrm>
            <a:custGeom>
              <a:avLst/>
              <a:gdLst/>
              <a:ahLst/>
              <a:cxnLst/>
              <a:rect r="r" b="b" t="t" l="l"/>
              <a:pathLst>
                <a:path h="302354" w="1479597">
                  <a:moveTo>
                    <a:pt x="27562" y="0"/>
                  </a:moveTo>
                  <a:lnTo>
                    <a:pt x="1452035" y="0"/>
                  </a:lnTo>
                  <a:cubicBezTo>
                    <a:pt x="1459344" y="0"/>
                    <a:pt x="1466355" y="2904"/>
                    <a:pt x="1471524" y="8073"/>
                  </a:cubicBezTo>
                  <a:cubicBezTo>
                    <a:pt x="1476693" y="13242"/>
                    <a:pt x="1479597" y="20252"/>
                    <a:pt x="1479597" y="27562"/>
                  </a:cubicBezTo>
                  <a:lnTo>
                    <a:pt x="1479597" y="274792"/>
                  </a:lnTo>
                  <a:cubicBezTo>
                    <a:pt x="1479597" y="290014"/>
                    <a:pt x="1467257" y="302354"/>
                    <a:pt x="1452035" y="302354"/>
                  </a:cubicBezTo>
                  <a:lnTo>
                    <a:pt x="27562" y="302354"/>
                  </a:lnTo>
                  <a:cubicBezTo>
                    <a:pt x="20252" y="302354"/>
                    <a:pt x="13242" y="299450"/>
                    <a:pt x="8073" y="294281"/>
                  </a:cubicBezTo>
                  <a:cubicBezTo>
                    <a:pt x="2904" y="289112"/>
                    <a:pt x="0" y="282102"/>
                    <a:pt x="0" y="274792"/>
                  </a:cubicBezTo>
                  <a:lnTo>
                    <a:pt x="0" y="27562"/>
                  </a:lnTo>
                  <a:cubicBezTo>
                    <a:pt x="0" y="20252"/>
                    <a:pt x="2904" y="13242"/>
                    <a:pt x="8073" y="8073"/>
                  </a:cubicBezTo>
                  <a:cubicBezTo>
                    <a:pt x="13242" y="2904"/>
                    <a:pt x="20252" y="0"/>
                    <a:pt x="27562" y="0"/>
                  </a:cubicBezTo>
                  <a:close/>
                </a:path>
              </a:pathLst>
            </a:custGeom>
            <a:solidFill>
              <a:srgbClr val="FBE362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19" id="19"/>
            <p:cNvSpPr txBox="true"/>
            <p:nvPr/>
          </p:nvSpPr>
          <p:spPr>
            <a:xfrm>
              <a:off x="0" y="-47625"/>
              <a:ext cx="1479596" cy="349979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028700" y="4965088"/>
            <a:ext cx="5617843" cy="1147999"/>
            <a:chOff x="0" y="0"/>
            <a:chExt cx="1479596" cy="302354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1479597" cy="302354"/>
            </a:xfrm>
            <a:custGeom>
              <a:avLst/>
              <a:gdLst/>
              <a:ahLst/>
              <a:cxnLst/>
              <a:rect r="r" b="b" t="t" l="l"/>
              <a:pathLst>
                <a:path h="302354" w="1479597">
                  <a:moveTo>
                    <a:pt x="27562" y="0"/>
                  </a:moveTo>
                  <a:lnTo>
                    <a:pt x="1452035" y="0"/>
                  </a:lnTo>
                  <a:cubicBezTo>
                    <a:pt x="1459344" y="0"/>
                    <a:pt x="1466355" y="2904"/>
                    <a:pt x="1471524" y="8073"/>
                  </a:cubicBezTo>
                  <a:cubicBezTo>
                    <a:pt x="1476693" y="13242"/>
                    <a:pt x="1479597" y="20252"/>
                    <a:pt x="1479597" y="27562"/>
                  </a:cubicBezTo>
                  <a:lnTo>
                    <a:pt x="1479597" y="274792"/>
                  </a:lnTo>
                  <a:cubicBezTo>
                    <a:pt x="1479597" y="290014"/>
                    <a:pt x="1467257" y="302354"/>
                    <a:pt x="1452035" y="302354"/>
                  </a:cubicBezTo>
                  <a:lnTo>
                    <a:pt x="27562" y="302354"/>
                  </a:lnTo>
                  <a:cubicBezTo>
                    <a:pt x="20252" y="302354"/>
                    <a:pt x="13242" y="299450"/>
                    <a:pt x="8073" y="294281"/>
                  </a:cubicBezTo>
                  <a:cubicBezTo>
                    <a:pt x="2904" y="289112"/>
                    <a:pt x="0" y="282102"/>
                    <a:pt x="0" y="274792"/>
                  </a:cubicBezTo>
                  <a:lnTo>
                    <a:pt x="0" y="27562"/>
                  </a:lnTo>
                  <a:cubicBezTo>
                    <a:pt x="0" y="20252"/>
                    <a:pt x="2904" y="13242"/>
                    <a:pt x="8073" y="8073"/>
                  </a:cubicBezTo>
                  <a:cubicBezTo>
                    <a:pt x="13242" y="2904"/>
                    <a:pt x="20252" y="0"/>
                    <a:pt x="27562" y="0"/>
                  </a:cubicBezTo>
                  <a:close/>
                </a:path>
              </a:pathLst>
            </a:custGeom>
            <a:solidFill>
              <a:srgbClr val="FBE362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2" id="22"/>
            <p:cNvSpPr txBox="true"/>
            <p:nvPr/>
          </p:nvSpPr>
          <p:spPr>
            <a:xfrm>
              <a:off x="0" y="-47625"/>
              <a:ext cx="1479596" cy="349979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1028700" y="6513137"/>
            <a:ext cx="5617843" cy="1147999"/>
            <a:chOff x="0" y="0"/>
            <a:chExt cx="1479596" cy="302354"/>
          </a:xfrm>
        </p:grpSpPr>
        <p:sp>
          <p:nvSpPr>
            <p:cNvPr name="Freeform 24" id="24"/>
            <p:cNvSpPr/>
            <p:nvPr/>
          </p:nvSpPr>
          <p:spPr>
            <a:xfrm flipH="false" flipV="false" rot="0">
              <a:off x="0" y="0"/>
              <a:ext cx="1479597" cy="302354"/>
            </a:xfrm>
            <a:custGeom>
              <a:avLst/>
              <a:gdLst/>
              <a:ahLst/>
              <a:cxnLst/>
              <a:rect r="r" b="b" t="t" l="l"/>
              <a:pathLst>
                <a:path h="302354" w="1479597">
                  <a:moveTo>
                    <a:pt x="27562" y="0"/>
                  </a:moveTo>
                  <a:lnTo>
                    <a:pt x="1452035" y="0"/>
                  </a:lnTo>
                  <a:cubicBezTo>
                    <a:pt x="1459344" y="0"/>
                    <a:pt x="1466355" y="2904"/>
                    <a:pt x="1471524" y="8073"/>
                  </a:cubicBezTo>
                  <a:cubicBezTo>
                    <a:pt x="1476693" y="13242"/>
                    <a:pt x="1479597" y="20252"/>
                    <a:pt x="1479597" y="27562"/>
                  </a:cubicBezTo>
                  <a:lnTo>
                    <a:pt x="1479597" y="274792"/>
                  </a:lnTo>
                  <a:cubicBezTo>
                    <a:pt x="1479597" y="290014"/>
                    <a:pt x="1467257" y="302354"/>
                    <a:pt x="1452035" y="302354"/>
                  </a:cubicBezTo>
                  <a:lnTo>
                    <a:pt x="27562" y="302354"/>
                  </a:lnTo>
                  <a:cubicBezTo>
                    <a:pt x="20252" y="302354"/>
                    <a:pt x="13242" y="299450"/>
                    <a:pt x="8073" y="294281"/>
                  </a:cubicBezTo>
                  <a:cubicBezTo>
                    <a:pt x="2904" y="289112"/>
                    <a:pt x="0" y="282102"/>
                    <a:pt x="0" y="274792"/>
                  </a:cubicBezTo>
                  <a:lnTo>
                    <a:pt x="0" y="27562"/>
                  </a:lnTo>
                  <a:cubicBezTo>
                    <a:pt x="0" y="20252"/>
                    <a:pt x="2904" y="13242"/>
                    <a:pt x="8073" y="8073"/>
                  </a:cubicBezTo>
                  <a:cubicBezTo>
                    <a:pt x="13242" y="2904"/>
                    <a:pt x="20252" y="0"/>
                    <a:pt x="27562" y="0"/>
                  </a:cubicBezTo>
                  <a:close/>
                </a:path>
              </a:pathLst>
            </a:custGeom>
            <a:solidFill>
              <a:srgbClr val="FBE362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5" id="25"/>
            <p:cNvSpPr txBox="true"/>
            <p:nvPr/>
          </p:nvSpPr>
          <p:spPr>
            <a:xfrm>
              <a:off x="0" y="-47625"/>
              <a:ext cx="1479596" cy="349979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7237156" y="3419463"/>
            <a:ext cx="5617843" cy="1147999"/>
            <a:chOff x="0" y="0"/>
            <a:chExt cx="1479596" cy="302354"/>
          </a:xfrm>
        </p:grpSpPr>
        <p:sp>
          <p:nvSpPr>
            <p:cNvPr name="Freeform 27" id="27"/>
            <p:cNvSpPr/>
            <p:nvPr/>
          </p:nvSpPr>
          <p:spPr>
            <a:xfrm flipH="false" flipV="false" rot="0">
              <a:off x="0" y="0"/>
              <a:ext cx="1479597" cy="302354"/>
            </a:xfrm>
            <a:custGeom>
              <a:avLst/>
              <a:gdLst/>
              <a:ahLst/>
              <a:cxnLst/>
              <a:rect r="r" b="b" t="t" l="l"/>
              <a:pathLst>
                <a:path h="302354" w="1479597">
                  <a:moveTo>
                    <a:pt x="27562" y="0"/>
                  </a:moveTo>
                  <a:lnTo>
                    <a:pt x="1452035" y="0"/>
                  </a:lnTo>
                  <a:cubicBezTo>
                    <a:pt x="1459344" y="0"/>
                    <a:pt x="1466355" y="2904"/>
                    <a:pt x="1471524" y="8073"/>
                  </a:cubicBezTo>
                  <a:cubicBezTo>
                    <a:pt x="1476693" y="13242"/>
                    <a:pt x="1479597" y="20252"/>
                    <a:pt x="1479597" y="27562"/>
                  </a:cubicBezTo>
                  <a:lnTo>
                    <a:pt x="1479597" y="274792"/>
                  </a:lnTo>
                  <a:cubicBezTo>
                    <a:pt x="1479597" y="290014"/>
                    <a:pt x="1467257" y="302354"/>
                    <a:pt x="1452035" y="302354"/>
                  </a:cubicBezTo>
                  <a:lnTo>
                    <a:pt x="27562" y="302354"/>
                  </a:lnTo>
                  <a:cubicBezTo>
                    <a:pt x="20252" y="302354"/>
                    <a:pt x="13242" y="299450"/>
                    <a:pt x="8073" y="294281"/>
                  </a:cubicBezTo>
                  <a:cubicBezTo>
                    <a:pt x="2904" y="289112"/>
                    <a:pt x="0" y="282102"/>
                    <a:pt x="0" y="274792"/>
                  </a:cubicBezTo>
                  <a:lnTo>
                    <a:pt x="0" y="27562"/>
                  </a:lnTo>
                  <a:cubicBezTo>
                    <a:pt x="0" y="20252"/>
                    <a:pt x="2904" y="13242"/>
                    <a:pt x="8073" y="8073"/>
                  </a:cubicBezTo>
                  <a:cubicBezTo>
                    <a:pt x="13242" y="2904"/>
                    <a:pt x="20252" y="0"/>
                    <a:pt x="27562" y="0"/>
                  </a:cubicBezTo>
                  <a:close/>
                </a:path>
              </a:pathLst>
            </a:custGeom>
            <a:solidFill>
              <a:srgbClr val="FBE362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8" id="28"/>
            <p:cNvSpPr txBox="true"/>
            <p:nvPr/>
          </p:nvSpPr>
          <p:spPr>
            <a:xfrm>
              <a:off x="0" y="-47625"/>
              <a:ext cx="1479596" cy="349979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7237156" y="4965088"/>
            <a:ext cx="5617843" cy="1147999"/>
            <a:chOff x="0" y="0"/>
            <a:chExt cx="1479596" cy="302354"/>
          </a:xfrm>
        </p:grpSpPr>
        <p:sp>
          <p:nvSpPr>
            <p:cNvPr name="Freeform 30" id="30"/>
            <p:cNvSpPr/>
            <p:nvPr/>
          </p:nvSpPr>
          <p:spPr>
            <a:xfrm flipH="false" flipV="false" rot="0">
              <a:off x="0" y="0"/>
              <a:ext cx="1479597" cy="302354"/>
            </a:xfrm>
            <a:custGeom>
              <a:avLst/>
              <a:gdLst/>
              <a:ahLst/>
              <a:cxnLst/>
              <a:rect r="r" b="b" t="t" l="l"/>
              <a:pathLst>
                <a:path h="302354" w="1479597">
                  <a:moveTo>
                    <a:pt x="27562" y="0"/>
                  </a:moveTo>
                  <a:lnTo>
                    <a:pt x="1452035" y="0"/>
                  </a:lnTo>
                  <a:cubicBezTo>
                    <a:pt x="1459344" y="0"/>
                    <a:pt x="1466355" y="2904"/>
                    <a:pt x="1471524" y="8073"/>
                  </a:cubicBezTo>
                  <a:cubicBezTo>
                    <a:pt x="1476693" y="13242"/>
                    <a:pt x="1479597" y="20252"/>
                    <a:pt x="1479597" y="27562"/>
                  </a:cubicBezTo>
                  <a:lnTo>
                    <a:pt x="1479597" y="274792"/>
                  </a:lnTo>
                  <a:cubicBezTo>
                    <a:pt x="1479597" y="290014"/>
                    <a:pt x="1467257" y="302354"/>
                    <a:pt x="1452035" y="302354"/>
                  </a:cubicBezTo>
                  <a:lnTo>
                    <a:pt x="27562" y="302354"/>
                  </a:lnTo>
                  <a:cubicBezTo>
                    <a:pt x="20252" y="302354"/>
                    <a:pt x="13242" y="299450"/>
                    <a:pt x="8073" y="294281"/>
                  </a:cubicBezTo>
                  <a:cubicBezTo>
                    <a:pt x="2904" y="289112"/>
                    <a:pt x="0" y="282102"/>
                    <a:pt x="0" y="274792"/>
                  </a:cubicBezTo>
                  <a:lnTo>
                    <a:pt x="0" y="27562"/>
                  </a:lnTo>
                  <a:cubicBezTo>
                    <a:pt x="0" y="20252"/>
                    <a:pt x="2904" y="13242"/>
                    <a:pt x="8073" y="8073"/>
                  </a:cubicBezTo>
                  <a:cubicBezTo>
                    <a:pt x="13242" y="2904"/>
                    <a:pt x="20252" y="0"/>
                    <a:pt x="27562" y="0"/>
                  </a:cubicBezTo>
                  <a:close/>
                </a:path>
              </a:pathLst>
            </a:custGeom>
            <a:solidFill>
              <a:srgbClr val="FBE362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31" id="31"/>
            <p:cNvSpPr txBox="true"/>
            <p:nvPr/>
          </p:nvSpPr>
          <p:spPr>
            <a:xfrm>
              <a:off x="0" y="-47625"/>
              <a:ext cx="1479596" cy="349979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7237156" y="6513137"/>
            <a:ext cx="5617843" cy="1147999"/>
            <a:chOff x="0" y="0"/>
            <a:chExt cx="1479596" cy="302354"/>
          </a:xfrm>
        </p:grpSpPr>
        <p:sp>
          <p:nvSpPr>
            <p:cNvPr name="Freeform 33" id="33"/>
            <p:cNvSpPr/>
            <p:nvPr/>
          </p:nvSpPr>
          <p:spPr>
            <a:xfrm flipH="false" flipV="false" rot="0">
              <a:off x="0" y="0"/>
              <a:ext cx="1479597" cy="302354"/>
            </a:xfrm>
            <a:custGeom>
              <a:avLst/>
              <a:gdLst/>
              <a:ahLst/>
              <a:cxnLst/>
              <a:rect r="r" b="b" t="t" l="l"/>
              <a:pathLst>
                <a:path h="302354" w="1479597">
                  <a:moveTo>
                    <a:pt x="27562" y="0"/>
                  </a:moveTo>
                  <a:lnTo>
                    <a:pt x="1452035" y="0"/>
                  </a:lnTo>
                  <a:cubicBezTo>
                    <a:pt x="1459344" y="0"/>
                    <a:pt x="1466355" y="2904"/>
                    <a:pt x="1471524" y="8073"/>
                  </a:cubicBezTo>
                  <a:cubicBezTo>
                    <a:pt x="1476693" y="13242"/>
                    <a:pt x="1479597" y="20252"/>
                    <a:pt x="1479597" y="27562"/>
                  </a:cubicBezTo>
                  <a:lnTo>
                    <a:pt x="1479597" y="274792"/>
                  </a:lnTo>
                  <a:cubicBezTo>
                    <a:pt x="1479597" y="290014"/>
                    <a:pt x="1467257" y="302354"/>
                    <a:pt x="1452035" y="302354"/>
                  </a:cubicBezTo>
                  <a:lnTo>
                    <a:pt x="27562" y="302354"/>
                  </a:lnTo>
                  <a:cubicBezTo>
                    <a:pt x="20252" y="302354"/>
                    <a:pt x="13242" y="299450"/>
                    <a:pt x="8073" y="294281"/>
                  </a:cubicBezTo>
                  <a:cubicBezTo>
                    <a:pt x="2904" y="289112"/>
                    <a:pt x="0" y="282102"/>
                    <a:pt x="0" y="274792"/>
                  </a:cubicBezTo>
                  <a:lnTo>
                    <a:pt x="0" y="27562"/>
                  </a:lnTo>
                  <a:cubicBezTo>
                    <a:pt x="0" y="20252"/>
                    <a:pt x="2904" y="13242"/>
                    <a:pt x="8073" y="8073"/>
                  </a:cubicBezTo>
                  <a:cubicBezTo>
                    <a:pt x="13242" y="2904"/>
                    <a:pt x="20252" y="0"/>
                    <a:pt x="27562" y="0"/>
                  </a:cubicBezTo>
                  <a:close/>
                </a:path>
              </a:pathLst>
            </a:custGeom>
            <a:solidFill>
              <a:srgbClr val="FBE362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34" id="34"/>
            <p:cNvSpPr txBox="true"/>
            <p:nvPr/>
          </p:nvSpPr>
          <p:spPr>
            <a:xfrm>
              <a:off x="0" y="-47625"/>
              <a:ext cx="1479596" cy="349979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35" id="35"/>
          <p:cNvSpPr txBox="true"/>
          <p:nvPr/>
        </p:nvSpPr>
        <p:spPr>
          <a:xfrm rot="0">
            <a:off x="5434025" y="1687760"/>
            <a:ext cx="8155472" cy="7372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 et dolore magna aliqua. </a:t>
            </a:r>
          </a:p>
        </p:txBody>
      </p:sp>
      <p:grpSp>
        <p:nvGrpSpPr>
          <p:cNvPr name="Group 36" id="36"/>
          <p:cNvGrpSpPr/>
          <p:nvPr/>
        </p:nvGrpSpPr>
        <p:grpSpPr>
          <a:xfrm rot="0">
            <a:off x="1679163" y="3644877"/>
            <a:ext cx="4316917" cy="725805"/>
            <a:chOff x="0" y="0"/>
            <a:chExt cx="5755889" cy="967740"/>
          </a:xfrm>
        </p:grpSpPr>
        <p:sp>
          <p:nvSpPr>
            <p:cNvPr name="TextBox 37" id="37"/>
            <p:cNvSpPr txBox="true"/>
            <p:nvPr/>
          </p:nvSpPr>
          <p:spPr>
            <a:xfrm rot="0">
              <a:off x="1965435" y="143933"/>
              <a:ext cx="3790454" cy="62272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919"/>
                </a:lnSpc>
                <a:spcBef>
                  <a:spcPct val="0"/>
                </a:spcBef>
              </a:pPr>
              <a:r>
                <a:rPr lang="en-US" b="true" sz="2799" spc="67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ADD TITLE HERE</a:t>
              </a:r>
            </a:p>
          </p:txBody>
        </p:sp>
        <p:sp>
          <p:nvSpPr>
            <p:cNvPr name="TextBox 38" id="38"/>
            <p:cNvSpPr txBox="true"/>
            <p:nvPr/>
          </p:nvSpPr>
          <p:spPr>
            <a:xfrm rot="0">
              <a:off x="0" y="-95250"/>
              <a:ext cx="1965435" cy="10629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6719"/>
                </a:lnSpc>
                <a:spcBef>
                  <a:spcPct val="0"/>
                </a:spcBef>
              </a:pPr>
              <a:r>
                <a:rPr lang="en-US" sz="4800" spc="388">
                  <a:solidFill>
                    <a:srgbClr val="383333"/>
                  </a:solidFill>
                  <a:latin typeface="Quando"/>
                  <a:ea typeface="Quando"/>
                  <a:cs typeface="Quando"/>
                  <a:sym typeface="Quando"/>
                </a:rPr>
                <a:t>01</a:t>
              </a: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1679163" y="5177397"/>
            <a:ext cx="4316917" cy="725805"/>
            <a:chOff x="0" y="0"/>
            <a:chExt cx="5755889" cy="967740"/>
          </a:xfrm>
        </p:grpSpPr>
        <p:sp>
          <p:nvSpPr>
            <p:cNvPr name="TextBox 40" id="40"/>
            <p:cNvSpPr txBox="true"/>
            <p:nvPr/>
          </p:nvSpPr>
          <p:spPr>
            <a:xfrm rot="0">
              <a:off x="1965435" y="143933"/>
              <a:ext cx="3790454" cy="62272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919"/>
                </a:lnSpc>
                <a:spcBef>
                  <a:spcPct val="0"/>
                </a:spcBef>
              </a:pPr>
              <a:r>
                <a:rPr lang="en-US" b="true" sz="2799" spc="67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ADD TITLE HERE</a:t>
              </a:r>
            </a:p>
          </p:txBody>
        </p:sp>
        <p:sp>
          <p:nvSpPr>
            <p:cNvPr name="TextBox 41" id="41"/>
            <p:cNvSpPr txBox="true"/>
            <p:nvPr/>
          </p:nvSpPr>
          <p:spPr>
            <a:xfrm rot="0">
              <a:off x="0" y="-95250"/>
              <a:ext cx="1965435" cy="10629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6719"/>
                </a:lnSpc>
                <a:spcBef>
                  <a:spcPct val="0"/>
                </a:spcBef>
              </a:pPr>
              <a:r>
                <a:rPr lang="en-US" sz="4800" spc="388">
                  <a:solidFill>
                    <a:srgbClr val="383333"/>
                  </a:solidFill>
                  <a:latin typeface="Quando"/>
                  <a:ea typeface="Quando"/>
                  <a:cs typeface="Quando"/>
                  <a:sym typeface="Quando"/>
                </a:rPr>
                <a:t>02</a:t>
              </a:r>
            </a:p>
          </p:txBody>
        </p:sp>
      </p:grpSp>
      <p:grpSp>
        <p:nvGrpSpPr>
          <p:cNvPr name="Group 42" id="42"/>
          <p:cNvGrpSpPr/>
          <p:nvPr/>
        </p:nvGrpSpPr>
        <p:grpSpPr>
          <a:xfrm rot="0">
            <a:off x="1679163" y="6724234"/>
            <a:ext cx="4316917" cy="725805"/>
            <a:chOff x="0" y="0"/>
            <a:chExt cx="5755889" cy="967740"/>
          </a:xfrm>
        </p:grpSpPr>
        <p:sp>
          <p:nvSpPr>
            <p:cNvPr name="TextBox 43" id="43"/>
            <p:cNvSpPr txBox="true"/>
            <p:nvPr/>
          </p:nvSpPr>
          <p:spPr>
            <a:xfrm rot="0">
              <a:off x="1965435" y="143933"/>
              <a:ext cx="3790454" cy="62272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919"/>
                </a:lnSpc>
                <a:spcBef>
                  <a:spcPct val="0"/>
                </a:spcBef>
              </a:pPr>
              <a:r>
                <a:rPr lang="en-US" b="true" sz="2799" spc="67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ADD TITLE HERE</a:t>
              </a:r>
            </a:p>
          </p:txBody>
        </p:sp>
        <p:sp>
          <p:nvSpPr>
            <p:cNvPr name="TextBox 44" id="44"/>
            <p:cNvSpPr txBox="true"/>
            <p:nvPr/>
          </p:nvSpPr>
          <p:spPr>
            <a:xfrm rot="0">
              <a:off x="0" y="-95250"/>
              <a:ext cx="1965435" cy="10629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6719"/>
                </a:lnSpc>
                <a:spcBef>
                  <a:spcPct val="0"/>
                </a:spcBef>
              </a:pPr>
              <a:r>
                <a:rPr lang="en-US" sz="4800" spc="388">
                  <a:solidFill>
                    <a:srgbClr val="383333"/>
                  </a:solidFill>
                  <a:latin typeface="Quando"/>
                  <a:ea typeface="Quando"/>
                  <a:cs typeface="Quando"/>
                  <a:sym typeface="Quando"/>
                </a:rPr>
                <a:t>03</a:t>
              </a:r>
            </a:p>
          </p:txBody>
        </p:sp>
      </p:grpSp>
      <p:grpSp>
        <p:nvGrpSpPr>
          <p:cNvPr name="Group 45" id="45"/>
          <p:cNvGrpSpPr/>
          <p:nvPr/>
        </p:nvGrpSpPr>
        <p:grpSpPr>
          <a:xfrm rot="0">
            <a:off x="7887619" y="3644877"/>
            <a:ext cx="4316917" cy="725805"/>
            <a:chOff x="0" y="0"/>
            <a:chExt cx="5755889" cy="967740"/>
          </a:xfrm>
        </p:grpSpPr>
        <p:sp>
          <p:nvSpPr>
            <p:cNvPr name="TextBox 46" id="46"/>
            <p:cNvSpPr txBox="true"/>
            <p:nvPr/>
          </p:nvSpPr>
          <p:spPr>
            <a:xfrm rot="0">
              <a:off x="1965435" y="143933"/>
              <a:ext cx="3790454" cy="62272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919"/>
                </a:lnSpc>
                <a:spcBef>
                  <a:spcPct val="0"/>
                </a:spcBef>
              </a:pPr>
              <a:r>
                <a:rPr lang="en-US" b="true" sz="2799" spc="67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ADD TITLE HERE</a:t>
              </a:r>
            </a:p>
          </p:txBody>
        </p:sp>
        <p:sp>
          <p:nvSpPr>
            <p:cNvPr name="TextBox 47" id="47"/>
            <p:cNvSpPr txBox="true"/>
            <p:nvPr/>
          </p:nvSpPr>
          <p:spPr>
            <a:xfrm rot="0">
              <a:off x="0" y="-95250"/>
              <a:ext cx="1965435" cy="10629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6719"/>
                </a:lnSpc>
                <a:spcBef>
                  <a:spcPct val="0"/>
                </a:spcBef>
              </a:pPr>
              <a:r>
                <a:rPr lang="en-US" sz="4800" spc="388">
                  <a:solidFill>
                    <a:srgbClr val="383333"/>
                  </a:solidFill>
                  <a:latin typeface="Quando"/>
                  <a:ea typeface="Quando"/>
                  <a:cs typeface="Quando"/>
                  <a:sym typeface="Quando"/>
                </a:rPr>
                <a:t>04</a:t>
              </a:r>
            </a:p>
          </p:txBody>
        </p:sp>
      </p:grpSp>
      <p:grpSp>
        <p:nvGrpSpPr>
          <p:cNvPr name="Group 48" id="48"/>
          <p:cNvGrpSpPr/>
          <p:nvPr/>
        </p:nvGrpSpPr>
        <p:grpSpPr>
          <a:xfrm rot="0">
            <a:off x="7887619" y="5177397"/>
            <a:ext cx="4316917" cy="725805"/>
            <a:chOff x="0" y="0"/>
            <a:chExt cx="5755889" cy="967740"/>
          </a:xfrm>
        </p:grpSpPr>
        <p:sp>
          <p:nvSpPr>
            <p:cNvPr name="TextBox 49" id="49"/>
            <p:cNvSpPr txBox="true"/>
            <p:nvPr/>
          </p:nvSpPr>
          <p:spPr>
            <a:xfrm rot="0">
              <a:off x="1965435" y="143933"/>
              <a:ext cx="3790454" cy="62272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919"/>
                </a:lnSpc>
                <a:spcBef>
                  <a:spcPct val="0"/>
                </a:spcBef>
              </a:pPr>
              <a:r>
                <a:rPr lang="en-US" b="true" sz="2799" spc="67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ADD TITLE HERE</a:t>
              </a:r>
            </a:p>
          </p:txBody>
        </p:sp>
        <p:sp>
          <p:nvSpPr>
            <p:cNvPr name="TextBox 50" id="50"/>
            <p:cNvSpPr txBox="true"/>
            <p:nvPr/>
          </p:nvSpPr>
          <p:spPr>
            <a:xfrm rot="0">
              <a:off x="0" y="-95250"/>
              <a:ext cx="1965435" cy="10629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6719"/>
                </a:lnSpc>
                <a:spcBef>
                  <a:spcPct val="0"/>
                </a:spcBef>
              </a:pPr>
              <a:r>
                <a:rPr lang="en-US" sz="4800" spc="388">
                  <a:solidFill>
                    <a:srgbClr val="383333"/>
                  </a:solidFill>
                  <a:latin typeface="Quando"/>
                  <a:ea typeface="Quando"/>
                  <a:cs typeface="Quando"/>
                  <a:sym typeface="Quando"/>
                </a:rPr>
                <a:t>05</a:t>
              </a:r>
            </a:p>
          </p:txBody>
        </p:sp>
      </p:grpSp>
      <p:grpSp>
        <p:nvGrpSpPr>
          <p:cNvPr name="Group 51" id="51"/>
          <p:cNvGrpSpPr/>
          <p:nvPr/>
        </p:nvGrpSpPr>
        <p:grpSpPr>
          <a:xfrm rot="0">
            <a:off x="7887619" y="6724234"/>
            <a:ext cx="4316917" cy="725805"/>
            <a:chOff x="0" y="0"/>
            <a:chExt cx="5755889" cy="967740"/>
          </a:xfrm>
        </p:grpSpPr>
        <p:sp>
          <p:nvSpPr>
            <p:cNvPr name="TextBox 52" id="52"/>
            <p:cNvSpPr txBox="true"/>
            <p:nvPr/>
          </p:nvSpPr>
          <p:spPr>
            <a:xfrm rot="0">
              <a:off x="1965435" y="143933"/>
              <a:ext cx="3790454" cy="62272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3919"/>
                </a:lnSpc>
                <a:spcBef>
                  <a:spcPct val="0"/>
                </a:spcBef>
              </a:pPr>
              <a:r>
                <a:rPr lang="en-US" b="true" sz="2799" spc="67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ADD TITLE HERE</a:t>
              </a:r>
            </a:p>
          </p:txBody>
        </p:sp>
        <p:sp>
          <p:nvSpPr>
            <p:cNvPr name="TextBox 53" id="53"/>
            <p:cNvSpPr txBox="true"/>
            <p:nvPr/>
          </p:nvSpPr>
          <p:spPr>
            <a:xfrm rot="0">
              <a:off x="0" y="-95250"/>
              <a:ext cx="1965435" cy="10629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6719"/>
                </a:lnSpc>
                <a:spcBef>
                  <a:spcPct val="0"/>
                </a:spcBef>
              </a:pPr>
              <a:r>
                <a:rPr lang="en-US" sz="4800" spc="388">
                  <a:solidFill>
                    <a:srgbClr val="383333"/>
                  </a:solidFill>
                  <a:latin typeface="Quando"/>
                  <a:ea typeface="Quando"/>
                  <a:cs typeface="Quando"/>
                  <a:sym typeface="Quando"/>
                </a:rPr>
                <a:t>06</a:t>
              </a:r>
            </a:p>
          </p:txBody>
        </p:sp>
      </p:grp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BE26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8704747" y="4603646"/>
            <a:ext cx="4791626" cy="4654654"/>
            <a:chOff x="0" y="0"/>
            <a:chExt cx="1261992" cy="1225917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261992" cy="1225917"/>
            </a:xfrm>
            <a:custGeom>
              <a:avLst/>
              <a:gdLst/>
              <a:ahLst/>
              <a:cxnLst/>
              <a:rect r="r" b="b" t="t" l="l"/>
              <a:pathLst>
                <a:path h="1225917" w="1261992">
                  <a:moveTo>
                    <a:pt x="0" y="0"/>
                  </a:moveTo>
                  <a:lnTo>
                    <a:pt x="1261992" y="0"/>
                  </a:lnTo>
                  <a:lnTo>
                    <a:pt x="1261992" y="1225917"/>
                  </a:lnTo>
                  <a:lnTo>
                    <a:pt x="0" y="1225917"/>
                  </a:lnTo>
                  <a:close/>
                </a:path>
              </a:pathLst>
            </a:custGeom>
            <a:solidFill>
              <a:srgbClr val="FBE26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1261992" cy="127354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8704747" y="-51009"/>
            <a:ext cx="4791626" cy="4654654"/>
            <a:chOff x="0" y="0"/>
            <a:chExt cx="1261992" cy="1225917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1261992" cy="1225917"/>
            </a:xfrm>
            <a:custGeom>
              <a:avLst/>
              <a:gdLst/>
              <a:ahLst/>
              <a:cxnLst/>
              <a:rect r="r" b="b" t="t" l="l"/>
              <a:pathLst>
                <a:path h="1225917" w="1261992">
                  <a:moveTo>
                    <a:pt x="0" y="0"/>
                  </a:moveTo>
                  <a:lnTo>
                    <a:pt x="1261992" y="0"/>
                  </a:lnTo>
                  <a:lnTo>
                    <a:pt x="1261992" y="1225917"/>
                  </a:lnTo>
                  <a:lnTo>
                    <a:pt x="0" y="1225917"/>
                  </a:lnTo>
                  <a:close/>
                </a:path>
              </a:pathLst>
            </a:custGeom>
            <a:solidFill>
              <a:srgbClr val="EA7E72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47625"/>
              <a:ext cx="1261992" cy="127354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3496374" y="4603646"/>
            <a:ext cx="4791626" cy="4654654"/>
            <a:chOff x="0" y="0"/>
            <a:chExt cx="1261992" cy="1225917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1261992" cy="1225917"/>
            </a:xfrm>
            <a:custGeom>
              <a:avLst/>
              <a:gdLst/>
              <a:ahLst/>
              <a:cxnLst/>
              <a:rect r="r" b="b" t="t" l="l"/>
              <a:pathLst>
                <a:path h="1225917" w="1261992">
                  <a:moveTo>
                    <a:pt x="0" y="0"/>
                  </a:moveTo>
                  <a:lnTo>
                    <a:pt x="1261992" y="0"/>
                  </a:lnTo>
                  <a:lnTo>
                    <a:pt x="1261992" y="1225917"/>
                  </a:lnTo>
                  <a:lnTo>
                    <a:pt x="0" y="1225917"/>
                  </a:lnTo>
                  <a:close/>
                </a:path>
              </a:pathLst>
            </a:custGeom>
            <a:solidFill>
              <a:srgbClr val="855FAC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47625"/>
              <a:ext cx="1261992" cy="127354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3496374" y="-51009"/>
            <a:ext cx="4791626" cy="4654654"/>
            <a:chOff x="0" y="0"/>
            <a:chExt cx="1261992" cy="1225917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1261992" cy="1225917"/>
            </a:xfrm>
            <a:custGeom>
              <a:avLst/>
              <a:gdLst/>
              <a:ahLst/>
              <a:cxnLst/>
              <a:rect r="r" b="b" t="t" l="l"/>
              <a:pathLst>
                <a:path h="1225917" w="1261992">
                  <a:moveTo>
                    <a:pt x="0" y="0"/>
                  </a:moveTo>
                  <a:lnTo>
                    <a:pt x="1261992" y="0"/>
                  </a:lnTo>
                  <a:lnTo>
                    <a:pt x="1261992" y="1225917"/>
                  </a:lnTo>
                  <a:lnTo>
                    <a:pt x="0" y="1225917"/>
                  </a:lnTo>
                  <a:close/>
                </a:path>
              </a:pathLst>
            </a:custGeom>
            <a:solidFill>
              <a:srgbClr val="296BAF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47625"/>
              <a:ext cx="1261992" cy="127354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Freeform 14" id="14"/>
          <p:cNvSpPr/>
          <p:nvPr/>
        </p:nvSpPr>
        <p:spPr>
          <a:xfrm flipH="false" flipV="false" rot="0">
            <a:off x="8852578" y="5143500"/>
            <a:ext cx="4495965" cy="3891054"/>
          </a:xfrm>
          <a:custGeom>
            <a:avLst/>
            <a:gdLst/>
            <a:ahLst/>
            <a:cxnLst/>
            <a:rect r="r" b="b" t="t" l="l"/>
            <a:pathLst>
              <a:path h="3891054" w="4495965">
                <a:moveTo>
                  <a:pt x="0" y="0"/>
                </a:moveTo>
                <a:lnTo>
                  <a:pt x="4495965" y="0"/>
                </a:lnTo>
                <a:lnTo>
                  <a:pt x="4495965" y="3891054"/>
                </a:lnTo>
                <a:lnTo>
                  <a:pt x="0" y="3891054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5" id="15"/>
          <p:cNvSpPr txBox="true"/>
          <p:nvPr/>
        </p:nvSpPr>
        <p:spPr>
          <a:xfrm rot="0">
            <a:off x="1028700" y="1529133"/>
            <a:ext cx="6172041" cy="22282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Our Company</a:t>
            </a:r>
          </a:p>
        </p:txBody>
      </p:sp>
      <p:sp>
        <p:nvSpPr>
          <p:cNvPr name="Freeform 16" id="16"/>
          <p:cNvSpPr/>
          <p:nvPr/>
        </p:nvSpPr>
        <p:spPr>
          <a:xfrm flipH="false" flipV="false" rot="0">
            <a:off x="9477555" y="348342"/>
            <a:ext cx="3246011" cy="3855952"/>
          </a:xfrm>
          <a:custGeom>
            <a:avLst/>
            <a:gdLst/>
            <a:ahLst/>
            <a:cxnLst/>
            <a:rect r="r" b="b" t="t" l="l"/>
            <a:pathLst>
              <a:path h="3855952" w="3246011">
                <a:moveTo>
                  <a:pt x="0" y="0"/>
                </a:moveTo>
                <a:lnTo>
                  <a:pt x="3246011" y="0"/>
                </a:lnTo>
                <a:lnTo>
                  <a:pt x="3246011" y="3855953"/>
                </a:lnTo>
                <a:lnTo>
                  <a:pt x="0" y="3855953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true" flipV="false" rot="0">
            <a:off x="13843967" y="607665"/>
            <a:ext cx="4096440" cy="3634659"/>
          </a:xfrm>
          <a:custGeom>
            <a:avLst/>
            <a:gdLst/>
            <a:ahLst/>
            <a:cxnLst/>
            <a:rect r="r" b="b" t="t" l="l"/>
            <a:pathLst>
              <a:path h="3634659" w="4096440">
                <a:moveTo>
                  <a:pt x="4096440" y="0"/>
                </a:moveTo>
                <a:lnTo>
                  <a:pt x="0" y="0"/>
                </a:lnTo>
                <a:lnTo>
                  <a:pt x="0" y="3634659"/>
                </a:lnTo>
                <a:lnTo>
                  <a:pt x="4096440" y="3634659"/>
                </a:lnTo>
                <a:lnTo>
                  <a:pt x="409644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14085020" y="4958866"/>
            <a:ext cx="3614334" cy="3944214"/>
          </a:xfrm>
          <a:custGeom>
            <a:avLst/>
            <a:gdLst/>
            <a:ahLst/>
            <a:cxnLst/>
            <a:rect r="r" b="b" t="t" l="l"/>
            <a:pathLst>
              <a:path h="3944214" w="3614334">
                <a:moveTo>
                  <a:pt x="0" y="0"/>
                </a:moveTo>
                <a:lnTo>
                  <a:pt x="3614334" y="0"/>
                </a:lnTo>
                <a:lnTo>
                  <a:pt x="3614334" y="3944214"/>
                </a:lnTo>
                <a:lnTo>
                  <a:pt x="0" y="3944214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AutoShape 19" id="19"/>
          <p:cNvSpPr/>
          <p:nvPr/>
        </p:nvSpPr>
        <p:spPr>
          <a:xfrm>
            <a:off x="8704747" y="4622696"/>
            <a:ext cx="9583253" cy="0"/>
          </a:xfrm>
          <a:prstGeom prst="line">
            <a:avLst/>
          </a:prstGeom>
          <a:ln cap="flat" w="95250">
            <a:solidFill>
              <a:srgbClr val="383333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0" id="20"/>
          <p:cNvSpPr/>
          <p:nvPr/>
        </p:nvSpPr>
        <p:spPr>
          <a:xfrm flipV="true">
            <a:off x="13543999" y="-51009"/>
            <a:ext cx="0" cy="9309309"/>
          </a:xfrm>
          <a:prstGeom prst="line">
            <a:avLst/>
          </a:prstGeom>
          <a:ln cap="flat" w="95250">
            <a:solidFill>
              <a:srgbClr val="383333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1" id="21"/>
          <p:cNvSpPr/>
          <p:nvPr/>
        </p:nvSpPr>
        <p:spPr>
          <a:xfrm flipV="true">
            <a:off x="8704747" y="0"/>
            <a:ext cx="0" cy="9309309"/>
          </a:xfrm>
          <a:prstGeom prst="line">
            <a:avLst/>
          </a:prstGeom>
          <a:ln cap="flat" w="95250">
            <a:solidFill>
              <a:srgbClr val="383333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2" id="22"/>
          <p:cNvSpPr/>
          <p:nvPr/>
        </p:nvSpPr>
        <p:spPr>
          <a:xfrm flipV="true">
            <a:off x="18240375" y="-31959"/>
            <a:ext cx="0" cy="9309309"/>
          </a:xfrm>
          <a:prstGeom prst="line">
            <a:avLst/>
          </a:prstGeom>
          <a:ln cap="flat" w="95250">
            <a:solidFill>
              <a:srgbClr val="383333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23" id="23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24" id="24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25" id="25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26" id="26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27" id="27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28" id="28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31" id="31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32" id="32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33" id="33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35" id="35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sp>
        <p:nvSpPr>
          <p:cNvPr name="TextBox 36" id="36"/>
          <p:cNvSpPr txBox="true"/>
          <p:nvPr/>
        </p:nvSpPr>
        <p:spPr>
          <a:xfrm rot="0">
            <a:off x="988528" y="4575071"/>
            <a:ext cx="5648725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 et dolore magna aliqua. Nunc aliquet bibendum enim facilisis gravida.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988528" y="6583668"/>
            <a:ext cx="5648725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 et dolore magna aliqua. Nunc aliquet bibendum enim facilisis gravida.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C8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4" id="4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6" id="6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sp>
        <p:nvSpPr>
          <p:cNvPr name="TextBox 15" id="15"/>
          <p:cNvSpPr txBox="true"/>
          <p:nvPr/>
        </p:nvSpPr>
        <p:spPr>
          <a:xfrm rot="0">
            <a:off x="3290257" y="1085430"/>
            <a:ext cx="11707487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Campaign Timeline</a:t>
            </a:r>
          </a:p>
        </p:txBody>
      </p:sp>
      <p:sp>
        <p:nvSpPr>
          <p:cNvPr name="AutoShape 16" id="16"/>
          <p:cNvSpPr/>
          <p:nvPr/>
        </p:nvSpPr>
        <p:spPr>
          <a:xfrm flipV="true">
            <a:off x="1245070" y="5434502"/>
            <a:ext cx="3196017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sp>
        <p:nvSpPr>
          <p:cNvPr name="TextBox 17" id="17"/>
          <p:cNvSpPr txBox="true"/>
          <p:nvPr/>
        </p:nvSpPr>
        <p:spPr>
          <a:xfrm rot="0">
            <a:off x="1245070" y="6846095"/>
            <a:ext cx="3577289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245070" y="6106541"/>
            <a:ext cx="3196017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01</a:t>
            </a:r>
          </a:p>
        </p:txBody>
      </p:sp>
      <p:sp>
        <p:nvSpPr>
          <p:cNvPr name="AutoShape 19" id="19"/>
          <p:cNvSpPr/>
          <p:nvPr/>
        </p:nvSpPr>
        <p:spPr>
          <a:xfrm flipV="true">
            <a:off x="5318594" y="5434502"/>
            <a:ext cx="3196017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sp>
        <p:nvSpPr>
          <p:cNvPr name="TextBox 20" id="20"/>
          <p:cNvSpPr txBox="true"/>
          <p:nvPr/>
        </p:nvSpPr>
        <p:spPr>
          <a:xfrm rot="0">
            <a:off x="5318594" y="6846095"/>
            <a:ext cx="3577289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5318594" y="6106541"/>
            <a:ext cx="3196017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02</a:t>
            </a:r>
          </a:p>
        </p:txBody>
      </p:sp>
      <p:sp>
        <p:nvSpPr>
          <p:cNvPr name="AutoShape 22" id="22"/>
          <p:cNvSpPr/>
          <p:nvPr/>
        </p:nvSpPr>
        <p:spPr>
          <a:xfrm flipV="true">
            <a:off x="9392118" y="5434502"/>
            <a:ext cx="3196017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sp>
        <p:nvSpPr>
          <p:cNvPr name="TextBox 23" id="23"/>
          <p:cNvSpPr txBox="true"/>
          <p:nvPr/>
        </p:nvSpPr>
        <p:spPr>
          <a:xfrm rot="0">
            <a:off x="9392118" y="6846095"/>
            <a:ext cx="3577289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9392118" y="6106541"/>
            <a:ext cx="3196017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03</a:t>
            </a:r>
          </a:p>
        </p:txBody>
      </p:sp>
      <p:sp>
        <p:nvSpPr>
          <p:cNvPr name="AutoShape 25" id="25"/>
          <p:cNvSpPr/>
          <p:nvPr/>
        </p:nvSpPr>
        <p:spPr>
          <a:xfrm flipV="true">
            <a:off x="13465641" y="5434502"/>
            <a:ext cx="3196017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sp>
        <p:nvSpPr>
          <p:cNvPr name="TextBox 26" id="26"/>
          <p:cNvSpPr txBox="true"/>
          <p:nvPr/>
        </p:nvSpPr>
        <p:spPr>
          <a:xfrm rot="0">
            <a:off x="13465641" y="6846095"/>
            <a:ext cx="3577289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3465641" y="6106541"/>
            <a:ext cx="3196017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04</a:t>
            </a:r>
          </a:p>
        </p:txBody>
      </p:sp>
      <p:sp>
        <p:nvSpPr>
          <p:cNvPr name="Freeform 28" id="28"/>
          <p:cNvSpPr/>
          <p:nvPr/>
        </p:nvSpPr>
        <p:spPr>
          <a:xfrm flipH="false" flipV="false" rot="0">
            <a:off x="5318594" y="3112190"/>
            <a:ext cx="2492033" cy="1853166"/>
          </a:xfrm>
          <a:custGeom>
            <a:avLst/>
            <a:gdLst/>
            <a:ahLst/>
            <a:cxnLst/>
            <a:rect r="r" b="b" t="t" l="l"/>
            <a:pathLst>
              <a:path h="1853166" w="2492033">
                <a:moveTo>
                  <a:pt x="0" y="0"/>
                </a:moveTo>
                <a:lnTo>
                  <a:pt x="2492032" y="0"/>
                </a:lnTo>
                <a:lnTo>
                  <a:pt x="2492032" y="1853166"/>
                </a:lnTo>
                <a:lnTo>
                  <a:pt x="0" y="185316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9" id="29"/>
          <p:cNvSpPr/>
          <p:nvPr/>
        </p:nvSpPr>
        <p:spPr>
          <a:xfrm flipH="false" flipV="false" rot="0">
            <a:off x="1245070" y="3112190"/>
            <a:ext cx="2626911" cy="1853166"/>
          </a:xfrm>
          <a:custGeom>
            <a:avLst/>
            <a:gdLst/>
            <a:ahLst/>
            <a:cxnLst/>
            <a:rect r="r" b="b" t="t" l="l"/>
            <a:pathLst>
              <a:path h="1853166" w="2626911">
                <a:moveTo>
                  <a:pt x="0" y="0"/>
                </a:moveTo>
                <a:lnTo>
                  <a:pt x="2626911" y="0"/>
                </a:lnTo>
                <a:lnTo>
                  <a:pt x="2626911" y="1853166"/>
                </a:lnTo>
                <a:lnTo>
                  <a:pt x="0" y="1853166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0" id="30"/>
          <p:cNvSpPr/>
          <p:nvPr/>
        </p:nvSpPr>
        <p:spPr>
          <a:xfrm flipH="false" flipV="false" rot="0">
            <a:off x="9400542" y="3112190"/>
            <a:ext cx="2456003" cy="1853166"/>
          </a:xfrm>
          <a:custGeom>
            <a:avLst/>
            <a:gdLst/>
            <a:ahLst/>
            <a:cxnLst/>
            <a:rect r="r" b="b" t="t" l="l"/>
            <a:pathLst>
              <a:path h="1853166" w="2456003">
                <a:moveTo>
                  <a:pt x="0" y="0"/>
                </a:moveTo>
                <a:lnTo>
                  <a:pt x="2456004" y="0"/>
                </a:lnTo>
                <a:lnTo>
                  <a:pt x="2456004" y="1853166"/>
                </a:lnTo>
                <a:lnTo>
                  <a:pt x="0" y="185316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1" id="31"/>
          <p:cNvSpPr/>
          <p:nvPr/>
        </p:nvSpPr>
        <p:spPr>
          <a:xfrm flipH="false" flipV="false" rot="0">
            <a:off x="13465641" y="3112190"/>
            <a:ext cx="3015507" cy="1853166"/>
          </a:xfrm>
          <a:custGeom>
            <a:avLst/>
            <a:gdLst/>
            <a:ahLst/>
            <a:cxnLst/>
            <a:rect r="r" b="b" t="t" l="l"/>
            <a:pathLst>
              <a:path h="1853166" w="3015507">
                <a:moveTo>
                  <a:pt x="0" y="0"/>
                </a:moveTo>
                <a:lnTo>
                  <a:pt x="3015508" y="0"/>
                </a:lnTo>
                <a:lnTo>
                  <a:pt x="3015508" y="1853166"/>
                </a:lnTo>
                <a:lnTo>
                  <a:pt x="0" y="1853166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9DDA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13033034" y="839475"/>
            <a:ext cx="4992669" cy="8608050"/>
          </a:xfrm>
          <a:custGeom>
            <a:avLst/>
            <a:gdLst/>
            <a:ahLst/>
            <a:cxnLst/>
            <a:rect r="r" b="b" t="t" l="l"/>
            <a:pathLst>
              <a:path h="8608050" w="4992669">
                <a:moveTo>
                  <a:pt x="0" y="0"/>
                </a:moveTo>
                <a:lnTo>
                  <a:pt x="4992668" y="0"/>
                </a:lnTo>
                <a:lnTo>
                  <a:pt x="4992668" y="8608050"/>
                </a:lnTo>
                <a:lnTo>
                  <a:pt x="0" y="860805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5" id="5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7" id="7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sp>
        <p:nvSpPr>
          <p:cNvPr name="AutoShape 16" id="16"/>
          <p:cNvSpPr/>
          <p:nvPr/>
        </p:nvSpPr>
        <p:spPr>
          <a:xfrm>
            <a:off x="-162557" y="2449054"/>
            <a:ext cx="8638615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sp>
        <p:nvSpPr>
          <p:cNvPr name="AutoShape 17" id="17"/>
          <p:cNvSpPr/>
          <p:nvPr/>
        </p:nvSpPr>
        <p:spPr>
          <a:xfrm>
            <a:off x="0" y="4733149"/>
            <a:ext cx="10064882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sp>
        <p:nvSpPr>
          <p:cNvPr name="AutoShape 18" id="18"/>
          <p:cNvSpPr/>
          <p:nvPr/>
        </p:nvSpPr>
        <p:spPr>
          <a:xfrm>
            <a:off x="13657" y="7012659"/>
            <a:ext cx="11254255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grpSp>
        <p:nvGrpSpPr>
          <p:cNvPr name="Group 19" id="19"/>
          <p:cNvGrpSpPr/>
          <p:nvPr/>
        </p:nvGrpSpPr>
        <p:grpSpPr>
          <a:xfrm rot="0">
            <a:off x="10064882" y="1209851"/>
            <a:ext cx="2968152" cy="2597133"/>
            <a:chOff x="0" y="0"/>
            <a:chExt cx="812800" cy="711200"/>
          </a:xfrm>
        </p:grpSpPr>
        <p:sp>
          <p:nvSpPr>
            <p:cNvPr name="Freeform 20" id="20"/>
            <p:cNvSpPr/>
            <p:nvPr/>
          </p:nvSpPr>
          <p:spPr>
            <a:xfrm flipH="false" flipV="false" rot="0">
              <a:off x="-33680" y="-8369"/>
              <a:ext cx="854946" cy="719569"/>
            </a:xfrm>
            <a:custGeom>
              <a:avLst/>
              <a:gdLst/>
              <a:ahLst/>
              <a:cxnLst/>
              <a:rect r="r" b="b" t="t" l="l"/>
              <a:pathLst>
                <a:path h="719569" w="854946">
                  <a:moveTo>
                    <a:pt x="65903" y="121927"/>
                  </a:moveTo>
                  <a:cubicBezTo>
                    <a:pt x="0" y="230500"/>
                    <a:pt x="46429" y="336178"/>
                    <a:pt x="104776" y="392266"/>
                  </a:cubicBezTo>
                  <a:lnTo>
                    <a:pt x="445927" y="719569"/>
                  </a:lnTo>
                  <a:lnTo>
                    <a:pt x="779877" y="393436"/>
                  </a:lnTo>
                  <a:cubicBezTo>
                    <a:pt x="834145" y="333099"/>
                    <a:pt x="854946" y="269099"/>
                    <a:pt x="843393" y="197834"/>
                  </a:cubicBezTo>
                  <a:cubicBezTo>
                    <a:pt x="827435" y="99251"/>
                    <a:pt x="746197" y="22767"/>
                    <a:pt x="645842" y="11845"/>
                  </a:cubicBezTo>
                  <a:cubicBezTo>
                    <a:pt x="584292" y="5218"/>
                    <a:pt x="524835" y="22636"/>
                    <a:pt x="478430" y="61198"/>
                  </a:cubicBezTo>
                  <a:cubicBezTo>
                    <a:pt x="465940" y="71573"/>
                    <a:pt x="454776" y="83173"/>
                    <a:pt x="445047" y="95780"/>
                  </a:cubicBezTo>
                  <a:cubicBezTo>
                    <a:pt x="433503" y="81425"/>
                    <a:pt x="419967" y="68294"/>
                    <a:pt x="404657" y="56657"/>
                  </a:cubicBezTo>
                  <a:cubicBezTo>
                    <a:pt x="351294" y="16102"/>
                    <a:pt x="283367" y="0"/>
                    <a:pt x="218120" y="12523"/>
                  </a:cubicBezTo>
                  <a:cubicBezTo>
                    <a:pt x="156323" y="24461"/>
                    <a:pt x="100853" y="64323"/>
                    <a:pt x="65903" y="121927"/>
                  </a:cubicBezTo>
                  <a:close/>
                </a:path>
              </a:pathLst>
            </a:custGeom>
            <a:solidFill>
              <a:srgbClr val="FFFFFF"/>
            </a:solidFill>
            <a:ln w="571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1" id="21"/>
            <p:cNvSpPr txBox="true"/>
            <p:nvPr/>
          </p:nvSpPr>
          <p:spPr>
            <a:xfrm>
              <a:off x="76200" y="3175"/>
              <a:ext cx="660400" cy="581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22" id="22"/>
          <p:cNvSpPr txBox="true"/>
          <p:nvPr/>
        </p:nvSpPr>
        <p:spPr>
          <a:xfrm rot="0">
            <a:off x="-439575" y="7593684"/>
            <a:ext cx="11707487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Our Main Goals</a:t>
            </a:r>
          </a:p>
        </p:txBody>
      </p:sp>
      <p:grpSp>
        <p:nvGrpSpPr>
          <p:cNvPr name="Group 23" id="23"/>
          <p:cNvGrpSpPr/>
          <p:nvPr/>
        </p:nvGrpSpPr>
        <p:grpSpPr>
          <a:xfrm rot="0">
            <a:off x="11960227" y="3785570"/>
            <a:ext cx="1551920" cy="1357930"/>
            <a:chOff x="0" y="0"/>
            <a:chExt cx="812800" cy="711200"/>
          </a:xfrm>
        </p:grpSpPr>
        <p:sp>
          <p:nvSpPr>
            <p:cNvPr name="Freeform 24" id="24"/>
            <p:cNvSpPr/>
            <p:nvPr/>
          </p:nvSpPr>
          <p:spPr>
            <a:xfrm flipH="false" flipV="false" rot="0">
              <a:off x="-33680" y="-8369"/>
              <a:ext cx="854946" cy="719569"/>
            </a:xfrm>
            <a:custGeom>
              <a:avLst/>
              <a:gdLst/>
              <a:ahLst/>
              <a:cxnLst/>
              <a:rect r="r" b="b" t="t" l="l"/>
              <a:pathLst>
                <a:path h="719569" w="854946">
                  <a:moveTo>
                    <a:pt x="65903" y="121927"/>
                  </a:moveTo>
                  <a:cubicBezTo>
                    <a:pt x="0" y="230500"/>
                    <a:pt x="46429" y="336178"/>
                    <a:pt x="104776" y="392266"/>
                  </a:cubicBezTo>
                  <a:lnTo>
                    <a:pt x="445927" y="719569"/>
                  </a:lnTo>
                  <a:lnTo>
                    <a:pt x="779877" y="393436"/>
                  </a:lnTo>
                  <a:cubicBezTo>
                    <a:pt x="834145" y="333099"/>
                    <a:pt x="854946" y="269099"/>
                    <a:pt x="843393" y="197834"/>
                  </a:cubicBezTo>
                  <a:cubicBezTo>
                    <a:pt x="827435" y="99251"/>
                    <a:pt x="746197" y="22767"/>
                    <a:pt x="645842" y="11845"/>
                  </a:cubicBezTo>
                  <a:cubicBezTo>
                    <a:pt x="584292" y="5218"/>
                    <a:pt x="524835" y="22636"/>
                    <a:pt x="478430" y="61198"/>
                  </a:cubicBezTo>
                  <a:cubicBezTo>
                    <a:pt x="465940" y="71573"/>
                    <a:pt x="454776" y="83173"/>
                    <a:pt x="445047" y="95780"/>
                  </a:cubicBezTo>
                  <a:cubicBezTo>
                    <a:pt x="433503" y="81425"/>
                    <a:pt x="419967" y="68294"/>
                    <a:pt x="404657" y="56657"/>
                  </a:cubicBezTo>
                  <a:cubicBezTo>
                    <a:pt x="351294" y="16102"/>
                    <a:pt x="283367" y="0"/>
                    <a:pt x="218120" y="12523"/>
                  </a:cubicBezTo>
                  <a:cubicBezTo>
                    <a:pt x="156323" y="24461"/>
                    <a:pt x="100853" y="64323"/>
                    <a:pt x="65903" y="121927"/>
                  </a:cubicBezTo>
                  <a:close/>
                </a:path>
              </a:pathLst>
            </a:custGeom>
            <a:solidFill>
              <a:srgbClr val="FFFFFF"/>
            </a:solidFill>
            <a:ln w="571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5" id="25"/>
            <p:cNvSpPr txBox="true"/>
            <p:nvPr/>
          </p:nvSpPr>
          <p:spPr>
            <a:xfrm>
              <a:off x="76200" y="3175"/>
              <a:ext cx="660400" cy="581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1028700" y="1028700"/>
            <a:ext cx="6351376" cy="1061085"/>
            <a:chOff x="0" y="0"/>
            <a:chExt cx="8468501" cy="1414780"/>
          </a:xfrm>
        </p:grpSpPr>
        <p:sp>
          <p:nvSpPr>
            <p:cNvPr name="TextBox 27" id="27"/>
            <p:cNvSpPr txBox="true"/>
            <p:nvPr/>
          </p:nvSpPr>
          <p:spPr>
            <a:xfrm rot="0">
              <a:off x="2201918" y="-47625"/>
              <a:ext cx="6266584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 incididunt ut labore.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28" id="28"/>
            <p:cNvSpPr txBox="true"/>
            <p:nvPr/>
          </p:nvSpPr>
          <p:spPr>
            <a:xfrm rot="0">
              <a:off x="0" y="128270"/>
              <a:ext cx="1965435" cy="10629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6719"/>
                </a:lnSpc>
                <a:spcBef>
                  <a:spcPct val="0"/>
                </a:spcBef>
              </a:pPr>
              <a:r>
                <a:rPr lang="en-US" sz="4800" spc="388">
                  <a:solidFill>
                    <a:srgbClr val="383333"/>
                  </a:solidFill>
                  <a:latin typeface="Quando"/>
                  <a:ea typeface="Quando"/>
                  <a:cs typeface="Quando"/>
                  <a:sym typeface="Quando"/>
                </a:rPr>
                <a:t>01</a:t>
              </a: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2124682" y="3157714"/>
            <a:ext cx="6351376" cy="1061085"/>
            <a:chOff x="0" y="0"/>
            <a:chExt cx="8468501" cy="1414780"/>
          </a:xfrm>
        </p:grpSpPr>
        <p:sp>
          <p:nvSpPr>
            <p:cNvPr name="TextBox 30" id="30"/>
            <p:cNvSpPr txBox="true"/>
            <p:nvPr/>
          </p:nvSpPr>
          <p:spPr>
            <a:xfrm rot="0">
              <a:off x="2201918" y="-47625"/>
              <a:ext cx="6266584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 incididunt ut labore.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31" id="31"/>
            <p:cNvSpPr txBox="true"/>
            <p:nvPr/>
          </p:nvSpPr>
          <p:spPr>
            <a:xfrm rot="0">
              <a:off x="0" y="128270"/>
              <a:ext cx="1965435" cy="10629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6719"/>
                </a:lnSpc>
                <a:spcBef>
                  <a:spcPct val="0"/>
                </a:spcBef>
              </a:pPr>
              <a:r>
                <a:rPr lang="en-US" sz="4800" spc="388">
                  <a:solidFill>
                    <a:srgbClr val="383333"/>
                  </a:solidFill>
                  <a:latin typeface="Quando"/>
                  <a:ea typeface="Quando"/>
                  <a:cs typeface="Quando"/>
                  <a:sym typeface="Quando"/>
                </a:rPr>
                <a:t>02</a:t>
              </a: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3263679" y="5437999"/>
            <a:ext cx="6351376" cy="1061085"/>
            <a:chOff x="0" y="0"/>
            <a:chExt cx="8468501" cy="1414780"/>
          </a:xfrm>
        </p:grpSpPr>
        <p:sp>
          <p:nvSpPr>
            <p:cNvPr name="TextBox 33" id="33"/>
            <p:cNvSpPr txBox="true"/>
            <p:nvPr/>
          </p:nvSpPr>
          <p:spPr>
            <a:xfrm rot="0">
              <a:off x="2201918" y="-47625"/>
              <a:ext cx="6266584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 incididunt ut labore.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0">
              <a:off x="0" y="128270"/>
              <a:ext cx="1965435" cy="10629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6719"/>
                </a:lnSpc>
                <a:spcBef>
                  <a:spcPct val="0"/>
                </a:spcBef>
              </a:pPr>
              <a:r>
                <a:rPr lang="en-US" sz="4800" spc="388">
                  <a:solidFill>
                    <a:srgbClr val="383333"/>
                  </a:solidFill>
                  <a:latin typeface="Quando"/>
                  <a:ea typeface="Quando"/>
                  <a:cs typeface="Quando"/>
                  <a:sym typeface="Quando"/>
                </a:rPr>
                <a:t>03</a:t>
              </a:r>
            </a:p>
          </p:txBody>
        </p:sp>
      </p:grpSp>
      <p:grpSp>
        <p:nvGrpSpPr>
          <p:cNvPr name="Group 35" id="35"/>
          <p:cNvGrpSpPr/>
          <p:nvPr/>
        </p:nvGrpSpPr>
        <p:grpSpPr>
          <a:xfrm rot="0">
            <a:off x="11432582" y="5247111"/>
            <a:ext cx="824491" cy="721430"/>
            <a:chOff x="0" y="0"/>
            <a:chExt cx="812800" cy="711200"/>
          </a:xfrm>
        </p:grpSpPr>
        <p:sp>
          <p:nvSpPr>
            <p:cNvPr name="Freeform 36" id="36"/>
            <p:cNvSpPr/>
            <p:nvPr/>
          </p:nvSpPr>
          <p:spPr>
            <a:xfrm flipH="false" flipV="false" rot="0">
              <a:off x="-33680" y="-8369"/>
              <a:ext cx="854946" cy="719569"/>
            </a:xfrm>
            <a:custGeom>
              <a:avLst/>
              <a:gdLst/>
              <a:ahLst/>
              <a:cxnLst/>
              <a:rect r="r" b="b" t="t" l="l"/>
              <a:pathLst>
                <a:path h="719569" w="854946">
                  <a:moveTo>
                    <a:pt x="65903" y="121927"/>
                  </a:moveTo>
                  <a:cubicBezTo>
                    <a:pt x="0" y="230500"/>
                    <a:pt x="46429" y="336178"/>
                    <a:pt x="104776" y="392266"/>
                  </a:cubicBezTo>
                  <a:lnTo>
                    <a:pt x="445927" y="719569"/>
                  </a:lnTo>
                  <a:lnTo>
                    <a:pt x="779877" y="393436"/>
                  </a:lnTo>
                  <a:cubicBezTo>
                    <a:pt x="834145" y="333099"/>
                    <a:pt x="854946" y="269099"/>
                    <a:pt x="843393" y="197834"/>
                  </a:cubicBezTo>
                  <a:cubicBezTo>
                    <a:pt x="827435" y="99251"/>
                    <a:pt x="746197" y="22767"/>
                    <a:pt x="645842" y="11845"/>
                  </a:cubicBezTo>
                  <a:cubicBezTo>
                    <a:pt x="584292" y="5218"/>
                    <a:pt x="524835" y="22636"/>
                    <a:pt x="478430" y="61198"/>
                  </a:cubicBezTo>
                  <a:cubicBezTo>
                    <a:pt x="465940" y="71573"/>
                    <a:pt x="454776" y="83173"/>
                    <a:pt x="445047" y="95780"/>
                  </a:cubicBezTo>
                  <a:cubicBezTo>
                    <a:pt x="433503" y="81425"/>
                    <a:pt x="419967" y="68294"/>
                    <a:pt x="404657" y="56657"/>
                  </a:cubicBezTo>
                  <a:cubicBezTo>
                    <a:pt x="351294" y="16102"/>
                    <a:pt x="283367" y="0"/>
                    <a:pt x="218120" y="12523"/>
                  </a:cubicBezTo>
                  <a:cubicBezTo>
                    <a:pt x="156323" y="24461"/>
                    <a:pt x="100853" y="64323"/>
                    <a:pt x="65903" y="121927"/>
                  </a:cubicBezTo>
                  <a:close/>
                </a:path>
              </a:pathLst>
            </a:custGeom>
            <a:solidFill>
              <a:srgbClr val="FFFFFF"/>
            </a:solidFill>
            <a:ln w="571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37" id="37"/>
            <p:cNvSpPr txBox="true"/>
            <p:nvPr/>
          </p:nvSpPr>
          <p:spPr>
            <a:xfrm>
              <a:off x="76200" y="3175"/>
              <a:ext cx="660400" cy="581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BE26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57150" y="0"/>
            <a:ext cx="8081570" cy="9258300"/>
            <a:chOff x="0" y="0"/>
            <a:chExt cx="1252047" cy="143435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252047" cy="1434353"/>
            </a:xfrm>
            <a:custGeom>
              <a:avLst/>
              <a:gdLst/>
              <a:ahLst/>
              <a:cxnLst/>
              <a:rect r="r" b="b" t="t" l="l"/>
              <a:pathLst>
                <a:path h="1434353" w="1252047">
                  <a:moveTo>
                    <a:pt x="0" y="0"/>
                  </a:moveTo>
                  <a:lnTo>
                    <a:pt x="1252047" y="0"/>
                  </a:lnTo>
                  <a:lnTo>
                    <a:pt x="1252047" y="1434353"/>
                  </a:lnTo>
                  <a:lnTo>
                    <a:pt x="0" y="1434353"/>
                  </a:lnTo>
                  <a:close/>
                </a:path>
              </a:pathLst>
            </a:custGeom>
            <a:blipFill>
              <a:blip r:embed="rId2"/>
              <a:stretch>
                <a:fillRect l="-4849" t="-20297" r="0" b="-17073"/>
              </a:stretch>
            </a:blipFill>
          </p:spPr>
        </p:sp>
      </p:grpSp>
      <p:sp>
        <p:nvSpPr>
          <p:cNvPr name="AutoShape 4" id="4"/>
          <p:cNvSpPr/>
          <p:nvPr/>
        </p:nvSpPr>
        <p:spPr>
          <a:xfrm flipV="true">
            <a:off x="57150" y="22434"/>
            <a:ext cx="0" cy="9309309"/>
          </a:xfrm>
          <a:prstGeom prst="line">
            <a:avLst/>
          </a:prstGeom>
          <a:ln cap="flat" w="95250">
            <a:solidFill>
              <a:srgbClr val="383333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flipV="true">
            <a:off x="8138720" y="-9525"/>
            <a:ext cx="0" cy="9309309"/>
          </a:xfrm>
          <a:prstGeom prst="line">
            <a:avLst/>
          </a:prstGeom>
          <a:ln cap="flat" w="95250">
            <a:solidFill>
              <a:srgbClr val="383333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6" id="6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7" id="7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8" id="8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9" id="9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10" id="10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6709064" y="5392882"/>
            <a:ext cx="4897407" cy="3115345"/>
            <a:chOff x="0" y="0"/>
            <a:chExt cx="1289852" cy="820502"/>
          </a:xfrm>
        </p:grpSpPr>
        <p:sp>
          <p:nvSpPr>
            <p:cNvPr name="Freeform 20" id="20"/>
            <p:cNvSpPr/>
            <p:nvPr/>
          </p:nvSpPr>
          <p:spPr>
            <a:xfrm flipH="false" flipV="false" rot="0">
              <a:off x="0" y="0"/>
              <a:ext cx="1289852" cy="820502"/>
            </a:xfrm>
            <a:custGeom>
              <a:avLst/>
              <a:gdLst/>
              <a:ahLst/>
              <a:cxnLst/>
              <a:rect r="r" b="b" t="t" l="l"/>
              <a:pathLst>
                <a:path h="820502" w="1289852">
                  <a:moveTo>
                    <a:pt x="31616" y="0"/>
                  </a:moveTo>
                  <a:lnTo>
                    <a:pt x="1258236" y="0"/>
                  </a:lnTo>
                  <a:cubicBezTo>
                    <a:pt x="1266621" y="0"/>
                    <a:pt x="1274663" y="3331"/>
                    <a:pt x="1280592" y="9260"/>
                  </a:cubicBezTo>
                  <a:cubicBezTo>
                    <a:pt x="1286521" y="15189"/>
                    <a:pt x="1289852" y="23231"/>
                    <a:pt x="1289852" y="31616"/>
                  </a:cubicBezTo>
                  <a:lnTo>
                    <a:pt x="1289852" y="788886"/>
                  </a:lnTo>
                  <a:cubicBezTo>
                    <a:pt x="1289852" y="806347"/>
                    <a:pt x="1275697" y="820502"/>
                    <a:pt x="1258236" y="820502"/>
                  </a:cubicBezTo>
                  <a:lnTo>
                    <a:pt x="31616" y="820502"/>
                  </a:lnTo>
                  <a:cubicBezTo>
                    <a:pt x="23231" y="820502"/>
                    <a:pt x="15189" y="817171"/>
                    <a:pt x="9260" y="811242"/>
                  </a:cubicBezTo>
                  <a:cubicBezTo>
                    <a:pt x="3331" y="805313"/>
                    <a:pt x="0" y="797271"/>
                    <a:pt x="0" y="788886"/>
                  </a:cubicBezTo>
                  <a:lnTo>
                    <a:pt x="0" y="31616"/>
                  </a:lnTo>
                  <a:cubicBezTo>
                    <a:pt x="0" y="14155"/>
                    <a:pt x="14155" y="0"/>
                    <a:pt x="31616" y="0"/>
                  </a:cubicBezTo>
                  <a:close/>
                </a:path>
              </a:pathLst>
            </a:custGeom>
            <a:solidFill>
              <a:srgbClr val="9DDAE8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1" id="21"/>
            <p:cNvSpPr txBox="true"/>
            <p:nvPr/>
          </p:nvSpPr>
          <p:spPr>
            <a:xfrm>
              <a:off x="0" y="-47625"/>
              <a:ext cx="1289852" cy="8681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12361893" y="5392882"/>
            <a:ext cx="4897407" cy="3115345"/>
            <a:chOff x="0" y="0"/>
            <a:chExt cx="1289852" cy="820502"/>
          </a:xfrm>
        </p:grpSpPr>
        <p:sp>
          <p:nvSpPr>
            <p:cNvPr name="Freeform 23" id="23"/>
            <p:cNvSpPr/>
            <p:nvPr/>
          </p:nvSpPr>
          <p:spPr>
            <a:xfrm flipH="false" flipV="false" rot="0">
              <a:off x="0" y="0"/>
              <a:ext cx="1289852" cy="820502"/>
            </a:xfrm>
            <a:custGeom>
              <a:avLst/>
              <a:gdLst/>
              <a:ahLst/>
              <a:cxnLst/>
              <a:rect r="r" b="b" t="t" l="l"/>
              <a:pathLst>
                <a:path h="820502" w="1289852">
                  <a:moveTo>
                    <a:pt x="31616" y="0"/>
                  </a:moveTo>
                  <a:lnTo>
                    <a:pt x="1258236" y="0"/>
                  </a:lnTo>
                  <a:cubicBezTo>
                    <a:pt x="1266621" y="0"/>
                    <a:pt x="1274663" y="3331"/>
                    <a:pt x="1280592" y="9260"/>
                  </a:cubicBezTo>
                  <a:cubicBezTo>
                    <a:pt x="1286521" y="15189"/>
                    <a:pt x="1289852" y="23231"/>
                    <a:pt x="1289852" y="31616"/>
                  </a:cubicBezTo>
                  <a:lnTo>
                    <a:pt x="1289852" y="788886"/>
                  </a:lnTo>
                  <a:cubicBezTo>
                    <a:pt x="1289852" y="806347"/>
                    <a:pt x="1275697" y="820502"/>
                    <a:pt x="1258236" y="820502"/>
                  </a:cubicBezTo>
                  <a:lnTo>
                    <a:pt x="31616" y="820502"/>
                  </a:lnTo>
                  <a:cubicBezTo>
                    <a:pt x="23231" y="820502"/>
                    <a:pt x="15189" y="817171"/>
                    <a:pt x="9260" y="811242"/>
                  </a:cubicBezTo>
                  <a:cubicBezTo>
                    <a:pt x="3331" y="805313"/>
                    <a:pt x="0" y="797271"/>
                    <a:pt x="0" y="788886"/>
                  </a:cubicBezTo>
                  <a:lnTo>
                    <a:pt x="0" y="31616"/>
                  </a:lnTo>
                  <a:cubicBezTo>
                    <a:pt x="0" y="14155"/>
                    <a:pt x="14155" y="0"/>
                    <a:pt x="31616" y="0"/>
                  </a:cubicBezTo>
                  <a:close/>
                </a:path>
              </a:pathLst>
            </a:custGeom>
            <a:solidFill>
              <a:srgbClr val="9DDAE8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4" id="24"/>
            <p:cNvSpPr txBox="true"/>
            <p:nvPr/>
          </p:nvSpPr>
          <p:spPr>
            <a:xfrm>
              <a:off x="0" y="-47625"/>
              <a:ext cx="1289852" cy="8681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25" id="25"/>
          <p:cNvSpPr txBox="true"/>
          <p:nvPr/>
        </p:nvSpPr>
        <p:spPr>
          <a:xfrm rot="0">
            <a:off x="9157767" y="1667678"/>
            <a:ext cx="6172041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Ideas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9157767" y="3147491"/>
            <a:ext cx="7449815" cy="11087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 et dolore magna aliqua. Nunc aliquet bibendum enim facilisis gravida.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7355356" y="6546901"/>
            <a:ext cx="3577289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7545991" y="5807347"/>
            <a:ext cx="3196017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01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3030294" y="6546901"/>
            <a:ext cx="3577289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13220929" y="5807347"/>
            <a:ext cx="3196017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02</a:t>
            </a:r>
          </a:p>
        </p:txBody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C8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4" id="4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6" id="6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-443345" y="3355562"/>
            <a:ext cx="19562618" cy="2579054"/>
            <a:chOff x="0" y="0"/>
            <a:chExt cx="5152295" cy="679257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5152294" cy="679257"/>
            </a:xfrm>
            <a:custGeom>
              <a:avLst/>
              <a:gdLst/>
              <a:ahLst/>
              <a:cxnLst/>
              <a:rect r="r" b="b" t="t" l="l"/>
              <a:pathLst>
                <a:path h="679257" w="5152294">
                  <a:moveTo>
                    <a:pt x="0" y="0"/>
                  </a:moveTo>
                  <a:lnTo>
                    <a:pt x="5152294" y="0"/>
                  </a:lnTo>
                  <a:lnTo>
                    <a:pt x="5152294" y="679257"/>
                  </a:lnTo>
                  <a:lnTo>
                    <a:pt x="0" y="679257"/>
                  </a:lnTo>
                  <a:close/>
                </a:path>
              </a:pathLst>
            </a:custGeom>
            <a:solidFill>
              <a:srgbClr val="FBE262"/>
            </a:solidFill>
            <a:ln w="952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17" id="17"/>
            <p:cNvSpPr txBox="true"/>
            <p:nvPr/>
          </p:nvSpPr>
          <p:spPr>
            <a:xfrm>
              <a:off x="0" y="-47625"/>
              <a:ext cx="5152295" cy="72688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Freeform 18" id="18"/>
          <p:cNvSpPr/>
          <p:nvPr/>
        </p:nvSpPr>
        <p:spPr>
          <a:xfrm flipH="false" flipV="false" rot="0">
            <a:off x="1028700" y="3541701"/>
            <a:ext cx="2703860" cy="2507215"/>
          </a:xfrm>
          <a:custGeom>
            <a:avLst/>
            <a:gdLst/>
            <a:ahLst/>
            <a:cxnLst/>
            <a:rect r="r" b="b" t="t" l="l"/>
            <a:pathLst>
              <a:path h="2507215" w="2703860">
                <a:moveTo>
                  <a:pt x="0" y="0"/>
                </a:moveTo>
                <a:lnTo>
                  <a:pt x="2703860" y="0"/>
                </a:lnTo>
                <a:lnTo>
                  <a:pt x="2703860" y="2507215"/>
                </a:lnTo>
                <a:lnTo>
                  <a:pt x="0" y="250721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9" id="19"/>
          <p:cNvGrpSpPr/>
          <p:nvPr/>
        </p:nvGrpSpPr>
        <p:grpSpPr>
          <a:xfrm rot="0">
            <a:off x="1028700" y="1028700"/>
            <a:ext cx="4630234" cy="1781590"/>
            <a:chOff x="0" y="0"/>
            <a:chExt cx="6173645" cy="2375453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0" y="913048"/>
              <a:ext cx="6173645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 incididunt ut labore.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956145" y="-66675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01</a:t>
              </a:r>
            </a:p>
          </p:txBody>
        </p:sp>
      </p:grpSp>
      <p:sp>
        <p:nvSpPr>
          <p:cNvPr name="TextBox 22" id="22"/>
          <p:cNvSpPr txBox="true"/>
          <p:nvPr/>
        </p:nvSpPr>
        <p:spPr>
          <a:xfrm rot="0">
            <a:off x="4428566" y="4035807"/>
            <a:ext cx="9386295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Target Audience</a:t>
            </a:r>
          </a:p>
        </p:txBody>
      </p:sp>
      <p:sp>
        <p:nvSpPr>
          <p:cNvPr name="Freeform 23" id="23"/>
          <p:cNvSpPr/>
          <p:nvPr/>
        </p:nvSpPr>
        <p:spPr>
          <a:xfrm flipH="true" flipV="false" rot="0">
            <a:off x="14510868" y="3541701"/>
            <a:ext cx="2703860" cy="2507215"/>
          </a:xfrm>
          <a:custGeom>
            <a:avLst/>
            <a:gdLst/>
            <a:ahLst/>
            <a:cxnLst/>
            <a:rect r="r" b="b" t="t" l="l"/>
            <a:pathLst>
              <a:path h="2507215" w="2703860">
                <a:moveTo>
                  <a:pt x="2703860" y="0"/>
                </a:moveTo>
                <a:lnTo>
                  <a:pt x="0" y="0"/>
                </a:lnTo>
                <a:lnTo>
                  <a:pt x="0" y="2507215"/>
                </a:lnTo>
                <a:lnTo>
                  <a:pt x="2703860" y="2507215"/>
                </a:lnTo>
                <a:lnTo>
                  <a:pt x="270386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24" id="24"/>
          <p:cNvGrpSpPr/>
          <p:nvPr/>
        </p:nvGrpSpPr>
        <p:grpSpPr>
          <a:xfrm rot="0">
            <a:off x="6806597" y="1028700"/>
            <a:ext cx="4630234" cy="1781590"/>
            <a:chOff x="0" y="0"/>
            <a:chExt cx="6173645" cy="2375453"/>
          </a:xfrm>
        </p:grpSpPr>
        <p:sp>
          <p:nvSpPr>
            <p:cNvPr name="TextBox 25" id="25"/>
            <p:cNvSpPr txBox="true"/>
            <p:nvPr/>
          </p:nvSpPr>
          <p:spPr>
            <a:xfrm rot="0">
              <a:off x="0" y="913048"/>
              <a:ext cx="6173645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 incididunt ut labore.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956145" y="-66675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02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12584494" y="1028700"/>
            <a:ext cx="4630234" cy="1781590"/>
            <a:chOff x="0" y="0"/>
            <a:chExt cx="6173645" cy="2375453"/>
          </a:xfrm>
        </p:grpSpPr>
        <p:sp>
          <p:nvSpPr>
            <p:cNvPr name="TextBox 28" id="28"/>
            <p:cNvSpPr txBox="true"/>
            <p:nvPr/>
          </p:nvSpPr>
          <p:spPr>
            <a:xfrm rot="0">
              <a:off x="0" y="913048"/>
              <a:ext cx="6173645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 incididunt ut labore.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956145" y="-66675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03</a:t>
              </a: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3732560" y="6782341"/>
            <a:ext cx="4630234" cy="1781590"/>
            <a:chOff x="0" y="0"/>
            <a:chExt cx="6173645" cy="2375453"/>
          </a:xfrm>
        </p:grpSpPr>
        <p:sp>
          <p:nvSpPr>
            <p:cNvPr name="TextBox 31" id="31"/>
            <p:cNvSpPr txBox="true"/>
            <p:nvPr/>
          </p:nvSpPr>
          <p:spPr>
            <a:xfrm rot="0">
              <a:off x="0" y="913048"/>
              <a:ext cx="6173645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 incididunt ut labore.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32" id="32"/>
            <p:cNvSpPr txBox="true"/>
            <p:nvPr/>
          </p:nvSpPr>
          <p:spPr>
            <a:xfrm rot="0">
              <a:off x="956145" y="-66675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04</a:t>
              </a:r>
            </a:p>
          </p:txBody>
        </p:sp>
      </p:grpSp>
      <p:grpSp>
        <p:nvGrpSpPr>
          <p:cNvPr name="Group 33" id="33"/>
          <p:cNvGrpSpPr/>
          <p:nvPr/>
        </p:nvGrpSpPr>
        <p:grpSpPr>
          <a:xfrm rot="0">
            <a:off x="10269377" y="6782341"/>
            <a:ext cx="4630234" cy="1781590"/>
            <a:chOff x="0" y="0"/>
            <a:chExt cx="6173645" cy="2375453"/>
          </a:xfrm>
        </p:grpSpPr>
        <p:sp>
          <p:nvSpPr>
            <p:cNvPr name="TextBox 34" id="34"/>
            <p:cNvSpPr txBox="true"/>
            <p:nvPr/>
          </p:nvSpPr>
          <p:spPr>
            <a:xfrm rot="0">
              <a:off x="0" y="913048"/>
              <a:ext cx="6173645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 incididunt ut labore.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35" id="35"/>
            <p:cNvSpPr txBox="true"/>
            <p:nvPr/>
          </p:nvSpPr>
          <p:spPr>
            <a:xfrm rot="0">
              <a:off x="956145" y="-66675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05</a:t>
              </a:r>
            </a:p>
          </p:txBody>
        </p:sp>
      </p:grp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9DDA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440193" y="1028700"/>
            <a:ext cx="11407614" cy="11407614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6" id="6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7" id="7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8" id="8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9" id="9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sp>
        <p:nvSpPr>
          <p:cNvPr name="Freeform 18" id="18"/>
          <p:cNvSpPr/>
          <p:nvPr/>
        </p:nvSpPr>
        <p:spPr>
          <a:xfrm flipH="false" flipV="false" rot="0">
            <a:off x="6497236" y="3276376"/>
            <a:ext cx="4954511" cy="4053691"/>
          </a:xfrm>
          <a:custGeom>
            <a:avLst/>
            <a:gdLst/>
            <a:ahLst/>
            <a:cxnLst/>
            <a:rect r="r" b="b" t="t" l="l"/>
            <a:pathLst>
              <a:path h="4053691" w="4954511">
                <a:moveTo>
                  <a:pt x="0" y="0"/>
                </a:moveTo>
                <a:lnTo>
                  <a:pt x="4954511" y="0"/>
                </a:lnTo>
                <a:lnTo>
                  <a:pt x="4954511" y="4053691"/>
                </a:lnTo>
                <a:lnTo>
                  <a:pt x="0" y="4053691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9" id="19"/>
          <p:cNvSpPr txBox="true"/>
          <p:nvPr/>
        </p:nvSpPr>
        <p:spPr>
          <a:xfrm rot="0">
            <a:off x="5465420" y="7530092"/>
            <a:ext cx="7357160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Plans</a:t>
            </a:r>
          </a:p>
        </p:txBody>
      </p:sp>
      <p:grpSp>
        <p:nvGrpSpPr>
          <p:cNvPr name="Group 20" id="20"/>
          <p:cNvGrpSpPr/>
          <p:nvPr/>
        </p:nvGrpSpPr>
        <p:grpSpPr>
          <a:xfrm rot="0">
            <a:off x="568014" y="6680559"/>
            <a:ext cx="4897407" cy="2144429"/>
            <a:chOff x="0" y="0"/>
            <a:chExt cx="6529875" cy="2859239"/>
          </a:xfrm>
        </p:grpSpPr>
        <p:grpSp>
          <p:nvGrpSpPr>
            <p:cNvPr name="Group 21" id="21"/>
            <p:cNvGrpSpPr/>
            <p:nvPr/>
          </p:nvGrpSpPr>
          <p:grpSpPr>
            <a:xfrm rot="0">
              <a:off x="0" y="0"/>
              <a:ext cx="6529875" cy="2859239"/>
              <a:chOff x="0" y="0"/>
              <a:chExt cx="1289852" cy="564788"/>
            </a:xfrm>
          </p:grpSpPr>
          <p:sp>
            <p:nvSpPr>
              <p:cNvPr name="Freeform 22" id="22"/>
              <p:cNvSpPr/>
              <p:nvPr/>
            </p:nvSpPr>
            <p:spPr>
              <a:xfrm flipH="false" flipV="false" rot="0">
                <a:off x="0" y="0"/>
                <a:ext cx="1289852" cy="564788"/>
              </a:xfrm>
              <a:custGeom>
                <a:avLst/>
                <a:gdLst/>
                <a:ahLst/>
                <a:cxnLst/>
                <a:rect r="r" b="b" t="t" l="l"/>
                <a:pathLst>
                  <a:path h="564788" w="1289852">
                    <a:moveTo>
                      <a:pt x="31616" y="0"/>
                    </a:moveTo>
                    <a:lnTo>
                      <a:pt x="1258236" y="0"/>
                    </a:lnTo>
                    <a:cubicBezTo>
                      <a:pt x="1266621" y="0"/>
                      <a:pt x="1274663" y="3331"/>
                      <a:pt x="1280592" y="9260"/>
                    </a:cubicBezTo>
                    <a:cubicBezTo>
                      <a:pt x="1286521" y="15189"/>
                      <a:pt x="1289852" y="23231"/>
                      <a:pt x="1289852" y="31616"/>
                    </a:cubicBezTo>
                    <a:lnTo>
                      <a:pt x="1289852" y="533172"/>
                    </a:lnTo>
                    <a:cubicBezTo>
                      <a:pt x="1289852" y="550633"/>
                      <a:pt x="1275697" y="564788"/>
                      <a:pt x="1258236" y="564788"/>
                    </a:cubicBezTo>
                    <a:lnTo>
                      <a:pt x="31616" y="564788"/>
                    </a:lnTo>
                    <a:cubicBezTo>
                      <a:pt x="23231" y="564788"/>
                      <a:pt x="15189" y="561457"/>
                      <a:pt x="9260" y="555528"/>
                    </a:cubicBezTo>
                    <a:cubicBezTo>
                      <a:pt x="3331" y="549599"/>
                      <a:pt x="0" y="541557"/>
                      <a:pt x="0" y="533172"/>
                    </a:cubicBezTo>
                    <a:lnTo>
                      <a:pt x="0" y="31616"/>
                    </a:lnTo>
                    <a:cubicBezTo>
                      <a:pt x="0" y="14155"/>
                      <a:pt x="14155" y="0"/>
                      <a:pt x="31616" y="0"/>
                    </a:cubicBezTo>
                    <a:close/>
                  </a:path>
                </a:pathLst>
              </a:custGeom>
              <a:solidFill>
                <a:srgbClr val="FBE261"/>
              </a:solidFill>
              <a:ln w="762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0" y="-47625"/>
                <a:ext cx="1289852" cy="61241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940"/>
                  </a:lnSpc>
                </a:pPr>
              </a:p>
            </p:txBody>
          </p:sp>
        </p:grpSp>
        <p:sp>
          <p:nvSpPr>
            <p:cNvPr name="TextBox 24" id="24"/>
            <p:cNvSpPr txBox="true"/>
            <p:nvPr/>
          </p:nvSpPr>
          <p:spPr>
            <a:xfrm rot="0">
              <a:off x="880079" y="1402591"/>
              <a:ext cx="4769718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0">
              <a:off x="1134260" y="422868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01</a:t>
              </a: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1028700" y="3100924"/>
            <a:ext cx="4897407" cy="2144429"/>
            <a:chOff x="0" y="0"/>
            <a:chExt cx="6529875" cy="2859239"/>
          </a:xfrm>
        </p:grpSpPr>
        <p:grpSp>
          <p:nvGrpSpPr>
            <p:cNvPr name="Group 27" id="27"/>
            <p:cNvGrpSpPr/>
            <p:nvPr/>
          </p:nvGrpSpPr>
          <p:grpSpPr>
            <a:xfrm rot="0">
              <a:off x="0" y="0"/>
              <a:ext cx="6529875" cy="2859239"/>
              <a:chOff x="0" y="0"/>
              <a:chExt cx="1289852" cy="564788"/>
            </a:xfrm>
          </p:grpSpPr>
          <p:sp>
            <p:nvSpPr>
              <p:cNvPr name="Freeform 28" id="28"/>
              <p:cNvSpPr/>
              <p:nvPr/>
            </p:nvSpPr>
            <p:spPr>
              <a:xfrm flipH="false" flipV="false" rot="0">
                <a:off x="0" y="0"/>
                <a:ext cx="1289852" cy="564788"/>
              </a:xfrm>
              <a:custGeom>
                <a:avLst/>
                <a:gdLst/>
                <a:ahLst/>
                <a:cxnLst/>
                <a:rect r="r" b="b" t="t" l="l"/>
                <a:pathLst>
                  <a:path h="564788" w="1289852">
                    <a:moveTo>
                      <a:pt x="31616" y="0"/>
                    </a:moveTo>
                    <a:lnTo>
                      <a:pt x="1258236" y="0"/>
                    </a:lnTo>
                    <a:cubicBezTo>
                      <a:pt x="1266621" y="0"/>
                      <a:pt x="1274663" y="3331"/>
                      <a:pt x="1280592" y="9260"/>
                    </a:cubicBezTo>
                    <a:cubicBezTo>
                      <a:pt x="1286521" y="15189"/>
                      <a:pt x="1289852" y="23231"/>
                      <a:pt x="1289852" y="31616"/>
                    </a:cubicBezTo>
                    <a:lnTo>
                      <a:pt x="1289852" y="533172"/>
                    </a:lnTo>
                    <a:cubicBezTo>
                      <a:pt x="1289852" y="550633"/>
                      <a:pt x="1275697" y="564788"/>
                      <a:pt x="1258236" y="564788"/>
                    </a:cubicBezTo>
                    <a:lnTo>
                      <a:pt x="31616" y="564788"/>
                    </a:lnTo>
                    <a:cubicBezTo>
                      <a:pt x="23231" y="564788"/>
                      <a:pt x="15189" y="561457"/>
                      <a:pt x="9260" y="555528"/>
                    </a:cubicBezTo>
                    <a:cubicBezTo>
                      <a:pt x="3331" y="549599"/>
                      <a:pt x="0" y="541557"/>
                      <a:pt x="0" y="533172"/>
                    </a:cubicBezTo>
                    <a:lnTo>
                      <a:pt x="0" y="31616"/>
                    </a:lnTo>
                    <a:cubicBezTo>
                      <a:pt x="0" y="14155"/>
                      <a:pt x="14155" y="0"/>
                      <a:pt x="31616" y="0"/>
                    </a:cubicBezTo>
                    <a:close/>
                  </a:path>
                </a:pathLst>
              </a:custGeom>
              <a:solidFill>
                <a:srgbClr val="FBE261"/>
              </a:solidFill>
              <a:ln w="762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29" id="29"/>
              <p:cNvSpPr txBox="true"/>
              <p:nvPr/>
            </p:nvSpPr>
            <p:spPr>
              <a:xfrm>
                <a:off x="0" y="-47625"/>
                <a:ext cx="1289852" cy="61241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940"/>
                  </a:lnSpc>
                </a:pPr>
              </a:p>
            </p:txBody>
          </p:sp>
        </p:grpSp>
        <p:sp>
          <p:nvSpPr>
            <p:cNvPr name="TextBox 30" id="30"/>
            <p:cNvSpPr txBox="true"/>
            <p:nvPr/>
          </p:nvSpPr>
          <p:spPr>
            <a:xfrm rot="0">
              <a:off x="880079" y="1402591"/>
              <a:ext cx="4769718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31" id="31"/>
            <p:cNvSpPr txBox="true"/>
            <p:nvPr/>
          </p:nvSpPr>
          <p:spPr>
            <a:xfrm rot="0">
              <a:off x="1134260" y="422868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02</a:t>
              </a: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6695297" y="632536"/>
            <a:ext cx="4897407" cy="2144429"/>
            <a:chOff x="0" y="0"/>
            <a:chExt cx="6529875" cy="2859239"/>
          </a:xfrm>
        </p:grpSpPr>
        <p:grpSp>
          <p:nvGrpSpPr>
            <p:cNvPr name="Group 33" id="33"/>
            <p:cNvGrpSpPr/>
            <p:nvPr/>
          </p:nvGrpSpPr>
          <p:grpSpPr>
            <a:xfrm rot="0">
              <a:off x="0" y="0"/>
              <a:ext cx="6529875" cy="2859239"/>
              <a:chOff x="0" y="0"/>
              <a:chExt cx="1289852" cy="564788"/>
            </a:xfrm>
          </p:grpSpPr>
          <p:sp>
            <p:nvSpPr>
              <p:cNvPr name="Freeform 34" id="34"/>
              <p:cNvSpPr/>
              <p:nvPr/>
            </p:nvSpPr>
            <p:spPr>
              <a:xfrm flipH="false" flipV="false" rot="0">
                <a:off x="0" y="0"/>
                <a:ext cx="1289852" cy="564788"/>
              </a:xfrm>
              <a:custGeom>
                <a:avLst/>
                <a:gdLst/>
                <a:ahLst/>
                <a:cxnLst/>
                <a:rect r="r" b="b" t="t" l="l"/>
                <a:pathLst>
                  <a:path h="564788" w="1289852">
                    <a:moveTo>
                      <a:pt x="31616" y="0"/>
                    </a:moveTo>
                    <a:lnTo>
                      <a:pt x="1258236" y="0"/>
                    </a:lnTo>
                    <a:cubicBezTo>
                      <a:pt x="1266621" y="0"/>
                      <a:pt x="1274663" y="3331"/>
                      <a:pt x="1280592" y="9260"/>
                    </a:cubicBezTo>
                    <a:cubicBezTo>
                      <a:pt x="1286521" y="15189"/>
                      <a:pt x="1289852" y="23231"/>
                      <a:pt x="1289852" y="31616"/>
                    </a:cubicBezTo>
                    <a:lnTo>
                      <a:pt x="1289852" y="533172"/>
                    </a:lnTo>
                    <a:cubicBezTo>
                      <a:pt x="1289852" y="550633"/>
                      <a:pt x="1275697" y="564788"/>
                      <a:pt x="1258236" y="564788"/>
                    </a:cubicBezTo>
                    <a:lnTo>
                      <a:pt x="31616" y="564788"/>
                    </a:lnTo>
                    <a:cubicBezTo>
                      <a:pt x="23231" y="564788"/>
                      <a:pt x="15189" y="561457"/>
                      <a:pt x="9260" y="555528"/>
                    </a:cubicBezTo>
                    <a:cubicBezTo>
                      <a:pt x="3331" y="549599"/>
                      <a:pt x="0" y="541557"/>
                      <a:pt x="0" y="533172"/>
                    </a:cubicBezTo>
                    <a:lnTo>
                      <a:pt x="0" y="31616"/>
                    </a:lnTo>
                    <a:cubicBezTo>
                      <a:pt x="0" y="14155"/>
                      <a:pt x="14155" y="0"/>
                      <a:pt x="31616" y="0"/>
                    </a:cubicBezTo>
                    <a:close/>
                  </a:path>
                </a:pathLst>
              </a:custGeom>
              <a:solidFill>
                <a:srgbClr val="FBE261"/>
              </a:solidFill>
              <a:ln w="762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35" id="35"/>
              <p:cNvSpPr txBox="true"/>
              <p:nvPr/>
            </p:nvSpPr>
            <p:spPr>
              <a:xfrm>
                <a:off x="0" y="-47625"/>
                <a:ext cx="1289852" cy="61241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940"/>
                  </a:lnSpc>
                </a:pPr>
              </a:p>
            </p:txBody>
          </p:sp>
        </p:grpSp>
        <p:sp>
          <p:nvSpPr>
            <p:cNvPr name="TextBox 36" id="36"/>
            <p:cNvSpPr txBox="true"/>
            <p:nvPr/>
          </p:nvSpPr>
          <p:spPr>
            <a:xfrm rot="0">
              <a:off x="880079" y="1402591"/>
              <a:ext cx="4769718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37" id="37"/>
            <p:cNvSpPr txBox="true"/>
            <p:nvPr/>
          </p:nvSpPr>
          <p:spPr>
            <a:xfrm rot="0">
              <a:off x="1134260" y="422868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03</a:t>
              </a:r>
            </a:p>
          </p:txBody>
        </p:sp>
      </p:grpSp>
      <p:grpSp>
        <p:nvGrpSpPr>
          <p:cNvPr name="Group 38" id="38"/>
          <p:cNvGrpSpPr/>
          <p:nvPr/>
        </p:nvGrpSpPr>
        <p:grpSpPr>
          <a:xfrm rot="0">
            <a:off x="12822580" y="6576662"/>
            <a:ext cx="4897407" cy="2144429"/>
            <a:chOff x="0" y="0"/>
            <a:chExt cx="6529875" cy="2859239"/>
          </a:xfrm>
        </p:grpSpPr>
        <p:grpSp>
          <p:nvGrpSpPr>
            <p:cNvPr name="Group 39" id="39"/>
            <p:cNvGrpSpPr/>
            <p:nvPr/>
          </p:nvGrpSpPr>
          <p:grpSpPr>
            <a:xfrm rot="0">
              <a:off x="0" y="0"/>
              <a:ext cx="6529875" cy="2859239"/>
              <a:chOff x="0" y="0"/>
              <a:chExt cx="1289852" cy="564788"/>
            </a:xfrm>
          </p:grpSpPr>
          <p:sp>
            <p:nvSpPr>
              <p:cNvPr name="Freeform 40" id="40"/>
              <p:cNvSpPr/>
              <p:nvPr/>
            </p:nvSpPr>
            <p:spPr>
              <a:xfrm flipH="false" flipV="false" rot="0">
                <a:off x="0" y="0"/>
                <a:ext cx="1289852" cy="564788"/>
              </a:xfrm>
              <a:custGeom>
                <a:avLst/>
                <a:gdLst/>
                <a:ahLst/>
                <a:cxnLst/>
                <a:rect r="r" b="b" t="t" l="l"/>
                <a:pathLst>
                  <a:path h="564788" w="1289852">
                    <a:moveTo>
                      <a:pt x="31616" y="0"/>
                    </a:moveTo>
                    <a:lnTo>
                      <a:pt x="1258236" y="0"/>
                    </a:lnTo>
                    <a:cubicBezTo>
                      <a:pt x="1266621" y="0"/>
                      <a:pt x="1274663" y="3331"/>
                      <a:pt x="1280592" y="9260"/>
                    </a:cubicBezTo>
                    <a:cubicBezTo>
                      <a:pt x="1286521" y="15189"/>
                      <a:pt x="1289852" y="23231"/>
                      <a:pt x="1289852" y="31616"/>
                    </a:cubicBezTo>
                    <a:lnTo>
                      <a:pt x="1289852" y="533172"/>
                    </a:lnTo>
                    <a:cubicBezTo>
                      <a:pt x="1289852" y="550633"/>
                      <a:pt x="1275697" y="564788"/>
                      <a:pt x="1258236" y="564788"/>
                    </a:cubicBezTo>
                    <a:lnTo>
                      <a:pt x="31616" y="564788"/>
                    </a:lnTo>
                    <a:cubicBezTo>
                      <a:pt x="23231" y="564788"/>
                      <a:pt x="15189" y="561457"/>
                      <a:pt x="9260" y="555528"/>
                    </a:cubicBezTo>
                    <a:cubicBezTo>
                      <a:pt x="3331" y="549599"/>
                      <a:pt x="0" y="541557"/>
                      <a:pt x="0" y="533172"/>
                    </a:cubicBezTo>
                    <a:lnTo>
                      <a:pt x="0" y="31616"/>
                    </a:lnTo>
                    <a:cubicBezTo>
                      <a:pt x="0" y="14155"/>
                      <a:pt x="14155" y="0"/>
                      <a:pt x="31616" y="0"/>
                    </a:cubicBezTo>
                    <a:close/>
                  </a:path>
                </a:pathLst>
              </a:custGeom>
              <a:solidFill>
                <a:srgbClr val="FBE262"/>
              </a:solidFill>
              <a:ln w="762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41" id="41"/>
              <p:cNvSpPr txBox="true"/>
              <p:nvPr/>
            </p:nvSpPr>
            <p:spPr>
              <a:xfrm>
                <a:off x="0" y="-47625"/>
                <a:ext cx="1289852" cy="61241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940"/>
                  </a:lnSpc>
                </a:pPr>
              </a:p>
            </p:txBody>
          </p:sp>
        </p:grpSp>
        <p:sp>
          <p:nvSpPr>
            <p:cNvPr name="TextBox 42" id="42"/>
            <p:cNvSpPr txBox="true"/>
            <p:nvPr/>
          </p:nvSpPr>
          <p:spPr>
            <a:xfrm rot="0">
              <a:off x="880079" y="1402591"/>
              <a:ext cx="4769718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43" id="43"/>
            <p:cNvSpPr txBox="true"/>
            <p:nvPr/>
          </p:nvSpPr>
          <p:spPr>
            <a:xfrm rot="0">
              <a:off x="1134260" y="422868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05</a:t>
              </a:r>
            </a:p>
          </p:txBody>
        </p:sp>
      </p:grpSp>
      <p:grpSp>
        <p:nvGrpSpPr>
          <p:cNvPr name="Group 44" id="44"/>
          <p:cNvGrpSpPr/>
          <p:nvPr/>
        </p:nvGrpSpPr>
        <p:grpSpPr>
          <a:xfrm rot="0">
            <a:off x="12361893" y="3339710"/>
            <a:ext cx="4897407" cy="2144429"/>
            <a:chOff x="0" y="0"/>
            <a:chExt cx="6529875" cy="2859239"/>
          </a:xfrm>
        </p:grpSpPr>
        <p:grpSp>
          <p:nvGrpSpPr>
            <p:cNvPr name="Group 45" id="45"/>
            <p:cNvGrpSpPr/>
            <p:nvPr/>
          </p:nvGrpSpPr>
          <p:grpSpPr>
            <a:xfrm rot="0">
              <a:off x="0" y="0"/>
              <a:ext cx="6529875" cy="2859239"/>
              <a:chOff x="0" y="0"/>
              <a:chExt cx="1289852" cy="564788"/>
            </a:xfrm>
          </p:grpSpPr>
          <p:sp>
            <p:nvSpPr>
              <p:cNvPr name="Freeform 46" id="46"/>
              <p:cNvSpPr/>
              <p:nvPr/>
            </p:nvSpPr>
            <p:spPr>
              <a:xfrm flipH="false" flipV="false" rot="0">
                <a:off x="0" y="0"/>
                <a:ext cx="1289852" cy="564788"/>
              </a:xfrm>
              <a:custGeom>
                <a:avLst/>
                <a:gdLst/>
                <a:ahLst/>
                <a:cxnLst/>
                <a:rect r="r" b="b" t="t" l="l"/>
                <a:pathLst>
                  <a:path h="564788" w="1289852">
                    <a:moveTo>
                      <a:pt x="31616" y="0"/>
                    </a:moveTo>
                    <a:lnTo>
                      <a:pt x="1258236" y="0"/>
                    </a:lnTo>
                    <a:cubicBezTo>
                      <a:pt x="1266621" y="0"/>
                      <a:pt x="1274663" y="3331"/>
                      <a:pt x="1280592" y="9260"/>
                    </a:cubicBezTo>
                    <a:cubicBezTo>
                      <a:pt x="1286521" y="15189"/>
                      <a:pt x="1289852" y="23231"/>
                      <a:pt x="1289852" y="31616"/>
                    </a:cubicBezTo>
                    <a:lnTo>
                      <a:pt x="1289852" y="533172"/>
                    </a:lnTo>
                    <a:cubicBezTo>
                      <a:pt x="1289852" y="550633"/>
                      <a:pt x="1275697" y="564788"/>
                      <a:pt x="1258236" y="564788"/>
                    </a:cubicBezTo>
                    <a:lnTo>
                      <a:pt x="31616" y="564788"/>
                    </a:lnTo>
                    <a:cubicBezTo>
                      <a:pt x="23231" y="564788"/>
                      <a:pt x="15189" y="561457"/>
                      <a:pt x="9260" y="555528"/>
                    </a:cubicBezTo>
                    <a:cubicBezTo>
                      <a:pt x="3331" y="549599"/>
                      <a:pt x="0" y="541557"/>
                      <a:pt x="0" y="533172"/>
                    </a:cubicBezTo>
                    <a:lnTo>
                      <a:pt x="0" y="31616"/>
                    </a:lnTo>
                    <a:cubicBezTo>
                      <a:pt x="0" y="14155"/>
                      <a:pt x="14155" y="0"/>
                      <a:pt x="31616" y="0"/>
                    </a:cubicBezTo>
                    <a:close/>
                  </a:path>
                </a:pathLst>
              </a:custGeom>
              <a:solidFill>
                <a:srgbClr val="FBE261"/>
              </a:solidFill>
              <a:ln w="762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47" id="47"/>
              <p:cNvSpPr txBox="true"/>
              <p:nvPr/>
            </p:nvSpPr>
            <p:spPr>
              <a:xfrm>
                <a:off x="0" y="-47625"/>
                <a:ext cx="1289852" cy="61241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940"/>
                  </a:lnSpc>
                </a:pPr>
              </a:p>
            </p:txBody>
          </p:sp>
        </p:grpSp>
        <p:sp>
          <p:nvSpPr>
            <p:cNvPr name="TextBox 48" id="48"/>
            <p:cNvSpPr txBox="true"/>
            <p:nvPr/>
          </p:nvSpPr>
          <p:spPr>
            <a:xfrm rot="0">
              <a:off x="880079" y="1402591"/>
              <a:ext cx="4769718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49" id="49"/>
            <p:cNvSpPr txBox="true"/>
            <p:nvPr/>
          </p:nvSpPr>
          <p:spPr>
            <a:xfrm rot="0">
              <a:off x="1134260" y="422868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04</a:t>
              </a:r>
            </a:p>
          </p:txBody>
        </p:sp>
      </p:grp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BE26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4" id="4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6" id="6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-717535" y="5143500"/>
            <a:ext cx="19723069" cy="3115345"/>
            <a:chOff x="0" y="0"/>
            <a:chExt cx="5194553" cy="820502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5194553" cy="820502"/>
            </a:xfrm>
            <a:custGeom>
              <a:avLst/>
              <a:gdLst/>
              <a:ahLst/>
              <a:cxnLst/>
              <a:rect r="r" b="b" t="t" l="l"/>
              <a:pathLst>
                <a:path h="820502" w="5194553">
                  <a:moveTo>
                    <a:pt x="7851" y="0"/>
                  </a:moveTo>
                  <a:lnTo>
                    <a:pt x="5186702" y="0"/>
                  </a:lnTo>
                  <a:cubicBezTo>
                    <a:pt x="5188784" y="0"/>
                    <a:pt x="5190781" y="827"/>
                    <a:pt x="5192254" y="2299"/>
                  </a:cubicBezTo>
                  <a:cubicBezTo>
                    <a:pt x="5193726" y="3772"/>
                    <a:pt x="5194553" y="5769"/>
                    <a:pt x="5194553" y="7851"/>
                  </a:cubicBezTo>
                  <a:lnTo>
                    <a:pt x="5194553" y="812652"/>
                  </a:lnTo>
                  <a:cubicBezTo>
                    <a:pt x="5194553" y="816987"/>
                    <a:pt x="5191038" y="820502"/>
                    <a:pt x="5186702" y="820502"/>
                  </a:cubicBezTo>
                  <a:lnTo>
                    <a:pt x="7851" y="820502"/>
                  </a:lnTo>
                  <a:cubicBezTo>
                    <a:pt x="5769" y="820502"/>
                    <a:pt x="3772" y="819675"/>
                    <a:pt x="2299" y="818203"/>
                  </a:cubicBezTo>
                  <a:cubicBezTo>
                    <a:pt x="827" y="816731"/>
                    <a:pt x="0" y="814734"/>
                    <a:pt x="0" y="812652"/>
                  </a:cubicBezTo>
                  <a:lnTo>
                    <a:pt x="0" y="7851"/>
                  </a:lnTo>
                  <a:cubicBezTo>
                    <a:pt x="0" y="5769"/>
                    <a:pt x="827" y="3772"/>
                    <a:pt x="2299" y="2299"/>
                  </a:cubicBezTo>
                  <a:cubicBezTo>
                    <a:pt x="3772" y="827"/>
                    <a:pt x="5769" y="0"/>
                    <a:pt x="7851" y="0"/>
                  </a:cubicBezTo>
                  <a:close/>
                </a:path>
              </a:pathLst>
            </a:custGeom>
            <a:solidFill>
              <a:srgbClr val="FFC8D8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17" id="17"/>
            <p:cNvSpPr txBox="true"/>
            <p:nvPr/>
          </p:nvSpPr>
          <p:spPr>
            <a:xfrm>
              <a:off x="0" y="-47625"/>
              <a:ext cx="5194553" cy="86812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18" id="18"/>
          <p:cNvGrpSpPr>
            <a:grpSpLocks noChangeAspect="true"/>
          </p:cNvGrpSpPr>
          <p:nvPr/>
        </p:nvGrpSpPr>
        <p:grpSpPr>
          <a:xfrm rot="0">
            <a:off x="781895" y="564788"/>
            <a:ext cx="3315025" cy="6559346"/>
            <a:chOff x="0" y="0"/>
            <a:chExt cx="2620010" cy="5184140"/>
          </a:xfrm>
        </p:grpSpPr>
        <p:sp>
          <p:nvSpPr>
            <p:cNvPr name="Freeform 19" id="19"/>
            <p:cNvSpPr/>
            <p:nvPr/>
          </p:nvSpPr>
          <p:spPr>
            <a:xfrm flipH="false" flipV="false" rot="0">
              <a:off x="53340" y="25400"/>
              <a:ext cx="2513330" cy="5132070"/>
            </a:xfrm>
            <a:custGeom>
              <a:avLst/>
              <a:gdLst/>
              <a:ahLst/>
              <a:cxnLst/>
              <a:rect r="r" b="b" t="t" l="l"/>
              <a:pathLst>
                <a:path h="5132070" w="2513330">
                  <a:moveTo>
                    <a:pt x="2159000" y="0"/>
                  </a:moveTo>
                  <a:lnTo>
                    <a:pt x="354330" y="0"/>
                  </a:lnTo>
                  <a:cubicBezTo>
                    <a:pt x="158750" y="0"/>
                    <a:pt x="0" y="158750"/>
                    <a:pt x="0" y="354330"/>
                  </a:cubicBezTo>
                  <a:lnTo>
                    <a:pt x="0" y="4777740"/>
                  </a:lnTo>
                  <a:cubicBezTo>
                    <a:pt x="0" y="4973320"/>
                    <a:pt x="158750" y="5132070"/>
                    <a:pt x="354330" y="5132070"/>
                  </a:cubicBezTo>
                  <a:lnTo>
                    <a:pt x="2159000" y="5132070"/>
                  </a:lnTo>
                  <a:cubicBezTo>
                    <a:pt x="2354580" y="5132070"/>
                    <a:pt x="2513330" y="4973320"/>
                    <a:pt x="2513330" y="4777740"/>
                  </a:cubicBezTo>
                  <a:lnTo>
                    <a:pt x="2513330" y="354330"/>
                  </a:lnTo>
                  <a:cubicBezTo>
                    <a:pt x="2513330" y="158750"/>
                    <a:pt x="2354580" y="0"/>
                    <a:pt x="2159000" y="0"/>
                  </a:cubicBezTo>
                  <a:close/>
                  <a:moveTo>
                    <a:pt x="1558290" y="162560"/>
                  </a:moveTo>
                  <a:cubicBezTo>
                    <a:pt x="1576070" y="162560"/>
                    <a:pt x="1590040" y="176530"/>
                    <a:pt x="1590040" y="194310"/>
                  </a:cubicBezTo>
                  <a:cubicBezTo>
                    <a:pt x="1590040" y="212090"/>
                    <a:pt x="1576070" y="226060"/>
                    <a:pt x="1558290" y="226060"/>
                  </a:cubicBezTo>
                  <a:cubicBezTo>
                    <a:pt x="1540510" y="226060"/>
                    <a:pt x="1526540" y="212090"/>
                    <a:pt x="1526540" y="194310"/>
                  </a:cubicBezTo>
                  <a:cubicBezTo>
                    <a:pt x="1526540" y="176530"/>
                    <a:pt x="1541780" y="162560"/>
                    <a:pt x="1558290" y="162560"/>
                  </a:cubicBezTo>
                  <a:close/>
                  <a:moveTo>
                    <a:pt x="1089660" y="172720"/>
                  </a:moveTo>
                  <a:lnTo>
                    <a:pt x="1394460" y="172720"/>
                  </a:lnTo>
                  <a:cubicBezTo>
                    <a:pt x="1405890" y="172720"/>
                    <a:pt x="1416050" y="181610"/>
                    <a:pt x="1416050" y="194310"/>
                  </a:cubicBezTo>
                  <a:cubicBezTo>
                    <a:pt x="1416050" y="207010"/>
                    <a:pt x="1405890" y="215900"/>
                    <a:pt x="1394460" y="215900"/>
                  </a:cubicBezTo>
                  <a:lnTo>
                    <a:pt x="1089660" y="215900"/>
                  </a:lnTo>
                  <a:cubicBezTo>
                    <a:pt x="1078230" y="215900"/>
                    <a:pt x="1068070" y="207010"/>
                    <a:pt x="1068070" y="194310"/>
                  </a:cubicBezTo>
                  <a:cubicBezTo>
                    <a:pt x="1068070" y="181610"/>
                    <a:pt x="1078230" y="172720"/>
                    <a:pt x="1089660" y="172720"/>
                  </a:cubicBezTo>
                  <a:close/>
                  <a:moveTo>
                    <a:pt x="2383790" y="4798060"/>
                  </a:moveTo>
                  <a:cubicBezTo>
                    <a:pt x="2383790" y="4913630"/>
                    <a:pt x="2289810" y="5007610"/>
                    <a:pt x="2174240" y="5007610"/>
                  </a:cubicBezTo>
                  <a:lnTo>
                    <a:pt x="341630" y="5007610"/>
                  </a:lnTo>
                  <a:cubicBezTo>
                    <a:pt x="226060" y="5007610"/>
                    <a:pt x="132080" y="4913630"/>
                    <a:pt x="132080" y="4798060"/>
                  </a:cubicBezTo>
                  <a:lnTo>
                    <a:pt x="132080" y="340360"/>
                  </a:lnTo>
                  <a:cubicBezTo>
                    <a:pt x="132080" y="224790"/>
                    <a:pt x="226060" y="130810"/>
                    <a:pt x="341630" y="130810"/>
                  </a:cubicBezTo>
                  <a:lnTo>
                    <a:pt x="614680" y="130810"/>
                  </a:lnTo>
                  <a:lnTo>
                    <a:pt x="614680" y="187960"/>
                  </a:lnTo>
                  <a:cubicBezTo>
                    <a:pt x="614680" y="252730"/>
                    <a:pt x="668020" y="306070"/>
                    <a:pt x="732790" y="306070"/>
                  </a:cubicBezTo>
                  <a:lnTo>
                    <a:pt x="1783080" y="306070"/>
                  </a:lnTo>
                  <a:cubicBezTo>
                    <a:pt x="1847850" y="306070"/>
                    <a:pt x="1901190" y="252730"/>
                    <a:pt x="1901190" y="187960"/>
                  </a:cubicBezTo>
                  <a:lnTo>
                    <a:pt x="1901190" y="130810"/>
                  </a:lnTo>
                  <a:lnTo>
                    <a:pt x="2172970" y="130810"/>
                  </a:lnTo>
                  <a:cubicBezTo>
                    <a:pt x="2288540" y="130810"/>
                    <a:pt x="2382520" y="224790"/>
                    <a:pt x="2382520" y="340360"/>
                  </a:cubicBezTo>
                  <a:lnTo>
                    <a:pt x="2382520" y="4798060"/>
                  </a:ln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185420" y="156210"/>
              <a:ext cx="2251710" cy="4876800"/>
            </a:xfrm>
            <a:custGeom>
              <a:avLst/>
              <a:gdLst/>
              <a:ahLst/>
              <a:cxnLst/>
              <a:rect r="r" b="b" t="t" l="l"/>
              <a:pathLst>
                <a:path h="4876800" w="2251710">
                  <a:moveTo>
                    <a:pt x="2040890" y="0"/>
                  </a:moveTo>
                  <a:lnTo>
                    <a:pt x="1769110" y="0"/>
                  </a:lnTo>
                  <a:lnTo>
                    <a:pt x="1769110" y="57150"/>
                  </a:lnTo>
                  <a:cubicBezTo>
                    <a:pt x="1769110" y="121920"/>
                    <a:pt x="1715770" y="175260"/>
                    <a:pt x="1651000" y="175260"/>
                  </a:cubicBezTo>
                  <a:lnTo>
                    <a:pt x="601980" y="175260"/>
                  </a:lnTo>
                  <a:cubicBezTo>
                    <a:pt x="537210" y="175260"/>
                    <a:pt x="483870" y="121920"/>
                    <a:pt x="483870" y="57150"/>
                  </a:cubicBezTo>
                  <a:lnTo>
                    <a:pt x="483870" y="0"/>
                  </a:lnTo>
                  <a:lnTo>
                    <a:pt x="209550" y="0"/>
                  </a:lnTo>
                  <a:cubicBezTo>
                    <a:pt x="93980" y="0"/>
                    <a:pt x="0" y="93980"/>
                    <a:pt x="0" y="209550"/>
                  </a:cubicBezTo>
                  <a:lnTo>
                    <a:pt x="0" y="4667250"/>
                  </a:lnTo>
                  <a:cubicBezTo>
                    <a:pt x="0" y="4782820"/>
                    <a:pt x="93980" y="4876800"/>
                    <a:pt x="209550" y="4876800"/>
                  </a:cubicBezTo>
                  <a:lnTo>
                    <a:pt x="2040890" y="4876800"/>
                  </a:lnTo>
                  <a:cubicBezTo>
                    <a:pt x="2156460" y="4876800"/>
                    <a:pt x="2250440" y="4782820"/>
                    <a:pt x="2250440" y="4667250"/>
                  </a:cubicBezTo>
                  <a:lnTo>
                    <a:pt x="2250440" y="209550"/>
                  </a:lnTo>
                  <a:cubicBezTo>
                    <a:pt x="2251710" y="93980"/>
                    <a:pt x="2157730" y="0"/>
                    <a:pt x="2040890" y="0"/>
                  </a:cubicBezTo>
                  <a:close/>
                </a:path>
              </a:pathLst>
            </a:custGeom>
            <a:blipFill>
              <a:blip r:embed="rId2"/>
              <a:stretch>
                <a:fillRect l="-23820" t="-14721" r="-1602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false" rot="0">
              <a:off x="1121410" y="198120"/>
              <a:ext cx="347980" cy="43180"/>
            </a:xfrm>
            <a:custGeom>
              <a:avLst/>
              <a:gdLst/>
              <a:ahLst/>
              <a:cxnLst/>
              <a:rect r="r" b="b" t="t" l="l"/>
              <a:pathLst>
                <a:path h="43180" w="347980">
                  <a:moveTo>
                    <a:pt x="326390" y="0"/>
                  </a:moveTo>
                  <a:lnTo>
                    <a:pt x="21590" y="0"/>
                  </a:lnTo>
                  <a:cubicBezTo>
                    <a:pt x="10160" y="0"/>
                    <a:pt x="0" y="8890"/>
                    <a:pt x="0" y="21590"/>
                  </a:cubicBezTo>
                  <a:cubicBezTo>
                    <a:pt x="0" y="34290"/>
                    <a:pt x="10160" y="43180"/>
                    <a:pt x="21590" y="43180"/>
                  </a:cubicBezTo>
                  <a:lnTo>
                    <a:pt x="326390" y="43180"/>
                  </a:lnTo>
                  <a:cubicBezTo>
                    <a:pt x="337820" y="43180"/>
                    <a:pt x="347980" y="34290"/>
                    <a:pt x="347980" y="21590"/>
                  </a:cubicBezTo>
                  <a:cubicBezTo>
                    <a:pt x="347980" y="8890"/>
                    <a:pt x="337820" y="0"/>
                    <a:pt x="326390" y="0"/>
                  </a:cubicBezTo>
                  <a:close/>
                </a:path>
              </a:pathLst>
            </a:custGeom>
            <a:solidFill>
              <a:srgbClr val="606060"/>
            </a:solidFill>
          </p:spPr>
        </p:sp>
        <p:sp>
          <p:nvSpPr>
            <p:cNvPr name="Freeform 22" id="22"/>
            <p:cNvSpPr/>
            <p:nvPr/>
          </p:nvSpPr>
          <p:spPr>
            <a:xfrm flipH="false" flipV="false" rot="0">
              <a:off x="1578312" y="187909"/>
              <a:ext cx="66636" cy="63602"/>
            </a:xfrm>
            <a:custGeom>
              <a:avLst/>
              <a:gdLst/>
              <a:ahLst/>
              <a:cxnLst/>
              <a:rect r="r" b="b" t="t" l="l"/>
              <a:pathLst>
                <a:path h="63602" w="66636">
                  <a:moveTo>
                    <a:pt x="33318" y="51"/>
                  </a:moveTo>
                  <a:cubicBezTo>
                    <a:pt x="21941" y="0"/>
                    <a:pt x="11406" y="6040"/>
                    <a:pt x="5703" y="15885"/>
                  </a:cubicBezTo>
                  <a:cubicBezTo>
                    <a:pt x="0" y="25729"/>
                    <a:pt x="0" y="37873"/>
                    <a:pt x="5703" y="47717"/>
                  </a:cubicBezTo>
                  <a:cubicBezTo>
                    <a:pt x="11406" y="57562"/>
                    <a:pt x="21941" y="63602"/>
                    <a:pt x="33318" y="63551"/>
                  </a:cubicBezTo>
                  <a:cubicBezTo>
                    <a:pt x="44695" y="63602"/>
                    <a:pt x="55230" y="57562"/>
                    <a:pt x="60933" y="47717"/>
                  </a:cubicBezTo>
                  <a:cubicBezTo>
                    <a:pt x="66636" y="37873"/>
                    <a:pt x="66636" y="25729"/>
                    <a:pt x="60933" y="15885"/>
                  </a:cubicBezTo>
                  <a:cubicBezTo>
                    <a:pt x="55230" y="6040"/>
                    <a:pt x="44695" y="0"/>
                    <a:pt x="33318" y="51"/>
                  </a:cubicBezTo>
                  <a:close/>
                </a:path>
              </a:pathLst>
            </a:custGeom>
            <a:solidFill>
              <a:srgbClr val="606060"/>
            </a:solidFill>
          </p:spPr>
        </p:sp>
        <p:sp>
          <p:nvSpPr>
            <p:cNvPr name="Freeform 23" id="23"/>
            <p:cNvSpPr/>
            <p:nvPr/>
          </p:nvSpPr>
          <p:spPr>
            <a:xfrm flipH="false" flipV="false" rot="0">
              <a:off x="0" y="685800"/>
              <a:ext cx="27940" cy="213360"/>
            </a:xfrm>
            <a:custGeom>
              <a:avLst/>
              <a:gdLst/>
              <a:ahLst/>
              <a:cxnLst/>
              <a:rect r="r" b="b" t="t" l="l"/>
              <a:pathLst>
                <a:path h="213360" w="27940">
                  <a:moveTo>
                    <a:pt x="0" y="26670"/>
                  </a:moveTo>
                  <a:lnTo>
                    <a:pt x="0" y="185420"/>
                  </a:lnTo>
                  <a:cubicBezTo>
                    <a:pt x="0" y="200660"/>
                    <a:pt x="12700" y="213360"/>
                    <a:pt x="27940" y="213360"/>
                  </a:cubicBezTo>
                  <a:lnTo>
                    <a:pt x="27940" y="0"/>
                  </a:lnTo>
                  <a:cubicBezTo>
                    <a:pt x="12700" y="0"/>
                    <a:pt x="0" y="11430"/>
                    <a:pt x="0" y="26670"/>
                  </a:cubicBezTo>
                  <a:close/>
                </a:path>
              </a:pathLst>
            </a:custGeom>
            <a:solidFill>
              <a:srgbClr val="B8B8B8"/>
            </a:solidFill>
          </p:spPr>
        </p:sp>
        <p:sp>
          <p:nvSpPr>
            <p:cNvPr name="Freeform 24" id="24"/>
            <p:cNvSpPr/>
            <p:nvPr/>
          </p:nvSpPr>
          <p:spPr>
            <a:xfrm flipH="false" flipV="false" rot="0">
              <a:off x="0" y="1057910"/>
              <a:ext cx="27940" cy="384810"/>
            </a:xfrm>
            <a:custGeom>
              <a:avLst/>
              <a:gdLst/>
              <a:ahLst/>
              <a:cxnLst/>
              <a:rect r="r" b="b" t="t" l="l"/>
              <a:pathLst>
                <a:path h="384810" w="27940">
                  <a:moveTo>
                    <a:pt x="0" y="26670"/>
                  </a:moveTo>
                  <a:lnTo>
                    <a:pt x="0" y="356870"/>
                  </a:lnTo>
                  <a:cubicBezTo>
                    <a:pt x="0" y="372110"/>
                    <a:pt x="12700" y="384810"/>
                    <a:pt x="27940" y="384810"/>
                  </a:cubicBezTo>
                  <a:lnTo>
                    <a:pt x="27940" y="0"/>
                  </a:lnTo>
                  <a:cubicBezTo>
                    <a:pt x="12700" y="0"/>
                    <a:pt x="0" y="11430"/>
                    <a:pt x="0" y="26670"/>
                  </a:cubicBezTo>
                  <a:close/>
                </a:path>
              </a:pathLst>
            </a:custGeom>
            <a:solidFill>
              <a:srgbClr val="B8B8B8"/>
            </a:solidFill>
          </p:spPr>
        </p:sp>
        <p:sp>
          <p:nvSpPr>
            <p:cNvPr name="Freeform 25" id="25"/>
            <p:cNvSpPr/>
            <p:nvPr/>
          </p:nvSpPr>
          <p:spPr>
            <a:xfrm flipH="false" flipV="false" rot="0">
              <a:off x="0" y="1526540"/>
              <a:ext cx="27940" cy="386080"/>
            </a:xfrm>
            <a:custGeom>
              <a:avLst/>
              <a:gdLst/>
              <a:ahLst/>
              <a:cxnLst/>
              <a:rect r="r" b="b" t="t" l="l"/>
              <a:pathLst>
                <a:path h="386080" w="27940">
                  <a:moveTo>
                    <a:pt x="0" y="27940"/>
                  </a:moveTo>
                  <a:lnTo>
                    <a:pt x="0" y="358140"/>
                  </a:lnTo>
                  <a:cubicBezTo>
                    <a:pt x="0" y="373380"/>
                    <a:pt x="12700" y="386080"/>
                    <a:pt x="27940" y="386080"/>
                  </a:cubicBezTo>
                  <a:lnTo>
                    <a:pt x="27940" y="0"/>
                  </a:lnTo>
                  <a:cubicBezTo>
                    <a:pt x="12700" y="0"/>
                    <a:pt x="0" y="12700"/>
                    <a:pt x="0" y="27940"/>
                  </a:cubicBezTo>
                  <a:close/>
                </a:path>
              </a:pathLst>
            </a:custGeom>
            <a:solidFill>
              <a:srgbClr val="B8B8B8"/>
            </a:solidFill>
          </p:spPr>
        </p:sp>
        <p:sp>
          <p:nvSpPr>
            <p:cNvPr name="Freeform 26" id="26"/>
            <p:cNvSpPr/>
            <p:nvPr/>
          </p:nvSpPr>
          <p:spPr>
            <a:xfrm flipH="false" flipV="false" rot="0">
              <a:off x="2592070" y="1184910"/>
              <a:ext cx="27940" cy="618490"/>
            </a:xfrm>
            <a:custGeom>
              <a:avLst/>
              <a:gdLst/>
              <a:ahLst/>
              <a:cxnLst/>
              <a:rect r="r" b="b" t="t" l="l"/>
              <a:pathLst>
                <a:path h="618490" w="27940">
                  <a:moveTo>
                    <a:pt x="0" y="0"/>
                  </a:moveTo>
                  <a:lnTo>
                    <a:pt x="0" y="618490"/>
                  </a:lnTo>
                  <a:cubicBezTo>
                    <a:pt x="15240" y="618490"/>
                    <a:pt x="27940" y="605790"/>
                    <a:pt x="27940" y="590550"/>
                  </a:cubicBezTo>
                  <a:lnTo>
                    <a:pt x="27940" y="27940"/>
                  </a:lnTo>
                  <a:cubicBezTo>
                    <a:pt x="27940" y="12700"/>
                    <a:pt x="15240" y="0"/>
                    <a:pt x="0" y="0"/>
                  </a:cubicBezTo>
                  <a:close/>
                </a:path>
              </a:pathLst>
            </a:custGeom>
            <a:solidFill>
              <a:srgbClr val="B8B8B8"/>
            </a:solidFill>
          </p:spPr>
        </p:sp>
        <p:sp>
          <p:nvSpPr>
            <p:cNvPr name="Freeform 27" id="27"/>
            <p:cNvSpPr/>
            <p:nvPr/>
          </p:nvSpPr>
          <p:spPr>
            <a:xfrm flipH="false" flipV="false" rot="0">
              <a:off x="27940" y="0"/>
              <a:ext cx="2564130" cy="5182870"/>
            </a:xfrm>
            <a:custGeom>
              <a:avLst/>
              <a:gdLst/>
              <a:ahLst/>
              <a:cxnLst/>
              <a:rect r="r" b="b" t="t" l="l"/>
              <a:pathLst>
                <a:path h="5182870" w="2564130">
                  <a:moveTo>
                    <a:pt x="2564130" y="1184910"/>
                  </a:moveTo>
                  <a:lnTo>
                    <a:pt x="2564130" y="379730"/>
                  </a:lnTo>
                  <a:cubicBezTo>
                    <a:pt x="2564130" y="353060"/>
                    <a:pt x="2561590" y="327660"/>
                    <a:pt x="2556510" y="303530"/>
                  </a:cubicBezTo>
                  <a:cubicBezTo>
                    <a:pt x="2553970" y="290830"/>
                    <a:pt x="2551430" y="279400"/>
                    <a:pt x="2547620" y="266700"/>
                  </a:cubicBezTo>
                  <a:cubicBezTo>
                    <a:pt x="2542540" y="248920"/>
                    <a:pt x="2534920" y="231140"/>
                    <a:pt x="2527300" y="214630"/>
                  </a:cubicBezTo>
                  <a:cubicBezTo>
                    <a:pt x="2522220" y="203200"/>
                    <a:pt x="2515870" y="193040"/>
                    <a:pt x="2509520" y="182880"/>
                  </a:cubicBezTo>
                  <a:cubicBezTo>
                    <a:pt x="2503170" y="172720"/>
                    <a:pt x="2496820" y="162560"/>
                    <a:pt x="2489200" y="152400"/>
                  </a:cubicBezTo>
                  <a:cubicBezTo>
                    <a:pt x="2477770" y="137160"/>
                    <a:pt x="2466340" y="124460"/>
                    <a:pt x="2453640" y="110490"/>
                  </a:cubicBezTo>
                  <a:cubicBezTo>
                    <a:pt x="2444750" y="101600"/>
                    <a:pt x="2435860" y="93980"/>
                    <a:pt x="2426970" y="86360"/>
                  </a:cubicBezTo>
                  <a:cubicBezTo>
                    <a:pt x="2360930" y="31750"/>
                    <a:pt x="2277110" y="0"/>
                    <a:pt x="2185670" y="0"/>
                  </a:cubicBezTo>
                  <a:lnTo>
                    <a:pt x="379730" y="0"/>
                  </a:lnTo>
                  <a:cubicBezTo>
                    <a:pt x="288290" y="0"/>
                    <a:pt x="203200" y="33020"/>
                    <a:pt x="138430" y="86360"/>
                  </a:cubicBezTo>
                  <a:cubicBezTo>
                    <a:pt x="129540" y="93980"/>
                    <a:pt x="120650" y="102870"/>
                    <a:pt x="111760" y="110490"/>
                  </a:cubicBezTo>
                  <a:cubicBezTo>
                    <a:pt x="99060" y="123190"/>
                    <a:pt x="86360" y="137160"/>
                    <a:pt x="76200" y="152400"/>
                  </a:cubicBezTo>
                  <a:cubicBezTo>
                    <a:pt x="68580" y="162560"/>
                    <a:pt x="62230" y="172720"/>
                    <a:pt x="55880" y="182880"/>
                  </a:cubicBezTo>
                  <a:cubicBezTo>
                    <a:pt x="49530" y="193040"/>
                    <a:pt x="43180" y="204470"/>
                    <a:pt x="38100" y="214630"/>
                  </a:cubicBezTo>
                  <a:cubicBezTo>
                    <a:pt x="29210" y="232410"/>
                    <a:pt x="22860" y="248920"/>
                    <a:pt x="16510" y="266700"/>
                  </a:cubicBezTo>
                  <a:cubicBezTo>
                    <a:pt x="12700" y="279400"/>
                    <a:pt x="10160" y="290830"/>
                    <a:pt x="7620" y="303530"/>
                  </a:cubicBezTo>
                  <a:cubicBezTo>
                    <a:pt x="2540" y="327660"/>
                    <a:pt x="0" y="354330"/>
                    <a:pt x="0" y="379730"/>
                  </a:cubicBezTo>
                  <a:lnTo>
                    <a:pt x="0" y="4803140"/>
                  </a:lnTo>
                  <a:cubicBezTo>
                    <a:pt x="0" y="5012690"/>
                    <a:pt x="170180" y="5182870"/>
                    <a:pt x="379730" y="5182870"/>
                  </a:cubicBezTo>
                  <a:lnTo>
                    <a:pt x="2184400" y="5182870"/>
                  </a:lnTo>
                  <a:cubicBezTo>
                    <a:pt x="2393950" y="5182870"/>
                    <a:pt x="2564130" y="5012690"/>
                    <a:pt x="2564130" y="4803140"/>
                  </a:cubicBezTo>
                  <a:lnTo>
                    <a:pt x="2564130" y="1184910"/>
                  </a:lnTo>
                  <a:close/>
                  <a:moveTo>
                    <a:pt x="2538730" y="1184910"/>
                  </a:moveTo>
                  <a:lnTo>
                    <a:pt x="2538730" y="4804410"/>
                  </a:lnTo>
                  <a:cubicBezTo>
                    <a:pt x="2538730" y="4999990"/>
                    <a:pt x="2379980" y="5158740"/>
                    <a:pt x="2184400" y="5158740"/>
                  </a:cubicBezTo>
                  <a:lnTo>
                    <a:pt x="379730" y="5158740"/>
                  </a:lnTo>
                  <a:cubicBezTo>
                    <a:pt x="184150" y="5158740"/>
                    <a:pt x="25400" y="4999990"/>
                    <a:pt x="25400" y="4804410"/>
                  </a:cubicBezTo>
                  <a:lnTo>
                    <a:pt x="25400" y="381000"/>
                  </a:lnTo>
                  <a:cubicBezTo>
                    <a:pt x="25400" y="184150"/>
                    <a:pt x="184150" y="25400"/>
                    <a:pt x="379730" y="25400"/>
                  </a:cubicBezTo>
                  <a:lnTo>
                    <a:pt x="2184400" y="25400"/>
                  </a:lnTo>
                  <a:cubicBezTo>
                    <a:pt x="2379980" y="25400"/>
                    <a:pt x="2538730" y="184150"/>
                    <a:pt x="2538730" y="379730"/>
                  </a:cubicBezTo>
                  <a:lnTo>
                    <a:pt x="2538730" y="1184910"/>
                  </a:lnTo>
                  <a:close/>
                </a:path>
              </a:pathLst>
            </a:custGeom>
            <a:solidFill>
              <a:srgbClr val="E9E9E9"/>
            </a:solidFill>
          </p:spPr>
        </p:sp>
      </p:grpSp>
      <p:sp>
        <p:nvSpPr>
          <p:cNvPr name="TextBox 28" id="28"/>
          <p:cNvSpPr txBox="true"/>
          <p:nvPr/>
        </p:nvSpPr>
        <p:spPr>
          <a:xfrm rot="0">
            <a:off x="8499144" y="1682584"/>
            <a:ext cx="8621775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What people like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8499144" y="3266294"/>
            <a:ext cx="7449815" cy="11087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 et dolore magna aliqua. Nunc aliquet bibendum enim facilisis gravida.</a:t>
            </a: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</a:p>
        </p:txBody>
      </p:sp>
      <p:grpSp>
        <p:nvGrpSpPr>
          <p:cNvPr name="Group 30" id="30"/>
          <p:cNvGrpSpPr/>
          <p:nvPr/>
        </p:nvGrpSpPr>
        <p:grpSpPr>
          <a:xfrm rot="0">
            <a:off x="8431939" y="5739164"/>
            <a:ext cx="2652333" cy="1924017"/>
            <a:chOff x="0" y="0"/>
            <a:chExt cx="3536444" cy="2565356"/>
          </a:xfrm>
        </p:grpSpPr>
        <p:sp>
          <p:nvSpPr>
            <p:cNvPr name="TextBox 31" id="31"/>
            <p:cNvSpPr txBox="true"/>
            <p:nvPr/>
          </p:nvSpPr>
          <p:spPr>
            <a:xfrm rot="0">
              <a:off x="0" y="1102951"/>
              <a:ext cx="3536444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32" id="32"/>
            <p:cNvSpPr txBox="true"/>
            <p:nvPr/>
          </p:nvSpPr>
          <p:spPr>
            <a:xfrm rot="0">
              <a:off x="0" y="-66675"/>
              <a:ext cx="3056220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01</a:t>
              </a:r>
            </a:p>
          </p:txBody>
        </p:sp>
      </p:grpSp>
      <p:grpSp>
        <p:nvGrpSpPr>
          <p:cNvPr name="Group 33" id="33"/>
          <p:cNvGrpSpPr>
            <a:grpSpLocks noChangeAspect="true"/>
          </p:cNvGrpSpPr>
          <p:nvPr/>
        </p:nvGrpSpPr>
        <p:grpSpPr>
          <a:xfrm rot="0">
            <a:off x="4440639" y="2458290"/>
            <a:ext cx="3315025" cy="6559346"/>
            <a:chOff x="0" y="0"/>
            <a:chExt cx="2620010" cy="5184140"/>
          </a:xfrm>
        </p:grpSpPr>
        <p:sp>
          <p:nvSpPr>
            <p:cNvPr name="Freeform 34" id="34"/>
            <p:cNvSpPr/>
            <p:nvPr/>
          </p:nvSpPr>
          <p:spPr>
            <a:xfrm flipH="false" flipV="false" rot="0">
              <a:off x="53340" y="25400"/>
              <a:ext cx="2513330" cy="5132070"/>
            </a:xfrm>
            <a:custGeom>
              <a:avLst/>
              <a:gdLst/>
              <a:ahLst/>
              <a:cxnLst/>
              <a:rect r="r" b="b" t="t" l="l"/>
              <a:pathLst>
                <a:path h="5132070" w="2513330">
                  <a:moveTo>
                    <a:pt x="2159000" y="0"/>
                  </a:moveTo>
                  <a:lnTo>
                    <a:pt x="354330" y="0"/>
                  </a:lnTo>
                  <a:cubicBezTo>
                    <a:pt x="158750" y="0"/>
                    <a:pt x="0" y="158750"/>
                    <a:pt x="0" y="354330"/>
                  </a:cubicBezTo>
                  <a:lnTo>
                    <a:pt x="0" y="4777740"/>
                  </a:lnTo>
                  <a:cubicBezTo>
                    <a:pt x="0" y="4973320"/>
                    <a:pt x="158750" y="5132070"/>
                    <a:pt x="354330" y="5132070"/>
                  </a:cubicBezTo>
                  <a:lnTo>
                    <a:pt x="2159000" y="5132070"/>
                  </a:lnTo>
                  <a:cubicBezTo>
                    <a:pt x="2354580" y="5132070"/>
                    <a:pt x="2513330" y="4973320"/>
                    <a:pt x="2513330" y="4777740"/>
                  </a:cubicBezTo>
                  <a:lnTo>
                    <a:pt x="2513330" y="354330"/>
                  </a:lnTo>
                  <a:cubicBezTo>
                    <a:pt x="2513330" y="158750"/>
                    <a:pt x="2354580" y="0"/>
                    <a:pt x="2159000" y="0"/>
                  </a:cubicBezTo>
                  <a:close/>
                  <a:moveTo>
                    <a:pt x="1558290" y="162560"/>
                  </a:moveTo>
                  <a:cubicBezTo>
                    <a:pt x="1576070" y="162560"/>
                    <a:pt x="1590040" y="176530"/>
                    <a:pt x="1590040" y="194310"/>
                  </a:cubicBezTo>
                  <a:cubicBezTo>
                    <a:pt x="1590040" y="212090"/>
                    <a:pt x="1576070" y="226060"/>
                    <a:pt x="1558290" y="226060"/>
                  </a:cubicBezTo>
                  <a:cubicBezTo>
                    <a:pt x="1540510" y="226060"/>
                    <a:pt x="1526540" y="212090"/>
                    <a:pt x="1526540" y="194310"/>
                  </a:cubicBezTo>
                  <a:cubicBezTo>
                    <a:pt x="1526540" y="176530"/>
                    <a:pt x="1541780" y="162560"/>
                    <a:pt x="1558290" y="162560"/>
                  </a:cubicBezTo>
                  <a:close/>
                  <a:moveTo>
                    <a:pt x="1089660" y="172720"/>
                  </a:moveTo>
                  <a:lnTo>
                    <a:pt x="1394460" y="172720"/>
                  </a:lnTo>
                  <a:cubicBezTo>
                    <a:pt x="1405890" y="172720"/>
                    <a:pt x="1416050" y="181610"/>
                    <a:pt x="1416050" y="194310"/>
                  </a:cubicBezTo>
                  <a:cubicBezTo>
                    <a:pt x="1416050" y="207010"/>
                    <a:pt x="1405890" y="215900"/>
                    <a:pt x="1394460" y="215900"/>
                  </a:cubicBezTo>
                  <a:lnTo>
                    <a:pt x="1089660" y="215900"/>
                  </a:lnTo>
                  <a:cubicBezTo>
                    <a:pt x="1078230" y="215900"/>
                    <a:pt x="1068070" y="207010"/>
                    <a:pt x="1068070" y="194310"/>
                  </a:cubicBezTo>
                  <a:cubicBezTo>
                    <a:pt x="1068070" y="181610"/>
                    <a:pt x="1078230" y="172720"/>
                    <a:pt x="1089660" y="172720"/>
                  </a:cubicBezTo>
                  <a:close/>
                  <a:moveTo>
                    <a:pt x="2383790" y="4798060"/>
                  </a:moveTo>
                  <a:cubicBezTo>
                    <a:pt x="2383790" y="4913630"/>
                    <a:pt x="2289810" y="5007610"/>
                    <a:pt x="2174240" y="5007610"/>
                  </a:cubicBezTo>
                  <a:lnTo>
                    <a:pt x="341630" y="5007610"/>
                  </a:lnTo>
                  <a:cubicBezTo>
                    <a:pt x="226060" y="5007610"/>
                    <a:pt x="132080" y="4913630"/>
                    <a:pt x="132080" y="4798060"/>
                  </a:cubicBezTo>
                  <a:lnTo>
                    <a:pt x="132080" y="340360"/>
                  </a:lnTo>
                  <a:cubicBezTo>
                    <a:pt x="132080" y="224790"/>
                    <a:pt x="226060" y="130810"/>
                    <a:pt x="341630" y="130810"/>
                  </a:cubicBezTo>
                  <a:lnTo>
                    <a:pt x="614680" y="130810"/>
                  </a:lnTo>
                  <a:lnTo>
                    <a:pt x="614680" y="187960"/>
                  </a:lnTo>
                  <a:cubicBezTo>
                    <a:pt x="614680" y="252730"/>
                    <a:pt x="668020" y="306070"/>
                    <a:pt x="732790" y="306070"/>
                  </a:cubicBezTo>
                  <a:lnTo>
                    <a:pt x="1783080" y="306070"/>
                  </a:lnTo>
                  <a:cubicBezTo>
                    <a:pt x="1847850" y="306070"/>
                    <a:pt x="1901190" y="252730"/>
                    <a:pt x="1901190" y="187960"/>
                  </a:cubicBezTo>
                  <a:lnTo>
                    <a:pt x="1901190" y="130810"/>
                  </a:lnTo>
                  <a:lnTo>
                    <a:pt x="2172970" y="130810"/>
                  </a:lnTo>
                  <a:cubicBezTo>
                    <a:pt x="2288540" y="130810"/>
                    <a:pt x="2382520" y="224790"/>
                    <a:pt x="2382520" y="340360"/>
                  </a:cubicBezTo>
                  <a:lnTo>
                    <a:pt x="2382520" y="4798060"/>
                  </a:ln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Freeform 35" id="35"/>
            <p:cNvSpPr/>
            <p:nvPr/>
          </p:nvSpPr>
          <p:spPr>
            <a:xfrm flipH="false" flipV="false" rot="0">
              <a:off x="185420" y="156210"/>
              <a:ext cx="2251710" cy="4876800"/>
            </a:xfrm>
            <a:custGeom>
              <a:avLst/>
              <a:gdLst/>
              <a:ahLst/>
              <a:cxnLst/>
              <a:rect r="r" b="b" t="t" l="l"/>
              <a:pathLst>
                <a:path h="4876800" w="2251710">
                  <a:moveTo>
                    <a:pt x="2040890" y="0"/>
                  </a:moveTo>
                  <a:lnTo>
                    <a:pt x="1769110" y="0"/>
                  </a:lnTo>
                  <a:lnTo>
                    <a:pt x="1769110" y="57150"/>
                  </a:lnTo>
                  <a:cubicBezTo>
                    <a:pt x="1769110" y="121920"/>
                    <a:pt x="1715770" y="175260"/>
                    <a:pt x="1651000" y="175260"/>
                  </a:cubicBezTo>
                  <a:lnTo>
                    <a:pt x="601980" y="175260"/>
                  </a:lnTo>
                  <a:cubicBezTo>
                    <a:pt x="537210" y="175260"/>
                    <a:pt x="483870" y="121920"/>
                    <a:pt x="483870" y="57150"/>
                  </a:cubicBezTo>
                  <a:lnTo>
                    <a:pt x="483870" y="0"/>
                  </a:lnTo>
                  <a:lnTo>
                    <a:pt x="209550" y="0"/>
                  </a:lnTo>
                  <a:cubicBezTo>
                    <a:pt x="93980" y="0"/>
                    <a:pt x="0" y="93980"/>
                    <a:pt x="0" y="209550"/>
                  </a:cubicBezTo>
                  <a:lnTo>
                    <a:pt x="0" y="4667250"/>
                  </a:lnTo>
                  <a:cubicBezTo>
                    <a:pt x="0" y="4782820"/>
                    <a:pt x="93980" y="4876800"/>
                    <a:pt x="209550" y="4876800"/>
                  </a:cubicBezTo>
                  <a:lnTo>
                    <a:pt x="2040890" y="4876800"/>
                  </a:lnTo>
                  <a:cubicBezTo>
                    <a:pt x="2156460" y="4876800"/>
                    <a:pt x="2250440" y="4782820"/>
                    <a:pt x="2250440" y="4667250"/>
                  </a:cubicBezTo>
                  <a:lnTo>
                    <a:pt x="2250440" y="209550"/>
                  </a:lnTo>
                  <a:cubicBezTo>
                    <a:pt x="2251710" y="93980"/>
                    <a:pt x="2157730" y="0"/>
                    <a:pt x="2040890" y="0"/>
                  </a:cubicBezTo>
                  <a:close/>
                </a:path>
              </a:pathLst>
            </a:custGeom>
            <a:blipFill>
              <a:blip r:embed="rId3"/>
              <a:stretch>
                <a:fillRect l="-10947" t="-10034" r="-23179" b="0"/>
              </a:stretch>
            </a:blipFill>
          </p:spPr>
        </p:sp>
        <p:sp>
          <p:nvSpPr>
            <p:cNvPr name="Freeform 36" id="36"/>
            <p:cNvSpPr/>
            <p:nvPr/>
          </p:nvSpPr>
          <p:spPr>
            <a:xfrm flipH="false" flipV="false" rot="0">
              <a:off x="1121410" y="198120"/>
              <a:ext cx="347980" cy="43180"/>
            </a:xfrm>
            <a:custGeom>
              <a:avLst/>
              <a:gdLst/>
              <a:ahLst/>
              <a:cxnLst/>
              <a:rect r="r" b="b" t="t" l="l"/>
              <a:pathLst>
                <a:path h="43180" w="347980">
                  <a:moveTo>
                    <a:pt x="326390" y="0"/>
                  </a:moveTo>
                  <a:lnTo>
                    <a:pt x="21590" y="0"/>
                  </a:lnTo>
                  <a:cubicBezTo>
                    <a:pt x="10160" y="0"/>
                    <a:pt x="0" y="8890"/>
                    <a:pt x="0" y="21590"/>
                  </a:cubicBezTo>
                  <a:cubicBezTo>
                    <a:pt x="0" y="34290"/>
                    <a:pt x="10160" y="43180"/>
                    <a:pt x="21590" y="43180"/>
                  </a:cubicBezTo>
                  <a:lnTo>
                    <a:pt x="326390" y="43180"/>
                  </a:lnTo>
                  <a:cubicBezTo>
                    <a:pt x="337820" y="43180"/>
                    <a:pt x="347980" y="34290"/>
                    <a:pt x="347980" y="21590"/>
                  </a:cubicBezTo>
                  <a:cubicBezTo>
                    <a:pt x="347980" y="8890"/>
                    <a:pt x="337820" y="0"/>
                    <a:pt x="326390" y="0"/>
                  </a:cubicBezTo>
                  <a:close/>
                </a:path>
              </a:pathLst>
            </a:custGeom>
            <a:solidFill>
              <a:srgbClr val="606060"/>
            </a:solidFill>
          </p:spPr>
        </p:sp>
        <p:sp>
          <p:nvSpPr>
            <p:cNvPr name="Freeform 37" id="37"/>
            <p:cNvSpPr/>
            <p:nvPr/>
          </p:nvSpPr>
          <p:spPr>
            <a:xfrm flipH="false" flipV="false" rot="0">
              <a:off x="1578312" y="187909"/>
              <a:ext cx="66636" cy="63602"/>
            </a:xfrm>
            <a:custGeom>
              <a:avLst/>
              <a:gdLst/>
              <a:ahLst/>
              <a:cxnLst/>
              <a:rect r="r" b="b" t="t" l="l"/>
              <a:pathLst>
                <a:path h="63602" w="66636">
                  <a:moveTo>
                    <a:pt x="33318" y="51"/>
                  </a:moveTo>
                  <a:cubicBezTo>
                    <a:pt x="21941" y="0"/>
                    <a:pt x="11406" y="6040"/>
                    <a:pt x="5703" y="15885"/>
                  </a:cubicBezTo>
                  <a:cubicBezTo>
                    <a:pt x="0" y="25729"/>
                    <a:pt x="0" y="37873"/>
                    <a:pt x="5703" y="47717"/>
                  </a:cubicBezTo>
                  <a:cubicBezTo>
                    <a:pt x="11406" y="57562"/>
                    <a:pt x="21941" y="63602"/>
                    <a:pt x="33318" y="63551"/>
                  </a:cubicBezTo>
                  <a:cubicBezTo>
                    <a:pt x="44695" y="63602"/>
                    <a:pt x="55230" y="57562"/>
                    <a:pt x="60933" y="47717"/>
                  </a:cubicBezTo>
                  <a:cubicBezTo>
                    <a:pt x="66636" y="37873"/>
                    <a:pt x="66636" y="25729"/>
                    <a:pt x="60933" y="15885"/>
                  </a:cubicBezTo>
                  <a:cubicBezTo>
                    <a:pt x="55230" y="6040"/>
                    <a:pt x="44695" y="0"/>
                    <a:pt x="33318" y="51"/>
                  </a:cubicBezTo>
                  <a:close/>
                </a:path>
              </a:pathLst>
            </a:custGeom>
            <a:solidFill>
              <a:srgbClr val="606060"/>
            </a:solidFill>
          </p:spPr>
        </p:sp>
        <p:sp>
          <p:nvSpPr>
            <p:cNvPr name="Freeform 38" id="38"/>
            <p:cNvSpPr/>
            <p:nvPr/>
          </p:nvSpPr>
          <p:spPr>
            <a:xfrm flipH="false" flipV="false" rot="0">
              <a:off x="0" y="685800"/>
              <a:ext cx="27940" cy="213360"/>
            </a:xfrm>
            <a:custGeom>
              <a:avLst/>
              <a:gdLst/>
              <a:ahLst/>
              <a:cxnLst/>
              <a:rect r="r" b="b" t="t" l="l"/>
              <a:pathLst>
                <a:path h="213360" w="27940">
                  <a:moveTo>
                    <a:pt x="0" y="26670"/>
                  </a:moveTo>
                  <a:lnTo>
                    <a:pt x="0" y="185420"/>
                  </a:lnTo>
                  <a:cubicBezTo>
                    <a:pt x="0" y="200660"/>
                    <a:pt x="12700" y="213360"/>
                    <a:pt x="27940" y="213360"/>
                  </a:cubicBezTo>
                  <a:lnTo>
                    <a:pt x="27940" y="0"/>
                  </a:lnTo>
                  <a:cubicBezTo>
                    <a:pt x="12700" y="0"/>
                    <a:pt x="0" y="11430"/>
                    <a:pt x="0" y="26670"/>
                  </a:cubicBezTo>
                  <a:close/>
                </a:path>
              </a:pathLst>
            </a:custGeom>
            <a:solidFill>
              <a:srgbClr val="B8B8B8"/>
            </a:solidFill>
          </p:spPr>
        </p:sp>
        <p:sp>
          <p:nvSpPr>
            <p:cNvPr name="Freeform 39" id="39"/>
            <p:cNvSpPr/>
            <p:nvPr/>
          </p:nvSpPr>
          <p:spPr>
            <a:xfrm flipH="false" flipV="false" rot="0">
              <a:off x="0" y="1057910"/>
              <a:ext cx="27940" cy="384810"/>
            </a:xfrm>
            <a:custGeom>
              <a:avLst/>
              <a:gdLst/>
              <a:ahLst/>
              <a:cxnLst/>
              <a:rect r="r" b="b" t="t" l="l"/>
              <a:pathLst>
                <a:path h="384810" w="27940">
                  <a:moveTo>
                    <a:pt x="0" y="26670"/>
                  </a:moveTo>
                  <a:lnTo>
                    <a:pt x="0" y="356870"/>
                  </a:lnTo>
                  <a:cubicBezTo>
                    <a:pt x="0" y="372110"/>
                    <a:pt x="12700" y="384810"/>
                    <a:pt x="27940" y="384810"/>
                  </a:cubicBezTo>
                  <a:lnTo>
                    <a:pt x="27940" y="0"/>
                  </a:lnTo>
                  <a:cubicBezTo>
                    <a:pt x="12700" y="0"/>
                    <a:pt x="0" y="11430"/>
                    <a:pt x="0" y="26670"/>
                  </a:cubicBezTo>
                  <a:close/>
                </a:path>
              </a:pathLst>
            </a:custGeom>
            <a:solidFill>
              <a:srgbClr val="B8B8B8"/>
            </a:solidFill>
          </p:spPr>
        </p:sp>
        <p:sp>
          <p:nvSpPr>
            <p:cNvPr name="Freeform 40" id="40"/>
            <p:cNvSpPr/>
            <p:nvPr/>
          </p:nvSpPr>
          <p:spPr>
            <a:xfrm flipH="false" flipV="false" rot="0">
              <a:off x="0" y="1526540"/>
              <a:ext cx="27940" cy="386080"/>
            </a:xfrm>
            <a:custGeom>
              <a:avLst/>
              <a:gdLst/>
              <a:ahLst/>
              <a:cxnLst/>
              <a:rect r="r" b="b" t="t" l="l"/>
              <a:pathLst>
                <a:path h="386080" w="27940">
                  <a:moveTo>
                    <a:pt x="0" y="27940"/>
                  </a:moveTo>
                  <a:lnTo>
                    <a:pt x="0" y="358140"/>
                  </a:lnTo>
                  <a:cubicBezTo>
                    <a:pt x="0" y="373380"/>
                    <a:pt x="12700" y="386080"/>
                    <a:pt x="27940" y="386080"/>
                  </a:cubicBezTo>
                  <a:lnTo>
                    <a:pt x="27940" y="0"/>
                  </a:lnTo>
                  <a:cubicBezTo>
                    <a:pt x="12700" y="0"/>
                    <a:pt x="0" y="12700"/>
                    <a:pt x="0" y="27940"/>
                  </a:cubicBezTo>
                  <a:close/>
                </a:path>
              </a:pathLst>
            </a:custGeom>
            <a:solidFill>
              <a:srgbClr val="B8B8B8"/>
            </a:solidFill>
          </p:spPr>
        </p:sp>
        <p:sp>
          <p:nvSpPr>
            <p:cNvPr name="Freeform 41" id="41"/>
            <p:cNvSpPr/>
            <p:nvPr/>
          </p:nvSpPr>
          <p:spPr>
            <a:xfrm flipH="false" flipV="false" rot="0">
              <a:off x="2592070" y="1184910"/>
              <a:ext cx="27940" cy="618490"/>
            </a:xfrm>
            <a:custGeom>
              <a:avLst/>
              <a:gdLst/>
              <a:ahLst/>
              <a:cxnLst/>
              <a:rect r="r" b="b" t="t" l="l"/>
              <a:pathLst>
                <a:path h="618490" w="27940">
                  <a:moveTo>
                    <a:pt x="0" y="0"/>
                  </a:moveTo>
                  <a:lnTo>
                    <a:pt x="0" y="618490"/>
                  </a:lnTo>
                  <a:cubicBezTo>
                    <a:pt x="15240" y="618490"/>
                    <a:pt x="27940" y="605790"/>
                    <a:pt x="27940" y="590550"/>
                  </a:cubicBezTo>
                  <a:lnTo>
                    <a:pt x="27940" y="27940"/>
                  </a:lnTo>
                  <a:cubicBezTo>
                    <a:pt x="27940" y="12700"/>
                    <a:pt x="15240" y="0"/>
                    <a:pt x="0" y="0"/>
                  </a:cubicBezTo>
                  <a:close/>
                </a:path>
              </a:pathLst>
            </a:custGeom>
            <a:solidFill>
              <a:srgbClr val="B8B8B8"/>
            </a:solidFill>
          </p:spPr>
        </p:sp>
        <p:sp>
          <p:nvSpPr>
            <p:cNvPr name="Freeform 42" id="42"/>
            <p:cNvSpPr/>
            <p:nvPr/>
          </p:nvSpPr>
          <p:spPr>
            <a:xfrm flipH="false" flipV="false" rot="0">
              <a:off x="27940" y="0"/>
              <a:ext cx="2564130" cy="5182870"/>
            </a:xfrm>
            <a:custGeom>
              <a:avLst/>
              <a:gdLst/>
              <a:ahLst/>
              <a:cxnLst/>
              <a:rect r="r" b="b" t="t" l="l"/>
              <a:pathLst>
                <a:path h="5182870" w="2564130">
                  <a:moveTo>
                    <a:pt x="2564130" y="1184910"/>
                  </a:moveTo>
                  <a:lnTo>
                    <a:pt x="2564130" y="379730"/>
                  </a:lnTo>
                  <a:cubicBezTo>
                    <a:pt x="2564130" y="353060"/>
                    <a:pt x="2561590" y="327660"/>
                    <a:pt x="2556510" y="303530"/>
                  </a:cubicBezTo>
                  <a:cubicBezTo>
                    <a:pt x="2553970" y="290830"/>
                    <a:pt x="2551430" y="279400"/>
                    <a:pt x="2547620" y="266700"/>
                  </a:cubicBezTo>
                  <a:cubicBezTo>
                    <a:pt x="2542540" y="248920"/>
                    <a:pt x="2534920" y="231140"/>
                    <a:pt x="2527300" y="214630"/>
                  </a:cubicBezTo>
                  <a:cubicBezTo>
                    <a:pt x="2522220" y="203200"/>
                    <a:pt x="2515870" y="193040"/>
                    <a:pt x="2509520" y="182880"/>
                  </a:cubicBezTo>
                  <a:cubicBezTo>
                    <a:pt x="2503170" y="172720"/>
                    <a:pt x="2496820" y="162560"/>
                    <a:pt x="2489200" y="152400"/>
                  </a:cubicBezTo>
                  <a:cubicBezTo>
                    <a:pt x="2477770" y="137160"/>
                    <a:pt x="2466340" y="124460"/>
                    <a:pt x="2453640" y="110490"/>
                  </a:cubicBezTo>
                  <a:cubicBezTo>
                    <a:pt x="2444750" y="101600"/>
                    <a:pt x="2435860" y="93980"/>
                    <a:pt x="2426970" y="86360"/>
                  </a:cubicBezTo>
                  <a:cubicBezTo>
                    <a:pt x="2360930" y="31750"/>
                    <a:pt x="2277110" y="0"/>
                    <a:pt x="2185670" y="0"/>
                  </a:cubicBezTo>
                  <a:lnTo>
                    <a:pt x="379730" y="0"/>
                  </a:lnTo>
                  <a:cubicBezTo>
                    <a:pt x="288290" y="0"/>
                    <a:pt x="203200" y="33020"/>
                    <a:pt x="138430" y="86360"/>
                  </a:cubicBezTo>
                  <a:cubicBezTo>
                    <a:pt x="129540" y="93980"/>
                    <a:pt x="120650" y="102870"/>
                    <a:pt x="111760" y="110490"/>
                  </a:cubicBezTo>
                  <a:cubicBezTo>
                    <a:pt x="99060" y="123190"/>
                    <a:pt x="86360" y="137160"/>
                    <a:pt x="76200" y="152400"/>
                  </a:cubicBezTo>
                  <a:cubicBezTo>
                    <a:pt x="68580" y="162560"/>
                    <a:pt x="62230" y="172720"/>
                    <a:pt x="55880" y="182880"/>
                  </a:cubicBezTo>
                  <a:cubicBezTo>
                    <a:pt x="49530" y="193040"/>
                    <a:pt x="43180" y="204470"/>
                    <a:pt x="38100" y="214630"/>
                  </a:cubicBezTo>
                  <a:cubicBezTo>
                    <a:pt x="29210" y="232410"/>
                    <a:pt x="22860" y="248920"/>
                    <a:pt x="16510" y="266700"/>
                  </a:cubicBezTo>
                  <a:cubicBezTo>
                    <a:pt x="12700" y="279400"/>
                    <a:pt x="10160" y="290830"/>
                    <a:pt x="7620" y="303530"/>
                  </a:cubicBezTo>
                  <a:cubicBezTo>
                    <a:pt x="2540" y="327660"/>
                    <a:pt x="0" y="354330"/>
                    <a:pt x="0" y="379730"/>
                  </a:cubicBezTo>
                  <a:lnTo>
                    <a:pt x="0" y="4803140"/>
                  </a:lnTo>
                  <a:cubicBezTo>
                    <a:pt x="0" y="5012690"/>
                    <a:pt x="170180" y="5182870"/>
                    <a:pt x="379730" y="5182870"/>
                  </a:cubicBezTo>
                  <a:lnTo>
                    <a:pt x="2184400" y="5182870"/>
                  </a:lnTo>
                  <a:cubicBezTo>
                    <a:pt x="2393950" y="5182870"/>
                    <a:pt x="2564130" y="5012690"/>
                    <a:pt x="2564130" y="4803140"/>
                  </a:cubicBezTo>
                  <a:lnTo>
                    <a:pt x="2564130" y="1184910"/>
                  </a:lnTo>
                  <a:close/>
                  <a:moveTo>
                    <a:pt x="2538730" y="1184910"/>
                  </a:moveTo>
                  <a:lnTo>
                    <a:pt x="2538730" y="4804410"/>
                  </a:lnTo>
                  <a:cubicBezTo>
                    <a:pt x="2538730" y="4999990"/>
                    <a:pt x="2379980" y="5158740"/>
                    <a:pt x="2184400" y="5158740"/>
                  </a:cubicBezTo>
                  <a:lnTo>
                    <a:pt x="379730" y="5158740"/>
                  </a:lnTo>
                  <a:cubicBezTo>
                    <a:pt x="184150" y="5158740"/>
                    <a:pt x="25400" y="4999990"/>
                    <a:pt x="25400" y="4804410"/>
                  </a:cubicBezTo>
                  <a:lnTo>
                    <a:pt x="25400" y="381000"/>
                  </a:lnTo>
                  <a:cubicBezTo>
                    <a:pt x="25400" y="184150"/>
                    <a:pt x="184150" y="25400"/>
                    <a:pt x="379730" y="25400"/>
                  </a:cubicBezTo>
                  <a:lnTo>
                    <a:pt x="2184400" y="25400"/>
                  </a:lnTo>
                  <a:cubicBezTo>
                    <a:pt x="2379980" y="25400"/>
                    <a:pt x="2538730" y="184150"/>
                    <a:pt x="2538730" y="379730"/>
                  </a:cubicBezTo>
                  <a:lnTo>
                    <a:pt x="2538730" y="1184910"/>
                  </a:lnTo>
                  <a:close/>
                </a:path>
              </a:pathLst>
            </a:custGeom>
            <a:solidFill>
              <a:srgbClr val="E9E9E9"/>
            </a:solidFill>
          </p:spPr>
        </p:sp>
      </p:grpSp>
      <p:grpSp>
        <p:nvGrpSpPr>
          <p:cNvPr name="Group 43" id="43"/>
          <p:cNvGrpSpPr/>
          <p:nvPr/>
        </p:nvGrpSpPr>
        <p:grpSpPr>
          <a:xfrm rot="0">
            <a:off x="11484322" y="5737963"/>
            <a:ext cx="2652333" cy="1924017"/>
            <a:chOff x="0" y="0"/>
            <a:chExt cx="3536444" cy="2565356"/>
          </a:xfrm>
        </p:grpSpPr>
        <p:sp>
          <p:nvSpPr>
            <p:cNvPr name="TextBox 44" id="44"/>
            <p:cNvSpPr txBox="true"/>
            <p:nvPr/>
          </p:nvSpPr>
          <p:spPr>
            <a:xfrm rot="0">
              <a:off x="0" y="1102951"/>
              <a:ext cx="3536444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45" id="45"/>
            <p:cNvSpPr txBox="true"/>
            <p:nvPr/>
          </p:nvSpPr>
          <p:spPr>
            <a:xfrm rot="0">
              <a:off x="0" y="-66675"/>
              <a:ext cx="3056220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02</a:t>
              </a:r>
            </a:p>
          </p:txBody>
        </p:sp>
      </p:grpSp>
      <p:grpSp>
        <p:nvGrpSpPr>
          <p:cNvPr name="Group 46" id="46"/>
          <p:cNvGrpSpPr/>
          <p:nvPr/>
        </p:nvGrpSpPr>
        <p:grpSpPr>
          <a:xfrm rot="0">
            <a:off x="14812279" y="5737963"/>
            <a:ext cx="2652333" cy="1924017"/>
            <a:chOff x="0" y="0"/>
            <a:chExt cx="3536444" cy="2565356"/>
          </a:xfrm>
        </p:grpSpPr>
        <p:sp>
          <p:nvSpPr>
            <p:cNvPr name="TextBox 47" id="47"/>
            <p:cNvSpPr txBox="true"/>
            <p:nvPr/>
          </p:nvSpPr>
          <p:spPr>
            <a:xfrm rot="0">
              <a:off x="0" y="1102951"/>
              <a:ext cx="3536444" cy="14624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48" id="48"/>
            <p:cNvSpPr txBox="true"/>
            <p:nvPr/>
          </p:nvSpPr>
          <p:spPr>
            <a:xfrm rot="0">
              <a:off x="0" y="-66675"/>
              <a:ext cx="3056220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03</a:t>
              </a:r>
            </a:p>
          </p:txBody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C8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9595926" y="1817490"/>
            <a:ext cx="10082831" cy="7497960"/>
          </a:xfrm>
          <a:custGeom>
            <a:avLst/>
            <a:gdLst/>
            <a:ahLst/>
            <a:cxnLst/>
            <a:rect r="r" b="b" t="t" l="l"/>
            <a:pathLst>
              <a:path h="7497960" w="10082831">
                <a:moveTo>
                  <a:pt x="0" y="0"/>
                </a:moveTo>
                <a:lnTo>
                  <a:pt x="10082831" y="0"/>
                </a:lnTo>
                <a:lnTo>
                  <a:pt x="10082831" y="7497960"/>
                </a:lnTo>
                <a:lnTo>
                  <a:pt x="0" y="749796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5" id="5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7" id="7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1028700" y="1028700"/>
            <a:ext cx="3669891" cy="3143089"/>
            <a:chOff x="0" y="0"/>
            <a:chExt cx="4893188" cy="4190785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0" y="3223680"/>
              <a:ext cx="4893188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2243957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01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-171450"/>
              <a:ext cx="4345241" cy="195622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2319"/>
                </a:lnSpc>
                <a:spcBef>
                  <a:spcPct val="0"/>
                </a:spcBef>
              </a:pPr>
              <a:r>
                <a:rPr lang="en-US" sz="8799" spc="712">
                  <a:solidFill>
                    <a:srgbClr val="F25E3D"/>
                  </a:solidFill>
                  <a:latin typeface="Quando"/>
                  <a:ea typeface="Quando"/>
                  <a:cs typeface="Quando"/>
                  <a:sym typeface="Quando"/>
                </a:rPr>
                <a:t>75%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5721848" y="1028700"/>
            <a:ext cx="3669891" cy="3143089"/>
            <a:chOff x="0" y="0"/>
            <a:chExt cx="4893188" cy="4190785"/>
          </a:xfrm>
        </p:grpSpPr>
        <p:sp>
          <p:nvSpPr>
            <p:cNvPr name="TextBox 21" id="21"/>
            <p:cNvSpPr txBox="true"/>
            <p:nvPr/>
          </p:nvSpPr>
          <p:spPr>
            <a:xfrm rot="0">
              <a:off x="0" y="3223680"/>
              <a:ext cx="4893188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0" y="2243957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02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0" y="-171450"/>
              <a:ext cx="4345241" cy="195622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2319"/>
                </a:lnSpc>
                <a:spcBef>
                  <a:spcPct val="0"/>
                </a:spcBef>
              </a:pPr>
              <a:r>
                <a:rPr lang="en-US" sz="8799" spc="712">
                  <a:solidFill>
                    <a:srgbClr val="F25E3D"/>
                  </a:solidFill>
                  <a:latin typeface="Quando"/>
                  <a:ea typeface="Quando"/>
                  <a:cs typeface="Quando"/>
                  <a:sym typeface="Quando"/>
                </a:rPr>
                <a:t>23%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1028700" y="5143500"/>
            <a:ext cx="3669891" cy="3143089"/>
            <a:chOff x="0" y="0"/>
            <a:chExt cx="4893188" cy="4190785"/>
          </a:xfrm>
        </p:grpSpPr>
        <p:sp>
          <p:nvSpPr>
            <p:cNvPr name="TextBox 25" id="25"/>
            <p:cNvSpPr txBox="true"/>
            <p:nvPr/>
          </p:nvSpPr>
          <p:spPr>
            <a:xfrm rot="0">
              <a:off x="0" y="3223680"/>
              <a:ext cx="4893188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0" y="2243957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03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-171450"/>
              <a:ext cx="4345241" cy="195622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2319"/>
                </a:lnSpc>
                <a:spcBef>
                  <a:spcPct val="0"/>
                </a:spcBef>
              </a:pPr>
              <a:r>
                <a:rPr lang="en-US" sz="8799" spc="712">
                  <a:solidFill>
                    <a:srgbClr val="F25E3D"/>
                  </a:solidFill>
                  <a:latin typeface="Quando"/>
                  <a:ea typeface="Quando"/>
                  <a:cs typeface="Quando"/>
                  <a:sym typeface="Quando"/>
                </a:rPr>
                <a:t>67%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5721848" y="5143500"/>
            <a:ext cx="3669891" cy="3143089"/>
            <a:chOff x="0" y="0"/>
            <a:chExt cx="4893188" cy="4190785"/>
          </a:xfrm>
        </p:grpSpPr>
        <p:sp>
          <p:nvSpPr>
            <p:cNvPr name="TextBox 29" id="29"/>
            <p:cNvSpPr txBox="true"/>
            <p:nvPr/>
          </p:nvSpPr>
          <p:spPr>
            <a:xfrm rot="0">
              <a:off x="0" y="3223680"/>
              <a:ext cx="4893188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0" y="2243957"/>
              <a:ext cx="4261356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04</a:t>
              </a:r>
            </a:p>
          </p:txBody>
        </p:sp>
        <p:sp>
          <p:nvSpPr>
            <p:cNvPr name="TextBox 31" id="31"/>
            <p:cNvSpPr txBox="true"/>
            <p:nvPr/>
          </p:nvSpPr>
          <p:spPr>
            <a:xfrm rot="0">
              <a:off x="0" y="-171450"/>
              <a:ext cx="4345241" cy="195622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>
                <a:lnSpc>
                  <a:spcPts val="12319"/>
                </a:lnSpc>
                <a:spcBef>
                  <a:spcPct val="0"/>
                </a:spcBef>
              </a:pPr>
              <a:r>
                <a:rPr lang="en-US" sz="8799" spc="712">
                  <a:solidFill>
                    <a:srgbClr val="F25E3D"/>
                  </a:solidFill>
                  <a:latin typeface="Quando"/>
                  <a:ea typeface="Quando"/>
                  <a:cs typeface="Quando"/>
                  <a:sym typeface="Quando"/>
                </a:rPr>
                <a:t>94%</a:t>
              </a: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9595926" y="1693152"/>
            <a:ext cx="2832728" cy="2478637"/>
            <a:chOff x="0" y="0"/>
            <a:chExt cx="812800" cy="711200"/>
          </a:xfrm>
        </p:grpSpPr>
        <p:sp>
          <p:nvSpPr>
            <p:cNvPr name="Freeform 33" id="33"/>
            <p:cNvSpPr/>
            <p:nvPr/>
          </p:nvSpPr>
          <p:spPr>
            <a:xfrm flipH="false" flipV="false" rot="0">
              <a:off x="-33680" y="-8369"/>
              <a:ext cx="854946" cy="719569"/>
            </a:xfrm>
            <a:custGeom>
              <a:avLst/>
              <a:gdLst/>
              <a:ahLst/>
              <a:cxnLst/>
              <a:rect r="r" b="b" t="t" l="l"/>
              <a:pathLst>
                <a:path h="719569" w="854946">
                  <a:moveTo>
                    <a:pt x="65903" y="121927"/>
                  </a:moveTo>
                  <a:cubicBezTo>
                    <a:pt x="0" y="230500"/>
                    <a:pt x="46429" y="336178"/>
                    <a:pt x="104776" y="392266"/>
                  </a:cubicBezTo>
                  <a:lnTo>
                    <a:pt x="445927" y="719569"/>
                  </a:lnTo>
                  <a:lnTo>
                    <a:pt x="779877" y="393436"/>
                  </a:lnTo>
                  <a:cubicBezTo>
                    <a:pt x="834145" y="333099"/>
                    <a:pt x="854946" y="269099"/>
                    <a:pt x="843393" y="197834"/>
                  </a:cubicBezTo>
                  <a:cubicBezTo>
                    <a:pt x="827435" y="99251"/>
                    <a:pt x="746197" y="22767"/>
                    <a:pt x="645842" y="11845"/>
                  </a:cubicBezTo>
                  <a:cubicBezTo>
                    <a:pt x="584292" y="5218"/>
                    <a:pt x="524835" y="22636"/>
                    <a:pt x="478430" y="61198"/>
                  </a:cubicBezTo>
                  <a:cubicBezTo>
                    <a:pt x="465940" y="71573"/>
                    <a:pt x="454776" y="83173"/>
                    <a:pt x="445047" y="95780"/>
                  </a:cubicBezTo>
                  <a:cubicBezTo>
                    <a:pt x="433503" y="81425"/>
                    <a:pt x="419967" y="68294"/>
                    <a:pt x="404657" y="56657"/>
                  </a:cubicBezTo>
                  <a:cubicBezTo>
                    <a:pt x="351294" y="16102"/>
                    <a:pt x="283367" y="0"/>
                    <a:pt x="218120" y="12523"/>
                  </a:cubicBezTo>
                  <a:cubicBezTo>
                    <a:pt x="156323" y="24461"/>
                    <a:pt x="100853" y="64323"/>
                    <a:pt x="65903" y="121927"/>
                  </a:cubicBezTo>
                  <a:close/>
                </a:path>
              </a:pathLst>
            </a:custGeom>
            <a:solidFill>
              <a:srgbClr val="FFFFFF"/>
            </a:solidFill>
            <a:ln w="571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34" id="34"/>
            <p:cNvSpPr txBox="true"/>
            <p:nvPr/>
          </p:nvSpPr>
          <p:spPr>
            <a:xfrm>
              <a:off x="76200" y="3175"/>
              <a:ext cx="660400" cy="581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35" id="35"/>
          <p:cNvGrpSpPr/>
          <p:nvPr/>
        </p:nvGrpSpPr>
        <p:grpSpPr>
          <a:xfrm rot="0">
            <a:off x="15049587" y="770676"/>
            <a:ext cx="1551920" cy="1357930"/>
            <a:chOff x="0" y="0"/>
            <a:chExt cx="812800" cy="711200"/>
          </a:xfrm>
        </p:grpSpPr>
        <p:sp>
          <p:nvSpPr>
            <p:cNvPr name="Freeform 36" id="36"/>
            <p:cNvSpPr/>
            <p:nvPr/>
          </p:nvSpPr>
          <p:spPr>
            <a:xfrm flipH="false" flipV="false" rot="0">
              <a:off x="-33680" y="-8369"/>
              <a:ext cx="854946" cy="719569"/>
            </a:xfrm>
            <a:custGeom>
              <a:avLst/>
              <a:gdLst/>
              <a:ahLst/>
              <a:cxnLst/>
              <a:rect r="r" b="b" t="t" l="l"/>
              <a:pathLst>
                <a:path h="719569" w="854946">
                  <a:moveTo>
                    <a:pt x="65903" y="121927"/>
                  </a:moveTo>
                  <a:cubicBezTo>
                    <a:pt x="0" y="230500"/>
                    <a:pt x="46429" y="336178"/>
                    <a:pt x="104776" y="392266"/>
                  </a:cubicBezTo>
                  <a:lnTo>
                    <a:pt x="445927" y="719569"/>
                  </a:lnTo>
                  <a:lnTo>
                    <a:pt x="779877" y="393436"/>
                  </a:lnTo>
                  <a:cubicBezTo>
                    <a:pt x="834145" y="333099"/>
                    <a:pt x="854946" y="269099"/>
                    <a:pt x="843393" y="197834"/>
                  </a:cubicBezTo>
                  <a:cubicBezTo>
                    <a:pt x="827435" y="99251"/>
                    <a:pt x="746197" y="22767"/>
                    <a:pt x="645842" y="11845"/>
                  </a:cubicBezTo>
                  <a:cubicBezTo>
                    <a:pt x="584292" y="5218"/>
                    <a:pt x="524835" y="22636"/>
                    <a:pt x="478430" y="61198"/>
                  </a:cubicBezTo>
                  <a:cubicBezTo>
                    <a:pt x="465940" y="71573"/>
                    <a:pt x="454776" y="83173"/>
                    <a:pt x="445047" y="95780"/>
                  </a:cubicBezTo>
                  <a:cubicBezTo>
                    <a:pt x="433503" y="81425"/>
                    <a:pt x="419967" y="68294"/>
                    <a:pt x="404657" y="56657"/>
                  </a:cubicBezTo>
                  <a:cubicBezTo>
                    <a:pt x="351294" y="16102"/>
                    <a:pt x="283367" y="0"/>
                    <a:pt x="218120" y="12523"/>
                  </a:cubicBezTo>
                  <a:cubicBezTo>
                    <a:pt x="156323" y="24461"/>
                    <a:pt x="100853" y="64323"/>
                    <a:pt x="65903" y="121927"/>
                  </a:cubicBezTo>
                  <a:close/>
                </a:path>
              </a:pathLst>
            </a:custGeom>
            <a:solidFill>
              <a:srgbClr val="FFFFFF"/>
            </a:solidFill>
            <a:ln w="571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37" id="37"/>
            <p:cNvSpPr txBox="true"/>
            <p:nvPr/>
          </p:nvSpPr>
          <p:spPr>
            <a:xfrm>
              <a:off x="76200" y="3175"/>
              <a:ext cx="660400" cy="581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38" id="38"/>
          <p:cNvGrpSpPr/>
          <p:nvPr/>
        </p:nvGrpSpPr>
        <p:grpSpPr>
          <a:xfrm rot="0">
            <a:off x="15413302" y="5711161"/>
            <a:ext cx="824491" cy="721430"/>
            <a:chOff x="0" y="0"/>
            <a:chExt cx="812800" cy="711200"/>
          </a:xfrm>
        </p:grpSpPr>
        <p:sp>
          <p:nvSpPr>
            <p:cNvPr name="Freeform 39" id="39"/>
            <p:cNvSpPr/>
            <p:nvPr/>
          </p:nvSpPr>
          <p:spPr>
            <a:xfrm flipH="false" flipV="false" rot="0">
              <a:off x="-33680" y="-8369"/>
              <a:ext cx="854946" cy="719569"/>
            </a:xfrm>
            <a:custGeom>
              <a:avLst/>
              <a:gdLst/>
              <a:ahLst/>
              <a:cxnLst/>
              <a:rect r="r" b="b" t="t" l="l"/>
              <a:pathLst>
                <a:path h="719569" w="854946">
                  <a:moveTo>
                    <a:pt x="65903" y="121927"/>
                  </a:moveTo>
                  <a:cubicBezTo>
                    <a:pt x="0" y="230500"/>
                    <a:pt x="46429" y="336178"/>
                    <a:pt x="104776" y="392266"/>
                  </a:cubicBezTo>
                  <a:lnTo>
                    <a:pt x="445927" y="719569"/>
                  </a:lnTo>
                  <a:lnTo>
                    <a:pt x="779877" y="393436"/>
                  </a:lnTo>
                  <a:cubicBezTo>
                    <a:pt x="834145" y="333099"/>
                    <a:pt x="854946" y="269099"/>
                    <a:pt x="843393" y="197834"/>
                  </a:cubicBezTo>
                  <a:cubicBezTo>
                    <a:pt x="827435" y="99251"/>
                    <a:pt x="746197" y="22767"/>
                    <a:pt x="645842" y="11845"/>
                  </a:cubicBezTo>
                  <a:cubicBezTo>
                    <a:pt x="584292" y="5218"/>
                    <a:pt x="524835" y="22636"/>
                    <a:pt x="478430" y="61198"/>
                  </a:cubicBezTo>
                  <a:cubicBezTo>
                    <a:pt x="465940" y="71573"/>
                    <a:pt x="454776" y="83173"/>
                    <a:pt x="445047" y="95780"/>
                  </a:cubicBezTo>
                  <a:cubicBezTo>
                    <a:pt x="433503" y="81425"/>
                    <a:pt x="419967" y="68294"/>
                    <a:pt x="404657" y="56657"/>
                  </a:cubicBezTo>
                  <a:cubicBezTo>
                    <a:pt x="351294" y="16102"/>
                    <a:pt x="283367" y="0"/>
                    <a:pt x="218120" y="12523"/>
                  </a:cubicBezTo>
                  <a:cubicBezTo>
                    <a:pt x="156323" y="24461"/>
                    <a:pt x="100853" y="64323"/>
                    <a:pt x="65903" y="121927"/>
                  </a:cubicBezTo>
                  <a:close/>
                </a:path>
              </a:pathLst>
            </a:custGeom>
            <a:solidFill>
              <a:srgbClr val="FFFFFF"/>
            </a:solidFill>
            <a:ln w="571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40" id="40"/>
            <p:cNvSpPr txBox="true"/>
            <p:nvPr/>
          </p:nvSpPr>
          <p:spPr>
            <a:xfrm>
              <a:off x="76200" y="3175"/>
              <a:ext cx="660400" cy="581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9DDA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true" flipV="false" rot="0">
            <a:off x="450088" y="807811"/>
            <a:ext cx="7546765" cy="8964839"/>
          </a:xfrm>
          <a:custGeom>
            <a:avLst/>
            <a:gdLst/>
            <a:ahLst/>
            <a:cxnLst/>
            <a:rect r="r" b="b" t="t" l="l"/>
            <a:pathLst>
              <a:path h="8964839" w="7546765">
                <a:moveTo>
                  <a:pt x="7546765" y="0"/>
                </a:moveTo>
                <a:lnTo>
                  <a:pt x="0" y="0"/>
                </a:lnTo>
                <a:lnTo>
                  <a:pt x="0" y="8964839"/>
                </a:lnTo>
                <a:lnTo>
                  <a:pt x="7546765" y="8964839"/>
                </a:lnTo>
                <a:lnTo>
                  <a:pt x="7546765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5" id="5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7" id="7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6582315" y="2536016"/>
            <a:ext cx="5123370" cy="6155273"/>
            <a:chOff x="0" y="0"/>
            <a:chExt cx="1349365" cy="1621142"/>
          </a:xfrm>
        </p:grpSpPr>
        <p:sp>
          <p:nvSpPr>
            <p:cNvPr name="Freeform 17" id="17"/>
            <p:cNvSpPr/>
            <p:nvPr/>
          </p:nvSpPr>
          <p:spPr>
            <a:xfrm flipH="false" flipV="false" rot="0">
              <a:off x="0" y="0"/>
              <a:ext cx="1349365" cy="1621142"/>
            </a:xfrm>
            <a:custGeom>
              <a:avLst/>
              <a:gdLst/>
              <a:ahLst/>
              <a:cxnLst/>
              <a:rect r="r" b="b" t="t" l="l"/>
              <a:pathLst>
                <a:path h="1621142" w="1349365">
                  <a:moveTo>
                    <a:pt x="30222" y="0"/>
                  </a:moveTo>
                  <a:lnTo>
                    <a:pt x="1319143" y="0"/>
                  </a:lnTo>
                  <a:cubicBezTo>
                    <a:pt x="1335834" y="0"/>
                    <a:pt x="1349365" y="13531"/>
                    <a:pt x="1349365" y="30222"/>
                  </a:cubicBezTo>
                  <a:lnTo>
                    <a:pt x="1349365" y="1590920"/>
                  </a:lnTo>
                  <a:cubicBezTo>
                    <a:pt x="1349365" y="1598935"/>
                    <a:pt x="1346181" y="1606622"/>
                    <a:pt x="1340513" y="1612290"/>
                  </a:cubicBezTo>
                  <a:cubicBezTo>
                    <a:pt x="1334845" y="1617958"/>
                    <a:pt x="1327158" y="1621142"/>
                    <a:pt x="1319143" y="1621142"/>
                  </a:cubicBezTo>
                  <a:lnTo>
                    <a:pt x="30222" y="1621142"/>
                  </a:lnTo>
                  <a:cubicBezTo>
                    <a:pt x="22207" y="1621142"/>
                    <a:pt x="14520" y="1617958"/>
                    <a:pt x="8852" y="1612290"/>
                  </a:cubicBezTo>
                  <a:cubicBezTo>
                    <a:pt x="3184" y="1606622"/>
                    <a:pt x="0" y="1598935"/>
                    <a:pt x="0" y="1590920"/>
                  </a:cubicBezTo>
                  <a:lnTo>
                    <a:pt x="0" y="30222"/>
                  </a:lnTo>
                  <a:cubicBezTo>
                    <a:pt x="0" y="22207"/>
                    <a:pt x="3184" y="14520"/>
                    <a:pt x="8852" y="8852"/>
                  </a:cubicBezTo>
                  <a:cubicBezTo>
                    <a:pt x="14520" y="3184"/>
                    <a:pt x="22207" y="0"/>
                    <a:pt x="30222" y="0"/>
                  </a:cubicBezTo>
                  <a:close/>
                </a:path>
              </a:pathLst>
            </a:custGeom>
            <a:solidFill>
              <a:srgbClr val="FFFFFF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18" id="18"/>
            <p:cNvSpPr txBox="true"/>
            <p:nvPr/>
          </p:nvSpPr>
          <p:spPr>
            <a:xfrm>
              <a:off x="0" y="-47625"/>
              <a:ext cx="1349365" cy="166876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19" id="19"/>
          <p:cNvSpPr txBox="true"/>
          <p:nvPr/>
        </p:nvSpPr>
        <p:spPr>
          <a:xfrm rot="0">
            <a:off x="7355356" y="7276198"/>
            <a:ext cx="3577289" cy="7372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7545991" y="6536643"/>
            <a:ext cx="3196017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01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5702852" y="904875"/>
            <a:ext cx="12208938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Engagement Numbers</a:t>
            </a:r>
          </a:p>
        </p:txBody>
      </p:sp>
      <p:grpSp>
        <p:nvGrpSpPr>
          <p:cNvPr name="Group 22" id="22"/>
          <p:cNvGrpSpPr/>
          <p:nvPr/>
        </p:nvGrpSpPr>
        <p:grpSpPr>
          <a:xfrm rot="0">
            <a:off x="12135930" y="2551321"/>
            <a:ext cx="5123370" cy="6155273"/>
            <a:chOff x="0" y="0"/>
            <a:chExt cx="1349365" cy="1621142"/>
          </a:xfrm>
        </p:grpSpPr>
        <p:sp>
          <p:nvSpPr>
            <p:cNvPr name="Freeform 23" id="23"/>
            <p:cNvSpPr/>
            <p:nvPr/>
          </p:nvSpPr>
          <p:spPr>
            <a:xfrm flipH="false" flipV="false" rot="0">
              <a:off x="0" y="0"/>
              <a:ext cx="1349365" cy="1621142"/>
            </a:xfrm>
            <a:custGeom>
              <a:avLst/>
              <a:gdLst/>
              <a:ahLst/>
              <a:cxnLst/>
              <a:rect r="r" b="b" t="t" l="l"/>
              <a:pathLst>
                <a:path h="1621142" w="1349365">
                  <a:moveTo>
                    <a:pt x="30222" y="0"/>
                  </a:moveTo>
                  <a:lnTo>
                    <a:pt x="1319143" y="0"/>
                  </a:lnTo>
                  <a:cubicBezTo>
                    <a:pt x="1335834" y="0"/>
                    <a:pt x="1349365" y="13531"/>
                    <a:pt x="1349365" y="30222"/>
                  </a:cubicBezTo>
                  <a:lnTo>
                    <a:pt x="1349365" y="1590920"/>
                  </a:lnTo>
                  <a:cubicBezTo>
                    <a:pt x="1349365" y="1598935"/>
                    <a:pt x="1346181" y="1606622"/>
                    <a:pt x="1340513" y="1612290"/>
                  </a:cubicBezTo>
                  <a:cubicBezTo>
                    <a:pt x="1334845" y="1617958"/>
                    <a:pt x="1327158" y="1621142"/>
                    <a:pt x="1319143" y="1621142"/>
                  </a:cubicBezTo>
                  <a:lnTo>
                    <a:pt x="30222" y="1621142"/>
                  </a:lnTo>
                  <a:cubicBezTo>
                    <a:pt x="22207" y="1621142"/>
                    <a:pt x="14520" y="1617958"/>
                    <a:pt x="8852" y="1612290"/>
                  </a:cubicBezTo>
                  <a:cubicBezTo>
                    <a:pt x="3184" y="1606622"/>
                    <a:pt x="0" y="1598935"/>
                    <a:pt x="0" y="1590920"/>
                  </a:cubicBezTo>
                  <a:lnTo>
                    <a:pt x="0" y="30222"/>
                  </a:lnTo>
                  <a:cubicBezTo>
                    <a:pt x="0" y="22207"/>
                    <a:pt x="3184" y="14520"/>
                    <a:pt x="8852" y="8852"/>
                  </a:cubicBezTo>
                  <a:cubicBezTo>
                    <a:pt x="14520" y="3184"/>
                    <a:pt x="22207" y="0"/>
                    <a:pt x="30222" y="0"/>
                  </a:cubicBezTo>
                  <a:close/>
                </a:path>
              </a:pathLst>
            </a:custGeom>
            <a:solidFill>
              <a:srgbClr val="FFFFFF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4" id="24"/>
            <p:cNvSpPr txBox="true"/>
            <p:nvPr/>
          </p:nvSpPr>
          <p:spPr>
            <a:xfrm>
              <a:off x="0" y="-47625"/>
              <a:ext cx="1349365" cy="1668767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25" id="25"/>
          <p:cNvSpPr txBox="true"/>
          <p:nvPr/>
        </p:nvSpPr>
        <p:spPr>
          <a:xfrm rot="0">
            <a:off x="12908971" y="7291503"/>
            <a:ext cx="3577289" cy="7372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elit.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3099607" y="6551948"/>
            <a:ext cx="3196017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02</a:t>
            </a:r>
          </a:p>
        </p:txBody>
      </p:sp>
      <p:pic>
        <p:nvPicPr>
          <p:cNvPr name="Picture 27" id="27"/>
          <p:cNvPicPr>
            <a:picLocks noChangeAspect="true"/>
          </p:cNvPicPr>
          <p:nvPr/>
        </p:nvPicPr>
        <p:blipFill>
          <a:blip r:embed="rId4"/>
          <a:stretch>
            <a:fillRect/>
          </a:stretch>
        </p:blipFill>
        <p:spPr>
          <a:xfrm rot="0">
            <a:off x="7237832" y="2812766"/>
            <a:ext cx="3697904" cy="3697904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5"/>
          <a:stretch>
            <a:fillRect/>
          </a:stretch>
        </p:blipFill>
        <p:spPr>
          <a:xfrm rot="0">
            <a:off x="12791448" y="2828071"/>
            <a:ext cx="3697904" cy="3697904"/>
          </a:xfrm>
          <a:prstGeom prst="rect">
            <a:avLst/>
          </a:prstGeom>
        </p:spPr>
      </p:pic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BE26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248230" y="-467384"/>
            <a:ext cx="4075130" cy="11221768"/>
            <a:chOff x="0" y="0"/>
            <a:chExt cx="1073285" cy="2955527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3285" cy="2955527"/>
            </a:xfrm>
            <a:custGeom>
              <a:avLst/>
              <a:gdLst/>
              <a:ahLst/>
              <a:cxnLst/>
              <a:rect r="r" b="b" t="t" l="l"/>
              <a:pathLst>
                <a:path h="2955527" w="1073285">
                  <a:moveTo>
                    <a:pt x="37996" y="0"/>
                  </a:moveTo>
                  <a:lnTo>
                    <a:pt x="1035289" y="0"/>
                  </a:lnTo>
                  <a:cubicBezTo>
                    <a:pt x="1045366" y="0"/>
                    <a:pt x="1055031" y="4003"/>
                    <a:pt x="1062156" y="11129"/>
                  </a:cubicBezTo>
                  <a:cubicBezTo>
                    <a:pt x="1069282" y="18254"/>
                    <a:pt x="1073285" y="27919"/>
                    <a:pt x="1073285" y="37996"/>
                  </a:cubicBezTo>
                  <a:lnTo>
                    <a:pt x="1073285" y="2917531"/>
                  </a:lnTo>
                  <a:cubicBezTo>
                    <a:pt x="1073285" y="2927609"/>
                    <a:pt x="1069282" y="2937273"/>
                    <a:pt x="1062156" y="2944399"/>
                  </a:cubicBezTo>
                  <a:cubicBezTo>
                    <a:pt x="1055031" y="2951524"/>
                    <a:pt x="1045366" y="2955527"/>
                    <a:pt x="1035289" y="2955527"/>
                  </a:cubicBezTo>
                  <a:lnTo>
                    <a:pt x="37996" y="2955527"/>
                  </a:lnTo>
                  <a:cubicBezTo>
                    <a:pt x="27919" y="2955527"/>
                    <a:pt x="18254" y="2951524"/>
                    <a:pt x="11129" y="2944399"/>
                  </a:cubicBezTo>
                  <a:cubicBezTo>
                    <a:pt x="4003" y="2937273"/>
                    <a:pt x="0" y="2927609"/>
                    <a:pt x="0" y="2917531"/>
                  </a:cubicBezTo>
                  <a:lnTo>
                    <a:pt x="0" y="37996"/>
                  </a:lnTo>
                  <a:cubicBezTo>
                    <a:pt x="0" y="27919"/>
                    <a:pt x="4003" y="18254"/>
                    <a:pt x="11129" y="11129"/>
                  </a:cubicBezTo>
                  <a:cubicBezTo>
                    <a:pt x="18254" y="4003"/>
                    <a:pt x="27919" y="0"/>
                    <a:pt x="37996" y="0"/>
                  </a:cubicBezTo>
                  <a:close/>
                </a:path>
              </a:pathLst>
            </a:custGeom>
            <a:solidFill>
              <a:srgbClr val="FFC8D8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1073285" cy="300315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6" id="6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7" id="7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8" id="8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9" id="9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sp>
        <p:nvSpPr>
          <p:cNvPr name="TextBox 18" id="18"/>
          <p:cNvSpPr txBox="true"/>
          <p:nvPr/>
        </p:nvSpPr>
        <p:spPr>
          <a:xfrm rot="0">
            <a:off x="3139712" y="2480761"/>
            <a:ext cx="2292165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01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2656330" y="1037405"/>
            <a:ext cx="3258931" cy="15100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2319"/>
              </a:lnSpc>
              <a:spcBef>
                <a:spcPct val="0"/>
              </a:spcBef>
            </a:pPr>
            <a:r>
              <a:rPr lang="en-US" sz="8799" spc="712">
                <a:solidFill>
                  <a:srgbClr val="F25E3D"/>
                </a:solidFill>
                <a:latin typeface="Quando"/>
                <a:ea typeface="Quando"/>
                <a:cs typeface="Quando"/>
                <a:sym typeface="Quando"/>
              </a:rPr>
              <a:t>50%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3139712" y="5241119"/>
            <a:ext cx="2292165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01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656330" y="3797763"/>
            <a:ext cx="3258931" cy="15100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2319"/>
              </a:lnSpc>
              <a:spcBef>
                <a:spcPct val="0"/>
              </a:spcBef>
            </a:pPr>
            <a:r>
              <a:rPr lang="en-US" sz="8799" spc="712">
                <a:solidFill>
                  <a:srgbClr val="F25E3D"/>
                </a:solidFill>
                <a:latin typeface="Quando"/>
                <a:ea typeface="Quando"/>
                <a:cs typeface="Quando"/>
                <a:sym typeface="Quando"/>
              </a:rPr>
              <a:t>30%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3139712" y="8001477"/>
            <a:ext cx="2292165" cy="613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040"/>
              </a:lnSpc>
            </a:pPr>
            <a:r>
              <a:rPr lang="en-US" sz="3600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Point 01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2656330" y="6558121"/>
            <a:ext cx="3258931" cy="15100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2319"/>
              </a:lnSpc>
              <a:spcBef>
                <a:spcPct val="0"/>
              </a:spcBef>
            </a:pPr>
            <a:r>
              <a:rPr lang="en-US" sz="8799" spc="712">
                <a:solidFill>
                  <a:srgbClr val="F25E3D"/>
                </a:solidFill>
                <a:latin typeface="Quando"/>
                <a:ea typeface="Quando"/>
                <a:cs typeface="Quando"/>
                <a:sym typeface="Quando"/>
              </a:rPr>
              <a:t>80%</a:t>
            </a:r>
          </a:p>
        </p:txBody>
      </p:sp>
      <p:pic>
        <p:nvPicPr>
          <p:cNvPr name="Picture 24" id="24"/>
          <p:cNvPicPr>
            <a:picLocks noChangeAspect="true"/>
          </p:cNvPicPr>
          <p:nvPr/>
        </p:nvPicPr>
        <p:blipFill>
          <a:blip r:embed="rId2"/>
          <a:stretch>
            <a:fillRect/>
          </a:stretch>
        </p:blipFill>
        <p:spPr>
          <a:xfrm rot="0">
            <a:off x="6542665" y="492044"/>
            <a:ext cx="10345356" cy="3190872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3"/>
          <a:stretch>
            <a:fillRect/>
          </a:stretch>
        </p:blipFill>
        <p:spPr>
          <a:xfrm rot="0">
            <a:off x="6542665" y="3252402"/>
            <a:ext cx="10345356" cy="3190872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4"/>
          <a:stretch>
            <a:fillRect/>
          </a:stretch>
        </p:blipFill>
        <p:spPr>
          <a:xfrm rot="0">
            <a:off x="6542665" y="6012760"/>
            <a:ext cx="10345356" cy="3190872"/>
          </a:xfrm>
          <a:prstGeom prst="rect">
            <a:avLst/>
          </a:prstGeom>
        </p:spPr>
      </p:pic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C8D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4" id="4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6" id="6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2"/>
          <a:stretch>
            <a:fillRect/>
          </a:stretch>
        </p:blipFill>
        <p:spPr>
          <a:xfrm rot="0">
            <a:off x="40142" y="93382"/>
            <a:ext cx="9270202" cy="6626113"/>
          </a:xfrm>
          <a:prstGeom prst="rect">
            <a:avLst/>
          </a:prstGeom>
        </p:spPr>
      </p:pic>
      <p:grpSp>
        <p:nvGrpSpPr>
          <p:cNvPr name="Group 16" id="16"/>
          <p:cNvGrpSpPr/>
          <p:nvPr/>
        </p:nvGrpSpPr>
        <p:grpSpPr>
          <a:xfrm rot="0">
            <a:off x="1687882" y="6524686"/>
            <a:ext cx="6005770" cy="2144429"/>
            <a:chOff x="0" y="0"/>
            <a:chExt cx="8007694" cy="2859239"/>
          </a:xfrm>
        </p:grpSpPr>
        <p:grpSp>
          <p:nvGrpSpPr>
            <p:cNvPr name="Group 17" id="17"/>
            <p:cNvGrpSpPr/>
            <p:nvPr/>
          </p:nvGrpSpPr>
          <p:grpSpPr>
            <a:xfrm rot="0">
              <a:off x="0" y="0"/>
              <a:ext cx="8007694" cy="2859239"/>
              <a:chOff x="0" y="0"/>
              <a:chExt cx="1581767" cy="564788"/>
            </a:xfrm>
          </p:grpSpPr>
          <p:sp>
            <p:nvSpPr>
              <p:cNvPr name="Freeform 18" id="18"/>
              <p:cNvSpPr/>
              <p:nvPr/>
            </p:nvSpPr>
            <p:spPr>
              <a:xfrm flipH="false" flipV="false" rot="0">
                <a:off x="0" y="0"/>
                <a:ext cx="1581767" cy="564788"/>
              </a:xfrm>
              <a:custGeom>
                <a:avLst/>
                <a:gdLst/>
                <a:ahLst/>
                <a:cxnLst/>
                <a:rect r="r" b="b" t="t" l="l"/>
                <a:pathLst>
                  <a:path h="564788" w="1581767">
                    <a:moveTo>
                      <a:pt x="25782" y="0"/>
                    </a:moveTo>
                    <a:lnTo>
                      <a:pt x="1555985" y="0"/>
                    </a:lnTo>
                    <a:cubicBezTo>
                      <a:pt x="1562823" y="0"/>
                      <a:pt x="1569380" y="2716"/>
                      <a:pt x="1574215" y="7551"/>
                    </a:cubicBezTo>
                    <a:cubicBezTo>
                      <a:pt x="1579050" y="12386"/>
                      <a:pt x="1581767" y="18944"/>
                      <a:pt x="1581767" y="25782"/>
                    </a:cubicBezTo>
                    <a:lnTo>
                      <a:pt x="1581767" y="539006"/>
                    </a:lnTo>
                    <a:cubicBezTo>
                      <a:pt x="1581767" y="553245"/>
                      <a:pt x="1570224" y="564788"/>
                      <a:pt x="1555985" y="564788"/>
                    </a:cubicBezTo>
                    <a:lnTo>
                      <a:pt x="25782" y="564788"/>
                    </a:lnTo>
                    <a:cubicBezTo>
                      <a:pt x="18944" y="564788"/>
                      <a:pt x="12386" y="562072"/>
                      <a:pt x="7551" y="557237"/>
                    </a:cubicBezTo>
                    <a:cubicBezTo>
                      <a:pt x="2716" y="552402"/>
                      <a:pt x="0" y="545844"/>
                      <a:pt x="0" y="539006"/>
                    </a:cubicBezTo>
                    <a:lnTo>
                      <a:pt x="0" y="25782"/>
                    </a:lnTo>
                    <a:cubicBezTo>
                      <a:pt x="0" y="18944"/>
                      <a:pt x="2716" y="12386"/>
                      <a:pt x="7551" y="7551"/>
                    </a:cubicBezTo>
                    <a:cubicBezTo>
                      <a:pt x="12386" y="2716"/>
                      <a:pt x="18944" y="0"/>
                      <a:pt x="25782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762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19" id="19"/>
              <p:cNvSpPr txBox="true"/>
              <p:nvPr/>
            </p:nvSpPr>
            <p:spPr>
              <a:xfrm>
                <a:off x="0" y="-47625"/>
                <a:ext cx="1581767" cy="61241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940"/>
                  </a:lnSpc>
                </a:pPr>
              </a:p>
            </p:txBody>
          </p:sp>
        </p:grpSp>
        <p:sp>
          <p:nvSpPr>
            <p:cNvPr name="TextBox 20" id="20"/>
            <p:cNvSpPr txBox="true"/>
            <p:nvPr/>
          </p:nvSpPr>
          <p:spPr>
            <a:xfrm rot="0">
              <a:off x="1079255" y="1402591"/>
              <a:ext cx="5849184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1390961" y="422868"/>
              <a:ext cx="5225771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01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10412782" y="6524686"/>
            <a:ext cx="6005770" cy="2144429"/>
            <a:chOff x="0" y="0"/>
            <a:chExt cx="8007694" cy="2859239"/>
          </a:xfrm>
        </p:grpSpPr>
        <p:grpSp>
          <p:nvGrpSpPr>
            <p:cNvPr name="Group 23" id="23"/>
            <p:cNvGrpSpPr/>
            <p:nvPr/>
          </p:nvGrpSpPr>
          <p:grpSpPr>
            <a:xfrm rot="0">
              <a:off x="0" y="0"/>
              <a:ext cx="8007694" cy="2859239"/>
              <a:chOff x="0" y="0"/>
              <a:chExt cx="1581767" cy="564788"/>
            </a:xfrm>
          </p:grpSpPr>
          <p:sp>
            <p:nvSpPr>
              <p:cNvPr name="Freeform 24" id="24"/>
              <p:cNvSpPr/>
              <p:nvPr/>
            </p:nvSpPr>
            <p:spPr>
              <a:xfrm flipH="false" flipV="false" rot="0">
                <a:off x="0" y="0"/>
                <a:ext cx="1581767" cy="564788"/>
              </a:xfrm>
              <a:custGeom>
                <a:avLst/>
                <a:gdLst/>
                <a:ahLst/>
                <a:cxnLst/>
                <a:rect r="r" b="b" t="t" l="l"/>
                <a:pathLst>
                  <a:path h="564788" w="1581767">
                    <a:moveTo>
                      <a:pt x="25782" y="0"/>
                    </a:moveTo>
                    <a:lnTo>
                      <a:pt x="1555985" y="0"/>
                    </a:lnTo>
                    <a:cubicBezTo>
                      <a:pt x="1562823" y="0"/>
                      <a:pt x="1569380" y="2716"/>
                      <a:pt x="1574215" y="7551"/>
                    </a:cubicBezTo>
                    <a:cubicBezTo>
                      <a:pt x="1579050" y="12386"/>
                      <a:pt x="1581767" y="18944"/>
                      <a:pt x="1581767" y="25782"/>
                    </a:cubicBezTo>
                    <a:lnTo>
                      <a:pt x="1581767" y="539006"/>
                    </a:lnTo>
                    <a:cubicBezTo>
                      <a:pt x="1581767" y="553245"/>
                      <a:pt x="1570224" y="564788"/>
                      <a:pt x="1555985" y="564788"/>
                    </a:cubicBezTo>
                    <a:lnTo>
                      <a:pt x="25782" y="564788"/>
                    </a:lnTo>
                    <a:cubicBezTo>
                      <a:pt x="18944" y="564788"/>
                      <a:pt x="12386" y="562072"/>
                      <a:pt x="7551" y="557237"/>
                    </a:cubicBezTo>
                    <a:cubicBezTo>
                      <a:pt x="2716" y="552402"/>
                      <a:pt x="0" y="545844"/>
                      <a:pt x="0" y="539006"/>
                    </a:cubicBezTo>
                    <a:lnTo>
                      <a:pt x="0" y="25782"/>
                    </a:lnTo>
                    <a:cubicBezTo>
                      <a:pt x="0" y="18944"/>
                      <a:pt x="2716" y="12386"/>
                      <a:pt x="7551" y="7551"/>
                    </a:cubicBezTo>
                    <a:cubicBezTo>
                      <a:pt x="12386" y="2716"/>
                      <a:pt x="18944" y="0"/>
                      <a:pt x="25782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w="762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25" id="25"/>
              <p:cNvSpPr txBox="true"/>
              <p:nvPr/>
            </p:nvSpPr>
            <p:spPr>
              <a:xfrm>
                <a:off x="0" y="-47625"/>
                <a:ext cx="1581767" cy="61241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940"/>
                  </a:lnSpc>
                </a:pPr>
              </a:p>
            </p:txBody>
          </p:sp>
        </p:grpSp>
        <p:sp>
          <p:nvSpPr>
            <p:cNvPr name="TextBox 26" id="26"/>
            <p:cNvSpPr txBox="true"/>
            <p:nvPr/>
          </p:nvSpPr>
          <p:spPr>
            <a:xfrm rot="0">
              <a:off x="1079255" y="1402591"/>
              <a:ext cx="5849184" cy="9671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</a:pPr>
              <a:r>
                <a:rPr lang="en-US" sz="2100">
                  <a:solidFill>
                    <a:srgbClr val="383333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elit.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1390961" y="422868"/>
              <a:ext cx="5225771" cy="7956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040"/>
                </a:lnSpc>
              </a:pPr>
              <a:r>
                <a:rPr lang="en-US" sz="3600" b="true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Point 02</a:t>
              </a:r>
            </a:p>
          </p:txBody>
        </p:sp>
      </p:grpSp>
      <p:pic>
        <p:nvPicPr>
          <p:cNvPr name="Picture 28" id="28"/>
          <p:cNvPicPr>
            <a:picLocks noChangeAspect="true"/>
          </p:cNvPicPr>
          <p:nvPr/>
        </p:nvPicPr>
        <p:blipFill>
          <a:blip r:embed="rId3"/>
          <a:stretch>
            <a:fillRect/>
          </a:stretch>
        </p:blipFill>
        <p:spPr>
          <a:xfrm rot="0">
            <a:off x="9058139" y="381090"/>
            <a:ext cx="8868599" cy="6206371"/>
          </a:xfrm>
          <a:prstGeom prst="rect">
            <a:avLst/>
          </a:prstGeom>
        </p:spPr>
      </p:pic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9DDAE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4" id="4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6" id="6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028700" y="2631151"/>
            <a:ext cx="2752552" cy="2818454"/>
            <a:chOff x="0" y="0"/>
            <a:chExt cx="812800" cy="832260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812800" cy="832260"/>
            </a:xfrm>
            <a:custGeom>
              <a:avLst/>
              <a:gdLst/>
              <a:ahLst/>
              <a:cxnLst/>
              <a:rect r="r" b="b" t="t" l="l"/>
              <a:pathLst>
                <a:path h="832260" w="812800">
                  <a:moveTo>
                    <a:pt x="64691" y="0"/>
                  </a:moveTo>
                  <a:lnTo>
                    <a:pt x="748109" y="0"/>
                  </a:lnTo>
                  <a:cubicBezTo>
                    <a:pt x="783837" y="0"/>
                    <a:pt x="812800" y="28963"/>
                    <a:pt x="812800" y="64691"/>
                  </a:cubicBezTo>
                  <a:lnTo>
                    <a:pt x="812800" y="767570"/>
                  </a:lnTo>
                  <a:cubicBezTo>
                    <a:pt x="812800" y="784727"/>
                    <a:pt x="805984" y="801181"/>
                    <a:pt x="793853" y="813313"/>
                  </a:cubicBezTo>
                  <a:cubicBezTo>
                    <a:pt x="781721" y="825445"/>
                    <a:pt x="765266" y="832260"/>
                    <a:pt x="748109" y="832260"/>
                  </a:cubicBezTo>
                  <a:lnTo>
                    <a:pt x="64691" y="832260"/>
                  </a:lnTo>
                  <a:cubicBezTo>
                    <a:pt x="28963" y="832260"/>
                    <a:pt x="0" y="803297"/>
                    <a:pt x="0" y="767570"/>
                  </a:cubicBezTo>
                  <a:lnTo>
                    <a:pt x="0" y="64691"/>
                  </a:lnTo>
                  <a:cubicBezTo>
                    <a:pt x="0" y="28963"/>
                    <a:pt x="28963" y="0"/>
                    <a:pt x="64691" y="0"/>
                  </a:cubicBezTo>
                  <a:close/>
                </a:path>
              </a:pathLst>
            </a:custGeom>
            <a:blipFill>
              <a:blip r:embed="rId2"/>
              <a:stretch>
                <a:fillRect l="-26843" t="0" r="-26843" b="0"/>
              </a:stretch>
            </a:blipFill>
            <a:ln w="76200" cap="rnd">
              <a:solidFill>
                <a:srgbClr val="383333"/>
              </a:solidFill>
              <a:prstDash val="solid"/>
              <a:round/>
            </a:ln>
          </p:spPr>
        </p:sp>
      </p:grpSp>
      <p:sp>
        <p:nvSpPr>
          <p:cNvPr name="TextBox 17" id="17"/>
          <p:cNvSpPr txBox="true"/>
          <p:nvPr/>
        </p:nvSpPr>
        <p:spPr>
          <a:xfrm rot="0">
            <a:off x="1028700" y="904875"/>
            <a:ext cx="12208938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Photo Gallery</a:t>
            </a:r>
          </a:p>
        </p:txBody>
      </p:sp>
      <p:grpSp>
        <p:nvGrpSpPr>
          <p:cNvPr name="Group 18" id="18"/>
          <p:cNvGrpSpPr/>
          <p:nvPr/>
        </p:nvGrpSpPr>
        <p:grpSpPr>
          <a:xfrm rot="0">
            <a:off x="1028700" y="5737941"/>
            <a:ext cx="2752552" cy="2818454"/>
            <a:chOff x="0" y="0"/>
            <a:chExt cx="812800" cy="832260"/>
          </a:xfrm>
        </p:grpSpPr>
        <p:sp>
          <p:nvSpPr>
            <p:cNvPr name="Freeform 19" id="19"/>
            <p:cNvSpPr/>
            <p:nvPr/>
          </p:nvSpPr>
          <p:spPr>
            <a:xfrm flipH="false" flipV="false" rot="0">
              <a:off x="0" y="0"/>
              <a:ext cx="812800" cy="832260"/>
            </a:xfrm>
            <a:custGeom>
              <a:avLst/>
              <a:gdLst/>
              <a:ahLst/>
              <a:cxnLst/>
              <a:rect r="r" b="b" t="t" l="l"/>
              <a:pathLst>
                <a:path h="832260" w="812800">
                  <a:moveTo>
                    <a:pt x="64691" y="0"/>
                  </a:moveTo>
                  <a:lnTo>
                    <a:pt x="748109" y="0"/>
                  </a:lnTo>
                  <a:cubicBezTo>
                    <a:pt x="783837" y="0"/>
                    <a:pt x="812800" y="28963"/>
                    <a:pt x="812800" y="64691"/>
                  </a:cubicBezTo>
                  <a:lnTo>
                    <a:pt x="812800" y="767570"/>
                  </a:lnTo>
                  <a:cubicBezTo>
                    <a:pt x="812800" y="784727"/>
                    <a:pt x="805984" y="801181"/>
                    <a:pt x="793853" y="813313"/>
                  </a:cubicBezTo>
                  <a:cubicBezTo>
                    <a:pt x="781721" y="825445"/>
                    <a:pt x="765266" y="832260"/>
                    <a:pt x="748109" y="832260"/>
                  </a:cubicBezTo>
                  <a:lnTo>
                    <a:pt x="64691" y="832260"/>
                  </a:lnTo>
                  <a:cubicBezTo>
                    <a:pt x="28963" y="832260"/>
                    <a:pt x="0" y="803297"/>
                    <a:pt x="0" y="767570"/>
                  </a:cubicBezTo>
                  <a:lnTo>
                    <a:pt x="0" y="64691"/>
                  </a:lnTo>
                  <a:cubicBezTo>
                    <a:pt x="0" y="28963"/>
                    <a:pt x="28963" y="0"/>
                    <a:pt x="64691" y="0"/>
                  </a:cubicBezTo>
                  <a:close/>
                </a:path>
              </a:pathLst>
            </a:custGeom>
            <a:blipFill>
              <a:blip r:embed="rId3"/>
              <a:stretch>
                <a:fillRect l="-26843" t="0" r="-48732" b="-14242"/>
              </a:stretch>
            </a:blipFill>
            <a:ln w="76200" cap="rnd">
              <a:solidFill>
                <a:srgbClr val="383333"/>
              </a:solidFill>
              <a:prstDash val="solid"/>
              <a:round/>
            </a:ln>
          </p:spPr>
        </p:sp>
      </p:grpSp>
      <p:grpSp>
        <p:nvGrpSpPr>
          <p:cNvPr name="Group 20" id="20"/>
          <p:cNvGrpSpPr/>
          <p:nvPr/>
        </p:nvGrpSpPr>
        <p:grpSpPr>
          <a:xfrm rot="0">
            <a:off x="4145973" y="2631151"/>
            <a:ext cx="2752552" cy="2818454"/>
            <a:chOff x="0" y="0"/>
            <a:chExt cx="812800" cy="832260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812800" cy="832260"/>
            </a:xfrm>
            <a:custGeom>
              <a:avLst/>
              <a:gdLst/>
              <a:ahLst/>
              <a:cxnLst/>
              <a:rect r="r" b="b" t="t" l="l"/>
              <a:pathLst>
                <a:path h="832260" w="812800">
                  <a:moveTo>
                    <a:pt x="64691" y="0"/>
                  </a:moveTo>
                  <a:lnTo>
                    <a:pt x="748109" y="0"/>
                  </a:lnTo>
                  <a:cubicBezTo>
                    <a:pt x="783837" y="0"/>
                    <a:pt x="812800" y="28963"/>
                    <a:pt x="812800" y="64691"/>
                  </a:cubicBezTo>
                  <a:lnTo>
                    <a:pt x="812800" y="767570"/>
                  </a:lnTo>
                  <a:cubicBezTo>
                    <a:pt x="812800" y="784727"/>
                    <a:pt x="805984" y="801181"/>
                    <a:pt x="793853" y="813313"/>
                  </a:cubicBezTo>
                  <a:cubicBezTo>
                    <a:pt x="781721" y="825445"/>
                    <a:pt x="765266" y="832260"/>
                    <a:pt x="748109" y="832260"/>
                  </a:cubicBezTo>
                  <a:lnTo>
                    <a:pt x="64691" y="832260"/>
                  </a:lnTo>
                  <a:cubicBezTo>
                    <a:pt x="28963" y="832260"/>
                    <a:pt x="0" y="803297"/>
                    <a:pt x="0" y="767570"/>
                  </a:cubicBezTo>
                  <a:lnTo>
                    <a:pt x="0" y="64691"/>
                  </a:lnTo>
                  <a:cubicBezTo>
                    <a:pt x="0" y="28963"/>
                    <a:pt x="28963" y="0"/>
                    <a:pt x="64691" y="0"/>
                  </a:cubicBezTo>
                  <a:close/>
                </a:path>
              </a:pathLst>
            </a:custGeom>
            <a:blipFill>
              <a:blip r:embed="rId4"/>
              <a:stretch>
                <a:fillRect l="-10442" t="-58942" r="0" b="-2949"/>
              </a:stretch>
            </a:blipFill>
            <a:ln w="76200" cap="rnd">
              <a:solidFill>
                <a:srgbClr val="383333"/>
              </a:solidFill>
              <a:prstDash val="solid"/>
              <a:round/>
            </a:ln>
          </p:spPr>
        </p:sp>
      </p:grpSp>
      <p:grpSp>
        <p:nvGrpSpPr>
          <p:cNvPr name="Group 22" id="22"/>
          <p:cNvGrpSpPr/>
          <p:nvPr/>
        </p:nvGrpSpPr>
        <p:grpSpPr>
          <a:xfrm rot="0">
            <a:off x="4145973" y="5737941"/>
            <a:ext cx="2752552" cy="2818454"/>
            <a:chOff x="0" y="0"/>
            <a:chExt cx="812800" cy="832260"/>
          </a:xfrm>
        </p:grpSpPr>
        <p:sp>
          <p:nvSpPr>
            <p:cNvPr name="Freeform 23" id="23"/>
            <p:cNvSpPr/>
            <p:nvPr/>
          </p:nvSpPr>
          <p:spPr>
            <a:xfrm flipH="false" flipV="false" rot="0">
              <a:off x="0" y="0"/>
              <a:ext cx="812800" cy="832260"/>
            </a:xfrm>
            <a:custGeom>
              <a:avLst/>
              <a:gdLst/>
              <a:ahLst/>
              <a:cxnLst/>
              <a:rect r="r" b="b" t="t" l="l"/>
              <a:pathLst>
                <a:path h="832260" w="812800">
                  <a:moveTo>
                    <a:pt x="64691" y="0"/>
                  </a:moveTo>
                  <a:lnTo>
                    <a:pt x="748109" y="0"/>
                  </a:lnTo>
                  <a:cubicBezTo>
                    <a:pt x="783837" y="0"/>
                    <a:pt x="812800" y="28963"/>
                    <a:pt x="812800" y="64691"/>
                  </a:cubicBezTo>
                  <a:lnTo>
                    <a:pt x="812800" y="767570"/>
                  </a:lnTo>
                  <a:cubicBezTo>
                    <a:pt x="812800" y="784727"/>
                    <a:pt x="805984" y="801181"/>
                    <a:pt x="793853" y="813313"/>
                  </a:cubicBezTo>
                  <a:cubicBezTo>
                    <a:pt x="781721" y="825445"/>
                    <a:pt x="765266" y="832260"/>
                    <a:pt x="748109" y="832260"/>
                  </a:cubicBezTo>
                  <a:lnTo>
                    <a:pt x="64691" y="832260"/>
                  </a:lnTo>
                  <a:cubicBezTo>
                    <a:pt x="28963" y="832260"/>
                    <a:pt x="0" y="803297"/>
                    <a:pt x="0" y="767570"/>
                  </a:cubicBezTo>
                  <a:lnTo>
                    <a:pt x="0" y="64691"/>
                  </a:lnTo>
                  <a:cubicBezTo>
                    <a:pt x="0" y="28963"/>
                    <a:pt x="28963" y="0"/>
                    <a:pt x="64691" y="0"/>
                  </a:cubicBezTo>
                  <a:close/>
                </a:path>
              </a:pathLst>
            </a:custGeom>
            <a:blipFill>
              <a:blip r:embed="rId5"/>
              <a:stretch>
                <a:fillRect l="0" t="-23154" r="0" b="-23154"/>
              </a:stretch>
            </a:blipFill>
            <a:ln w="76200" cap="rnd">
              <a:solidFill>
                <a:srgbClr val="383333"/>
              </a:solidFill>
              <a:prstDash val="solid"/>
              <a:round/>
            </a:ln>
          </p:spPr>
        </p:sp>
      </p:grpSp>
      <p:grpSp>
        <p:nvGrpSpPr>
          <p:cNvPr name="Group 24" id="24"/>
          <p:cNvGrpSpPr/>
          <p:nvPr/>
        </p:nvGrpSpPr>
        <p:grpSpPr>
          <a:xfrm rot="0">
            <a:off x="7260475" y="2631151"/>
            <a:ext cx="5107825" cy="5925243"/>
            <a:chOff x="0" y="0"/>
            <a:chExt cx="1508288" cy="1749663"/>
          </a:xfrm>
        </p:grpSpPr>
        <p:sp>
          <p:nvSpPr>
            <p:cNvPr name="Freeform 25" id="25"/>
            <p:cNvSpPr/>
            <p:nvPr/>
          </p:nvSpPr>
          <p:spPr>
            <a:xfrm flipH="false" flipV="false" rot="0">
              <a:off x="0" y="0"/>
              <a:ext cx="1508288" cy="1749663"/>
            </a:xfrm>
            <a:custGeom>
              <a:avLst/>
              <a:gdLst/>
              <a:ahLst/>
              <a:cxnLst/>
              <a:rect r="r" b="b" t="t" l="l"/>
              <a:pathLst>
                <a:path h="1749663" w="1508288">
                  <a:moveTo>
                    <a:pt x="34861" y="0"/>
                  </a:moveTo>
                  <a:lnTo>
                    <a:pt x="1473427" y="0"/>
                  </a:lnTo>
                  <a:cubicBezTo>
                    <a:pt x="1492680" y="0"/>
                    <a:pt x="1508288" y="15608"/>
                    <a:pt x="1508288" y="34861"/>
                  </a:cubicBezTo>
                  <a:lnTo>
                    <a:pt x="1508288" y="1714802"/>
                  </a:lnTo>
                  <a:cubicBezTo>
                    <a:pt x="1508288" y="1734055"/>
                    <a:pt x="1492680" y="1749663"/>
                    <a:pt x="1473427" y="1749663"/>
                  </a:cubicBezTo>
                  <a:lnTo>
                    <a:pt x="34861" y="1749663"/>
                  </a:lnTo>
                  <a:cubicBezTo>
                    <a:pt x="15608" y="1749663"/>
                    <a:pt x="0" y="1734055"/>
                    <a:pt x="0" y="1714802"/>
                  </a:cubicBezTo>
                  <a:lnTo>
                    <a:pt x="0" y="34861"/>
                  </a:lnTo>
                  <a:cubicBezTo>
                    <a:pt x="0" y="15608"/>
                    <a:pt x="15608" y="0"/>
                    <a:pt x="34861" y="0"/>
                  </a:cubicBezTo>
                  <a:close/>
                </a:path>
              </a:pathLst>
            </a:custGeom>
            <a:blipFill>
              <a:blip r:embed="rId6"/>
              <a:stretch>
                <a:fillRect l="-11594" t="-37645" r="0" b="-6743"/>
              </a:stretch>
            </a:blipFill>
            <a:ln w="76200" cap="rnd">
              <a:solidFill>
                <a:srgbClr val="383333"/>
              </a:solidFill>
              <a:prstDash val="solid"/>
              <a:round/>
            </a:ln>
          </p:spPr>
        </p:sp>
      </p:grpSp>
      <p:grpSp>
        <p:nvGrpSpPr>
          <p:cNvPr name="Group 26" id="26"/>
          <p:cNvGrpSpPr/>
          <p:nvPr/>
        </p:nvGrpSpPr>
        <p:grpSpPr>
          <a:xfrm rot="0">
            <a:off x="12730249" y="2631151"/>
            <a:ext cx="4529051" cy="5925243"/>
            <a:chOff x="0" y="0"/>
            <a:chExt cx="1337382" cy="1749663"/>
          </a:xfrm>
        </p:grpSpPr>
        <p:sp>
          <p:nvSpPr>
            <p:cNvPr name="Freeform 27" id="27"/>
            <p:cNvSpPr/>
            <p:nvPr/>
          </p:nvSpPr>
          <p:spPr>
            <a:xfrm flipH="false" flipV="false" rot="0">
              <a:off x="0" y="0"/>
              <a:ext cx="1337382" cy="1749663"/>
            </a:xfrm>
            <a:custGeom>
              <a:avLst/>
              <a:gdLst/>
              <a:ahLst/>
              <a:cxnLst/>
              <a:rect r="r" b="b" t="t" l="l"/>
              <a:pathLst>
                <a:path h="1749663" w="1337382">
                  <a:moveTo>
                    <a:pt x="39316" y="0"/>
                  </a:moveTo>
                  <a:lnTo>
                    <a:pt x="1298066" y="0"/>
                  </a:lnTo>
                  <a:cubicBezTo>
                    <a:pt x="1319779" y="0"/>
                    <a:pt x="1337382" y="17602"/>
                    <a:pt x="1337382" y="39316"/>
                  </a:cubicBezTo>
                  <a:lnTo>
                    <a:pt x="1337382" y="1710347"/>
                  </a:lnTo>
                  <a:cubicBezTo>
                    <a:pt x="1337382" y="1732060"/>
                    <a:pt x="1319779" y="1749663"/>
                    <a:pt x="1298066" y="1749663"/>
                  </a:cubicBezTo>
                  <a:lnTo>
                    <a:pt x="39316" y="1749663"/>
                  </a:lnTo>
                  <a:cubicBezTo>
                    <a:pt x="17602" y="1749663"/>
                    <a:pt x="0" y="1732060"/>
                    <a:pt x="0" y="1710347"/>
                  </a:cubicBezTo>
                  <a:lnTo>
                    <a:pt x="0" y="39316"/>
                  </a:lnTo>
                  <a:cubicBezTo>
                    <a:pt x="0" y="17602"/>
                    <a:pt x="17602" y="0"/>
                    <a:pt x="39316" y="0"/>
                  </a:cubicBezTo>
                  <a:close/>
                </a:path>
              </a:pathLst>
            </a:custGeom>
            <a:blipFill>
              <a:blip r:embed="rId7"/>
              <a:stretch>
                <a:fillRect l="0" t="-7363" r="0" b="-7363"/>
              </a:stretch>
            </a:blipFill>
            <a:ln w="76200" cap="rnd">
              <a:solidFill>
                <a:srgbClr val="383333"/>
              </a:solidFill>
              <a:prstDash val="solid"/>
              <a:round/>
            </a:ln>
          </p:spPr>
        </p:sp>
      </p:grpSp>
      <p:sp>
        <p:nvSpPr>
          <p:cNvPr name="TextBox 28" id="28"/>
          <p:cNvSpPr txBox="true"/>
          <p:nvPr/>
        </p:nvSpPr>
        <p:spPr>
          <a:xfrm rot="0">
            <a:off x="9005921" y="1121728"/>
            <a:ext cx="8253379" cy="7372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940"/>
              </a:lnSpc>
            </a:pPr>
            <a:r>
              <a:rPr lang="en-US" sz="2100">
                <a:solidFill>
                  <a:srgbClr val="383333"/>
                </a:solidFill>
                <a:latin typeface="DM Sans"/>
                <a:ea typeface="DM Sans"/>
                <a:cs typeface="DM Sans"/>
                <a:sym typeface="DM Sans"/>
              </a:rPr>
              <a:t>Lorem ipsum dolor sit amet, consectetur adipiscing elit, sed do eiusmod tempor incididunt ut labore et dolore magna aliqua. 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4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flipV="true">
            <a:off x="9710345" y="19526"/>
            <a:ext cx="0" cy="9309309"/>
          </a:xfrm>
          <a:prstGeom prst="line">
            <a:avLst/>
          </a:prstGeom>
          <a:ln cap="flat" w="95250">
            <a:solidFill>
              <a:srgbClr val="383333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" id="3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5" id="5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FFFFFF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7" id="7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sp>
        <p:nvSpPr>
          <p:cNvPr name="Freeform 16" id="16"/>
          <p:cNvSpPr/>
          <p:nvPr/>
        </p:nvSpPr>
        <p:spPr>
          <a:xfrm flipH="false" flipV="false" rot="0">
            <a:off x="387927" y="1515495"/>
            <a:ext cx="9144000" cy="6899564"/>
          </a:xfrm>
          <a:custGeom>
            <a:avLst/>
            <a:gdLst/>
            <a:ahLst/>
            <a:cxnLst/>
            <a:rect r="r" b="b" t="t" l="l"/>
            <a:pathLst>
              <a:path h="6899564" w="9144000">
                <a:moveTo>
                  <a:pt x="0" y="0"/>
                </a:moveTo>
                <a:lnTo>
                  <a:pt x="9144000" y="0"/>
                </a:lnTo>
                <a:lnTo>
                  <a:pt x="9144000" y="6899564"/>
                </a:lnTo>
                <a:lnTo>
                  <a:pt x="0" y="6899564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7" id="17"/>
          <p:cNvSpPr txBox="true"/>
          <p:nvPr/>
        </p:nvSpPr>
        <p:spPr>
          <a:xfrm rot="0">
            <a:off x="10588336" y="2160794"/>
            <a:ext cx="4682836" cy="1094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8959"/>
              </a:lnSpc>
              <a:spcBef>
                <a:spcPct val="0"/>
              </a:spcBef>
            </a:pPr>
            <a:r>
              <a:rPr lang="en-US" sz="6399" spc="518">
                <a:solidFill>
                  <a:srgbClr val="383333"/>
                </a:solidFill>
                <a:latin typeface="Quando"/>
                <a:ea typeface="Quando"/>
                <a:cs typeface="Quando"/>
                <a:sym typeface="Quando"/>
              </a:rPr>
              <a:t>Contacts</a:t>
            </a:r>
          </a:p>
        </p:txBody>
      </p:sp>
      <p:grpSp>
        <p:nvGrpSpPr>
          <p:cNvPr name="Group 18" id="18"/>
          <p:cNvGrpSpPr/>
          <p:nvPr/>
        </p:nvGrpSpPr>
        <p:grpSpPr>
          <a:xfrm rot="0">
            <a:off x="10588336" y="3846084"/>
            <a:ext cx="6005770" cy="1119193"/>
            <a:chOff x="0" y="0"/>
            <a:chExt cx="1581767" cy="294767"/>
          </a:xfrm>
        </p:grpSpPr>
        <p:sp>
          <p:nvSpPr>
            <p:cNvPr name="Freeform 19" id="19"/>
            <p:cNvSpPr/>
            <p:nvPr/>
          </p:nvSpPr>
          <p:spPr>
            <a:xfrm flipH="false" flipV="false" rot="0">
              <a:off x="0" y="0"/>
              <a:ext cx="1581767" cy="294767"/>
            </a:xfrm>
            <a:custGeom>
              <a:avLst/>
              <a:gdLst/>
              <a:ahLst/>
              <a:cxnLst/>
              <a:rect r="r" b="b" t="t" l="l"/>
              <a:pathLst>
                <a:path h="294767" w="1581767">
                  <a:moveTo>
                    <a:pt x="25782" y="0"/>
                  </a:moveTo>
                  <a:lnTo>
                    <a:pt x="1555985" y="0"/>
                  </a:lnTo>
                  <a:cubicBezTo>
                    <a:pt x="1562823" y="0"/>
                    <a:pt x="1569380" y="2716"/>
                    <a:pt x="1574215" y="7551"/>
                  </a:cubicBezTo>
                  <a:cubicBezTo>
                    <a:pt x="1579050" y="12386"/>
                    <a:pt x="1581767" y="18944"/>
                    <a:pt x="1581767" y="25782"/>
                  </a:cubicBezTo>
                  <a:lnTo>
                    <a:pt x="1581767" y="268985"/>
                  </a:lnTo>
                  <a:cubicBezTo>
                    <a:pt x="1581767" y="283224"/>
                    <a:pt x="1570224" y="294767"/>
                    <a:pt x="1555985" y="294767"/>
                  </a:cubicBezTo>
                  <a:lnTo>
                    <a:pt x="25782" y="294767"/>
                  </a:lnTo>
                  <a:cubicBezTo>
                    <a:pt x="18944" y="294767"/>
                    <a:pt x="12386" y="292051"/>
                    <a:pt x="7551" y="287216"/>
                  </a:cubicBezTo>
                  <a:cubicBezTo>
                    <a:pt x="2716" y="282381"/>
                    <a:pt x="0" y="275823"/>
                    <a:pt x="0" y="268985"/>
                  </a:cubicBezTo>
                  <a:lnTo>
                    <a:pt x="0" y="25782"/>
                  </a:lnTo>
                  <a:cubicBezTo>
                    <a:pt x="0" y="18944"/>
                    <a:pt x="2716" y="12386"/>
                    <a:pt x="7551" y="7551"/>
                  </a:cubicBezTo>
                  <a:cubicBezTo>
                    <a:pt x="12386" y="2716"/>
                    <a:pt x="18944" y="0"/>
                    <a:pt x="25782" y="0"/>
                  </a:cubicBezTo>
                  <a:close/>
                </a:path>
              </a:pathLst>
            </a:custGeom>
            <a:solidFill>
              <a:srgbClr val="9DDAE8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0" id="20"/>
            <p:cNvSpPr txBox="true"/>
            <p:nvPr/>
          </p:nvSpPr>
          <p:spPr>
            <a:xfrm>
              <a:off x="0" y="-47625"/>
              <a:ext cx="1581767" cy="34239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0588336" y="5260344"/>
            <a:ext cx="6005770" cy="1119193"/>
            <a:chOff x="0" y="0"/>
            <a:chExt cx="1581767" cy="294767"/>
          </a:xfrm>
        </p:grpSpPr>
        <p:sp>
          <p:nvSpPr>
            <p:cNvPr name="Freeform 22" id="22"/>
            <p:cNvSpPr/>
            <p:nvPr/>
          </p:nvSpPr>
          <p:spPr>
            <a:xfrm flipH="false" flipV="false" rot="0">
              <a:off x="0" y="0"/>
              <a:ext cx="1581767" cy="294767"/>
            </a:xfrm>
            <a:custGeom>
              <a:avLst/>
              <a:gdLst/>
              <a:ahLst/>
              <a:cxnLst/>
              <a:rect r="r" b="b" t="t" l="l"/>
              <a:pathLst>
                <a:path h="294767" w="1581767">
                  <a:moveTo>
                    <a:pt x="25782" y="0"/>
                  </a:moveTo>
                  <a:lnTo>
                    <a:pt x="1555985" y="0"/>
                  </a:lnTo>
                  <a:cubicBezTo>
                    <a:pt x="1562823" y="0"/>
                    <a:pt x="1569380" y="2716"/>
                    <a:pt x="1574215" y="7551"/>
                  </a:cubicBezTo>
                  <a:cubicBezTo>
                    <a:pt x="1579050" y="12386"/>
                    <a:pt x="1581767" y="18944"/>
                    <a:pt x="1581767" y="25782"/>
                  </a:cubicBezTo>
                  <a:lnTo>
                    <a:pt x="1581767" y="268985"/>
                  </a:lnTo>
                  <a:cubicBezTo>
                    <a:pt x="1581767" y="283224"/>
                    <a:pt x="1570224" y="294767"/>
                    <a:pt x="1555985" y="294767"/>
                  </a:cubicBezTo>
                  <a:lnTo>
                    <a:pt x="25782" y="294767"/>
                  </a:lnTo>
                  <a:cubicBezTo>
                    <a:pt x="18944" y="294767"/>
                    <a:pt x="12386" y="292051"/>
                    <a:pt x="7551" y="287216"/>
                  </a:cubicBezTo>
                  <a:cubicBezTo>
                    <a:pt x="2716" y="282381"/>
                    <a:pt x="0" y="275823"/>
                    <a:pt x="0" y="268985"/>
                  </a:cubicBezTo>
                  <a:lnTo>
                    <a:pt x="0" y="25782"/>
                  </a:lnTo>
                  <a:cubicBezTo>
                    <a:pt x="0" y="18944"/>
                    <a:pt x="2716" y="12386"/>
                    <a:pt x="7551" y="7551"/>
                  </a:cubicBezTo>
                  <a:cubicBezTo>
                    <a:pt x="12386" y="2716"/>
                    <a:pt x="18944" y="0"/>
                    <a:pt x="25782" y="0"/>
                  </a:cubicBezTo>
                  <a:close/>
                </a:path>
              </a:pathLst>
            </a:custGeom>
            <a:solidFill>
              <a:srgbClr val="9DDAE8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3" id="23"/>
            <p:cNvSpPr txBox="true"/>
            <p:nvPr/>
          </p:nvSpPr>
          <p:spPr>
            <a:xfrm>
              <a:off x="0" y="-47625"/>
              <a:ext cx="1581767" cy="34239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10588336" y="6674603"/>
            <a:ext cx="6005770" cy="1119193"/>
            <a:chOff x="0" y="0"/>
            <a:chExt cx="1581767" cy="294767"/>
          </a:xfrm>
        </p:grpSpPr>
        <p:sp>
          <p:nvSpPr>
            <p:cNvPr name="Freeform 25" id="25"/>
            <p:cNvSpPr/>
            <p:nvPr/>
          </p:nvSpPr>
          <p:spPr>
            <a:xfrm flipH="false" flipV="false" rot="0">
              <a:off x="0" y="0"/>
              <a:ext cx="1581767" cy="294767"/>
            </a:xfrm>
            <a:custGeom>
              <a:avLst/>
              <a:gdLst/>
              <a:ahLst/>
              <a:cxnLst/>
              <a:rect r="r" b="b" t="t" l="l"/>
              <a:pathLst>
                <a:path h="294767" w="1581767">
                  <a:moveTo>
                    <a:pt x="25782" y="0"/>
                  </a:moveTo>
                  <a:lnTo>
                    <a:pt x="1555985" y="0"/>
                  </a:lnTo>
                  <a:cubicBezTo>
                    <a:pt x="1562823" y="0"/>
                    <a:pt x="1569380" y="2716"/>
                    <a:pt x="1574215" y="7551"/>
                  </a:cubicBezTo>
                  <a:cubicBezTo>
                    <a:pt x="1579050" y="12386"/>
                    <a:pt x="1581767" y="18944"/>
                    <a:pt x="1581767" y="25782"/>
                  </a:cubicBezTo>
                  <a:lnTo>
                    <a:pt x="1581767" y="268985"/>
                  </a:lnTo>
                  <a:cubicBezTo>
                    <a:pt x="1581767" y="283224"/>
                    <a:pt x="1570224" y="294767"/>
                    <a:pt x="1555985" y="294767"/>
                  </a:cubicBezTo>
                  <a:lnTo>
                    <a:pt x="25782" y="294767"/>
                  </a:lnTo>
                  <a:cubicBezTo>
                    <a:pt x="18944" y="294767"/>
                    <a:pt x="12386" y="292051"/>
                    <a:pt x="7551" y="287216"/>
                  </a:cubicBezTo>
                  <a:cubicBezTo>
                    <a:pt x="2716" y="282381"/>
                    <a:pt x="0" y="275823"/>
                    <a:pt x="0" y="268985"/>
                  </a:cubicBezTo>
                  <a:lnTo>
                    <a:pt x="0" y="25782"/>
                  </a:lnTo>
                  <a:cubicBezTo>
                    <a:pt x="0" y="18944"/>
                    <a:pt x="2716" y="12386"/>
                    <a:pt x="7551" y="7551"/>
                  </a:cubicBezTo>
                  <a:cubicBezTo>
                    <a:pt x="12386" y="2716"/>
                    <a:pt x="18944" y="0"/>
                    <a:pt x="25782" y="0"/>
                  </a:cubicBezTo>
                  <a:close/>
                </a:path>
              </a:pathLst>
            </a:custGeom>
            <a:solidFill>
              <a:srgbClr val="9DDAE8"/>
            </a:solidFill>
            <a:ln w="7620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26" id="26"/>
            <p:cNvSpPr txBox="true"/>
            <p:nvPr/>
          </p:nvSpPr>
          <p:spPr>
            <a:xfrm>
              <a:off x="0" y="-47625"/>
              <a:ext cx="1581767" cy="34239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27" id="27"/>
          <p:cNvSpPr txBox="true"/>
          <p:nvPr/>
        </p:nvSpPr>
        <p:spPr>
          <a:xfrm rot="0">
            <a:off x="10993714" y="4260901"/>
            <a:ext cx="6637528" cy="327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400"/>
              </a:lnSpc>
            </a:pPr>
            <a:r>
              <a:rPr lang="en-US" sz="2400" spc="96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123-4567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0993714" y="5675160"/>
            <a:ext cx="6637528" cy="327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400"/>
              </a:lnSpc>
            </a:pPr>
            <a:r>
              <a:rPr lang="en-US" sz="2400" spc="96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canvacorp.com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0993714" y="7089420"/>
            <a:ext cx="6637528" cy="327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2400"/>
              </a:lnSpc>
            </a:pPr>
            <a:r>
              <a:rPr lang="en-US" sz="2400" spc="96" b="true">
                <a:solidFill>
                  <a:srgbClr val="383333"/>
                </a:solidFill>
                <a:latin typeface="DM Sans Bold"/>
                <a:ea typeface="DM Sans Bold"/>
                <a:cs typeface="DM Sans Bold"/>
                <a:sym typeface="DM Sans Bold"/>
              </a:rPr>
              <a:t>canva@corp.com.mail</a:t>
            </a:r>
          </a:p>
        </p:txBody>
      </p:sp>
      <p:sp>
        <p:nvSpPr>
          <p:cNvPr name="AutoShape 30" id="30"/>
          <p:cNvSpPr/>
          <p:nvPr/>
        </p:nvSpPr>
        <p:spPr>
          <a:xfrm>
            <a:off x="14848521" y="4377106"/>
            <a:ext cx="1365959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sp>
        <p:nvSpPr>
          <p:cNvPr name="AutoShape 31" id="31"/>
          <p:cNvSpPr/>
          <p:nvPr/>
        </p:nvSpPr>
        <p:spPr>
          <a:xfrm>
            <a:off x="14848521" y="5848515"/>
            <a:ext cx="1365959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sp>
        <p:nvSpPr>
          <p:cNvPr name="AutoShape 32" id="32"/>
          <p:cNvSpPr/>
          <p:nvPr/>
        </p:nvSpPr>
        <p:spPr>
          <a:xfrm>
            <a:off x="14848521" y="7262775"/>
            <a:ext cx="1365959" cy="0"/>
          </a:xfrm>
          <a:prstGeom prst="line">
            <a:avLst/>
          </a:prstGeom>
          <a:ln cap="flat" w="57150">
            <a:solidFill>
              <a:srgbClr val="383333"/>
            </a:solidFill>
            <a:prstDash val="solid"/>
            <a:headEnd type="none" len="sm" w="sm"/>
            <a:tailEnd type="arrow" len="sm" w="med"/>
          </a:ln>
        </p:spPr>
      </p:sp>
      <p:grpSp>
        <p:nvGrpSpPr>
          <p:cNvPr name="Group 33" id="33"/>
          <p:cNvGrpSpPr/>
          <p:nvPr/>
        </p:nvGrpSpPr>
        <p:grpSpPr>
          <a:xfrm rot="0">
            <a:off x="6648491" y="5959535"/>
            <a:ext cx="2495509" cy="2183570"/>
            <a:chOff x="0" y="0"/>
            <a:chExt cx="812800" cy="711200"/>
          </a:xfrm>
        </p:grpSpPr>
        <p:sp>
          <p:nvSpPr>
            <p:cNvPr name="Freeform 34" id="34"/>
            <p:cNvSpPr/>
            <p:nvPr/>
          </p:nvSpPr>
          <p:spPr>
            <a:xfrm flipH="false" flipV="false" rot="0">
              <a:off x="-33680" y="-8369"/>
              <a:ext cx="854946" cy="719569"/>
            </a:xfrm>
            <a:custGeom>
              <a:avLst/>
              <a:gdLst/>
              <a:ahLst/>
              <a:cxnLst/>
              <a:rect r="r" b="b" t="t" l="l"/>
              <a:pathLst>
                <a:path h="719569" w="854946">
                  <a:moveTo>
                    <a:pt x="65903" y="121927"/>
                  </a:moveTo>
                  <a:cubicBezTo>
                    <a:pt x="0" y="230500"/>
                    <a:pt x="46429" y="336178"/>
                    <a:pt x="104776" y="392266"/>
                  </a:cubicBezTo>
                  <a:lnTo>
                    <a:pt x="445927" y="719569"/>
                  </a:lnTo>
                  <a:lnTo>
                    <a:pt x="779877" y="393436"/>
                  </a:lnTo>
                  <a:cubicBezTo>
                    <a:pt x="834145" y="333099"/>
                    <a:pt x="854946" y="269099"/>
                    <a:pt x="843393" y="197834"/>
                  </a:cubicBezTo>
                  <a:cubicBezTo>
                    <a:pt x="827435" y="99251"/>
                    <a:pt x="746197" y="22767"/>
                    <a:pt x="645842" y="11845"/>
                  </a:cubicBezTo>
                  <a:cubicBezTo>
                    <a:pt x="584292" y="5218"/>
                    <a:pt x="524835" y="22636"/>
                    <a:pt x="478430" y="61198"/>
                  </a:cubicBezTo>
                  <a:cubicBezTo>
                    <a:pt x="465940" y="71573"/>
                    <a:pt x="454776" y="83173"/>
                    <a:pt x="445047" y="95780"/>
                  </a:cubicBezTo>
                  <a:cubicBezTo>
                    <a:pt x="433503" y="81425"/>
                    <a:pt x="419967" y="68294"/>
                    <a:pt x="404657" y="56657"/>
                  </a:cubicBezTo>
                  <a:cubicBezTo>
                    <a:pt x="351294" y="16102"/>
                    <a:pt x="283367" y="0"/>
                    <a:pt x="218120" y="12523"/>
                  </a:cubicBezTo>
                  <a:cubicBezTo>
                    <a:pt x="156323" y="24461"/>
                    <a:pt x="100853" y="64323"/>
                    <a:pt x="65903" y="121927"/>
                  </a:cubicBezTo>
                  <a:close/>
                </a:path>
              </a:pathLst>
            </a:custGeom>
            <a:solidFill>
              <a:srgbClr val="FFFFFF"/>
            </a:solidFill>
            <a:ln w="571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35" id="35"/>
            <p:cNvSpPr txBox="true"/>
            <p:nvPr/>
          </p:nvSpPr>
          <p:spPr>
            <a:xfrm>
              <a:off x="76200" y="3175"/>
              <a:ext cx="660400" cy="581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36" id="36"/>
          <p:cNvGrpSpPr/>
          <p:nvPr/>
        </p:nvGrpSpPr>
        <p:grpSpPr>
          <a:xfrm rot="0">
            <a:off x="2969783" y="644807"/>
            <a:ext cx="1990145" cy="1741377"/>
            <a:chOff x="0" y="0"/>
            <a:chExt cx="812800" cy="711200"/>
          </a:xfrm>
        </p:grpSpPr>
        <p:sp>
          <p:nvSpPr>
            <p:cNvPr name="Freeform 37" id="37"/>
            <p:cNvSpPr/>
            <p:nvPr/>
          </p:nvSpPr>
          <p:spPr>
            <a:xfrm flipH="false" flipV="false" rot="0">
              <a:off x="-33680" y="-8369"/>
              <a:ext cx="854946" cy="719569"/>
            </a:xfrm>
            <a:custGeom>
              <a:avLst/>
              <a:gdLst/>
              <a:ahLst/>
              <a:cxnLst/>
              <a:rect r="r" b="b" t="t" l="l"/>
              <a:pathLst>
                <a:path h="719569" w="854946">
                  <a:moveTo>
                    <a:pt x="65903" y="121927"/>
                  </a:moveTo>
                  <a:cubicBezTo>
                    <a:pt x="0" y="230500"/>
                    <a:pt x="46429" y="336178"/>
                    <a:pt x="104776" y="392266"/>
                  </a:cubicBezTo>
                  <a:lnTo>
                    <a:pt x="445927" y="719569"/>
                  </a:lnTo>
                  <a:lnTo>
                    <a:pt x="779877" y="393436"/>
                  </a:lnTo>
                  <a:cubicBezTo>
                    <a:pt x="834145" y="333099"/>
                    <a:pt x="854946" y="269099"/>
                    <a:pt x="843393" y="197834"/>
                  </a:cubicBezTo>
                  <a:cubicBezTo>
                    <a:pt x="827435" y="99251"/>
                    <a:pt x="746197" y="22767"/>
                    <a:pt x="645842" y="11845"/>
                  </a:cubicBezTo>
                  <a:cubicBezTo>
                    <a:pt x="584292" y="5218"/>
                    <a:pt x="524835" y="22636"/>
                    <a:pt x="478430" y="61198"/>
                  </a:cubicBezTo>
                  <a:cubicBezTo>
                    <a:pt x="465940" y="71573"/>
                    <a:pt x="454776" y="83173"/>
                    <a:pt x="445047" y="95780"/>
                  </a:cubicBezTo>
                  <a:cubicBezTo>
                    <a:pt x="433503" y="81425"/>
                    <a:pt x="419967" y="68294"/>
                    <a:pt x="404657" y="56657"/>
                  </a:cubicBezTo>
                  <a:cubicBezTo>
                    <a:pt x="351294" y="16102"/>
                    <a:pt x="283367" y="0"/>
                    <a:pt x="218120" y="12523"/>
                  </a:cubicBezTo>
                  <a:cubicBezTo>
                    <a:pt x="156323" y="24461"/>
                    <a:pt x="100853" y="64323"/>
                    <a:pt x="65903" y="121927"/>
                  </a:cubicBezTo>
                  <a:close/>
                </a:path>
              </a:pathLst>
            </a:custGeom>
            <a:solidFill>
              <a:srgbClr val="FFFFFF"/>
            </a:solidFill>
            <a:ln w="571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38" id="38"/>
            <p:cNvSpPr txBox="true"/>
            <p:nvPr/>
          </p:nvSpPr>
          <p:spPr>
            <a:xfrm>
              <a:off x="76200" y="3175"/>
              <a:ext cx="660400" cy="581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1244154" y="7025653"/>
            <a:ext cx="1089138" cy="952995"/>
            <a:chOff x="0" y="0"/>
            <a:chExt cx="812800" cy="711200"/>
          </a:xfrm>
        </p:grpSpPr>
        <p:sp>
          <p:nvSpPr>
            <p:cNvPr name="Freeform 40" id="40"/>
            <p:cNvSpPr/>
            <p:nvPr/>
          </p:nvSpPr>
          <p:spPr>
            <a:xfrm flipH="false" flipV="false" rot="0">
              <a:off x="-33680" y="-8369"/>
              <a:ext cx="854946" cy="719569"/>
            </a:xfrm>
            <a:custGeom>
              <a:avLst/>
              <a:gdLst/>
              <a:ahLst/>
              <a:cxnLst/>
              <a:rect r="r" b="b" t="t" l="l"/>
              <a:pathLst>
                <a:path h="719569" w="854946">
                  <a:moveTo>
                    <a:pt x="65903" y="121927"/>
                  </a:moveTo>
                  <a:cubicBezTo>
                    <a:pt x="0" y="230500"/>
                    <a:pt x="46429" y="336178"/>
                    <a:pt x="104776" y="392266"/>
                  </a:cubicBezTo>
                  <a:lnTo>
                    <a:pt x="445927" y="719569"/>
                  </a:lnTo>
                  <a:lnTo>
                    <a:pt x="779877" y="393436"/>
                  </a:lnTo>
                  <a:cubicBezTo>
                    <a:pt x="834145" y="333099"/>
                    <a:pt x="854946" y="269099"/>
                    <a:pt x="843393" y="197834"/>
                  </a:cubicBezTo>
                  <a:cubicBezTo>
                    <a:pt x="827435" y="99251"/>
                    <a:pt x="746197" y="22767"/>
                    <a:pt x="645842" y="11845"/>
                  </a:cubicBezTo>
                  <a:cubicBezTo>
                    <a:pt x="584292" y="5218"/>
                    <a:pt x="524835" y="22636"/>
                    <a:pt x="478430" y="61198"/>
                  </a:cubicBezTo>
                  <a:cubicBezTo>
                    <a:pt x="465940" y="71573"/>
                    <a:pt x="454776" y="83173"/>
                    <a:pt x="445047" y="95780"/>
                  </a:cubicBezTo>
                  <a:cubicBezTo>
                    <a:pt x="433503" y="81425"/>
                    <a:pt x="419967" y="68294"/>
                    <a:pt x="404657" y="56657"/>
                  </a:cubicBezTo>
                  <a:cubicBezTo>
                    <a:pt x="351294" y="16102"/>
                    <a:pt x="283367" y="0"/>
                    <a:pt x="218120" y="12523"/>
                  </a:cubicBezTo>
                  <a:cubicBezTo>
                    <a:pt x="156323" y="24461"/>
                    <a:pt x="100853" y="64323"/>
                    <a:pt x="65903" y="121927"/>
                  </a:cubicBezTo>
                  <a:close/>
                </a:path>
              </a:pathLst>
            </a:custGeom>
            <a:solidFill>
              <a:srgbClr val="FFFFFF"/>
            </a:solidFill>
            <a:ln w="57150" cap="sq">
              <a:solidFill>
                <a:srgbClr val="383333"/>
              </a:solidFill>
              <a:prstDash val="solid"/>
              <a:miter/>
            </a:ln>
          </p:spPr>
        </p:sp>
        <p:sp>
          <p:nvSpPr>
            <p:cNvPr name="TextBox 41" id="41"/>
            <p:cNvSpPr txBox="true"/>
            <p:nvPr/>
          </p:nvSpPr>
          <p:spPr>
            <a:xfrm>
              <a:off x="76200" y="3175"/>
              <a:ext cx="660400" cy="581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4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19627" y="2147351"/>
            <a:ext cx="5097641" cy="7400322"/>
            <a:chOff x="0" y="0"/>
            <a:chExt cx="1342589" cy="1949056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342589" cy="1949056"/>
            </a:xfrm>
            <a:custGeom>
              <a:avLst/>
              <a:gdLst/>
              <a:ahLst/>
              <a:cxnLst/>
              <a:rect r="r" b="b" t="t" l="l"/>
              <a:pathLst>
                <a:path h="1949056" w="1342589">
                  <a:moveTo>
                    <a:pt x="36449" y="0"/>
                  </a:moveTo>
                  <a:lnTo>
                    <a:pt x="1306139" y="0"/>
                  </a:lnTo>
                  <a:cubicBezTo>
                    <a:pt x="1315806" y="0"/>
                    <a:pt x="1325077" y="3840"/>
                    <a:pt x="1331913" y="10676"/>
                  </a:cubicBezTo>
                  <a:cubicBezTo>
                    <a:pt x="1338748" y="17511"/>
                    <a:pt x="1342589" y="26782"/>
                    <a:pt x="1342589" y="36449"/>
                  </a:cubicBezTo>
                  <a:lnTo>
                    <a:pt x="1342589" y="1912607"/>
                  </a:lnTo>
                  <a:cubicBezTo>
                    <a:pt x="1342589" y="1932737"/>
                    <a:pt x="1326270" y="1949056"/>
                    <a:pt x="1306139" y="1949056"/>
                  </a:cubicBezTo>
                  <a:lnTo>
                    <a:pt x="36449" y="1949056"/>
                  </a:lnTo>
                  <a:cubicBezTo>
                    <a:pt x="16319" y="1949056"/>
                    <a:pt x="0" y="1932737"/>
                    <a:pt x="0" y="1912607"/>
                  </a:cubicBezTo>
                  <a:lnTo>
                    <a:pt x="0" y="36449"/>
                  </a:lnTo>
                  <a:cubicBezTo>
                    <a:pt x="0" y="16319"/>
                    <a:pt x="16319" y="0"/>
                    <a:pt x="36449" y="0"/>
                  </a:cubicBezTo>
                  <a:close/>
                </a:path>
              </a:pathLst>
            </a:custGeom>
            <a:solidFill>
              <a:srgbClr val="F0F0F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19050"/>
              <a:ext cx="1342589" cy="196810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055393" y="2147351"/>
            <a:ext cx="11512980" cy="7400322"/>
            <a:chOff x="0" y="0"/>
            <a:chExt cx="3032225" cy="1949056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3032225" cy="1949056"/>
            </a:xfrm>
            <a:custGeom>
              <a:avLst/>
              <a:gdLst/>
              <a:ahLst/>
              <a:cxnLst/>
              <a:rect r="r" b="b" t="t" l="l"/>
              <a:pathLst>
                <a:path h="1949056" w="3032225">
                  <a:moveTo>
                    <a:pt x="16139" y="0"/>
                  </a:moveTo>
                  <a:lnTo>
                    <a:pt x="3016086" y="0"/>
                  </a:lnTo>
                  <a:cubicBezTo>
                    <a:pt x="3020366" y="0"/>
                    <a:pt x="3024471" y="1700"/>
                    <a:pt x="3027498" y="4727"/>
                  </a:cubicBezTo>
                  <a:cubicBezTo>
                    <a:pt x="3030525" y="7754"/>
                    <a:pt x="3032225" y="11859"/>
                    <a:pt x="3032225" y="16139"/>
                  </a:cubicBezTo>
                  <a:lnTo>
                    <a:pt x="3032225" y="1932917"/>
                  </a:lnTo>
                  <a:cubicBezTo>
                    <a:pt x="3032225" y="1937197"/>
                    <a:pt x="3030525" y="1941302"/>
                    <a:pt x="3027498" y="1944329"/>
                  </a:cubicBezTo>
                  <a:cubicBezTo>
                    <a:pt x="3024471" y="1947356"/>
                    <a:pt x="3020366" y="1949056"/>
                    <a:pt x="3016086" y="1949056"/>
                  </a:cubicBezTo>
                  <a:lnTo>
                    <a:pt x="16139" y="1949056"/>
                  </a:lnTo>
                  <a:cubicBezTo>
                    <a:pt x="11859" y="1949056"/>
                    <a:pt x="7754" y="1947356"/>
                    <a:pt x="4727" y="1944329"/>
                  </a:cubicBezTo>
                  <a:cubicBezTo>
                    <a:pt x="1700" y="1941302"/>
                    <a:pt x="0" y="1937197"/>
                    <a:pt x="0" y="1932917"/>
                  </a:cubicBezTo>
                  <a:lnTo>
                    <a:pt x="0" y="16139"/>
                  </a:lnTo>
                  <a:cubicBezTo>
                    <a:pt x="0" y="11859"/>
                    <a:pt x="1700" y="7754"/>
                    <a:pt x="4727" y="4727"/>
                  </a:cubicBezTo>
                  <a:cubicBezTo>
                    <a:pt x="7754" y="1700"/>
                    <a:pt x="11859" y="0"/>
                    <a:pt x="16139" y="0"/>
                  </a:cubicBezTo>
                  <a:close/>
                </a:path>
              </a:pathLst>
            </a:custGeom>
            <a:solidFill>
              <a:srgbClr val="F0F0F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19050"/>
              <a:ext cx="3032225" cy="196810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084414" y="2428069"/>
            <a:ext cx="4368067" cy="647237"/>
            <a:chOff x="0" y="0"/>
            <a:chExt cx="1150437" cy="170466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9627850" y="2428069"/>
            <a:ext cx="4368067" cy="647237"/>
            <a:chOff x="0" y="0"/>
            <a:chExt cx="1150437" cy="170466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084414" y="7062468"/>
            <a:ext cx="4368067" cy="647237"/>
            <a:chOff x="0" y="0"/>
            <a:chExt cx="1150437" cy="170466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1150437" cy="170466"/>
            </a:xfrm>
            <a:custGeom>
              <a:avLst/>
              <a:gdLst/>
              <a:ahLst/>
              <a:cxnLst/>
              <a:rect r="r" b="b" t="t" l="l"/>
              <a:pathLst>
                <a:path h="170466" w="1150437">
                  <a:moveTo>
                    <a:pt x="31903" y="0"/>
                  </a:moveTo>
                  <a:lnTo>
                    <a:pt x="1118534" y="0"/>
                  </a:lnTo>
                  <a:cubicBezTo>
                    <a:pt x="1126995" y="0"/>
                    <a:pt x="1135110" y="3361"/>
                    <a:pt x="1141093" y="9344"/>
                  </a:cubicBezTo>
                  <a:cubicBezTo>
                    <a:pt x="1147076" y="15327"/>
                    <a:pt x="1150437" y="23442"/>
                    <a:pt x="1150437" y="31903"/>
                  </a:cubicBezTo>
                  <a:lnTo>
                    <a:pt x="1150437" y="138563"/>
                  </a:lnTo>
                  <a:cubicBezTo>
                    <a:pt x="1150437" y="147024"/>
                    <a:pt x="1147076" y="155139"/>
                    <a:pt x="1141093" y="161122"/>
                  </a:cubicBezTo>
                  <a:cubicBezTo>
                    <a:pt x="1135110" y="167104"/>
                    <a:pt x="1126995" y="170466"/>
                    <a:pt x="1118534" y="170466"/>
                  </a:cubicBezTo>
                  <a:lnTo>
                    <a:pt x="31903" y="170466"/>
                  </a:lnTo>
                  <a:cubicBezTo>
                    <a:pt x="23442" y="170466"/>
                    <a:pt x="15327" y="167104"/>
                    <a:pt x="9344" y="161122"/>
                  </a:cubicBezTo>
                  <a:cubicBezTo>
                    <a:pt x="3361" y="155139"/>
                    <a:pt x="0" y="147024"/>
                    <a:pt x="0" y="138563"/>
                  </a:cubicBezTo>
                  <a:lnTo>
                    <a:pt x="0" y="31903"/>
                  </a:lnTo>
                  <a:cubicBezTo>
                    <a:pt x="0" y="23442"/>
                    <a:pt x="3361" y="15327"/>
                    <a:pt x="9344" y="9344"/>
                  </a:cubicBezTo>
                  <a:cubicBezTo>
                    <a:pt x="15327" y="3361"/>
                    <a:pt x="23442" y="0"/>
                    <a:pt x="31903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9050" cap="sq">
              <a:solidFill>
                <a:srgbClr val="0F1A38"/>
              </a:solidFill>
              <a:prstDash val="solid"/>
              <a:miter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19050"/>
              <a:ext cx="1150437" cy="18951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207694" y="7976405"/>
            <a:ext cx="754204" cy="754204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FBE262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2076245" y="7976405"/>
            <a:ext cx="754204" cy="754204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FFC8D8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2944796" y="7976405"/>
            <a:ext cx="754204" cy="754204"/>
            <a:chOff x="0" y="0"/>
            <a:chExt cx="812800" cy="812800"/>
          </a:xfrm>
        </p:grpSpPr>
        <p:sp>
          <p:nvSpPr>
            <p:cNvPr name="Freeform 24" id="24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9DDAE8"/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4681899" y="7976405"/>
            <a:ext cx="754204" cy="754204"/>
            <a:chOff x="0" y="0"/>
            <a:chExt cx="812800" cy="812800"/>
          </a:xfrm>
        </p:grpSpPr>
        <p:sp>
          <p:nvSpPr>
            <p:cNvPr name="Freeform 27" id="27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F25E3D"/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sp>
        <p:nvSpPr>
          <p:cNvPr name="TextBox 29" id="29"/>
          <p:cNvSpPr txBox="true"/>
          <p:nvPr/>
        </p:nvSpPr>
        <p:spPr>
          <a:xfrm rot="0">
            <a:off x="1177805" y="3323100"/>
            <a:ext cx="4181285" cy="50368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074"/>
              </a:lnSpc>
            </a:pPr>
            <a:r>
              <a:rPr lang="en-US" sz="1700" strike="noStrike" u="none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This presentation template</a:t>
            </a:r>
          </a:p>
          <a:p>
            <a:pPr algn="ctr">
              <a:lnSpc>
                <a:spcPts val="2074"/>
              </a:lnSpc>
            </a:pPr>
            <a:r>
              <a:rPr lang="en-US" sz="1700" strike="noStrike" u="none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uses the following free fonts: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1120864" y="6412736"/>
            <a:ext cx="4368067" cy="24968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074"/>
              </a:lnSpc>
            </a:pPr>
            <a:r>
              <a:rPr lang="en-US" sz="170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You can find these fonts online too.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1693180" y="4223888"/>
            <a:ext cx="3150536" cy="1924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42"/>
              </a:lnSpc>
            </a:pPr>
            <a:r>
              <a:rPr lang="en-US" b="true" sz="149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TITLES: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QUANDO</a:t>
            </a:r>
          </a:p>
          <a:p>
            <a:pPr algn="ctr">
              <a:lnSpc>
                <a:spcPts val="2173"/>
              </a:lnSpc>
            </a:pPr>
          </a:p>
          <a:p>
            <a:pPr algn="ctr">
              <a:lnSpc>
                <a:spcPts val="1542"/>
              </a:lnSpc>
            </a:pPr>
            <a:r>
              <a:rPr lang="en-US" b="true" sz="149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HEADERS: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DM SANS</a:t>
            </a:r>
          </a:p>
          <a:p>
            <a:pPr algn="ctr">
              <a:lnSpc>
                <a:spcPts val="2173"/>
              </a:lnSpc>
            </a:pPr>
          </a:p>
          <a:p>
            <a:pPr algn="ctr">
              <a:lnSpc>
                <a:spcPts val="1542"/>
              </a:lnSpc>
            </a:pPr>
            <a:r>
              <a:rPr lang="en-US" b="true" sz="1497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BODY COPY:</a:t>
            </a:r>
          </a:p>
          <a:p>
            <a:pPr algn="ctr">
              <a:lnSpc>
                <a:spcPts val="2173"/>
              </a:lnSpc>
            </a:pPr>
            <a:r>
              <a:rPr lang="en-US" sz="2110">
                <a:solidFill>
                  <a:srgbClr val="000000"/>
                </a:solidFill>
                <a:latin typeface="Canva Sans"/>
                <a:ea typeface="Canva Sans"/>
                <a:cs typeface="Canva Sans"/>
                <a:sym typeface="Canva Sans"/>
              </a:rPr>
              <a:t>DM SANS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974109" y="8844532"/>
            <a:ext cx="1221374" cy="1804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39"/>
              </a:lnSpc>
            </a:pPr>
            <a:r>
              <a:rPr lang="en-US" b="true" sz="1300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#FBE262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1842661" y="8844532"/>
            <a:ext cx="1221374" cy="1804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39"/>
              </a:lnSpc>
            </a:pPr>
            <a:r>
              <a:rPr lang="en-US" b="true" sz="1300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#FFC8D8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2711212" y="8844532"/>
            <a:ext cx="1221374" cy="1804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39"/>
              </a:lnSpc>
            </a:pPr>
            <a:r>
              <a:rPr lang="en-US" b="true" sz="1300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#9DDAE8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4448314" y="8844532"/>
            <a:ext cx="1221374" cy="1804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39"/>
              </a:lnSpc>
            </a:pPr>
            <a:r>
              <a:rPr lang="en-US" b="true" sz="1300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#F25E3D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4210005" y="1446041"/>
            <a:ext cx="9867990" cy="3246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</a:pPr>
            <a:r>
              <a:rPr lang="en-US" sz="2199" strike="noStrike" u="none">
                <a:solidFill>
                  <a:srgbClr val="383333"/>
                </a:solidFill>
                <a:latin typeface="Canva Sans"/>
                <a:ea typeface="Canva Sans"/>
                <a:cs typeface="Canva Sans"/>
                <a:sym typeface="Canva Sans"/>
              </a:rPr>
              <a:t>Use these design resources in your Canva Presentation.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11651615" y="9777291"/>
            <a:ext cx="5916757" cy="1670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1">
              <a:lnSpc>
                <a:spcPts val="1463"/>
              </a:lnSpc>
            </a:pPr>
            <a:r>
              <a:rPr lang="en-US" b="true" sz="1199">
                <a:solidFill>
                  <a:srgbClr val="383333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DON'T FORGET TO DELETE THIS </a:t>
            </a:r>
            <a:r>
              <a:rPr lang="en-US" b="true" sz="1199">
                <a:solidFill>
                  <a:srgbClr val="383333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PAGE BEFORE PRESENTING. 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5469973" y="543899"/>
            <a:ext cx="7348055" cy="7735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706"/>
              </a:lnSpc>
            </a:pPr>
            <a:r>
              <a:rPr lang="en-US" b="true" sz="5706" spc="-330" strike="noStrike" u="none">
                <a:solidFill>
                  <a:srgbClr val="383333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RESOURCE PAGE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1693180" y="2554837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b="true" sz="2499">
                <a:solidFill>
                  <a:srgbClr val="0F1A3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Fonts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0236615" y="2554837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b="true" sz="2499">
                <a:solidFill>
                  <a:srgbClr val="0F1A3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Design Elements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1693180" y="7157977"/>
            <a:ext cx="3150536" cy="384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049"/>
              </a:lnSpc>
            </a:pPr>
            <a:r>
              <a:rPr lang="en-US" b="true" sz="2499">
                <a:solidFill>
                  <a:srgbClr val="0F1A38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Colors</a:t>
            </a:r>
          </a:p>
        </p:txBody>
      </p:sp>
      <p:grpSp>
        <p:nvGrpSpPr>
          <p:cNvPr name="Group 42" id="42"/>
          <p:cNvGrpSpPr/>
          <p:nvPr/>
        </p:nvGrpSpPr>
        <p:grpSpPr>
          <a:xfrm rot="0">
            <a:off x="3813348" y="7976405"/>
            <a:ext cx="754204" cy="754204"/>
            <a:chOff x="0" y="0"/>
            <a:chExt cx="812800" cy="812800"/>
          </a:xfrm>
        </p:grpSpPr>
        <p:sp>
          <p:nvSpPr>
            <p:cNvPr name="Freeform 43" id="43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lnTo>
                    <a:pt x="406400" y="0"/>
                  </a:lnTo>
                  <a:cubicBezTo>
                    <a:pt x="630849" y="0"/>
                    <a:pt x="812800" y="181951"/>
                    <a:pt x="812800" y="406400"/>
                  </a:cubicBezTo>
                  <a:lnTo>
                    <a:pt x="812800" y="406400"/>
                  </a:lnTo>
                  <a:cubicBezTo>
                    <a:pt x="812800" y="630849"/>
                    <a:pt x="630849" y="812800"/>
                    <a:pt x="406400" y="812800"/>
                  </a:cubicBezTo>
                  <a:lnTo>
                    <a:pt x="406400" y="812800"/>
                  </a:lnTo>
                  <a:cubicBezTo>
                    <a:pt x="181951" y="812800"/>
                    <a:pt x="0" y="630849"/>
                    <a:pt x="0" y="406400"/>
                  </a:cubicBezTo>
                  <a:lnTo>
                    <a:pt x="0" y="406400"/>
                  </a:lnTo>
                  <a:cubicBezTo>
                    <a:pt x="0" y="181951"/>
                    <a:pt x="181951" y="0"/>
                    <a:pt x="406400" y="0"/>
                  </a:cubicBezTo>
                  <a:close/>
                </a:path>
              </a:pathLst>
            </a:custGeom>
            <a:solidFill>
              <a:srgbClr val="383333"/>
            </a:solidFill>
          </p:spPr>
        </p:sp>
        <p:sp>
          <p:nvSpPr>
            <p:cNvPr name="TextBox 44" id="44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65"/>
                </a:lnSpc>
              </a:pPr>
            </a:p>
          </p:txBody>
        </p:sp>
      </p:grpSp>
      <p:sp>
        <p:nvSpPr>
          <p:cNvPr name="TextBox 45" id="45"/>
          <p:cNvSpPr txBox="true"/>
          <p:nvPr/>
        </p:nvSpPr>
        <p:spPr>
          <a:xfrm rot="0">
            <a:off x="3579763" y="8844532"/>
            <a:ext cx="1221374" cy="1804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339"/>
              </a:lnSpc>
            </a:pPr>
            <a:r>
              <a:rPr lang="en-US" b="true" sz="1300">
                <a:solidFill>
                  <a:srgbClr val="000000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#383333</a:t>
            </a:r>
          </a:p>
        </p:txBody>
      </p:sp>
      <p:sp>
        <p:nvSpPr>
          <p:cNvPr name="Freeform 46" id="46"/>
          <p:cNvSpPr/>
          <p:nvPr/>
        </p:nvSpPr>
        <p:spPr>
          <a:xfrm flipH="false" flipV="false" rot="0">
            <a:off x="7665118" y="7470762"/>
            <a:ext cx="730711" cy="1259847"/>
          </a:xfrm>
          <a:custGeom>
            <a:avLst/>
            <a:gdLst/>
            <a:ahLst/>
            <a:cxnLst/>
            <a:rect r="r" b="b" t="t" l="l"/>
            <a:pathLst>
              <a:path h="1259847" w="730711">
                <a:moveTo>
                  <a:pt x="0" y="0"/>
                </a:moveTo>
                <a:lnTo>
                  <a:pt x="730711" y="0"/>
                </a:lnTo>
                <a:lnTo>
                  <a:pt x="730711" y="1259847"/>
                </a:lnTo>
                <a:lnTo>
                  <a:pt x="0" y="125984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7" id="47"/>
          <p:cNvSpPr/>
          <p:nvPr/>
        </p:nvSpPr>
        <p:spPr>
          <a:xfrm flipH="false" flipV="false" rot="0">
            <a:off x="7766846" y="3602470"/>
            <a:ext cx="979769" cy="1163872"/>
          </a:xfrm>
          <a:custGeom>
            <a:avLst/>
            <a:gdLst/>
            <a:ahLst/>
            <a:cxnLst/>
            <a:rect r="r" b="b" t="t" l="l"/>
            <a:pathLst>
              <a:path h="1163872" w="979769">
                <a:moveTo>
                  <a:pt x="0" y="0"/>
                </a:moveTo>
                <a:lnTo>
                  <a:pt x="979769" y="0"/>
                </a:lnTo>
                <a:lnTo>
                  <a:pt x="979769" y="1163872"/>
                </a:lnTo>
                <a:lnTo>
                  <a:pt x="0" y="116387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8" id="48"/>
          <p:cNvSpPr/>
          <p:nvPr/>
        </p:nvSpPr>
        <p:spPr>
          <a:xfrm flipH="false" flipV="false" rot="0">
            <a:off x="9254528" y="7470762"/>
            <a:ext cx="1694171" cy="1259847"/>
          </a:xfrm>
          <a:custGeom>
            <a:avLst/>
            <a:gdLst/>
            <a:ahLst/>
            <a:cxnLst/>
            <a:rect r="r" b="b" t="t" l="l"/>
            <a:pathLst>
              <a:path h="1259847" w="1694171">
                <a:moveTo>
                  <a:pt x="0" y="0"/>
                </a:moveTo>
                <a:lnTo>
                  <a:pt x="1694171" y="0"/>
                </a:lnTo>
                <a:lnTo>
                  <a:pt x="1694171" y="1259847"/>
                </a:lnTo>
                <a:lnTo>
                  <a:pt x="0" y="1259847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9" id="49"/>
          <p:cNvSpPr/>
          <p:nvPr/>
        </p:nvSpPr>
        <p:spPr>
          <a:xfrm flipH="false" flipV="false" rot="0">
            <a:off x="9890131" y="5567382"/>
            <a:ext cx="1344810" cy="1163872"/>
          </a:xfrm>
          <a:custGeom>
            <a:avLst/>
            <a:gdLst/>
            <a:ahLst/>
            <a:cxnLst/>
            <a:rect r="r" b="b" t="t" l="l"/>
            <a:pathLst>
              <a:path h="1163872" w="1344810">
                <a:moveTo>
                  <a:pt x="0" y="0"/>
                </a:moveTo>
                <a:lnTo>
                  <a:pt x="1344810" y="0"/>
                </a:lnTo>
                <a:lnTo>
                  <a:pt x="1344810" y="1163872"/>
                </a:lnTo>
                <a:lnTo>
                  <a:pt x="0" y="1163872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0" id="50"/>
          <p:cNvSpPr/>
          <p:nvPr/>
        </p:nvSpPr>
        <p:spPr>
          <a:xfrm flipH="false" flipV="false" rot="0">
            <a:off x="12100260" y="5567382"/>
            <a:ext cx="1066530" cy="1163872"/>
          </a:xfrm>
          <a:custGeom>
            <a:avLst/>
            <a:gdLst/>
            <a:ahLst/>
            <a:cxnLst/>
            <a:rect r="r" b="b" t="t" l="l"/>
            <a:pathLst>
              <a:path h="1163872" w="1066530">
                <a:moveTo>
                  <a:pt x="0" y="0"/>
                </a:moveTo>
                <a:lnTo>
                  <a:pt x="1066530" y="0"/>
                </a:lnTo>
                <a:lnTo>
                  <a:pt x="1066530" y="1163872"/>
                </a:lnTo>
                <a:lnTo>
                  <a:pt x="0" y="1163872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1" id="51"/>
          <p:cNvSpPr/>
          <p:nvPr/>
        </p:nvSpPr>
        <p:spPr>
          <a:xfrm flipH="false" flipV="false" rot="0">
            <a:off x="9576617" y="3602470"/>
            <a:ext cx="1255156" cy="1163872"/>
          </a:xfrm>
          <a:custGeom>
            <a:avLst/>
            <a:gdLst/>
            <a:ahLst/>
            <a:cxnLst/>
            <a:rect r="r" b="b" t="t" l="l"/>
            <a:pathLst>
              <a:path h="1163872" w="1255156">
                <a:moveTo>
                  <a:pt x="0" y="0"/>
                </a:moveTo>
                <a:lnTo>
                  <a:pt x="1255156" y="0"/>
                </a:lnTo>
                <a:lnTo>
                  <a:pt x="1255156" y="1163872"/>
                </a:lnTo>
                <a:lnTo>
                  <a:pt x="0" y="1163872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2" id="52"/>
          <p:cNvSpPr/>
          <p:nvPr/>
        </p:nvSpPr>
        <p:spPr>
          <a:xfrm flipH="false" flipV="false" rot="0">
            <a:off x="11661775" y="3777317"/>
            <a:ext cx="1710578" cy="989025"/>
          </a:xfrm>
          <a:custGeom>
            <a:avLst/>
            <a:gdLst/>
            <a:ahLst/>
            <a:cxnLst/>
            <a:rect r="r" b="b" t="t" l="l"/>
            <a:pathLst>
              <a:path h="989025" w="1710578">
                <a:moveTo>
                  <a:pt x="0" y="0"/>
                </a:moveTo>
                <a:lnTo>
                  <a:pt x="1710578" y="0"/>
                </a:lnTo>
                <a:lnTo>
                  <a:pt x="1710578" y="989025"/>
                </a:lnTo>
                <a:lnTo>
                  <a:pt x="0" y="989025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3" id="53"/>
          <p:cNvSpPr/>
          <p:nvPr/>
        </p:nvSpPr>
        <p:spPr>
          <a:xfrm flipH="false" flipV="false" rot="0">
            <a:off x="7766846" y="5615095"/>
            <a:ext cx="1257966" cy="1116159"/>
          </a:xfrm>
          <a:custGeom>
            <a:avLst/>
            <a:gdLst/>
            <a:ahLst/>
            <a:cxnLst/>
            <a:rect r="r" b="b" t="t" l="l"/>
            <a:pathLst>
              <a:path h="1116159" w="1257966">
                <a:moveTo>
                  <a:pt x="0" y="0"/>
                </a:moveTo>
                <a:lnTo>
                  <a:pt x="1257966" y="0"/>
                </a:lnTo>
                <a:lnTo>
                  <a:pt x="1257966" y="1116159"/>
                </a:lnTo>
                <a:lnTo>
                  <a:pt x="0" y="1116159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4" id="54"/>
          <p:cNvSpPr/>
          <p:nvPr/>
        </p:nvSpPr>
        <p:spPr>
          <a:xfrm flipH="false" flipV="false" rot="0">
            <a:off x="14202354" y="3403952"/>
            <a:ext cx="1665144" cy="1362390"/>
          </a:xfrm>
          <a:custGeom>
            <a:avLst/>
            <a:gdLst/>
            <a:ahLst/>
            <a:cxnLst/>
            <a:rect r="r" b="b" t="t" l="l"/>
            <a:pathLst>
              <a:path h="1362390" w="1665144">
                <a:moveTo>
                  <a:pt x="0" y="0"/>
                </a:moveTo>
                <a:lnTo>
                  <a:pt x="1665144" y="0"/>
                </a:lnTo>
                <a:lnTo>
                  <a:pt x="1665144" y="1362390"/>
                </a:lnTo>
                <a:lnTo>
                  <a:pt x="0" y="1362390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5" id="55"/>
          <p:cNvSpPr/>
          <p:nvPr/>
        </p:nvSpPr>
        <p:spPr>
          <a:xfrm flipH="false" flipV="false" rot="0">
            <a:off x="14032109" y="5591239"/>
            <a:ext cx="1616001" cy="1140016"/>
          </a:xfrm>
          <a:custGeom>
            <a:avLst/>
            <a:gdLst/>
            <a:ahLst/>
            <a:cxnLst/>
            <a:rect r="r" b="b" t="t" l="l"/>
            <a:pathLst>
              <a:path h="1140016" w="1616001">
                <a:moveTo>
                  <a:pt x="0" y="0"/>
                </a:moveTo>
                <a:lnTo>
                  <a:pt x="1616001" y="0"/>
                </a:lnTo>
                <a:lnTo>
                  <a:pt x="1616001" y="1140015"/>
                </a:lnTo>
                <a:lnTo>
                  <a:pt x="0" y="1140015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6" id="56"/>
          <p:cNvSpPr/>
          <p:nvPr/>
        </p:nvSpPr>
        <p:spPr>
          <a:xfrm flipH="false" flipV="false" rot="0">
            <a:off x="11807397" y="7529401"/>
            <a:ext cx="1591962" cy="1201208"/>
          </a:xfrm>
          <a:custGeom>
            <a:avLst/>
            <a:gdLst/>
            <a:ahLst/>
            <a:cxnLst/>
            <a:rect r="r" b="b" t="t" l="l"/>
            <a:pathLst>
              <a:path h="1201208" w="1591962">
                <a:moveTo>
                  <a:pt x="0" y="0"/>
                </a:moveTo>
                <a:lnTo>
                  <a:pt x="1591962" y="0"/>
                </a:lnTo>
                <a:lnTo>
                  <a:pt x="1591962" y="1201208"/>
                </a:lnTo>
                <a:lnTo>
                  <a:pt x="0" y="1201208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7" id="57"/>
          <p:cNvSpPr/>
          <p:nvPr/>
        </p:nvSpPr>
        <p:spPr>
          <a:xfrm flipH="false" flipV="false" rot="0">
            <a:off x="14258058" y="7626658"/>
            <a:ext cx="1796370" cy="1103951"/>
          </a:xfrm>
          <a:custGeom>
            <a:avLst/>
            <a:gdLst/>
            <a:ahLst/>
            <a:cxnLst/>
            <a:rect r="r" b="b" t="t" l="l"/>
            <a:pathLst>
              <a:path h="1103951" w="1796370">
                <a:moveTo>
                  <a:pt x="0" y="0"/>
                </a:moveTo>
                <a:lnTo>
                  <a:pt x="1796370" y="0"/>
                </a:lnTo>
                <a:lnTo>
                  <a:pt x="1796370" y="1103951"/>
                </a:lnTo>
                <a:lnTo>
                  <a:pt x="0" y="1103951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46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62557" y="9258300"/>
            <a:ext cx="18613114" cy="1028700"/>
            <a:chOff x="0" y="0"/>
            <a:chExt cx="24817486" cy="1371600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24817486" cy="1371600"/>
              <a:chOff x="0" y="0"/>
              <a:chExt cx="4902219" cy="270933"/>
            </a:xfrm>
          </p:grpSpPr>
          <p:sp>
            <p:nvSpPr>
              <p:cNvPr name="Freeform 4" id="4"/>
              <p:cNvSpPr/>
              <p:nvPr/>
            </p:nvSpPr>
            <p:spPr>
              <a:xfrm flipH="false" flipV="false" rot="0">
                <a:off x="0" y="0"/>
                <a:ext cx="4902219" cy="270933"/>
              </a:xfrm>
              <a:custGeom>
                <a:avLst/>
                <a:gdLst/>
                <a:ahLst/>
                <a:cxnLst/>
                <a:rect r="r" b="b" t="t" l="l"/>
                <a:pathLst>
                  <a:path h="270933" w="4902219">
                    <a:moveTo>
                      <a:pt x="0" y="0"/>
                    </a:moveTo>
                    <a:lnTo>
                      <a:pt x="4902219" y="0"/>
                    </a:lnTo>
                    <a:lnTo>
                      <a:pt x="4902219" y="270933"/>
                    </a:lnTo>
                    <a:lnTo>
                      <a:pt x="0" y="270933"/>
                    </a:lnTo>
                    <a:close/>
                  </a:path>
                </a:pathLst>
              </a:custGeom>
              <a:solidFill>
                <a:srgbClr val="9DDAE8"/>
              </a:solidFill>
              <a:ln w="38100" cap="sq">
                <a:solidFill>
                  <a:srgbClr val="383333"/>
                </a:solidFill>
                <a:prstDash val="solid"/>
                <a:miter/>
              </a:ln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0" y="-38100"/>
                <a:ext cx="4902219" cy="309033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659"/>
                  </a:lnSpc>
                  <a:spcBef>
                    <a:spcPct val="0"/>
                  </a:spcBef>
                </a:pPr>
              </a:p>
            </p:txBody>
          </p:sp>
        </p:grpSp>
        <p:sp>
          <p:nvSpPr>
            <p:cNvPr name="TextBox 6" id="6"/>
            <p:cNvSpPr txBox="true"/>
            <p:nvPr/>
          </p:nvSpPr>
          <p:spPr>
            <a:xfrm rot="0">
              <a:off x="630485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3320326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6010167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8700008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11389850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14079691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6769532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9459373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22149214" y="426085"/>
              <a:ext cx="1915716" cy="4718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40"/>
                </a:lnSpc>
                <a:spcBef>
                  <a:spcPct val="0"/>
                </a:spcBef>
              </a:pPr>
              <a:r>
                <a:rPr lang="en-US" b="true" sz="2100">
                  <a:solidFill>
                    <a:srgbClr val="383333"/>
                  </a:solidFill>
                  <a:latin typeface="DM Sans Bold"/>
                  <a:ea typeface="DM Sans Bold"/>
                  <a:cs typeface="DM Sans Bold"/>
                  <a:sym typeface="DM Sans Bold"/>
                </a:rPr>
                <a:t>CAMPAIGN</a:t>
              </a:r>
            </a:p>
          </p:txBody>
        </p:sp>
      </p:grpSp>
      <p:sp>
        <p:nvSpPr>
          <p:cNvPr name="TextBox 15" id="15"/>
          <p:cNvSpPr txBox="true"/>
          <p:nvPr/>
        </p:nvSpPr>
        <p:spPr>
          <a:xfrm rot="0">
            <a:off x="3377480" y="2217528"/>
            <a:ext cx="11533039" cy="3246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</a:pPr>
            <a:r>
              <a:rPr lang="en-US" sz="2199">
                <a:solidFill>
                  <a:srgbClr val="383333"/>
                </a:solidFill>
                <a:latin typeface="Canva Sans"/>
                <a:ea typeface="Canva Sans"/>
                <a:cs typeface="Canva Sans"/>
                <a:sym typeface="Canva Sans"/>
              </a:rPr>
              <a:t>This presentation template is free for everyone to use thanks to the following: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7108732" y="7869496"/>
            <a:ext cx="4070535" cy="4215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415"/>
              </a:lnSpc>
            </a:pPr>
            <a:r>
              <a:rPr lang="en-US" b="true" sz="2799" i="true">
                <a:solidFill>
                  <a:srgbClr val="383333"/>
                </a:solidFill>
                <a:latin typeface="Canva Sans Bold Italics"/>
                <a:ea typeface="Canva Sans Bold Italics"/>
                <a:cs typeface="Canva Sans Bold Italics"/>
                <a:sym typeface="Canva Sans Bold Italics"/>
              </a:rPr>
              <a:t>Happy designing!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4210005" y="4891585"/>
            <a:ext cx="986799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</a:pPr>
            <a:r>
              <a:rPr lang="en-US" sz="2000">
                <a:solidFill>
                  <a:srgbClr val="383333"/>
                </a:solidFill>
                <a:latin typeface="Canva Sans"/>
                <a:ea typeface="Canva Sans"/>
                <a:cs typeface="Canva Sans"/>
                <a:sym typeface="Canva Sans"/>
              </a:rPr>
              <a:t>for the presentation template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4210005" y="6626801"/>
            <a:ext cx="986799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</a:pPr>
            <a:r>
              <a:rPr lang="en-US" sz="2000">
                <a:solidFill>
                  <a:srgbClr val="383333"/>
                </a:solidFill>
                <a:latin typeface="Canva Sans"/>
                <a:ea typeface="Canva Sans"/>
                <a:cs typeface="Canva Sans"/>
                <a:sym typeface="Canva Sans"/>
              </a:rPr>
              <a:t>for the photos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5469973" y="1315386"/>
            <a:ext cx="7348055" cy="7735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706"/>
              </a:lnSpc>
            </a:pPr>
            <a:r>
              <a:rPr lang="en-US" b="true" sz="5706" spc="-330">
                <a:solidFill>
                  <a:srgbClr val="383333"/>
                </a:solidFill>
                <a:latin typeface="Canva Sans Bold"/>
                <a:ea typeface="Canva Sans Bold"/>
                <a:cs typeface="Canva Sans Bold"/>
                <a:sym typeface="Canva Sans Bold"/>
              </a:rPr>
              <a:t>CREDITS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6110027" y="5894334"/>
            <a:ext cx="6067945" cy="6181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712"/>
              </a:lnSpc>
            </a:pPr>
            <a:r>
              <a:rPr lang="en-US" sz="4712">
                <a:solidFill>
                  <a:srgbClr val="383333"/>
                </a:solidFill>
                <a:latin typeface="Canva Sans"/>
                <a:ea typeface="Canva Sans"/>
                <a:cs typeface="Canva Sans"/>
                <a:sym typeface="Canva Sans"/>
              </a:rPr>
              <a:t>Pexels, Pixabay</a:t>
            </a:r>
          </a:p>
        </p:txBody>
      </p:sp>
      <p:sp>
        <p:nvSpPr>
          <p:cNvPr name="Freeform 21" id="21"/>
          <p:cNvSpPr/>
          <p:nvPr/>
        </p:nvSpPr>
        <p:spPr>
          <a:xfrm flipH="false" flipV="false" rot="0">
            <a:off x="6731779" y="3484912"/>
            <a:ext cx="4824443" cy="1206111"/>
          </a:xfrm>
          <a:custGeom>
            <a:avLst/>
            <a:gdLst/>
            <a:ahLst/>
            <a:cxnLst/>
            <a:rect r="r" b="b" t="t" l="l"/>
            <a:pathLst>
              <a:path h="1206111" w="4824443">
                <a:moveTo>
                  <a:pt x="0" y="0"/>
                </a:moveTo>
                <a:lnTo>
                  <a:pt x="4824442" y="0"/>
                </a:lnTo>
                <a:lnTo>
                  <a:pt x="4824442" y="1206110"/>
                </a:lnTo>
                <a:lnTo>
                  <a:pt x="0" y="120611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DAGPmWzIFuI</dc:identifier>
  <dcterms:modified xsi:type="dcterms:W3CDTF">2011-08-01T06:04:30Z</dcterms:modified>
  <cp:revision>1</cp:revision>
  <dc:title>Copia de Influencer Campaign</dc:title>
</cp:coreProperties>
</file>