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</p:sldIdLst>
  <p:sldSz cy="6858000" cx="12192000"/>
  <p:notesSz cx="6858000" cy="9144000"/>
  <p:embeddedFontLst>
    <p:embeddedFont>
      <p:font typeface="Caveat"/>
      <p:regular r:id="rId18"/>
      <p:bold r:id="rId19"/>
    </p:embeddedFont>
    <p:embeddedFont>
      <p:font typeface="Poppins"/>
      <p:regular r:id="rId20"/>
      <p:bold r:id="rId21"/>
      <p:italic r:id="rId22"/>
      <p:boldItalic r:id="rId23"/>
    </p:embeddedFont>
    <p:embeddedFont>
      <p:font typeface="Barlow Condensed"/>
      <p:regular r:id="rId24"/>
      <p:bold r:id="rId25"/>
      <p:italic r:id="rId26"/>
      <p:boldItalic r:id="rId27"/>
    </p:embeddedFont>
    <p:embeddedFont>
      <p:font typeface="Homemade Apple"/>
      <p:regular r:id="rId28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A250EC46-D32B-4BDA-88C7-119ED0BA802F}">
  <a:tblStyle styleId="{A250EC46-D32B-4BDA-88C7-119ED0BA802F}" styleName="Table_0">
    <a:wholeTbl>
      <a:tcTxStyle b="off" i="off">
        <a:font>
          <a:latin typeface="Calibri"/>
          <a:ea typeface="Calibri"/>
          <a:cs typeface="Calibri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BF5"/>
          </a:solidFill>
        </a:fill>
      </a:tcStyle>
    </a:wholeTbl>
    <a:band1H>
      <a:tcTxStyle/>
      <a:tcStyle>
        <a:fill>
          <a:solidFill>
            <a:srgbClr val="CDD4EA"/>
          </a:solidFill>
        </a:fill>
      </a:tcStyle>
    </a:band1H>
    <a:band2H>
      <a:tcTxStyle/>
    </a:band2H>
    <a:band1V>
      <a:tcTxStyle/>
      <a:tcStyle>
        <a:fill>
          <a:solidFill>
            <a:srgbClr val="CDD4EA"/>
          </a:solidFill>
        </a:fill>
      </a:tcStyle>
    </a:band1V>
    <a:band2V>
      <a:tcTxStyle/>
    </a:band2V>
    <a:la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Calibri"/>
          <a:ea typeface="Calibri"/>
          <a:cs typeface="Calibri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regular.fntdata"/><Relationship Id="rId22" Type="http://schemas.openxmlformats.org/officeDocument/2006/relationships/font" Target="fonts/Poppins-italic.fntdata"/><Relationship Id="rId21" Type="http://schemas.openxmlformats.org/officeDocument/2006/relationships/font" Target="fonts/Poppins-bold.fntdata"/><Relationship Id="rId24" Type="http://schemas.openxmlformats.org/officeDocument/2006/relationships/font" Target="fonts/BarlowCondensed-regular.fntdata"/><Relationship Id="rId23" Type="http://schemas.openxmlformats.org/officeDocument/2006/relationships/font" Target="fonts/Poppins-boldItalic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BarlowCondensed-italic.fntdata"/><Relationship Id="rId25" Type="http://schemas.openxmlformats.org/officeDocument/2006/relationships/font" Target="fonts/BarlowCondensed-bold.fntdata"/><Relationship Id="rId28" Type="http://schemas.openxmlformats.org/officeDocument/2006/relationships/font" Target="fonts/HomemadeApple-regular.fntdata"/><Relationship Id="rId27" Type="http://schemas.openxmlformats.org/officeDocument/2006/relationships/font" Target="fonts/BarlowCondensed-boldItalic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font" Target="fonts/Caveat-bold.fntdata"/><Relationship Id="rId18" Type="http://schemas.openxmlformats.org/officeDocument/2006/relationships/font" Target="fonts/Caveat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" name="Google Shape;383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5" name="Google Shape;435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1" name="Google Shape;441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8" name="Google Shape;458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8a2d316df7_4_1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8a2d316df7_4_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3.png"/><Relationship Id="rId4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8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3.png"/><Relationship Id="rId4" Type="http://schemas.openxmlformats.org/officeDocument/2006/relationships/image" Target="../media/image2.png"/><Relationship Id="rId5" Type="http://schemas.openxmlformats.org/officeDocument/2006/relationships/image" Target="../media/image9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3.png"/><Relationship Id="rId4" Type="http://schemas.openxmlformats.org/officeDocument/2006/relationships/image" Target="../media/image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3.png"/><Relationship Id="rId4" Type="http://schemas.openxmlformats.org/officeDocument/2006/relationships/image" Target="../media/image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1">
  <p:cSld name="0072_Edwin_Template_SlidesMania_1">
    <p:bg>
      <p:bgPr>
        <a:solidFill>
          <a:srgbClr val="F2F2F2"/>
        </a:solidFill>
      </p:bgPr>
    </p:bg>
    <p:spTree>
      <p:nvGrpSpPr>
        <p:cNvPr id="7" name="Shape 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Google Shape;8;p2"/>
          <p:cNvSpPr/>
          <p:nvPr/>
        </p:nvSpPr>
        <p:spPr>
          <a:xfrm>
            <a:off x="106134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2"/>
          <p:cNvSpPr/>
          <p:nvPr/>
        </p:nvSpPr>
        <p:spPr>
          <a:xfrm>
            <a:off x="213463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" name="Google Shape;10;p2"/>
          <p:cNvSpPr/>
          <p:nvPr/>
        </p:nvSpPr>
        <p:spPr>
          <a:xfrm rot="5400000">
            <a:off x="183503" y="175487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 rot="-5400000">
            <a:off x="11386010" y="6135423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320792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428122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535451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642781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750110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857439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964769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1072098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/>
          <p:nvPr/>
        </p:nvSpPr>
        <p:spPr>
          <a:xfrm flipH="1" rot="5400000">
            <a:off x="11378917" y="9790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 flipH="1" rot="5400000">
            <a:off x="11374505" y="20161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 flipH="1" rot="5400000">
            <a:off x="11378917" y="303611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 flipH="1" rot="5400000">
            <a:off x="11374505" y="407323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 flipH="1" rot="5400000">
            <a:off x="11374505" y="519528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 flipH="1" rot="5400000">
            <a:off x="-130534" y="142701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 flipH="1" rot="5400000">
            <a:off x="-134946" y="246413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 flipH="1" rot="5400000">
            <a:off x="-130534" y="3484082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 flipH="1" rot="5400000">
            <a:off x="-134946" y="452120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2"/>
          <p:cNvSpPr/>
          <p:nvPr/>
        </p:nvSpPr>
        <p:spPr>
          <a:xfrm flipH="1" rot="5400000">
            <a:off x="-134946" y="564324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40" name="Google Shape;40;p2"/>
          <p:cNvCxnSpPr/>
          <p:nvPr/>
        </p:nvCxnSpPr>
        <p:spPr>
          <a:xfrm>
            <a:off x="951346" y="1246909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1" name="Google Shape;41;p2"/>
          <p:cNvCxnSpPr/>
          <p:nvPr/>
        </p:nvCxnSpPr>
        <p:spPr>
          <a:xfrm>
            <a:off x="951345" y="172522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2" name="Google Shape;42;p2"/>
          <p:cNvCxnSpPr/>
          <p:nvPr/>
        </p:nvCxnSpPr>
        <p:spPr>
          <a:xfrm>
            <a:off x="947763" y="2237840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3" name="Google Shape;43;p2"/>
          <p:cNvCxnSpPr/>
          <p:nvPr/>
        </p:nvCxnSpPr>
        <p:spPr>
          <a:xfrm>
            <a:off x="947762" y="272208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44" name="Google Shape;44;p2"/>
          <p:cNvGrpSpPr/>
          <p:nvPr/>
        </p:nvGrpSpPr>
        <p:grpSpPr>
          <a:xfrm>
            <a:off x="5980716" y="4338280"/>
            <a:ext cx="5029199" cy="1475173"/>
            <a:chOff x="7685689" y="4338280"/>
            <a:chExt cx="3324225" cy="1475173"/>
          </a:xfrm>
        </p:grpSpPr>
        <p:cxnSp>
          <p:nvCxnSpPr>
            <p:cNvPr id="45" name="Google Shape;45;p2"/>
            <p:cNvCxnSpPr/>
            <p:nvPr/>
          </p:nvCxnSpPr>
          <p:spPr>
            <a:xfrm>
              <a:off x="7689273" y="4338280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46" name="Google Shape;46;p2"/>
            <p:cNvCxnSpPr/>
            <p:nvPr/>
          </p:nvCxnSpPr>
          <p:spPr>
            <a:xfrm>
              <a:off x="7689272" y="481659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47" name="Google Shape;47;p2"/>
            <p:cNvCxnSpPr/>
            <p:nvPr/>
          </p:nvCxnSpPr>
          <p:spPr>
            <a:xfrm>
              <a:off x="7685690" y="5329211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48" name="Google Shape;48;p2"/>
            <p:cNvCxnSpPr/>
            <p:nvPr/>
          </p:nvCxnSpPr>
          <p:spPr>
            <a:xfrm>
              <a:off x="7685689" y="581345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pic>
        <p:nvPicPr>
          <p:cNvPr descr="Imagen que contiene electrónica&#10;&#10;Descripción generada automáticamente" id="49" name="Google Shape;49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87357" y="844753"/>
            <a:ext cx="1443721" cy="1674966"/>
          </a:xfrm>
          <a:prstGeom prst="rect">
            <a:avLst/>
          </a:prstGeom>
          <a:noFill/>
          <a:ln>
            <a:noFill/>
          </a:ln>
        </p:spPr>
      </p:pic>
      <p:pic>
        <p:nvPicPr>
          <p:cNvPr id="50" name="Google Shape;50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629742" y="1686237"/>
            <a:ext cx="1371418" cy="1371418"/>
          </a:xfrm>
          <a:prstGeom prst="rect">
            <a:avLst/>
          </a:prstGeom>
          <a:noFill/>
          <a:ln>
            <a:noFill/>
          </a:ln>
        </p:spPr>
      </p:pic>
      <p:pic>
        <p:nvPicPr>
          <p:cNvPr id="51" name="Google Shape;51;p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91851" y="982039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52" name="Google Shape;52;p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82303" y="1232255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53" name="Google Shape;53;p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11339" y="1487418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54" name="Google Shape;54;p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43789" y="1760313"/>
            <a:ext cx="2807471" cy="329212"/>
          </a:xfrm>
          <a:prstGeom prst="rect">
            <a:avLst/>
          </a:prstGeom>
          <a:noFill/>
          <a:ln>
            <a:noFill/>
          </a:ln>
        </p:spPr>
      </p:pic>
      <p:sp>
        <p:nvSpPr>
          <p:cNvPr id="55" name="Google Shape;55;p2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7" name="Google Shape;57;p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58" name="Google Shape;58;p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59" name="Google Shape;59;p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0" name="Google Shape;60;p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/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61" name="Google Shape;61;p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62" name="Google Shape;62;p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3" name="Google Shape;63;p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4" name="Google Shape;64;p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5" name="Google Shape;65;p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6" name="Google Shape;66;p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3">
  <p:cSld name="0072_Edwin_Template_SlidesMania_3">
    <p:bg>
      <p:bgPr>
        <a:solidFill>
          <a:srgbClr val="E2E2E2"/>
        </a:solidFill>
      </p:bgPr>
    </p:bg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4"/>
          <p:cNvSpPr/>
          <p:nvPr/>
        </p:nvSpPr>
        <p:spPr>
          <a:xfrm rot="-360733">
            <a:off x="2333457" y="438666"/>
            <a:ext cx="8508514" cy="577153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4"/>
          <p:cNvSpPr/>
          <p:nvPr/>
        </p:nvSpPr>
        <p:spPr>
          <a:xfrm rot="5400000">
            <a:off x="-902726" y="943611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4"/>
          <p:cNvSpPr/>
          <p:nvPr/>
        </p:nvSpPr>
        <p:spPr>
          <a:xfrm flipH="1" rot="-5400000">
            <a:off x="6203869" y="943610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4"/>
          <p:cNvSpPr/>
          <p:nvPr/>
        </p:nvSpPr>
        <p:spPr>
          <a:xfrm flipH="1" rot="5400000">
            <a:off x="11404623" y="64608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4"/>
          <p:cNvSpPr/>
          <p:nvPr/>
        </p:nvSpPr>
        <p:spPr>
          <a:xfrm flipH="1" rot="5400000">
            <a:off x="11400211" y="168319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4"/>
          <p:cNvSpPr/>
          <p:nvPr/>
        </p:nvSpPr>
        <p:spPr>
          <a:xfrm flipH="1" rot="5400000">
            <a:off x="11404623" y="27031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4"/>
          <p:cNvSpPr/>
          <p:nvPr/>
        </p:nvSpPr>
        <p:spPr>
          <a:xfrm flipH="1" rot="5400000">
            <a:off x="11400211" y="37402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4"/>
          <p:cNvSpPr/>
          <p:nvPr/>
        </p:nvSpPr>
        <p:spPr>
          <a:xfrm flipH="1" rot="5400000">
            <a:off x="11400211" y="486231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4"/>
          <p:cNvSpPr/>
          <p:nvPr/>
        </p:nvSpPr>
        <p:spPr>
          <a:xfrm flipH="1" rot="5400000">
            <a:off x="11400211" y="595776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4"/>
          <p:cNvSpPr/>
          <p:nvPr/>
        </p:nvSpPr>
        <p:spPr>
          <a:xfrm flipH="1" rot="5400000">
            <a:off x="-126122" y="188438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4"/>
          <p:cNvSpPr/>
          <p:nvPr/>
        </p:nvSpPr>
        <p:spPr>
          <a:xfrm flipH="1" rot="5400000">
            <a:off x="-130534" y="292150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4"/>
          <p:cNvSpPr/>
          <p:nvPr/>
        </p:nvSpPr>
        <p:spPr>
          <a:xfrm flipH="1" rot="5400000">
            <a:off x="-126122" y="394145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4"/>
          <p:cNvSpPr/>
          <p:nvPr/>
        </p:nvSpPr>
        <p:spPr>
          <a:xfrm flipH="1" rot="5400000">
            <a:off x="-130534" y="497857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4"/>
          <p:cNvSpPr/>
          <p:nvPr/>
        </p:nvSpPr>
        <p:spPr>
          <a:xfrm flipH="1" rot="5400000">
            <a:off x="-130534" y="610062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4"/>
          <p:cNvSpPr/>
          <p:nvPr/>
        </p:nvSpPr>
        <p:spPr>
          <a:xfrm>
            <a:off x="0" y="2812026"/>
            <a:ext cx="12192000" cy="4045974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4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4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4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4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4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4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4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4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4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4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4"/>
          <p:cNvSpPr/>
          <p:nvPr/>
        </p:nvSpPr>
        <p:spPr>
          <a:xfrm flipH="1" rot="5400000">
            <a:off x="-134758" y="89552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4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4">
  <p:cSld name="0072_Edwin_Template_SlidesMania_4">
    <p:bg>
      <p:bgPr>
        <a:solidFill>
          <a:srgbClr val="E2E2E2"/>
        </a:solidFill>
      </p:bgPr>
    </p:bg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5"/>
          <p:cNvSpPr/>
          <p:nvPr/>
        </p:nvSpPr>
        <p:spPr>
          <a:xfrm rot="5400000">
            <a:off x="-902726" y="943611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5"/>
          <p:cNvSpPr/>
          <p:nvPr/>
        </p:nvSpPr>
        <p:spPr>
          <a:xfrm flipH="1" rot="-5400000">
            <a:off x="6203869" y="943610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5"/>
          <p:cNvSpPr/>
          <p:nvPr/>
        </p:nvSpPr>
        <p:spPr>
          <a:xfrm flipH="1" rot="5400000">
            <a:off x="11404623" y="64608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5"/>
          <p:cNvSpPr/>
          <p:nvPr/>
        </p:nvSpPr>
        <p:spPr>
          <a:xfrm flipH="1" rot="5400000">
            <a:off x="11400211" y="168319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5"/>
          <p:cNvSpPr/>
          <p:nvPr/>
        </p:nvSpPr>
        <p:spPr>
          <a:xfrm flipH="1" rot="5400000">
            <a:off x="11404623" y="27031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5"/>
          <p:cNvSpPr/>
          <p:nvPr/>
        </p:nvSpPr>
        <p:spPr>
          <a:xfrm flipH="1" rot="5400000">
            <a:off x="11400211" y="37402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5"/>
          <p:cNvSpPr/>
          <p:nvPr/>
        </p:nvSpPr>
        <p:spPr>
          <a:xfrm flipH="1" rot="5400000">
            <a:off x="11400211" y="486231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5"/>
          <p:cNvSpPr/>
          <p:nvPr/>
        </p:nvSpPr>
        <p:spPr>
          <a:xfrm flipH="1" rot="5400000">
            <a:off x="11400211" y="595776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5"/>
          <p:cNvSpPr/>
          <p:nvPr/>
        </p:nvSpPr>
        <p:spPr>
          <a:xfrm flipH="1" rot="5400000">
            <a:off x="-126122" y="188438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5"/>
          <p:cNvSpPr/>
          <p:nvPr/>
        </p:nvSpPr>
        <p:spPr>
          <a:xfrm flipH="1" rot="5400000">
            <a:off x="-130534" y="292150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5"/>
          <p:cNvSpPr/>
          <p:nvPr/>
        </p:nvSpPr>
        <p:spPr>
          <a:xfrm flipH="1" rot="5400000">
            <a:off x="-126122" y="394145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5"/>
          <p:cNvSpPr/>
          <p:nvPr/>
        </p:nvSpPr>
        <p:spPr>
          <a:xfrm flipH="1" rot="5400000">
            <a:off x="-130534" y="497857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5"/>
          <p:cNvSpPr/>
          <p:nvPr/>
        </p:nvSpPr>
        <p:spPr>
          <a:xfrm flipH="1" rot="5400000">
            <a:off x="-130534" y="610062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5"/>
          <p:cNvSpPr/>
          <p:nvPr/>
        </p:nvSpPr>
        <p:spPr>
          <a:xfrm>
            <a:off x="0" y="2812026"/>
            <a:ext cx="12192000" cy="4045974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5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5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5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5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5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5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5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5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5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5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5"/>
          <p:cNvSpPr/>
          <p:nvPr/>
        </p:nvSpPr>
        <p:spPr>
          <a:xfrm flipH="1" rot="5400000">
            <a:off x="-134758" y="89552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5"/>
          <p:cNvSpPr/>
          <p:nvPr/>
        </p:nvSpPr>
        <p:spPr>
          <a:xfrm rot="-189662">
            <a:off x="1606922" y="247840"/>
            <a:ext cx="9146293" cy="577153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5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8">
  <p:cSld name="0072_Edwin_Template_SlidesMania_8">
    <p:bg>
      <p:bgPr>
        <a:solidFill>
          <a:srgbClr val="F2F2F2"/>
        </a:solidFill>
      </p:bgPr>
    </p:bg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6"/>
          <p:cNvSpPr/>
          <p:nvPr/>
        </p:nvSpPr>
        <p:spPr>
          <a:xfrm>
            <a:off x="106134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6"/>
          <p:cNvSpPr/>
          <p:nvPr/>
        </p:nvSpPr>
        <p:spPr>
          <a:xfrm>
            <a:off x="213463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6"/>
          <p:cNvSpPr/>
          <p:nvPr/>
        </p:nvSpPr>
        <p:spPr>
          <a:xfrm rot="5400000">
            <a:off x="183503" y="175487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6"/>
          <p:cNvSpPr/>
          <p:nvPr/>
        </p:nvSpPr>
        <p:spPr>
          <a:xfrm rot="-5400000">
            <a:off x="11386010" y="6135423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6"/>
          <p:cNvSpPr/>
          <p:nvPr/>
        </p:nvSpPr>
        <p:spPr>
          <a:xfrm>
            <a:off x="320792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6"/>
          <p:cNvSpPr/>
          <p:nvPr/>
        </p:nvSpPr>
        <p:spPr>
          <a:xfrm>
            <a:off x="428122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6"/>
          <p:cNvSpPr/>
          <p:nvPr/>
        </p:nvSpPr>
        <p:spPr>
          <a:xfrm>
            <a:off x="535451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6"/>
          <p:cNvSpPr/>
          <p:nvPr/>
        </p:nvSpPr>
        <p:spPr>
          <a:xfrm>
            <a:off x="642781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6"/>
          <p:cNvSpPr/>
          <p:nvPr/>
        </p:nvSpPr>
        <p:spPr>
          <a:xfrm>
            <a:off x="750110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6"/>
          <p:cNvSpPr/>
          <p:nvPr/>
        </p:nvSpPr>
        <p:spPr>
          <a:xfrm>
            <a:off x="857439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6"/>
          <p:cNvSpPr/>
          <p:nvPr/>
        </p:nvSpPr>
        <p:spPr>
          <a:xfrm>
            <a:off x="964769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6"/>
          <p:cNvSpPr/>
          <p:nvPr/>
        </p:nvSpPr>
        <p:spPr>
          <a:xfrm>
            <a:off x="1072098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6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6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6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6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6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6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6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6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6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6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6"/>
          <p:cNvSpPr/>
          <p:nvPr/>
        </p:nvSpPr>
        <p:spPr>
          <a:xfrm flipH="1" rot="5400000">
            <a:off x="11378917" y="9790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6"/>
          <p:cNvSpPr/>
          <p:nvPr/>
        </p:nvSpPr>
        <p:spPr>
          <a:xfrm flipH="1" rot="5400000">
            <a:off x="11374505" y="20161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6"/>
          <p:cNvSpPr/>
          <p:nvPr/>
        </p:nvSpPr>
        <p:spPr>
          <a:xfrm flipH="1" rot="5400000">
            <a:off x="11378917" y="303611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6"/>
          <p:cNvSpPr/>
          <p:nvPr/>
        </p:nvSpPr>
        <p:spPr>
          <a:xfrm flipH="1" rot="5400000">
            <a:off x="11374505" y="407323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6"/>
          <p:cNvSpPr/>
          <p:nvPr/>
        </p:nvSpPr>
        <p:spPr>
          <a:xfrm flipH="1" rot="5400000">
            <a:off x="11374505" y="519528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6"/>
          <p:cNvSpPr/>
          <p:nvPr/>
        </p:nvSpPr>
        <p:spPr>
          <a:xfrm flipH="1" rot="5400000">
            <a:off x="-130534" y="142701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6"/>
          <p:cNvSpPr/>
          <p:nvPr/>
        </p:nvSpPr>
        <p:spPr>
          <a:xfrm flipH="1" rot="5400000">
            <a:off x="-134946" y="246413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6"/>
          <p:cNvSpPr/>
          <p:nvPr/>
        </p:nvSpPr>
        <p:spPr>
          <a:xfrm flipH="1" rot="5400000">
            <a:off x="-130534" y="3484082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6"/>
          <p:cNvSpPr/>
          <p:nvPr/>
        </p:nvSpPr>
        <p:spPr>
          <a:xfrm flipH="1" rot="5400000">
            <a:off x="-134946" y="452120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6"/>
          <p:cNvSpPr/>
          <p:nvPr/>
        </p:nvSpPr>
        <p:spPr>
          <a:xfrm flipH="1" rot="5400000">
            <a:off x="-134946" y="564324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56" name="Google Shape;156;p6"/>
          <p:cNvCxnSpPr/>
          <p:nvPr/>
        </p:nvCxnSpPr>
        <p:spPr>
          <a:xfrm>
            <a:off x="951346" y="1246909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57" name="Google Shape;157;p6"/>
          <p:cNvCxnSpPr/>
          <p:nvPr/>
        </p:nvCxnSpPr>
        <p:spPr>
          <a:xfrm>
            <a:off x="951345" y="172522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58" name="Google Shape;158;p6"/>
          <p:cNvCxnSpPr/>
          <p:nvPr/>
        </p:nvCxnSpPr>
        <p:spPr>
          <a:xfrm>
            <a:off x="947763" y="2237840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59" name="Google Shape;159;p6"/>
          <p:cNvCxnSpPr/>
          <p:nvPr/>
        </p:nvCxnSpPr>
        <p:spPr>
          <a:xfrm>
            <a:off x="947762" y="272208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160" name="Google Shape;160;p6"/>
          <p:cNvGrpSpPr/>
          <p:nvPr/>
        </p:nvGrpSpPr>
        <p:grpSpPr>
          <a:xfrm>
            <a:off x="5980716" y="4338280"/>
            <a:ext cx="5029199" cy="1475173"/>
            <a:chOff x="7685689" y="4338280"/>
            <a:chExt cx="3324225" cy="1475173"/>
          </a:xfrm>
        </p:grpSpPr>
        <p:cxnSp>
          <p:nvCxnSpPr>
            <p:cNvPr id="161" name="Google Shape;161;p6"/>
            <p:cNvCxnSpPr/>
            <p:nvPr/>
          </p:nvCxnSpPr>
          <p:spPr>
            <a:xfrm>
              <a:off x="7689273" y="4338280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62" name="Google Shape;162;p6"/>
            <p:cNvCxnSpPr/>
            <p:nvPr/>
          </p:nvCxnSpPr>
          <p:spPr>
            <a:xfrm>
              <a:off x="7689272" y="481659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63" name="Google Shape;163;p6"/>
            <p:cNvCxnSpPr/>
            <p:nvPr/>
          </p:nvCxnSpPr>
          <p:spPr>
            <a:xfrm>
              <a:off x="7685690" y="5329211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64" name="Google Shape;164;p6"/>
            <p:cNvCxnSpPr/>
            <p:nvPr/>
          </p:nvCxnSpPr>
          <p:spPr>
            <a:xfrm>
              <a:off x="7685689" y="581345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pic>
        <p:nvPicPr>
          <p:cNvPr descr="Imagen que contiene electrónica&#10;&#10;Descripción generada automáticamente" id="165" name="Google Shape;165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87357" y="844753"/>
            <a:ext cx="1443721" cy="167496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6" name="Google Shape;166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629742" y="1686237"/>
            <a:ext cx="1371418" cy="1371418"/>
          </a:xfrm>
          <a:prstGeom prst="rect">
            <a:avLst/>
          </a:prstGeom>
          <a:noFill/>
          <a:ln>
            <a:noFill/>
          </a:ln>
        </p:spPr>
      </p:pic>
      <p:pic>
        <p:nvPicPr>
          <p:cNvPr id="167" name="Google Shape;167;p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91851" y="982039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168" name="Google Shape;168;p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82303" y="1232255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169" name="Google Shape;169;p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11339" y="1487418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" name="Google Shape;170;p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43789" y="1760313"/>
            <a:ext cx="2807471" cy="329212"/>
          </a:xfrm>
          <a:prstGeom prst="rect">
            <a:avLst/>
          </a:prstGeom>
          <a:noFill/>
          <a:ln>
            <a:noFill/>
          </a:ln>
        </p:spPr>
      </p:pic>
      <p:sp>
        <p:nvSpPr>
          <p:cNvPr id="171" name="Google Shape;171;p6"/>
          <p:cNvSpPr/>
          <p:nvPr/>
        </p:nvSpPr>
        <p:spPr>
          <a:xfrm rot="-189662">
            <a:off x="816554" y="437338"/>
            <a:ext cx="10532096" cy="577153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72" name="Google Shape;172;p6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2096066" y="1380931"/>
            <a:ext cx="7653410" cy="4730620"/>
          </a:xfrm>
          <a:prstGeom prst="rect">
            <a:avLst/>
          </a:prstGeom>
          <a:noFill/>
          <a:ln>
            <a:noFill/>
          </a:ln>
        </p:spPr>
      </p:pic>
      <p:sp>
        <p:nvSpPr>
          <p:cNvPr id="173" name="Google Shape;173;p6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7">
  <p:cSld name="0072_Edwin_Template_SlidesMania_7">
    <p:bg>
      <p:bgPr>
        <a:solidFill>
          <a:srgbClr val="F2F2F2"/>
        </a:solidFill>
      </p:bgPr>
    </p:bg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7"/>
          <p:cNvSpPr/>
          <p:nvPr/>
        </p:nvSpPr>
        <p:spPr>
          <a:xfrm>
            <a:off x="106134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7"/>
          <p:cNvSpPr/>
          <p:nvPr/>
        </p:nvSpPr>
        <p:spPr>
          <a:xfrm>
            <a:off x="213463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7"/>
          <p:cNvSpPr/>
          <p:nvPr/>
        </p:nvSpPr>
        <p:spPr>
          <a:xfrm rot="5400000">
            <a:off x="183503" y="175487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7"/>
          <p:cNvSpPr/>
          <p:nvPr/>
        </p:nvSpPr>
        <p:spPr>
          <a:xfrm rot="-5400000">
            <a:off x="11386010" y="6135423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9" name="Google Shape;179;p7"/>
          <p:cNvSpPr/>
          <p:nvPr/>
        </p:nvSpPr>
        <p:spPr>
          <a:xfrm>
            <a:off x="320792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7"/>
          <p:cNvSpPr/>
          <p:nvPr/>
        </p:nvSpPr>
        <p:spPr>
          <a:xfrm>
            <a:off x="428122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7"/>
          <p:cNvSpPr/>
          <p:nvPr/>
        </p:nvSpPr>
        <p:spPr>
          <a:xfrm>
            <a:off x="535451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7"/>
          <p:cNvSpPr/>
          <p:nvPr/>
        </p:nvSpPr>
        <p:spPr>
          <a:xfrm>
            <a:off x="642781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7"/>
          <p:cNvSpPr/>
          <p:nvPr/>
        </p:nvSpPr>
        <p:spPr>
          <a:xfrm>
            <a:off x="750110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7"/>
          <p:cNvSpPr/>
          <p:nvPr/>
        </p:nvSpPr>
        <p:spPr>
          <a:xfrm>
            <a:off x="857439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5" name="Google Shape;185;p7"/>
          <p:cNvSpPr/>
          <p:nvPr/>
        </p:nvSpPr>
        <p:spPr>
          <a:xfrm>
            <a:off x="964769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7"/>
          <p:cNvSpPr/>
          <p:nvPr/>
        </p:nvSpPr>
        <p:spPr>
          <a:xfrm>
            <a:off x="1072098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7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7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7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7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7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7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" name="Google Shape;193;p7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7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7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7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7"/>
          <p:cNvSpPr/>
          <p:nvPr/>
        </p:nvSpPr>
        <p:spPr>
          <a:xfrm flipH="1" rot="5400000">
            <a:off x="11378917" y="9790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7"/>
          <p:cNvSpPr/>
          <p:nvPr/>
        </p:nvSpPr>
        <p:spPr>
          <a:xfrm flipH="1" rot="5400000">
            <a:off x="11374505" y="20161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" name="Google Shape;199;p7"/>
          <p:cNvSpPr/>
          <p:nvPr/>
        </p:nvSpPr>
        <p:spPr>
          <a:xfrm flipH="1" rot="5400000">
            <a:off x="11378917" y="303611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7"/>
          <p:cNvSpPr/>
          <p:nvPr/>
        </p:nvSpPr>
        <p:spPr>
          <a:xfrm flipH="1" rot="5400000">
            <a:off x="11374505" y="407323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7"/>
          <p:cNvSpPr/>
          <p:nvPr/>
        </p:nvSpPr>
        <p:spPr>
          <a:xfrm flipH="1" rot="5400000">
            <a:off x="11374505" y="519528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" name="Google Shape;202;p7"/>
          <p:cNvSpPr/>
          <p:nvPr/>
        </p:nvSpPr>
        <p:spPr>
          <a:xfrm flipH="1" rot="5400000">
            <a:off x="-130534" y="142701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" name="Google Shape;203;p7"/>
          <p:cNvSpPr/>
          <p:nvPr/>
        </p:nvSpPr>
        <p:spPr>
          <a:xfrm flipH="1" rot="5400000">
            <a:off x="-134946" y="246413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" name="Google Shape;204;p7"/>
          <p:cNvSpPr/>
          <p:nvPr/>
        </p:nvSpPr>
        <p:spPr>
          <a:xfrm flipH="1" rot="5400000">
            <a:off x="-130534" y="3484082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5" name="Google Shape;205;p7"/>
          <p:cNvSpPr/>
          <p:nvPr/>
        </p:nvSpPr>
        <p:spPr>
          <a:xfrm flipH="1" rot="5400000">
            <a:off x="-134946" y="452120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7"/>
          <p:cNvSpPr/>
          <p:nvPr/>
        </p:nvSpPr>
        <p:spPr>
          <a:xfrm flipH="1" rot="5400000">
            <a:off x="-134946" y="564324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207" name="Google Shape;207;p7"/>
          <p:cNvCxnSpPr/>
          <p:nvPr/>
        </p:nvCxnSpPr>
        <p:spPr>
          <a:xfrm>
            <a:off x="951346" y="1246909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08" name="Google Shape;208;p7"/>
          <p:cNvCxnSpPr/>
          <p:nvPr/>
        </p:nvCxnSpPr>
        <p:spPr>
          <a:xfrm>
            <a:off x="951345" y="172522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09" name="Google Shape;209;p7"/>
          <p:cNvCxnSpPr/>
          <p:nvPr/>
        </p:nvCxnSpPr>
        <p:spPr>
          <a:xfrm>
            <a:off x="947763" y="2237840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10" name="Google Shape;210;p7"/>
          <p:cNvCxnSpPr/>
          <p:nvPr/>
        </p:nvCxnSpPr>
        <p:spPr>
          <a:xfrm>
            <a:off x="947762" y="272208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211" name="Google Shape;211;p7"/>
          <p:cNvGrpSpPr/>
          <p:nvPr/>
        </p:nvGrpSpPr>
        <p:grpSpPr>
          <a:xfrm>
            <a:off x="5980716" y="4338280"/>
            <a:ext cx="5029199" cy="1475173"/>
            <a:chOff x="7685689" y="4338280"/>
            <a:chExt cx="3324225" cy="1475173"/>
          </a:xfrm>
        </p:grpSpPr>
        <p:cxnSp>
          <p:nvCxnSpPr>
            <p:cNvPr id="212" name="Google Shape;212;p7"/>
            <p:cNvCxnSpPr/>
            <p:nvPr/>
          </p:nvCxnSpPr>
          <p:spPr>
            <a:xfrm>
              <a:off x="7689273" y="4338280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3" name="Google Shape;213;p7"/>
            <p:cNvCxnSpPr/>
            <p:nvPr/>
          </p:nvCxnSpPr>
          <p:spPr>
            <a:xfrm>
              <a:off x="7689272" y="481659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4" name="Google Shape;214;p7"/>
            <p:cNvCxnSpPr/>
            <p:nvPr/>
          </p:nvCxnSpPr>
          <p:spPr>
            <a:xfrm>
              <a:off x="7685690" y="5329211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5" name="Google Shape;215;p7"/>
            <p:cNvCxnSpPr/>
            <p:nvPr/>
          </p:nvCxnSpPr>
          <p:spPr>
            <a:xfrm>
              <a:off x="7685689" y="581345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pic>
        <p:nvPicPr>
          <p:cNvPr descr="Imagen que contiene electrónica&#10;&#10;Descripción generada automáticamente" id="216" name="Google Shape;216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87357" y="844753"/>
            <a:ext cx="1443721" cy="1674966"/>
          </a:xfrm>
          <a:prstGeom prst="rect">
            <a:avLst/>
          </a:prstGeom>
          <a:noFill/>
          <a:ln>
            <a:noFill/>
          </a:ln>
        </p:spPr>
      </p:pic>
      <p:pic>
        <p:nvPicPr>
          <p:cNvPr id="217" name="Google Shape;217;p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629742" y="1686237"/>
            <a:ext cx="1371418" cy="137141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8" name="Google Shape;218;p7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91851" y="982039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219" name="Google Shape;219;p7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82303" y="1232255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220" name="Google Shape;220;p7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11339" y="1487418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221" name="Google Shape;221;p7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43789" y="1760313"/>
            <a:ext cx="2807471" cy="329212"/>
          </a:xfrm>
          <a:prstGeom prst="rect">
            <a:avLst/>
          </a:prstGeom>
          <a:noFill/>
          <a:ln>
            <a:noFill/>
          </a:ln>
        </p:spPr>
      </p:pic>
      <p:sp>
        <p:nvSpPr>
          <p:cNvPr id="222" name="Google Shape;222;p7"/>
          <p:cNvSpPr/>
          <p:nvPr/>
        </p:nvSpPr>
        <p:spPr>
          <a:xfrm rot="-189662">
            <a:off x="816554" y="437338"/>
            <a:ext cx="10532096" cy="577153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7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6">
  <p:cSld name="0072_Edwin_Template_SlidesMania_6">
    <p:bg>
      <p:bgPr>
        <a:solidFill>
          <a:srgbClr val="E2E2E2"/>
        </a:solidFill>
      </p:bgPr>
    </p:bg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8"/>
          <p:cNvSpPr/>
          <p:nvPr/>
        </p:nvSpPr>
        <p:spPr>
          <a:xfrm rot="5400000">
            <a:off x="-902726" y="943611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8"/>
          <p:cNvSpPr/>
          <p:nvPr/>
        </p:nvSpPr>
        <p:spPr>
          <a:xfrm flipH="1" rot="-5400000">
            <a:off x="6203869" y="943610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8"/>
          <p:cNvSpPr/>
          <p:nvPr/>
        </p:nvSpPr>
        <p:spPr>
          <a:xfrm flipH="1" rot="5400000">
            <a:off x="11404623" y="64608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8" name="Google Shape;228;p8"/>
          <p:cNvSpPr/>
          <p:nvPr/>
        </p:nvSpPr>
        <p:spPr>
          <a:xfrm flipH="1" rot="5400000">
            <a:off x="11400211" y="168319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9" name="Google Shape;229;p8"/>
          <p:cNvSpPr/>
          <p:nvPr/>
        </p:nvSpPr>
        <p:spPr>
          <a:xfrm flipH="1" rot="5400000">
            <a:off x="11404623" y="27031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8"/>
          <p:cNvSpPr/>
          <p:nvPr/>
        </p:nvSpPr>
        <p:spPr>
          <a:xfrm flipH="1" rot="5400000">
            <a:off x="11400211" y="37402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8"/>
          <p:cNvSpPr/>
          <p:nvPr/>
        </p:nvSpPr>
        <p:spPr>
          <a:xfrm flipH="1" rot="5400000">
            <a:off x="11400211" y="486231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2" name="Google Shape;232;p8"/>
          <p:cNvSpPr/>
          <p:nvPr/>
        </p:nvSpPr>
        <p:spPr>
          <a:xfrm flipH="1" rot="5400000">
            <a:off x="11400211" y="595776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" name="Google Shape;233;p8"/>
          <p:cNvSpPr/>
          <p:nvPr/>
        </p:nvSpPr>
        <p:spPr>
          <a:xfrm flipH="1" rot="5400000">
            <a:off x="-126122" y="188438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" name="Google Shape;234;p8"/>
          <p:cNvSpPr/>
          <p:nvPr/>
        </p:nvSpPr>
        <p:spPr>
          <a:xfrm flipH="1" rot="5400000">
            <a:off x="-130534" y="292150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" name="Google Shape;235;p8"/>
          <p:cNvSpPr/>
          <p:nvPr/>
        </p:nvSpPr>
        <p:spPr>
          <a:xfrm flipH="1" rot="5400000">
            <a:off x="-126122" y="394145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6" name="Google Shape;236;p8"/>
          <p:cNvSpPr/>
          <p:nvPr/>
        </p:nvSpPr>
        <p:spPr>
          <a:xfrm flipH="1" rot="5400000">
            <a:off x="-130534" y="497857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" name="Google Shape;237;p8"/>
          <p:cNvSpPr/>
          <p:nvPr/>
        </p:nvSpPr>
        <p:spPr>
          <a:xfrm flipH="1" rot="5400000">
            <a:off x="-130534" y="610062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8" name="Google Shape;238;p8"/>
          <p:cNvSpPr/>
          <p:nvPr/>
        </p:nvSpPr>
        <p:spPr>
          <a:xfrm>
            <a:off x="0" y="2812026"/>
            <a:ext cx="12192000" cy="4045974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8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8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8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8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8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8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8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8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8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8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8"/>
          <p:cNvSpPr/>
          <p:nvPr/>
        </p:nvSpPr>
        <p:spPr>
          <a:xfrm flipH="1" rot="5400000">
            <a:off x="-134758" y="89552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8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9">
  <p:cSld name="0072_Edwin_Template_SlidesMania_9">
    <p:bg>
      <p:bgPr>
        <a:solidFill>
          <a:srgbClr val="F2F2F2"/>
        </a:solidFill>
      </p:bgPr>
    </p:bg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9"/>
          <p:cNvSpPr/>
          <p:nvPr/>
        </p:nvSpPr>
        <p:spPr>
          <a:xfrm>
            <a:off x="106134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9"/>
          <p:cNvSpPr/>
          <p:nvPr/>
        </p:nvSpPr>
        <p:spPr>
          <a:xfrm>
            <a:off x="213463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9"/>
          <p:cNvSpPr/>
          <p:nvPr/>
        </p:nvSpPr>
        <p:spPr>
          <a:xfrm rot="5400000">
            <a:off x="183503" y="175487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9"/>
          <p:cNvSpPr/>
          <p:nvPr/>
        </p:nvSpPr>
        <p:spPr>
          <a:xfrm rot="-5400000">
            <a:off x="11386010" y="6135423"/>
            <a:ext cx="540000" cy="540000"/>
          </a:xfrm>
          <a:prstGeom prst="rtTriangle">
            <a:avLst/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6" name="Google Shape;256;p9"/>
          <p:cNvSpPr/>
          <p:nvPr/>
        </p:nvSpPr>
        <p:spPr>
          <a:xfrm>
            <a:off x="320792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7" name="Google Shape;257;p9"/>
          <p:cNvSpPr/>
          <p:nvPr/>
        </p:nvSpPr>
        <p:spPr>
          <a:xfrm>
            <a:off x="428122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8" name="Google Shape;258;p9"/>
          <p:cNvSpPr/>
          <p:nvPr/>
        </p:nvSpPr>
        <p:spPr>
          <a:xfrm>
            <a:off x="535451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9"/>
          <p:cNvSpPr/>
          <p:nvPr/>
        </p:nvSpPr>
        <p:spPr>
          <a:xfrm>
            <a:off x="642781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0" name="Google Shape;260;p9"/>
          <p:cNvSpPr/>
          <p:nvPr/>
        </p:nvSpPr>
        <p:spPr>
          <a:xfrm>
            <a:off x="750110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1" name="Google Shape;261;p9"/>
          <p:cNvSpPr/>
          <p:nvPr/>
        </p:nvSpPr>
        <p:spPr>
          <a:xfrm>
            <a:off x="857439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9"/>
          <p:cNvSpPr/>
          <p:nvPr/>
        </p:nvSpPr>
        <p:spPr>
          <a:xfrm>
            <a:off x="964769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9"/>
          <p:cNvSpPr/>
          <p:nvPr/>
        </p:nvSpPr>
        <p:spPr>
          <a:xfrm>
            <a:off x="1072098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9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9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9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9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9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9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9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9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9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9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9"/>
          <p:cNvSpPr/>
          <p:nvPr/>
        </p:nvSpPr>
        <p:spPr>
          <a:xfrm flipH="1" rot="5400000">
            <a:off x="11378917" y="9790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9"/>
          <p:cNvSpPr/>
          <p:nvPr/>
        </p:nvSpPr>
        <p:spPr>
          <a:xfrm flipH="1" rot="5400000">
            <a:off x="11374505" y="20161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9"/>
          <p:cNvSpPr/>
          <p:nvPr/>
        </p:nvSpPr>
        <p:spPr>
          <a:xfrm flipH="1" rot="5400000">
            <a:off x="11378917" y="303611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9"/>
          <p:cNvSpPr/>
          <p:nvPr/>
        </p:nvSpPr>
        <p:spPr>
          <a:xfrm flipH="1" rot="5400000">
            <a:off x="11374505" y="407323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9"/>
          <p:cNvSpPr/>
          <p:nvPr/>
        </p:nvSpPr>
        <p:spPr>
          <a:xfrm flipH="1" rot="5400000">
            <a:off x="11374505" y="519528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9"/>
          <p:cNvSpPr/>
          <p:nvPr/>
        </p:nvSpPr>
        <p:spPr>
          <a:xfrm flipH="1" rot="5400000">
            <a:off x="-130534" y="142701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9"/>
          <p:cNvSpPr/>
          <p:nvPr/>
        </p:nvSpPr>
        <p:spPr>
          <a:xfrm flipH="1" rot="5400000">
            <a:off x="-134946" y="246413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9"/>
          <p:cNvSpPr/>
          <p:nvPr/>
        </p:nvSpPr>
        <p:spPr>
          <a:xfrm flipH="1" rot="5400000">
            <a:off x="-130534" y="3484082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9"/>
          <p:cNvSpPr/>
          <p:nvPr/>
        </p:nvSpPr>
        <p:spPr>
          <a:xfrm flipH="1" rot="5400000">
            <a:off x="-134946" y="452120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9"/>
          <p:cNvSpPr/>
          <p:nvPr/>
        </p:nvSpPr>
        <p:spPr>
          <a:xfrm flipH="1" rot="5400000">
            <a:off x="-134946" y="564324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284" name="Google Shape;284;p9"/>
          <p:cNvCxnSpPr/>
          <p:nvPr/>
        </p:nvCxnSpPr>
        <p:spPr>
          <a:xfrm>
            <a:off x="951346" y="1246909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85" name="Google Shape;285;p9"/>
          <p:cNvCxnSpPr/>
          <p:nvPr/>
        </p:nvCxnSpPr>
        <p:spPr>
          <a:xfrm>
            <a:off x="951345" y="172522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86" name="Google Shape;286;p9"/>
          <p:cNvCxnSpPr/>
          <p:nvPr/>
        </p:nvCxnSpPr>
        <p:spPr>
          <a:xfrm>
            <a:off x="947763" y="2237840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87" name="Google Shape;287;p9"/>
          <p:cNvCxnSpPr/>
          <p:nvPr/>
        </p:nvCxnSpPr>
        <p:spPr>
          <a:xfrm>
            <a:off x="947762" y="2722082"/>
            <a:ext cx="3320641" cy="0"/>
          </a:xfrm>
          <a:prstGeom prst="straightConnector1">
            <a:avLst/>
          </a:prstGeom>
          <a:noFill/>
          <a:ln cap="flat" cmpd="sng" w="19050">
            <a:solidFill>
              <a:schemeClr val="dk1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288" name="Google Shape;288;p9"/>
          <p:cNvGrpSpPr/>
          <p:nvPr/>
        </p:nvGrpSpPr>
        <p:grpSpPr>
          <a:xfrm>
            <a:off x="5980716" y="4338280"/>
            <a:ext cx="5029199" cy="1475173"/>
            <a:chOff x="7685689" y="4338280"/>
            <a:chExt cx="3324225" cy="1475173"/>
          </a:xfrm>
        </p:grpSpPr>
        <p:cxnSp>
          <p:nvCxnSpPr>
            <p:cNvPr id="289" name="Google Shape;289;p9"/>
            <p:cNvCxnSpPr/>
            <p:nvPr/>
          </p:nvCxnSpPr>
          <p:spPr>
            <a:xfrm>
              <a:off x="7689273" y="4338280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0" name="Google Shape;290;p9"/>
            <p:cNvCxnSpPr/>
            <p:nvPr/>
          </p:nvCxnSpPr>
          <p:spPr>
            <a:xfrm>
              <a:off x="7689272" y="481659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1" name="Google Shape;291;p9"/>
            <p:cNvCxnSpPr/>
            <p:nvPr/>
          </p:nvCxnSpPr>
          <p:spPr>
            <a:xfrm>
              <a:off x="7685690" y="5329211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2" name="Google Shape;292;p9"/>
            <p:cNvCxnSpPr/>
            <p:nvPr/>
          </p:nvCxnSpPr>
          <p:spPr>
            <a:xfrm>
              <a:off x="7685689" y="5813453"/>
              <a:ext cx="3320641" cy="0"/>
            </a:xfrm>
            <a:prstGeom prst="straightConnector1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  <p:pic>
        <p:nvPicPr>
          <p:cNvPr descr="Imagen que contiene electrónica&#10;&#10;Descripción generada automáticamente" id="293" name="Google Shape;293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9487357" y="844753"/>
            <a:ext cx="1443721" cy="1674966"/>
          </a:xfrm>
          <a:prstGeom prst="rect">
            <a:avLst/>
          </a:prstGeom>
          <a:noFill/>
          <a:ln>
            <a:noFill/>
          </a:ln>
        </p:spPr>
      </p:pic>
      <p:pic>
        <p:nvPicPr>
          <p:cNvPr id="294" name="Google Shape;294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629742" y="1686237"/>
            <a:ext cx="1371418" cy="1371418"/>
          </a:xfrm>
          <a:prstGeom prst="rect">
            <a:avLst/>
          </a:prstGeom>
          <a:noFill/>
          <a:ln>
            <a:noFill/>
          </a:ln>
        </p:spPr>
      </p:pic>
      <p:pic>
        <p:nvPicPr>
          <p:cNvPr id="295" name="Google Shape;295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91851" y="982039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296" name="Google Shape;296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82303" y="1232255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" name="Google Shape;297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11339" y="1487418"/>
            <a:ext cx="2807471" cy="329212"/>
          </a:xfrm>
          <a:prstGeom prst="rect">
            <a:avLst/>
          </a:prstGeom>
          <a:noFill/>
          <a:ln>
            <a:noFill/>
          </a:ln>
        </p:spPr>
      </p:pic>
      <p:pic>
        <p:nvPicPr>
          <p:cNvPr id="298" name="Google Shape;298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543789" y="1760313"/>
            <a:ext cx="2807471" cy="329212"/>
          </a:xfrm>
          <a:prstGeom prst="rect">
            <a:avLst/>
          </a:prstGeom>
          <a:noFill/>
          <a:ln>
            <a:noFill/>
          </a:ln>
        </p:spPr>
      </p:pic>
      <p:sp>
        <p:nvSpPr>
          <p:cNvPr id="299" name="Google Shape;299;p9"/>
          <p:cNvSpPr/>
          <p:nvPr/>
        </p:nvSpPr>
        <p:spPr>
          <a:xfrm rot="-189662">
            <a:off x="2425859" y="142587"/>
            <a:ext cx="6429034" cy="645604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0" name="Google Shape;300;p9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5">
  <p:cSld name="0072_Edwin_Template_SlidesMania_5">
    <p:bg>
      <p:bgPr>
        <a:solidFill>
          <a:srgbClr val="E2E2E2"/>
        </a:solidFill>
      </p:bgPr>
    </p:bg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10"/>
          <p:cNvSpPr/>
          <p:nvPr/>
        </p:nvSpPr>
        <p:spPr>
          <a:xfrm rot="5400000">
            <a:off x="-902726" y="943611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" name="Google Shape;303;p10"/>
          <p:cNvSpPr/>
          <p:nvPr/>
        </p:nvSpPr>
        <p:spPr>
          <a:xfrm flipH="1" rot="-5400000">
            <a:off x="6203869" y="943610"/>
            <a:ext cx="6890859" cy="5085409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" name="Google Shape;304;p10"/>
          <p:cNvSpPr/>
          <p:nvPr/>
        </p:nvSpPr>
        <p:spPr>
          <a:xfrm flipH="1" rot="5400000">
            <a:off x="11404623" y="64608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" name="Google Shape;305;p10"/>
          <p:cNvSpPr/>
          <p:nvPr/>
        </p:nvSpPr>
        <p:spPr>
          <a:xfrm flipH="1" rot="5400000">
            <a:off x="11400211" y="168319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" name="Google Shape;306;p10"/>
          <p:cNvSpPr/>
          <p:nvPr/>
        </p:nvSpPr>
        <p:spPr>
          <a:xfrm flipH="1" rot="5400000">
            <a:off x="11404623" y="27031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7" name="Google Shape;307;p10"/>
          <p:cNvSpPr/>
          <p:nvPr/>
        </p:nvSpPr>
        <p:spPr>
          <a:xfrm flipH="1" rot="5400000">
            <a:off x="11400211" y="37402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10"/>
          <p:cNvSpPr/>
          <p:nvPr/>
        </p:nvSpPr>
        <p:spPr>
          <a:xfrm flipH="1" rot="5400000">
            <a:off x="11400211" y="486231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10"/>
          <p:cNvSpPr/>
          <p:nvPr/>
        </p:nvSpPr>
        <p:spPr>
          <a:xfrm flipH="1" rot="5400000">
            <a:off x="11400211" y="595776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10"/>
          <p:cNvSpPr/>
          <p:nvPr/>
        </p:nvSpPr>
        <p:spPr>
          <a:xfrm flipH="1" rot="5400000">
            <a:off x="-126122" y="188438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1" name="Google Shape;311;p10"/>
          <p:cNvSpPr/>
          <p:nvPr/>
        </p:nvSpPr>
        <p:spPr>
          <a:xfrm flipH="1" rot="5400000">
            <a:off x="-130534" y="292150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10"/>
          <p:cNvSpPr/>
          <p:nvPr/>
        </p:nvSpPr>
        <p:spPr>
          <a:xfrm flipH="1" rot="5400000">
            <a:off x="-126122" y="394145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10"/>
          <p:cNvSpPr/>
          <p:nvPr/>
        </p:nvSpPr>
        <p:spPr>
          <a:xfrm flipH="1" rot="5400000">
            <a:off x="-130534" y="497857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10"/>
          <p:cNvSpPr/>
          <p:nvPr/>
        </p:nvSpPr>
        <p:spPr>
          <a:xfrm flipH="1" rot="5400000">
            <a:off x="-130534" y="610062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10"/>
          <p:cNvSpPr/>
          <p:nvPr/>
        </p:nvSpPr>
        <p:spPr>
          <a:xfrm>
            <a:off x="0" y="2812026"/>
            <a:ext cx="12192000" cy="4045974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10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10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10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" name="Google Shape;319;p10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10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10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10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10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10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10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" name="Google Shape;326;p10"/>
          <p:cNvSpPr/>
          <p:nvPr/>
        </p:nvSpPr>
        <p:spPr>
          <a:xfrm flipH="1" rot="5400000">
            <a:off x="-134758" y="89552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7" name="Google Shape;327;p10"/>
          <p:cNvSpPr/>
          <p:nvPr/>
        </p:nvSpPr>
        <p:spPr>
          <a:xfrm rot="-189662">
            <a:off x="1606922" y="247840"/>
            <a:ext cx="9146293" cy="5771536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8" name="Google Shape;328;p10"/>
          <p:cNvSpPr/>
          <p:nvPr/>
        </p:nvSpPr>
        <p:spPr>
          <a:xfrm>
            <a:off x="1906108" y="1836905"/>
            <a:ext cx="2012097" cy="1394864"/>
          </a:xfrm>
          <a:prstGeom prst="parallelogram">
            <a:avLst>
              <a:gd fmla="val 37264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9" name="Google Shape;329;p10"/>
          <p:cNvSpPr/>
          <p:nvPr/>
        </p:nvSpPr>
        <p:spPr>
          <a:xfrm>
            <a:off x="4101706" y="1836905"/>
            <a:ext cx="2012097" cy="1394864"/>
          </a:xfrm>
          <a:prstGeom prst="parallelogram">
            <a:avLst>
              <a:gd fmla="val 37264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10"/>
          <p:cNvSpPr/>
          <p:nvPr/>
        </p:nvSpPr>
        <p:spPr>
          <a:xfrm>
            <a:off x="6292412" y="1839719"/>
            <a:ext cx="2012097" cy="1394864"/>
          </a:xfrm>
          <a:prstGeom prst="parallelogram">
            <a:avLst>
              <a:gd fmla="val 37264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10"/>
          <p:cNvSpPr/>
          <p:nvPr/>
        </p:nvSpPr>
        <p:spPr>
          <a:xfrm>
            <a:off x="8488010" y="1839719"/>
            <a:ext cx="2012097" cy="1394864"/>
          </a:xfrm>
          <a:prstGeom prst="parallelogram">
            <a:avLst>
              <a:gd fmla="val 37264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2" name="Google Shape;332;p10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2_Edwin_Template_SlidesMania_2">
  <p:cSld name="0072_Edwin_Template_SlidesMania_2">
    <p:bg>
      <p:bgPr>
        <a:solidFill>
          <a:srgbClr val="F2F2F2"/>
        </a:solidFill>
      </p:bgPr>
    </p:bg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11"/>
          <p:cNvSpPr/>
          <p:nvPr/>
        </p:nvSpPr>
        <p:spPr>
          <a:xfrm flipH="1" rot="5400000">
            <a:off x="11404623" y="646081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" name="Google Shape;335;p11"/>
          <p:cNvSpPr/>
          <p:nvPr/>
        </p:nvSpPr>
        <p:spPr>
          <a:xfrm flipH="1" rot="5400000">
            <a:off x="11400211" y="168319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" name="Google Shape;336;p11"/>
          <p:cNvSpPr/>
          <p:nvPr/>
        </p:nvSpPr>
        <p:spPr>
          <a:xfrm flipH="1" rot="5400000">
            <a:off x="11404623" y="270315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" name="Google Shape;337;p11"/>
          <p:cNvSpPr/>
          <p:nvPr/>
        </p:nvSpPr>
        <p:spPr>
          <a:xfrm flipH="1" rot="5400000">
            <a:off x="11400211" y="374026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8" name="Google Shape;338;p11"/>
          <p:cNvSpPr/>
          <p:nvPr/>
        </p:nvSpPr>
        <p:spPr>
          <a:xfrm flipH="1" rot="5400000">
            <a:off x="11400211" y="486231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" name="Google Shape;339;p11"/>
          <p:cNvSpPr/>
          <p:nvPr/>
        </p:nvSpPr>
        <p:spPr>
          <a:xfrm flipH="1" rot="5400000">
            <a:off x="11400211" y="5957760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11"/>
          <p:cNvSpPr/>
          <p:nvPr/>
        </p:nvSpPr>
        <p:spPr>
          <a:xfrm flipH="1" rot="5400000">
            <a:off x="81376" y="104034"/>
            <a:ext cx="468074" cy="263442"/>
          </a:xfrm>
          <a:prstGeom prst="parallelogram">
            <a:avLst>
              <a:gd fmla="val 63570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11"/>
          <p:cNvSpPr/>
          <p:nvPr/>
        </p:nvSpPr>
        <p:spPr>
          <a:xfrm flipH="1" rot="5400000">
            <a:off x="-126122" y="188438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11"/>
          <p:cNvSpPr/>
          <p:nvPr/>
        </p:nvSpPr>
        <p:spPr>
          <a:xfrm flipH="1" rot="5400000">
            <a:off x="-130534" y="2921506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11"/>
          <p:cNvSpPr/>
          <p:nvPr/>
        </p:nvSpPr>
        <p:spPr>
          <a:xfrm flipH="1" rot="5400000">
            <a:off x="-126122" y="394145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11"/>
          <p:cNvSpPr/>
          <p:nvPr/>
        </p:nvSpPr>
        <p:spPr>
          <a:xfrm flipH="1" rot="5400000">
            <a:off x="-130534" y="497857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11"/>
          <p:cNvSpPr/>
          <p:nvPr/>
        </p:nvSpPr>
        <p:spPr>
          <a:xfrm flipH="1" rot="5400000">
            <a:off x="-130534" y="6100623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" name="Google Shape;346;p11"/>
          <p:cNvSpPr/>
          <p:nvPr/>
        </p:nvSpPr>
        <p:spPr>
          <a:xfrm>
            <a:off x="0" y="2812026"/>
            <a:ext cx="12192000" cy="4045974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" name="Google Shape;347;p11"/>
          <p:cNvSpPr/>
          <p:nvPr/>
        </p:nvSpPr>
        <p:spPr>
          <a:xfrm flipH="1" rot="10800000">
            <a:off x="0" y="9301"/>
            <a:ext cx="12192000" cy="4045974"/>
          </a:xfrm>
          <a:prstGeom prst="triangle">
            <a:avLst>
              <a:gd fmla="val 50000" name="adj"/>
            </a:avLst>
          </a:prstGeom>
          <a:solidFill>
            <a:srgbClr val="F2F2F2"/>
          </a:solidFill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8" name="Google Shape;348;p11"/>
          <p:cNvSpPr/>
          <p:nvPr/>
        </p:nvSpPr>
        <p:spPr>
          <a:xfrm>
            <a:off x="95318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" name="Google Shape;349;p11"/>
          <p:cNvSpPr/>
          <p:nvPr/>
        </p:nvSpPr>
        <p:spPr>
          <a:xfrm>
            <a:off x="202648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0" name="Google Shape;350;p11"/>
          <p:cNvSpPr/>
          <p:nvPr/>
        </p:nvSpPr>
        <p:spPr>
          <a:xfrm>
            <a:off x="309977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1" name="Google Shape;351;p11"/>
          <p:cNvSpPr/>
          <p:nvPr/>
        </p:nvSpPr>
        <p:spPr>
          <a:xfrm>
            <a:off x="417307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2" name="Google Shape;352;p11"/>
          <p:cNvSpPr/>
          <p:nvPr/>
        </p:nvSpPr>
        <p:spPr>
          <a:xfrm>
            <a:off x="524636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3" name="Google Shape;353;p11"/>
          <p:cNvSpPr/>
          <p:nvPr/>
        </p:nvSpPr>
        <p:spPr>
          <a:xfrm>
            <a:off x="6319659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11"/>
          <p:cNvSpPr/>
          <p:nvPr/>
        </p:nvSpPr>
        <p:spPr>
          <a:xfrm>
            <a:off x="7392953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" name="Google Shape;355;p11"/>
          <p:cNvSpPr/>
          <p:nvPr/>
        </p:nvSpPr>
        <p:spPr>
          <a:xfrm>
            <a:off x="8466247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11"/>
          <p:cNvSpPr/>
          <p:nvPr/>
        </p:nvSpPr>
        <p:spPr>
          <a:xfrm>
            <a:off x="9539541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11"/>
          <p:cNvSpPr/>
          <p:nvPr/>
        </p:nvSpPr>
        <p:spPr>
          <a:xfrm>
            <a:off x="10612835" y="175487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11"/>
          <p:cNvSpPr/>
          <p:nvPr/>
        </p:nvSpPr>
        <p:spPr>
          <a:xfrm>
            <a:off x="168753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11"/>
          <p:cNvSpPr/>
          <p:nvPr/>
        </p:nvSpPr>
        <p:spPr>
          <a:xfrm>
            <a:off x="276083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11"/>
          <p:cNvSpPr/>
          <p:nvPr/>
        </p:nvSpPr>
        <p:spPr>
          <a:xfrm>
            <a:off x="383412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11"/>
          <p:cNvSpPr/>
          <p:nvPr/>
        </p:nvSpPr>
        <p:spPr>
          <a:xfrm>
            <a:off x="490742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11"/>
          <p:cNvSpPr/>
          <p:nvPr/>
        </p:nvSpPr>
        <p:spPr>
          <a:xfrm>
            <a:off x="5980714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11"/>
          <p:cNvSpPr/>
          <p:nvPr/>
        </p:nvSpPr>
        <p:spPr>
          <a:xfrm>
            <a:off x="7054008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11"/>
          <p:cNvSpPr/>
          <p:nvPr/>
        </p:nvSpPr>
        <p:spPr>
          <a:xfrm>
            <a:off x="8127302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11"/>
          <p:cNvSpPr/>
          <p:nvPr/>
        </p:nvSpPr>
        <p:spPr>
          <a:xfrm>
            <a:off x="9200596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11"/>
          <p:cNvSpPr/>
          <p:nvPr/>
        </p:nvSpPr>
        <p:spPr>
          <a:xfrm>
            <a:off x="10273890" y="6414659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E145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11"/>
          <p:cNvSpPr/>
          <p:nvPr/>
        </p:nvSpPr>
        <p:spPr>
          <a:xfrm>
            <a:off x="614244" y="6414658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11"/>
          <p:cNvSpPr/>
          <p:nvPr/>
        </p:nvSpPr>
        <p:spPr>
          <a:xfrm flipH="1" rot="5400000">
            <a:off x="-134758" y="895525"/>
            <a:ext cx="895927" cy="267854"/>
          </a:xfrm>
          <a:prstGeom prst="parallelogram">
            <a:avLst>
              <a:gd fmla="val 71035" name="adj"/>
            </a:avLst>
          </a:prstGeom>
          <a:solidFill>
            <a:srgbClr val="4676A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11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  <p:extLst>
    <p:ext uri="{DCECCB84-F9BA-43D5-87BE-67443E8EF086}">
      <p15:sldGuideLst>
        <p15:guide id="1" pos="5858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500">
                <a:solidFill>
                  <a:srgbClr val="4676AA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4676AA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0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1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p12"/>
          <p:cNvSpPr txBox="1"/>
          <p:nvPr/>
        </p:nvSpPr>
        <p:spPr>
          <a:xfrm>
            <a:off x="5948515" y="3775587"/>
            <a:ext cx="2927404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s-ES" sz="3600" u="none" cap="none" strike="noStrike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Here goes your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36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presentation title</a:t>
            </a:r>
            <a:endParaRPr b="1" sz="36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13"/>
          <p:cNvSpPr txBox="1"/>
          <p:nvPr/>
        </p:nvSpPr>
        <p:spPr>
          <a:xfrm rot="-418919">
            <a:off x="2579554" y="806244"/>
            <a:ext cx="347883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a title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380" name="Google Shape;380;p13"/>
          <p:cNvSpPr/>
          <p:nvPr/>
        </p:nvSpPr>
        <p:spPr>
          <a:xfrm rot="-476659">
            <a:off x="4249459" y="1553072"/>
            <a:ext cx="4148978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8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This slide can be used as a section title slide</a:t>
            </a:r>
            <a:endParaRPr sz="2800">
              <a:solidFill>
                <a:srgbClr val="2F5496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14"/>
          <p:cNvSpPr txBox="1"/>
          <p:nvPr/>
        </p:nvSpPr>
        <p:spPr>
          <a:xfrm rot="-226958">
            <a:off x="2612203" y="1687880"/>
            <a:ext cx="347883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a title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386" name="Google Shape;386;p14"/>
          <p:cNvSpPr/>
          <p:nvPr/>
        </p:nvSpPr>
        <p:spPr>
          <a:xfrm rot="-183664">
            <a:off x="2775860" y="2801124"/>
            <a:ext cx="6355599" cy="181588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8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 sz="2800">
              <a:solidFill>
                <a:srgbClr val="2F5496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p15"/>
          <p:cNvSpPr txBox="1"/>
          <p:nvPr/>
        </p:nvSpPr>
        <p:spPr>
          <a:xfrm>
            <a:off x="3501379" y="398246"/>
            <a:ext cx="5189241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your map data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pic>
        <p:nvPicPr>
          <p:cNvPr descr="Abrir sobre" id="392" name="Google Shape;392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054221" y="3363686"/>
            <a:ext cx="564502" cy="56450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brir sobre" id="393" name="Google Shape;393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849307" y="3459551"/>
            <a:ext cx="564502" cy="56450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brir sobre" id="394" name="Google Shape;394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621140" y="4713163"/>
            <a:ext cx="564502" cy="56450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brir sobre" id="395" name="Google Shape;395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584998" y="4806569"/>
            <a:ext cx="564502" cy="564502"/>
          </a:xfrm>
          <a:prstGeom prst="rect">
            <a:avLst/>
          </a:prstGeom>
          <a:noFill/>
          <a:ln>
            <a:noFill/>
          </a:ln>
        </p:spPr>
      </p:pic>
      <p:sp>
        <p:nvSpPr>
          <p:cNvPr id="396" name="Google Shape;396;p15"/>
          <p:cNvSpPr/>
          <p:nvPr/>
        </p:nvSpPr>
        <p:spPr>
          <a:xfrm>
            <a:off x="1250500" y="4900562"/>
            <a:ext cx="2556389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4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</a:t>
            </a:r>
            <a:endParaRPr/>
          </a:p>
        </p:txBody>
      </p:sp>
      <p:sp>
        <p:nvSpPr>
          <p:cNvPr id="397" name="Google Shape;397;p15"/>
          <p:cNvSpPr/>
          <p:nvPr/>
        </p:nvSpPr>
        <p:spPr>
          <a:xfrm>
            <a:off x="889104" y="1357273"/>
            <a:ext cx="2556389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4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</a:t>
            </a:r>
            <a:endParaRPr/>
          </a:p>
        </p:txBody>
      </p:sp>
      <p:sp>
        <p:nvSpPr>
          <p:cNvPr id="398" name="Google Shape;398;p15"/>
          <p:cNvSpPr/>
          <p:nvPr/>
        </p:nvSpPr>
        <p:spPr>
          <a:xfrm>
            <a:off x="8823847" y="1229243"/>
            <a:ext cx="2556389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4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</a:t>
            </a:r>
            <a:endParaRPr/>
          </a:p>
        </p:txBody>
      </p:sp>
      <p:sp>
        <p:nvSpPr>
          <p:cNvPr id="399" name="Google Shape;399;p15"/>
          <p:cNvSpPr/>
          <p:nvPr/>
        </p:nvSpPr>
        <p:spPr>
          <a:xfrm>
            <a:off x="9013569" y="3700233"/>
            <a:ext cx="2556389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4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</a:t>
            </a:r>
            <a:endParaRPr/>
          </a:p>
        </p:txBody>
      </p:sp>
      <p:cxnSp>
        <p:nvCxnSpPr>
          <p:cNvPr id="400" name="Google Shape;400;p15"/>
          <p:cNvCxnSpPr>
            <a:stCxn id="392" idx="1"/>
            <a:endCxn id="397" idx="2"/>
          </p:cNvCxnSpPr>
          <p:nvPr/>
        </p:nvCxnSpPr>
        <p:spPr>
          <a:xfrm rot="10800000">
            <a:off x="2167421" y="2557537"/>
            <a:ext cx="886800" cy="1088400"/>
          </a:xfrm>
          <a:prstGeom prst="bentConnector2">
            <a:avLst/>
          </a:prstGeom>
          <a:noFill/>
          <a:ln cap="flat" cmpd="sng" w="19050">
            <a:solidFill>
              <a:srgbClr val="133D82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01" name="Google Shape;401;p15"/>
          <p:cNvCxnSpPr>
            <a:stCxn id="395" idx="1"/>
            <a:endCxn id="396" idx="0"/>
          </p:cNvCxnSpPr>
          <p:nvPr/>
        </p:nvCxnSpPr>
        <p:spPr>
          <a:xfrm rot="10800000">
            <a:off x="2528798" y="4900420"/>
            <a:ext cx="2056200" cy="188400"/>
          </a:xfrm>
          <a:prstGeom prst="bentConnector4">
            <a:avLst>
              <a:gd fmla="val 18921" name="adj1"/>
              <a:gd fmla="val 221262" name="adj2"/>
            </a:avLst>
          </a:prstGeom>
          <a:noFill/>
          <a:ln cap="flat" cmpd="sng" w="19050">
            <a:solidFill>
              <a:srgbClr val="133D82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02" name="Google Shape;402;p15"/>
          <p:cNvCxnSpPr>
            <a:stCxn id="398" idx="1"/>
            <a:endCxn id="393" idx="0"/>
          </p:cNvCxnSpPr>
          <p:nvPr/>
        </p:nvCxnSpPr>
        <p:spPr>
          <a:xfrm flipH="1">
            <a:off x="8131447" y="1829407"/>
            <a:ext cx="692400" cy="1630200"/>
          </a:xfrm>
          <a:prstGeom prst="bentConnector2">
            <a:avLst/>
          </a:prstGeom>
          <a:noFill/>
          <a:ln cap="flat" cmpd="sng" w="19050">
            <a:solidFill>
              <a:srgbClr val="133D82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03" name="Google Shape;403;p15"/>
          <p:cNvCxnSpPr>
            <a:stCxn id="399" idx="2"/>
            <a:endCxn id="394" idx="2"/>
          </p:cNvCxnSpPr>
          <p:nvPr/>
        </p:nvCxnSpPr>
        <p:spPr>
          <a:xfrm rot="5400000">
            <a:off x="9409013" y="4394912"/>
            <a:ext cx="377100" cy="1388400"/>
          </a:xfrm>
          <a:prstGeom prst="bentConnector3">
            <a:avLst>
              <a:gd fmla="val 160621" name="adj1"/>
            </a:avLst>
          </a:prstGeom>
          <a:noFill/>
          <a:ln cap="flat" cmpd="sng" w="19050">
            <a:solidFill>
              <a:srgbClr val="133D82"/>
            </a:solidFill>
            <a:prstDash val="solid"/>
            <a:miter lim="800000"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08" name="Google Shape;408;p16"/>
          <p:cNvGraphicFramePr/>
          <p:nvPr/>
        </p:nvGraphicFramePr>
        <p:xfrm>
          <a:off x="1269163" y="188569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{A250EC46-D32B-4BDA-88C7-119ED0BA802F}</a:tableStyleId>
              </a:tblPr>
              <a:tblGrid>
                <a:gridCol w="1105300"/>
                <a:gridCol w="2169150"/>
                <a:gridCol w="2221900"/>
                <a:gridCol w="2019675"/>
                <a:gridCol w="2137650"/>
              </a:tblGrid>
              <a:tr h="593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400" u="none" cap="none" strike="noStrike">
                          <a:solidFill>
                            <a:schemeClr val="lt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Title 1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1454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400" u="none" cap="none" strike="noStrike">
                          <a:solidFill>
                            <a:schemeClr val="lt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Title 2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676A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400" u="none" cap="none" strike="noStrike">
                          <a:solidFill>
                            <a:schemeClr val="lt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Title 3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1454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400" u="none" cap="none" strike="noStrike">
                          <a:solidFill>
                            <a:schemeClr val="lt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Title 4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676A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400" u="none" cap="none" strike="noStrike">
                          <a:solidFill>
                            <a:schemeClr val="lt1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Title 5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1454D"/>
                    </a:solidFill>
                  </a:tcPr>
                </a:tc>
              </a:tr>
              <a:tr h="515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Lorem ipsum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Aenean commodo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Donec quam felis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Cum sociis natoque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15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2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Aenean commodo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Aenean massa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15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3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Aenean massa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Cum sociis natoque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Aenean massa.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Donec pede justo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15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4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Cum sociis natoque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Donec quam felis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Cum sociis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15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5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Donec quam felis</a:t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15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6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Donec pede justo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s-ES" sz="2400" u="none" cap="none" strike="noStrike">
                          <a:solidFill>
                            <a:srgbClr val="2F5496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Donec pede justo</a:t>
                      </a:r>
                      <a:endParaRPr/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5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 u="none" cap="none" strike="noStrike">
                        <a:solidFill>
                          <a:srgbClr val="2F5496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409" name="Google Shape;409;p16"/>
          <p:cNvSpPr txBox="1"/>
          <p:nvPr/>
        </p:nvSpPr>
        <p:spPr>
          <a:xfrm>
            <a:off x="3548032" y="838500"/>
            <a:ext cx="4254691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your table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p17"/>
          <p:cNvSpPr txBox="1"/>
          <p:nvPr/>
        </p:nvSpPr>
        <p:spPr>
          <a:xfrm>
            <a:off x="8019301" y="5486071"/>
            <a:ext cx="3510900" cy="8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images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grpSp>
        <p:nvGrpSpPr>
          <p:cNvPr id="415" name="Google Shape;415;p17"/>
          <p:cNvGrpSpPr/>
          <p:nvPr/>
        </p:nvGrpSpPr>
        <p:grpSpPr>
          <a:xfrm rot="-411085">
            <a:off x="2048088" y="546649"/>
            <a:ext cx="7311603" cy="5353422"/>
            <a:chOff x="1988300" y="294975"/>
            <a:chExt cx="7311300" cy="5353200"/>
          </a:xfrm>
        </p:grpSpPr>
        <p:sp>
          <p:nvSpPr>
            <p:cNvPr id="416" name="Google Shape;416;p17"/>
            <p:cNvSpPr/>
            <p:nvPr/>
          </p:nvSpPr>
          <p:spPr>
            <a:xfrm>
              <a:off x="1988300" y="294975"/>
              <a:ext cx="7311300" cy="53532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descr="Images" id="417" name="Google Shape;417;p17"/>
            <p:cNvGrpSpPr/>
            <p:nvPr/>
          </p:nvGrpSpPr>
          <p:grpSpPr>
            <a:xfrm>
              <a:off x="2906384" y="781921"/>
              <a:ext cx="5475122" cy="4379329"/>
              <a:chOff x="5684930" y="3271650"/>
              <a:chExt cx="2098954" cy="1678933"/>
            </a:xfrm>
          </p:grpSpPr>
          <p:sp>
            <p:nvSpPr>
              <p:cNvPr id="418" name="Google Shape;418;p17"/>
              <p:cNvSpPr/>
              <p:nvPr/>
            </p:nvSpPr>
            <p:spPr>
              <a:xfrm>
                <a:off x="6838202" y="4105235"/>
                <a:ext cx="466194" cy="568605"/>
              </a:xfrm>
              <a:custGeom>
                <a:rect b="b" l="l" r="r" t="t"/>
                <a:pathLst>
                  <a:path extrusionOk="0" h="568605" w="466194">
                    <a:moveTo>
                      <a:pt x="461309" y="518050"/>
                    </a:moveTo>
                    <a:lnTo>
                      <a:pt x="145543" y="14762"/>
                    </a:lnTo>
                    <a:cubicBezTo>
                      <a:pt x="139894" y="5539"/>
                      <a:pt x="129833" y="-59"/>
                      <a:pt x="119018" y="0"/>
                    </a:cubicBezTo>
                    <a:cubicBezTo>
                      <a:pt x="108154" y="-4"/>
                      <a:pt x="98051" y="5571"/>
                      <a:pt x="92262" y="14762"/>
                    </a:cubicBezTo>
                    <a:lnTo>
                      <a:pt x="0" y="162843"/>
                    </a:lnTo>
                    <a:lnTo>
                      <a:pt x="197902" y="482991"/>
                    </a:lnTo>
                    <a:cubicBezTo>
                      <a:pt x="214649" y="508317"/>
                      <a:pt x="218250" y="540133"/>
                      <a:pt x="207589" y="568564"/>
                    </a:cubicBezTo>
                    <a:lnTo>
                      <a:pt x="431324" y="568564"/>
                    </a:lnTo>
                    <a:cubicBezTo>
                      <a:pt x="449645" y="569479"/>
                      <a:pt x="465239" y="555368"/>
                      <a:pt x="466152" y="537047"/>
                    </a:cubicBezTo>
                    <a:cubicBezTo>
                      <a:pt x="466487" y="530372"/>
                      <a:pt x="464799" y="523752"/>
                      <a:pt x="461309" y="518050"/>
                    </a:cubicBezTo>
                    <a:close/>
                  </a:path>
                </a:pathLst>
              </a:custGeom>
              <a:solidFill>
                <a:srgbClr val="4676A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9" name="Google Shape;419;p17"/>
              <p:cNvSpPr/>
              <p:nvPr/>
            </p:nvSpPr>
            <p:spPr>
              <a:xfrm>
                <a:off x="5884108" y="3797294"/>
                <a:ext cx="1077833" cy="876803"/>
              </a:xfrm>
              <a:custGeom>
                <a:rect b="b" l="l" r="r" t="t"/>
                <a:pathLst>
                  <a:path extrusionOk="0" h="876803" w="1077833">
                    <a:moveTo>
                      <a:pt x="1071728" y="828990"/>
                    </a:moveTo>
                    <a:lnTo>
                      <a:pt x="570055" y="12704"/>
                    </a:lnTo>
                    <a:cubicBezTo>
                      <a:pt x="563618" y="4389"/>
                      <a:pt x="553579" y="-330"/>
                      <a:pt x="543069" y="18"/>
                    </a:cubicBezTo>
                    <a:lnTo>
                      <a:pt x="538917" y="18"/>
                    </a:lnTo>
                    <a:lnTo>
                      <a:pt x="534765" y="18"/>
                    </a:lnTo>
                    <a:cubicBezTo>
                      <a:pt x="524254" y="-330"/>
                      <a:pt x="514216" y="4389"/>
                      <a:pt x="507778" y="12704"/>
                    </a:cubicBezTo>
                    <a:lnTo>
                      <a:pt x="6105" y="828990"/>
                    </a:lnTo>
                    <a:cubicBezTo>
                      <a:pt x="-1001" y="838933"/>
                      <a:pt x="-1979" y="852007"/>
                      <a:pt x="3568" y="862896"/>
                    </a:cubicBezTo>
                    <a:cubicBezTo>
                      <a:pt x="9164" y="872763"/>
                      <a:pt x="20256" y="878172"/>
                      <a:pt x="31477" y="876505"/>
                    </a:cubicBezTo>
                    <a:lnTo>
                      <a:pt x="1046356" y="876505"/>
                    </a:lnTo>
                    <a:cubicBezTo>
                      <a:pt x="1057578" y="878172"/>
                      <a:pt x="1068670" y="872763"/>
                      <a:pt x="1074266" y="862896"/>
                    </a:cubicBezTo>
                    <a:cubicBezTo>
                      <a:pt x="1079813" y="852007"/>
                      <a:pt x="1078835" y="838933"/>
                      <a:pt x="1071728" y="828990"/>
                    </a:cubicBezTo>
                    <a:close/>
                    <a:moveTo>
                      <a:pt x="622875" y="395129"/>
                    </a:moveTo>
                    <a:lnTo>
                      <a:pt x="543069" y="466171"/>
                    </a:lnTo>
                    <a:lnTo>
                      <a:pt x="463262" y="395129"/>
                    </a:lnTo>
                    <a:lnTo>
                      <a:pt x="331328" y="474935"/>
                    </a:lnTo>
                    <a:lnTo>
                      <a:pt x="538917" y="138411"/>
                    </a:lnTo>
                    <a:lnTo>
                      <a:pt x="740970" y="466171"/>
                    </a:lnTo>
                    <a:close/>
                  </a:path>
                </a:pathLst>
              </a:custGeom>
              <a:solidFill>
                <a:srgbClr val="4676A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0" name="Google Shape;420;p17"/>
              <p:cNvSpPr/>
              <p:nvPr/>
            </p:nvSpPr>
            <p:spPr>
              <a:xfrm>
                <a:off x="6053977" y="3779090"/>
                <a:ext cx="138392" cy="138392"/>
              </a:xfrm>
              <a:custGeom>
                <a:rect b="b" l="l" r="r" t="t"/>
                <a:pathLst>
                  <a:path extrusionOk="0" h="138392" w="138392">
                    <a:moveTo>
                      <a:pt x="138393" y="69196"/>
                    </a:moveTo>
                    <a:cubicBezTo>
                      <a:pt x="138393" y="107412"/>
                      <a:pt x="107412" y="138393"/>
                      <a:pt x="69196" y="138393"/>
                    </a:cubicBezTo>
                    <a:cubicBezTo>
                      <a:pt x="30980" y="138393"/>
                      <a:pt x="0" y="107412"/>
                      <a:pt x="0" y="69196"/>
                    </a:cubicBezTo>
                    <a:cubicBezTo>
                      <a:pt x="0" y="30980"/>
                      <a:pt x="30980" y="0"/>
                      <a:pt x="69196" y="0"/>
                    </a:cubicBezTo>
                    <a:cubicBezTo>
                      <a:pt x="107412" y="0"/>
                      <a:pt x="138393" y="30980"/>
                      <a:pt x="138393" y="69196"/>
                    </a:cubicBezTo>
                    <a:close/>
                  </a:path>
                </a:pathLst>
              </a:custGeom>
              <a:solidFill>
                <a:srgbClr val="4676A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1" name="Google Shape;421;p17"/>
              <p:cNvSpPr/>
              <p:nvPr/>
            </p:nvSpPr>
            <p:spPr>
              <a:xfrm>
                <a:off x="5684930" y="3271650"/>
                <a:ext cx="2098954" cy="1678933"/>
              </a:xfrm>
              <a:custGeom>
                <a:rect b="b" l="l" r="r" t="t"/>
                <a:pathLst>
                  <a:path extrusionOk="0" h="1678933" w="2098954">
                    <a:moveTo>
                      <a:pt x="2098955" y="0"/>
                    </a:moveTo>
                    <a:lnTo>
                      <a:pt x="253720" y="0"/>
                    </a:lnTo>
                    <a:lnTo>
                      <a:pt x="253720" y="253720"/>
                    </a:lnTo>
                    <a:lnTo>
                      <a:pt x="0" y="253720"/>
                    </a:lnTo>
                    <a:lnTo>
                      <a:pt x="0" y="1678933"/>
                    </a:lnTo>
                    <a:lnTo>
                      <a:pt x="1845235" y="1678933"/>
                    </a:lnTo>
                    <a:lnTo>
                      <a:pt x="1845235" y="1425213"/>
                    </a:lnTo>
                    <a:lnTo>
                      <a:pt x="2098955" y="1425213"/>
                    </a:lnTo>
                    <a:close/>
                    <a:moveTo>
                      <a:pt x="1706842" y="1545384"/>
                    </a:moveTo>
                    <a:lnTo>
                      <a:pt x="138393" y="1545384"/>
                    </a:lnTo>
                    <a:lnTo>
                      <a:pt x="138393" y="387269"/>
                    </a:lnTo>
                    <a:lnTo>
                      <a:pt x="1706842" y="387269"/>
                    </a:lnTo>
                    <a:close/>
                    <a:moveTo>
                      <a:pt x="1960562" y="1291665"/>
                    </a:moveTo>
                    <a:lnTo>
                      <a:pt x="1845235" y="1291665"/>
                    </a:lnTo>
                    <a:lnTo>
                      <a:pt x="1845235" y="253720"/>
                    </a:lnTo>
                    <a:lnTo>
                      <a:pt x="392112" y="253720"/>
                    </a:lnTo>
                    <a:lnTo>
                      <a:pt x="392112" y="138393"/>
                    </a:lnTo>
                    <a:lnTo>
                      <a:pt x="1960562" y="138393"/>
                    </a:lnTo>
                    <a:close/>
                  </a:path>
                </a:pathLst>
              </a:custGeom>
              <a:solidFill>
                <a:srgbClr val="4676A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26" name="Google Shape;426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175958" y="1367284"/>
            <a:ext cx="7071568" cy="4813387"/>
          </a:xfrm>
          <a:prstGeom prst="rect">
            <a:avLst/>
          </a:prstGeom>
          <a:noFill/>
          <a:ln>
            <a:noFill/>
          </a:ln>
        </p:spPr>
      </p:pic>
      <p:sp>
        <p:nvSpPr>
          <p:cNvPr id="427" name="Google Shape;427;p18"/>
          <p:cNvSpPr txBox="1"/>
          <p:nvPr/>
        </p:nvSpPr>
        <p:spPr>
          <a:xfrm>
            <a:off x="3548032" y="677329"/>
            <a:ext cx="44069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your chart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28" name="Google Shape;428;p18"/>
          <p:cNvSpPr txBox="1"/>
          <p:nvPr/>
        </p:nvSpPr>
        <p:spPr>
          <a:xfrm>
            <a:off x="9160546" y="541173"/>
            <a:ext cx="145905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36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DATA 1</a:t>
            </a:r>
            <a:endParaRPr/>
          </a:p>
        </p:txBody>
      </p:sp>
      <p:sp>
        <p:nvSpPr>
          <p:cNvPr id="429" name="Google Shape;429;p18"/>
          <p:cNvSpPr txBox="1"/>
          <p:nvPr/>
        </p:nvSpPr>
        <p:spPr>
          <a:xfrm>
            <a:off x="9160546" y="2503708"/>
            <a:ext cx="145905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36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DATA 2</a:t>
            </a:r>
            <a:endParaRPr/>
          </a:p>
        </p:txBody>
      </p:sp>
      <p:sp>
        <p:nvSpPr>
          <p:cNvPr id="430" name="Google Shape;430;p18"/>
          <p:cNvSpPr txBox="1"/>
          <p:nvPr/>
        </p:nvSpPr>
        <p:spPr>
          <a:xfrm>
            <a:off x="9160546" y="4410270"/>
            <a:ext cx="145905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36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DATA 3</a:t>
            </a:r>
            <a:endParaRPr/>
          </a:p>
        </p:txBody>
      </p:sp>
      <p:sp>
        <p:nvSpPr>
          <p:cNvPr id="431" name="Google Shape;431;p18"/>
          <p:cNvSpPr txBox="1"/>
          <p:nvPr/>
        </p:nvSpPr>
        <p:spPr>
          <a:xfrm>
            <a:off x="9367333" y="1187504"/>
            <a:ext cx="1221809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5400">
                <a:solidFill>
                  <a:srgbClr val="E1454D"/>
                </a:solidFill>
                <a:latin typeface="Caveat"/>
                <a:ea typeface="Caveat"/>
                <a:cs typeface="Caveat"/>
                <a:sym typeface="Caveat"/>
              </a:rPr>
              <a:t>85%</a:t>
            </a:r>
            <a:endParaRPr/>
          </a:p>
        </p:txBody>
      </p:sp>
      <p:sp>
        <p:nvSpPr>
          <p:cNvPr id="432" name="Google Shape;432;p18"/>
          <p:cNvSpPr txBox="1"/>
          <p:nvPr/>
        </p:nvSpPr>
        <p:spPr>
          <a:xfrm>
            <a:off x="9336876" y="3143816"/>
            <a:ext cx="1221809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5400">
                <a:solidFill>
                  <a:srgbClr val="E1454D"/>
                </a:solidFill>
                <a:latin typeface="Caveat"/>
                <a:ea typeface="Caveat"/>
                <a:cs typeface="Caveat"/>
                <a:sym typeface="Caveat"/>
              </a:rPr>
              <a:t>92%</a:t>
            </a:r>
            <a:endParaRPr/>
          </a:p>
        </p:txBody>
      </p:sp>
      <p:sp>
        <p:nvSpPr>
          <p:cNvPr id="433" name="Google Shape;433;p18"/>
          <p:cNvSpPr txBox="1"/>
          <p:nvPr/>
        </p:nvSpPr>
        <p:spPr>
          <a:xfrm>
            <a:off x="9333669" y="5056601"/>
            <a:ext cx="1221809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5400">
                <a:solidFill>
                  <a:srgbClr val="E1454D"/>
                </a:solidFill>
                <a:latin typeface="Caveat"/>
                <a:ea typeface="Caveat"/>
                <a:cs typeface="Caveat"/>
                <a:sym typeface="Caveat"/>
              </a:rPr>
              <a:t>75%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7" name="Shape 4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8" name="Google Shape;438;p19"/>
          <p:cNvSpPr txBox="1"/>
          <p:nvPr/>
        </p:nvSpPr>
        <p:spPr>
          <a:xfrm rot="-226958">
            <a:off x="2612203" y="1687880"/>
            <a:ext cx="3478837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a title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39" name="Google Shape;439;p19"/>
          <p:cNvSpPr/>
          <p:nvPr/>
        </p:nvSpPr>
        <p:spPr>
          <a:xfrm rot="-183664">
            <a:off x="2776638" y="2898205"/>
            <a:ext cx="5265748" cy="224676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s-ES" sz="2800" u="none" strike="noStrike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 Aenean commodo ligula eget dolor. Aenean massa. Cum sociis natoque penatibus et magnis dis parturient montes, nascetur ridiculus mus.</a:t>
            </a:r>
            <a:endParaRPr sz="2800">
              <a:solidFill>
                <a:srgbClr val="2F5496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3" name="Shape 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" name="Google Shape;444;p20"/>
          <p:cNvSpPr txBox="1"/>
          <p:nvPr/>
        </p:nvSpPr>
        <p:spPr>
          <a:xfrm>
            <a:off x="1700950" y="3541694"/>
            <a:ext cx="1911350" cy="224549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4676AA"/>
              </a:buClr>
              <a:buSzPts val="2400"/>
              <a:buFont typeface="Arial"/>
              <a:buNone/>
            </a:pPr>
            <a:r>
              <a:rPr lang="es-ES" sz="24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None/>
            </a:pPr>
            <a:r>
              <a:t/>
            </a:r>
            <a:endParaRPr sz="2400">
              <a:solidFill>
                <a:srgbClr val="4676AA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45" name="Google Shape;445;p20"/>
          <p:cNvSpPr txBox="1"/>
          <p:nvPr/>
        </p:nvSpPr>
        <p:spPr>
          <a:xfrm>
            <a:off x="3898475" y="3541694"/>
            <a:ext cx="1911350" cy="224549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4676AA"/>
              </a:buClr>
              <a:buSzPts val="2400"/>
              <a:buFont typeface="Arial"/>
              <a:buNone/>
            </a:pPr>
            <a:r>
              <a:rPr lang="es-ES" sz="24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None/>
            </a:pPr>
            <a:r>
              <a:t/>
            </a:r>
            <a:endParaRPr sz="2400">
              <a:solidFill>
                <a:srgbClr val="4676AA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46" name="Google Shape;446;p20"/>
          <p:cNvSpPr txBox="1"/>
          <p:nvPr/>
        </p:nvSpPr>
        <p:spPr>
          <a:xfrm>
            <a:off x="6096000" y="3541694"/>
            <a:ext cx="1911350" cy="224549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4676AA"/>
              </a:buClr>
              <a:buSzPts val="2400"/>
              <a:buFont typeface="Arial"/>
              <a:buNone/>
            </a:pPr>
            <a:r>
              <a:rPr lang="es-ES" sz="24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None/>
            </a:pPr>
            <a:r>
              <a:t/>
            </a:r>
            <a:endParaRPr sz="2400">
              <a:solidFill>
                <a:srgbClr val="4676AA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47" name="Google Shape;447;p20"/>
          <p:cNvSpPr txBox="1"/>
          <p:nvPr/>
        </p:nvSpPr>
        <p:spPr>
          <a:xfrm>
            <a:off x="8180468" y="3509764"/>
            <a:ext cx="1911350" cy="224549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rgbClr val="4676AA"/>
              </a:buClr>
              <a:buSzPts val="2400"/>
              <a:buFont typeface="Arial"/>
              <a:buNone/>
            </a:pPr>
            <a:r>
              <a:rPr lang="es-ES" sz="2400">
                <a:solidFill>
                  <a:srgbClr val="4676AA"/>
                </a:solidFill>
                <a:latin typeface="Caveat"/>
                <a:ea typeface="Caveat"/>
                <a:cs typeface="Caveat"/>
                <a:sym typeface="Caveat"/>
              </a:rPr>
              <a:t>Lorem ipsum dolor sit amet, consectetuer adipiscing elit. Aenean commodo ligula eget dolor.</a:t>
            </a:r>
            <a:endParaRPr/>
          </a:p>
          <a:p>
            <a:pPr indent="0" lvl="0" marL="0" marR="0" rtl="0" algn="l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None/>
            </a:pPr>
            <a:r>
              <a:t/>
            </a:r>
            <a:endParaRPr sz="2400">
              <a:solidFill>
                <a:srgbClr val="4676AA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48" name="Google Shape;448;p20"/>
          <p:cNvSpPr txBox="1"/>
          <p:nvPr/>
        </p:nvSpPr>
        <p:spPr>
          <a:xfrm>
            <a:off x="3970668" y="572610"/>
            <a:ext cx="4036682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Add your title here</a:t>
            </a:r>
            <a:endParaRPr sz="48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449" name="Google Shape;449;p20"/>
          <p:cNvSpPr/>
          <p:nvPr/>
        </p:nvSpPr>
        <p:spPr>
          <a:xfrm>
            <a:off x="2367550" y="2211541"/>
            <a:ext cx="1029266" cy="715691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0" name="Google Shape;450;p20"/>
          <p:cNvGrpSpPr/>
          <p:nvPr/>
        </p:nvGrpSpPr>
        <p:grpSpPr>
          <a:xfrm>
            <a:off x="4600739" y="1928318"/>
            <a:ext cx="1027527" cy="1123191"/>
            <a:chOff x="6425500" y="2795700"/>
            <a:chExt cx="265875" cy="292650"/>
          </a:xfrm>
        </p:grpSpPr>
        <p:sp>
          <p:nvSpPr>
            <p:cNvPr id="451" name="Google Shape;451;p20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20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3" name="Google Shape;453;p20"/>
          <p:cNvSpPr/>
          <p:nvPr/>
        </p:nvSpPr>
        <p:spPr>
          <a:xfrm>
            <a:off x="6720475" y="2214816"/>
            <a:ext cx="1029266" cy="715691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4" name="Google Shape;454;p20"/>
          <p:cNvGrpSpPr/>
          <p:nvPr/>
        </p:nvGrpSpPr>
        <p:grpSpPr>
          <a:xfrm>
            <a:off x="8953664" y="1931593"/>
            <a:ext cx="1027527" cy="1123191"/>
            <a:chOff x="6425500" y="2795700"/>
            <a:chExt cx="265875" cy="292650"/>
          </a:xfrm>
        </p:grpSpPr>
        <p:sp>
          <p:nvSpPr>
            <p:cNvPr id="455" name="Google Shape;455;p20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20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1" name="Google Shape;461;p21"/>
          <p:cNvSpPr txBox="1"/>
          <p:nvPr/>
        </p:nvSpPr>
        <p:spPr>
          <a:xfrm>
            <a:off x="4266151" y="1670700"/>
            <a:ext cx="3659700" cy="8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s-ES" sz="7200">
                <a:solidFill>
                  <a:srgbClr val="133D82"/>
                </a:solidFill>
                <a:latin typeface="Caveat"/>
                <a:ea typeface="Caveat"/>
                <a:cs typeface="Caveat"/>
                <a:sym typeface="Caveat"/>
              </a:rPr>
              <a:t>Thank you</a:t>
            </a:r>
            <a:endParaRPr sz="7200"/>
          </a:p>
        </p:txBody>
      </p:sp>
      <p:sp>
        <p:nvSpPr>
          <p:cNvPr id="462" name="Google Shape;462;p21"/>
          <p:cNvSpPr txBox="1"/>
          <p:nvPr/>
        </p:nvSpPr>
        <p:spPr>
          <a:xfrm>
            <a:off x="973675" y="4996000"/>
            <a:ext cx="10214700" cy="1074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700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Presentation Template</a:t>
            </a:r>
            <a:r>
              <a:rPr lang="es-ES" sz="4700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  <a:t>: </a:t>
            </a:r>
            <a:r>
              <a:rPr lang="es-ES" sz="4700" u="sng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  <a:hlinkClick r:id="rId3"/>
              </a:rPr>
              <a:t>SlidesMania</a:t>
            </a:r>
            <a:br>
              <a:rPr lang="es-ES" sz="12500">
                <a:solidFill>
                  <a:srgbClr val="2F5496"/>
                </a:solidFill>
                <a:latin typeface="Caveat"/>
                <a:ea typeface="Caveat"/>
                <a:cs typeface="Caveat"/>
                <a:sym typeface="Caveat"/>
              </a:rPr>
            </a:br>
            <a:endParaRPr sz="2300">
              <a:solidFill>
                <a:srgbClr val="133D82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72_Edwin_Template_SlidesMania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